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63" r:id="rId2"/>
    <p:sldMasterId id="2147483742" r:id="rId3"/>
  </p:sldMasterIdLst>
  <p:notesMasterIdLst>
    <p:notesMasterId r:id="rId35"/>
  </p:notesMasterIdLst>
  <p:handoutMasterIdLst>
    <p:handoutMasterId r:id="rId36"/>
  </p:handoutMasterIdLst>
  <p:sldIdLst>
    <p:sldId id="289" r:id="rId4"/>
    <p:sldId id="290" r:id="rId5"/>
    <p:sldId id="321" r:id="rId6"/>
    <p:sldId id="477" r:id="rId7"/>
    <p:sldId id="478" r:id="rId8"/>
    <p:sldId id="479" r:id="rId9"/>
    <p:sldId id="480" r:id="rId10"/>
    <p:sldId id="483" r:id="rId11"/>
    <p:sldId id="457" r:id="rId12"/>
    <p:sldId id="484" r:id="rId13"/>
    <p:sldId id="487" r:id="rId14"/>
    <p:sldId id="488" r:id="rId15"/>
    <p:sldId id="505" r:id="rId16"/>
    <p:sldId id="506" r:id="rId17"/>
    <p:sldId id="490" r:id="rId18"/>
    <p:sldId id="491" r:id="rId19"/>
    <p:sldId id="492" r:id="rId20"/>
    <p:sldId id="494" r:id="rId21"/>
    <p:sldId id="495" r:id="rId22"/>
    <p:sldId id="502" r:id="rId23"/>
    <p:sldId id="503" r:id="rId24"/>
    <p:sldId id="501" r:id="rId25"/>
    <p:sldId id="507" r:id="rId26"/>
    <p:sldId id="499" r:id="rId27"/>
    <p:sldId id="500" r:id="rId28"/>
    <p:sldId id="498" r:id="rId29"/>
    <p:sldId id="496" r:id="rId30"/>
    <p:sldId id="497" r:id="rId31"/>
    <p:sldId id="454" r:id="rId32"/>
    <p:sldId id="346" r:id="rId33"/>
    <p:sldId id="508"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1008" userDrawn="1">
          <p15:clr>
            <a:srgbClr val="A4A3A4"/>
          </p15:clr>
        </p15:guide>
        <p15:guide id="4" orient="horz" pos="720" userDrawn="1">
          <p15:clr>
            <a:srgbClr val="A4A3A4"/>
          </p15:clr>
        </p15:guide>
        <p15:guide id="5" orient="horz" pos="1200" userDrawn="1">
          <p15:clr>
            <a:srgbClr val="A4A3A4"/>
          </p15:clr>
        </p15:guide>
        <p15:guide id="6" pos="4272" userDrawn="1">
          <p15:clr>
            <a:srgbClr val="A4A3A4"/>
          </p15:clr>
        </p15:guide>
        <p15:guide id="7" orient="horz" pos="144" userDrawn="1">
          <p15:clr>
            <a:srgbClr val="A4A3A4"/>
          </p15:clr>
        </p15:guide>
        <p15:guide id="8" orient="horz" pos="864" userDrawn="1">
          <p15:clr>
            <a:srgbClr val="A4A3A4"/>
          </p15:clr>
        </p15:guide>
        <p15:guide id="9" orient="horz" pos="2160" userDrawn="1">
          <p15:clr>
            <a:srgbClr val="A4A3A4"/>
          </p15:clr>
        </p15:guide>
        <p15:guide id="10" orient="horz" pos="3744" userDrawn="1">
          <p15:clr>
            <a:srgbClr val="A4A3A4"/>
          </p15:clr>
        </p15:guide>
        <p15:guide id="11" orient="horz" pos="672" userDrawn="1">
          <p15:clr>
            <a:srgbClr val="A4A3A4"/>
          </p15:clr>
        </p15:guide>
        <p15:guide id="12" pos="26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04F"/>
    <a:srgbClr val="F2FAC1"/>
    <a:srgbClr val="5B9CD5"/>
    <a:srgbClr val="BDD7EE"/>
    <a:srgbClr val="DC6C65"/>
    <a:srgbClr val="5B9BD5"/>
    <a:srgbClr val="68AED2"/>
    <a:srgbClr val="D9F04E"/>
    <a:srgbClr val="BCAACB"/>
    <a:srgbClr val="CBD3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01" autoAdjust="0"/>
    <p:restoredTop sz="94660"/>
  </p:normalViewPr>
  <p:slideViewPr>
    <p:cSldViewPr>
      <p:cViewPr varScale="1">
        <p:scale>
          <a:sx n="113" d="100"/>
          <a:sy n="113" d="100"/>
        </p:scale>
        <p:origin x="474" y="-42"/>
      </p:cViewPr>
      <p:guideLst>
        <p:guide orient="horz" pos="1008"/>
        <p:guide pos="1008"/>
        <p:guide orient="horz" pos="720"/>
        <p:guide orient="horz" pos="1200"/>
        <p:guide pos="4272"/>
        <p:guide orient="horz" pos="144"/>
        <p:guide orient="horz" pos="864"/>
        <p:guide orient="horz" pos="2160"/>
        <p:guide orient="horz" pos="3744"/>
        <p:guide orient="horz" pos="672"/>
        <p:guide pos="2640"/>
      </p:guideLst>
    </p:cSldViewPr>
  </p:slideViewPr>
  <p:notesTextViewPr>
    <p:cViewPr>
      <p:scale>
        <a:sx n="3" d="2"/>
        <a:sy n="3" d="2"/>
      </p:scale>
      <p:origin x="0" y="0"/>
    </p:cViewPr>
  </p:notesTextViewPr>
  <p:notesViewPr>
    <p:cSldViewPr showGuides="1">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F223B5-092A-4845-8E96-86C9D8CD813D}"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FF824250-B22D-4A5B-9BA2-0C4CC7450BF8}">
      <dgm:prSet phldrT="[Text]" custT="1"/>
      <dgm:spPr>
        <a:solidFill>
          <a:srgbClr val="DC6C65"/>
        </a:solidFill>
      </dgm:spPr>
      <dgm:t>
        <a:bodyPr/>
        <a:lstStyle/>
        <a:p>
          <a:r>
            <a:rPr lang="en-ZA" sz="1400" b="1" dirty="0" smtClean="0"/>
            <a:t>Other important points to remember</a:t>
          </a:r>
          <a:endParaRPr lang="en-US" sz="1400" dirty="0"/>
        </a:p>
      </dgm:t>
    </dgm:pt>
    <dgm:pt modelId="{F3DEF56E-1370-4720-B1F1-E2C3704654AD}" type="parTrans" cxnId="{AF5E8BFA-C622-465B-817B-04EFFE94C246}">
      <dgm:prSet/>
      <dgm:spPr/>
      <dgm:t>
        <a:bodyPr/>
        <a:lstStyle/>
        <a:p>
          <a:endParaRPr lang="en-US"/>
        </a:p>
      </dgm:t>
    </dgm:pt>
    <dgm:pt modelId="{AF4B9040-257B-43E9-8533-622DB128DB59}" type="sibTrans" cxnId="{AF5E8BFA-C622-465B-817B-04EFFE94C246}">
      <dgm:prSet/>
      <dgm:spPr/>
      <dgm:t>
        <a:bodyPr/>
        <a:lstStyle/>
        <a:p>
          <a:endParaRPr lang="en-US"/>
        </a:p>
      </dgm:t>
    </dgm:pt>
    <dgm:pt modelId="{D0E80C1E-23C2-4567-B730-2F31DB206E1B}">
      <dgm:prSet phldrT="[Text]" custT="1"/>
      <dgm:spPr>
        <a:solidFill>
          <a:srgbClr val="D6E6A4"/>
        </a:solidFill>
        <a:ln>
          <a:noFill/>
        </a:ln>
      </dgm:spPr>
      <dgm:t>
        <a:bodyPr/>
        <a:lstStyle/>
        <a:p>
          <a:r>
            <a:rPr lang="en-ZA" sz="1000" dirty="0" smtClean="0">
              <a:solidFill>
                <a:schemeClr val="tx1"/>
              </a:solidFill>
            </a:rPr>
            <a:t>Use the format of a letter to the press.</a:t>
          </a:r>
          <a:endParaRPr lang="en-US" sz="1000" dirty="0"/>
        </a:p>
      </dgm:t>
    </dgm:pt>
    <dgm:pt modelId="{396EFB9A-BAF5-4A5E-9FA6-019F98AE4F34}" type="parTrans" cxnId="{E621AE0C-5AA3-4960-BE6E-516184C7A221}">
      <dgm:prSet/>
      <dgm:spPr/>
      <dgm:t>
        <a:bodyPr/>
        <a:lstStyle/>
        <a:p>
          <a:endParaRPr lang="en-US"/>
        </a:p>
      </dgm:t>
    </dgm:pt>
    <dgm:pt modelId="{A741303B-96E7-4E1A-932C-7657C6654AE0}" type="sibTrans" cxnId="{E621AE0C-5AA3-4960-BE6E-516184C7A221}">
      <dgm:prSet/>
      <dgm:spPr>
        <a:solidFill>
          <a:srgbClr val="CAE08D"/>
        </a:solidFill>
      </dgm:spPr>
      <dgm:t>
        <a:bodyPr/>
        <a:lstStyle/>
        <a:p>
          <a:endParaRPr lang="en-US"/>
        </a:p>
      </dgm:t>
    </dgm:pt>
    <dgm:pt modelId="{96585488-C0BA-43EA-BA67-5439036C4DA1}">
      <dgm:prSet phldrT="[Text]" custT="1"/>
      <dgm:spPr>
        <a:solidFill>
          <a:srgbClr val="A6D49C"/>
        </a:solidFill>
        <a:ln>
          <a:noFill/>
        </a:ln>
      </dgm:spPr>
      <dgm:t>
        <a:bodyPr/>
        <a:lstStyle/>
        <a:p>
          <a:r>
            <a:rPr lang="en-ZA" sz="1000" dirty="0" smtClean="0">
              <a:solidFill>
                <a:schemeClr val="tx1"/>
              </a:solidFill>
            </a:rPr>
            <a:t>Use a suitable subject line.</a:t>
          </a:r>
          <a:endParaRPr lang="en-US" sz="1000" dirty="0"/>
        </a:p>
      </dgm:t>
    </dgm:pt>
    <dgm:pt modelId="{7FB22C42-5C03-41B8-9832-9961FB87A59D}" type="parTrans" cxnId="{13320441-92B8-4764-810A-68C599BE7488}">
      <dgm:prSet/>
      <dgm:spPr/>
      <dgm:t>
        <a:bodyPr/>
        <a:lstStyle/>
        <a:p>
          <a:endParaRPr lang="en-US"/>
        </a:p>
      </dgm:t>
    </dgm:pt>
    <dgm:pt modelId="{89C6F127-0078-420D-BEBD-754D37726528}" type="sibTrans" cxnId="{13320441-92B8-4764-810A-68C599BE7488}">
      <dgm:prSet/>
      <dgm:spPr>
        <a:solidFill>
          <a:srgbClr val="8FCB86"/>
        </a:solidFill>
      </dgm:spPr>
      <dgm:t>
        <a:bodyPr/>
        <a:lstStyle/>
        <a:p>
          <a:endParaRPr lang="en-US"/>
        </a:p>
      </dgm:t>
    </dgm:pt>
    <dgm:pt modelId="{10DDF642-2C15-4C31-AE82-AD99A3CA7E35}">
      <dgm:prSet phldrT="[Text]" custT="1"/>
      <dgm:spPr>
        <a:solidFill>
          <a:srgbClr val="72AE96"/>
        </a:solidFill>
        <a:ln>
          <a:noFill/>
        </a:ln>
      </dgm:spPr>
      <dgm:t>
        <a:bodyPr/>
        <a:lstStyle/>
        <a:p>
          <a:r>
            <a:rPr lang="en-ZA" sz="1000" dirty="0" smtClean="0">
              <a:solidFill>
                <a:schemeClr val="tx1"/>
              </a:solidFill>
            </a:rPr>
            <a:t>Make your intention clear. State why you are writing this letter – is it in response to another letter or an article that you have read in the newspaper?</a:t>
          </a:r>
          <a:endParaRPr lang="en-US" sz="1000" dirty="0"/>
        </a:p>
      </dgm:t>
    </dgm:pt>
    <dgm:pt modelId="{F8E37EC4-923C-40E4-B835-EA678906A1C4}" type="parTrans" cxnId="{7B27827A-E4CD-49DC-89C2-571CCF4241E0}">
      <dgm:prSet/>
      <dgm:spPr/>
      <dgm:t>
        <a:bodyPr/>
        <a:lstStyle/>
        <a:p>
          <a:endParaRPr lang="en-US"/>
        </a:p>
      </dgm:t>
    </dgm:pt>
    <dgm:pt modelId="{021D615D-02DA-47AD-A5B5-DAD46ABAF62A}" type="sibTrans" cxnId="{7B27827A-E4CD-49DC-89C2-571CCF4241E0}">
      <dgm:prSet/>
      <dgm:spPr>
        <a:solidFill>
          <a:srgbClr val="81CCAE"/>
        </a:solidFill>
      </dgm:spPr>
      <dgm:t>
        <a:bodyPr/>
        <a:lstStyle/>
        <a:p>
          <a:endParaRPr lang="en-US"/>
        </a:p>
      </dgm:t>
    </dgm:pt>
    <dgm:pt modelId="{81D531E1-55EE-4138-A182-9B5D15BE41C4}">
      <dgm:prSet phldrT="[Text]" custT="1"/>
      <dgm:spPr>
        <a:solidFill>
          <a:srgbClr val="96D1E2"/>
        </a:solidFill>
        <a:ln>
          <a:noFill/>
        </a:ln>
      </dgm:spPr>
      <dgm:t>
        <a:bodyPr/>
        <a:lstStyle/>
        <a:p>
          <a:r>
            <a:rPr lang="en-ZA" sz="1000" dirty="0" smtClean="0">
              <a:solidFill>
                <a:schemeClr val="tx1"/>
              </a:solidFill>
            </a:rPr>
            <a:t>Understand who your audience will be.</a:t>
          </a:r>
          <a:endParaRPr lang="en-US" sz="1000" dirty="0"/>
        </a:p>
      </dgm:t>
    </dgm:pt>
    <dgm:pt modelId="{511197E0-DB62-4981-B755-EB315EF035B8}" type="parTrans" cxnId="{9343B1EE-EAD0-4CEE-9B5F-53413A91CCEA}">
      <dgm:prSet/>
      <dgm:spPr/>
      <dgm:t>
        <a:bodyPr/>
        <a:lstStyle/>
        <a:p>
          <a:endParaRPr lang="en-US"/>
        </a:p>
      </dgm:t>
    </dgm:pt>
    <dgm:pt modelId="{5392DDE8-9D6A-4EC7-AC80-04EB5A5BE6D9}" type="sibTrans" cxnId="{9343B1EE-EAD0-4CEE-9B5F-53413A91CCEA}">
      <dgm:prSet/>
      <dgm:spPr>
        <a:solidFill>
          <a:srgbClr val="80BECF"/>
        </a:solidFill>
      </dgm:spPr>
      <dgm:t>
        <a:bodyPr/>
        <a:lstStyle/>
        <a:p>
          <a:endParaRPr lang="en-US"/>
        </a:p>
      </dgm:t>
    </dgm:pt>
    <dgm:pt modelId="{BAB1304D-B313-43A7-BB2A-ED81EAD1A045}">
      <dgm:prSet phldrT="[Text]" custT="1"/>
      <dgm:spPr>
        <a:solidFill>
          <a:srgbClr val="A6B1D8"/>
        </a:solidFill>
        <a:ln>
          <a:noFill/>
        </a:ln>
      </dgm:spPr>
      <dgm:t>
        <a:bodyPr/>
        <a:lstStyle/>
        <a:p>
          <a:r>
            <a:rPr lang="en-ZA" sz="1000" dirty="0" smtClean="0">
              <a:solidFill>
                <a:schemeClr val="tx1"/>
              </a:solidFill>
            </a:rPr>
            <a:t>Keep your letter short and to the point.</a:t>
          </a:r>
          <a:endParaRPr lang="en-US" sz="1000" dirty="0"/>
        </a:p>
      </dgm:t>
    </dgm:pt>
    <dgm:pt modelId="{098599F7-00D7-4688-AAB1-1B40B2BC4F73}" type="parTrans" cxnId="{AD3FCA5B-3ED6-4CEB-B8C0-87271F704FF2}">
      <dgm:prSet/>
      <dgm:spPr/>
      <dgm:t>
        <a:bodyPr/>
        <a:lstStyle/>
        <a:p>
          <a:endParaRPr lang="en-US"/>
        </a:p>
      </dgm:t>
    </dgm:pt>
    <dgm:pt modelId="{7FE100F4-E0FD-4674-8D82-7D6B408FAA21}" type="sibTrans" cxnId="{AD3FCA5B-3ED6-4CEB-B8C0-87271F704FF2}">
      <dgm:prSet/>
      <dgm:spPr>
        <a:solidFill>
          <a:srgbClr val="95A0D0"/>
        </a:solidFill>
      </dgm:spPr>
      <dgm:t>
        <a:bodyPr/>
        <a:lstStyle/>
        <a:p>
          <a:endParaRPr lang="en-US">
            <a:solidFill>
              <a:srgbClr val="969FCF"/>
            </a:solidFill>
          </a:endParaRPr>
        </a:p>
      </dgm:t>
    </dgm:pt>
    <dgm:pt modelId="{7AE85680-F6AA-485A-B549-2A530F6BD7D2}">
      <dgm:prSet phldrT="[Text]" custT="1"/>
      <dgm:spPr>
        <a:solidFill>
          <a:srgbClr val="C5B2D7"/>
        </a:solidFill>
        <a:ln>
          <a:noFill/>
        </a:ln>
      </dgm:spPr>
      <dgm:t>
        <a:bodyPr/>
        <a:lstStyle/>
        <a:p>
          <a:r>
            <a:rPr lang="en-ZA" sz="1000" dirty="0" smtClean="0">
              <a:solidFill>
                <a:schemeClr val="tx1"/>
              </a:solidFill>
            </a:rPr>
            <a:t>Include a strong conclusion.</a:t>
          </a:r>
          <a:endParaRPr lang="en-US" sz="1000" dirty="0"/>
        </a:p>
      </dgm:t>
    </dgm:pt>
    <dgm:pt modelId="{F9C9175D-574D-4A71-896C-A525382E4900}" type="parTrans" cxnId="{11A8F779-EB00-4156-BA48-542EB6010A80}">
      <dgm:prSet/>
      <dgm:spPr/>
      <dgm:t>
        <a:bodyPr/>
        <a:lstStyle/>
        <a:p>
          <a:endParaRPr lang="en-US"/>
        </a:p>
      </dgm:t>
    </dgm:pt>
    <dgm:pt modelId="{77B74BDA-5E8F-4BE4-B6E3-762E423F6F52}" type="sibTrans" cxnId="{11A8F779-EB00-4156-BA48-542EB6010A80}">
      <dgm:prSet/>
      <dgm:spPr>
        <a:solidFill>
          <a:srgbClr val="B29CC9"/>
        </a:solidFill>
      </dgm:spPr>
      <dgm:t>
        <a:bodyPr/>
        <a:lstStyle/>
        <a:p>
          <a:endParaRPr lang="en-US"/>
        </a:p>
      </dgm:t>
    </dgm:pt>
    <dgm:pt modelId="{D89D2FCF-8C7D-4680-885D-0BCE66DDE970}" type="pres">
      <dgm:prSet presAssocID="{8BF223B5-092A-4845-8E96-86C9D8CD813D}" presName="Name0" presStyleCnt="0">
        <dgm:presLayoutVars>
          <dgm:chMax val="1"/>
          <dgm:dir/>
          <dgm:animLvl val="ctr"/>
          <dgm:resizeHandles val="exact"/>
        </dgm:presLayoutVars>
      </dgm:prSet>
      <dgm:spPr/>
      <dgm:t>
        <a:bodyPr/>
        <a:lstStyle/>
        <a:p>
          <a:endParaRPr lang="en-US"/>
        </a:p>
      </dgm:t>
    </dgm:pt>
    <dgm:pt modelId="{CFACA907-B6C8-421C-9F6B-19AEB70E99DA}" type="pres">
      <dgm:prSet presAssocID="{FF824250-B22D-4A5B-9BA2-0C4CC7450BF8}" presName="centerShape" presStyleLbl="node0" presStyleIdx="0" presStyleCnt="1"/>
      <dgm:spPr/>
      <dgm:t>
        <a:bodyPr/>
        <a:lstStyle/>
        <a:p>
          <a:endParaRPr lang="en-US"/>
        </a:p>
      </dgm:t>
    </dgm:pt>
    <dgm:pt modelId="{D33AE8C5-F4AD-4826-A790-3EFA2553DDC1}" type="pres">
      <dgm:prSet presAssocID="{D0E80C1E-23C2-4567-B730-2F31DB206E1B}" presName="node" presStyleLbl="node1" presStyleIdx="0" presStyleCnt="6" custScaleX="134337" custScaleY="134337">
        <dgm:presLayoutVars>
          <dgm:bulletEnabled val="1"/>
        </dgm:presLayoutVars>
      </dgm:prSet>
      <dgm:spPr/>
      <dgm:t>
        <a:bodyPr/>
        <a:lstStyle/>
        <a:p>
          <a:endParaRPr lang="en-US"/>
        </a:p>
      </dgm:t>
    </dgm:pt>
    <dgm:pt modelId="{C709C6B0-4515-476D-9532-6713A8B05B63}" type="pres">
      <dgm:prSet presAssocID="{D0E80C1E-23C2-4567-B730-2F31DB206E1B}" presName="dummy" presStyleCnt="0"/>
      <dgm:spPr/>
    </dgm:pt>
    <dgm:pt modelId="{5F264343-03F6-4E4D-9EEA-827FEF054AC9}" type="pres">
      <dgm:prSet presAssocID="{A741303B-96E7-4E1A-932C-7657C6654AE0}" presName="sibTrans" presStyleLbl="sibTrans2D1" presStyleIdx="0" presStyleCnt="6"/>
      <dgm:spPr/>
      <dgm:t>
        <a:bodyPr/>
        <a:lstStyle/>
        <a:p>
          <a:endParaRPr lang="en-US"/>
        </a:p>
      </dgm:t>
    </dgm:pt>
    <dgm:pt modelId="{F1C1114E-D7C4-46AE-84D5-B2BD0F80109B}" type="pres">
      <dgm:prSet presAssocID="{96585488-C0BA-43EA-BA67-5439036C4DA1}" presName="node" presStyleLbl="node1" presStyleIdx="1" presStyleCnt="6" custScaleX="134337" custScaleY="134337">
        <dgm:presLayoutVars>
          <dgm:bulletEnabled val="1"/>
        </dgm:presLayoutVars>
      </dgm:prSet>
      <dgm:spPr/>
      <dgm:t>
        <a:bodyPr/>
        <a:lstStyle/>
        <a:p>
          <a:endParaRPr lang="en-US"/>
        </a:p>
      </dgm:t>
    </dgm:pt>
    <dgm:pt modelId="{5A5B68CC-66C9-4A51-9F90-654873DB837F}" type="pres">
      <dgm:prSet presAssocID="{96585488-C0BA-43EA-BA67-5439036C4DA1}" presName="dummy" presStyleCnt="0"/>
      <dgm:spPr/>
    </dgm:pt>
    <dgm:pt modelId="{573ACB40-278E-4A66-B583-BDCB75709860}" type="pres">
      <dgm:prSet presAssocID="{89C6F127-0078-420D-BEBD-754D37726528}" presName="sibTrans" presStyleLbl="sibTrans2D1" presStyleIdx="1" presStyleCnt="6"/>
      <dgm:spPr/>
      <dgm:t>
        <a:bodyPr/>
        <a:lstStyle/>
        <a:p>
          <a:endParaRPr lang="en-US"/>
        </a:p>
      </dgm:t>
    </dgm:pt>
    <dgm:pt modelId="{0B9247EE-DDA8-4263-8C8B-8483825BD7B1}" type="pres">
      <dgm:prSet presAssocID="{10DDF642-2C15-4C31-AE82-AD99A3CA7E35}" presName="node" presStyleLbl="node1" presStyleIdx="2" presStyleCnt="6" custScaleX="134337" custScaleY="134337">
        <dgm:presLayoutVars>
          <dgm:bulletEnabled val="1"/>
        </dgm:presLayoutVars>
      </dgm:prSet>
      <dgm:spPr/>
      <dgm:t>
        <a:bodyPr/>
        <a:lstStyle/>
        <a:p>
          <a:endParaRPr lang="en-US"/>
        </a:p>
      </dgm:t>
    </dgm:pt>
    <dgm:pt modelId="{EEC32FDD-DF0B-42E5-8F2A-5E4F86BA54D5}" type="pres">
      <dgm:prSet presAssocID="{10DDF642-2C15-4C31-AE82-AD99A3CA7E35}" presName="dummy" presStyleCnt="0"/>
      <dgm:spPr/>
    </dgm:pt>
    <dgm:pt modelId="{8901D683-EEA1-4BD3-878E-2C81E12F2C83}" type="pres">
      <dgm:prSet presAssocID="{021D615D-02DA-47AD-A5B5-DAD46ABAF62A}" presName="sibTrans" presStyleLbl="sibTrans2D1" presStyleIdx="2" presStyleCnt="6"/>
      <dgm:spPr/>
      <dgm:t>
        <a:bodyPr/>
        <a:lstStyle/>
        <a:p>
          <a:endParaRPr lang="en-US"/>
        </a:p>
      </dgm:t>
    </dgm:pt>
    <dgm:pt modelId="{08EA1279-EC49-42FD-BC0E-1710830C6982}" type="pres">
      <dgm:prSet presAssocID="{81D531E1-55EE-4138-A182-9B5D15BE41C4}" presName="node" presStyleLbl="node1" presStyleIdx="3" presStyleCnt="6" custScaleX="134337" custScaleY="134337">
        <dgm:presLayoutVars>
          <dgm:bulletEnabled val="1"/>
        </dgm:presLayoutVars>
      </dgm:prSet>
      <dgm:spPr/>
      <dgm:t>
        <a:bodyPr/>
        <a:lstStyle/>
        <a:p>
          <a:endParaRPr lang="en-US"/>
        </a:p>
      </dgm:t>
    </dgm:pt>
    <dgm:pt modelId="{2AE40E19-BA39-4A5A-BC81-9AF5248CD9A8}" type="pres">
      <dgm:prSet presAssocID="{81D531E1-55EE-4138-A182-9B5D15BE41C4}" presName="dummy" presStyleCnt="0"/>
      <dgm:spPr/>
    </dgm:pt>
    <dgm:pt modelId="{5D43374A-302F-4D67-A6CF-7EC10E79FA16}" type="pres">
      <dgm:prSet presAssocID="{5392DDE8-9D6A-4EC7-AC80-04EB5A5BE6D9}" presName="sibTrans" presStyleLbl="sibTrans2D1" presStyleIdx="3" presStyleCnt="6"/>
      <dgm:spPr/>
      <dgm:t>
        <a:bodyPr/>
        <a:lstStyle/>
        <a:p>
          <a:endParaRPr lang="en-US"/>
        </a:p>
      </dgm:t>
    </dgm:pt>
    <dgm:pt modelId="{2B92F680-B73A-4B8F-84BC-6CF86B7E14C0}" type="pres">
      <dgm:prSet presAssocID="{BAB1304D-B313-43A7-BB2A-ED81EAD1A045}" presName="node" presStyleLbl="node1" presStyleIdx="4" presStyleCnt="6" custScaleX="134337" custScaleY="134337">
        <dgm:presLayoutVars>
          <dgm:bulletEnabled val="1"/>
        </dgm:presLayoutVars>
      </dgm:prSet>
      <dgm:spPr/>
      <dgm:t>
        <a:bodyPr/>
        <a:lstStyle/>
        <a:p>
          <a:endParaRPr lang="en-US"/>
        </a:p>
      </dgm:t>
    </dgm:pt>
    <dgm:pt modelId="{EC46D218-E48A-47F2-AC83-AB3C3DC5CB6C}" type="pres">
      <dgm:prSet presAssocID="{BAB1304D-B313-43A7-BB2A-ED81EAD1A045}" presName="dummy" presStyleCnt="0"/>
      <dgm:spPr/>
    </dgm:pt>
    <dgm:pt modelId="{0505CCBA-3A94-4F47-A55D-F4E177600365}" type="pres">
      <dgm:prSet presAssocID="{7FE100F4-E0FD-4674-8D82-7D6B408FAA21}" presName="sibTrans" presStyleLbl="sibTrans2D1" presStyleIdx="4" presStyleCnt="6"/>
      <dgm:spPr/>
      <dgm:t>
        <a:bodyPr/>
        <a:lstStyle/>
        <a:p>
          <a:endParaRPr lang="en-US"/>
        </a:p>
      </dgm:t>
    </dgm:pt>
    <dgm:pt modelId="{1045D80A-F081-4860-BD11-C7FA21828801}" type="pres">
      <dgm:prSet presAssocID="{7AE85680-F6AA-485A-B549-2A530F6BD7D2}" presName="node" presStyleLbl="node1" presStyleIdx="5" presStyleCnt="6" custScaleX="134337" custScaleY="134337">
        <dgm:presLayoutVars>
          <dgm:bulletEnabled val="1"/>
        </dgm:presLayoutVars>
      </dgm:prSet>
      <dgm:spPr/>
      <dgm:t>
        <a:bodyPr/>
        <a:lstStyle/>
        <a:p>
          <a:endParaRPr lang="en-US"/>
        </a:p>
      </dgm:t>
    </dgm:pt>
    <dgm:pt modelId="{3F55CF85-CE43-4017-8383-100E8407940E}" type="pres">
      <dgm:prSet presAssocID="{7AE85680-F6AA-485A-B549-2A530F6BD7D2}" presName="dummy" presStyleCnt="0"/>
      <dgm:spPr/>
    </dgm:pt>
    <dgm:pt modelId="{3CE82182-2EAE-4541-B234-B720ED88907F}" type="pres">
      <dgm:prSet presAssocID="{77B74BDA-5E8F-4BE4-B6E3-762E423F6F52}" presName="sibTrans" presStyleLbl="sibTrans2D1" presStyleIdx="5" presStyleCnt="6"/>
      <dgm:spPr/>
      <dgm:t>
        <a:bodyPr/>
        <a:lstStyle/>
        <a:p>
          <a:endParaRPr lang="en-US"/>
        </a:p>
      </dgm:t>
    </dgm:pt>
  </dgm:ptLst>
  <dgm:cxnLst>
    <dgm:cxn modelId="{7B00B513-19AF-42AF-945E-390FCC3DC027}" type="presOf" srcId="{77B74BDA-5E8F-4BE4-B6E3-762E423F6F52}" destId="{3CE82182-2EAE-4541-B234-B720ED88907F}" srcOrd="0" destOrd="0" presId="urn:microsoft.com/office/officeart/2005/8/layout/radial6"/>
    <dgm:cxn modelId="{9343B1EE-EAD0-4CEE-9B5F-53413A91CCEA}" srcId="{FF824250-B22D-4A5B-9BA2-0C4CC7450BF8}" destId="{81D531E1-55EE-4138-A182-9B5D15BE41C4}" srcOrd="3" destOrd="0" parTransId="{511197E0-DB62-4981-B755-EB315EF035B8}" sibTransId="{5392DDE8-9D6A-4EC7-AC80-04EB5A5BE6D9}"/>
    <dgm:cxn modelId="{39692854-8D1D-4E97-9762-CB9BF47E25EB}" type="presOf" srcId="{BAB1304D-B313-43A7-BB2A-ED81EAD1A045}" destId="{2B92F680-B73A-4B8F-84BC-6CF86B7E14C0}" srcOrd="0" destOrd="0" presId="urn:microsoft.com/office/officeart/2005/8/layout/radial6"/>
    <dgm:cxn modelId="{7D4252B8-F82E-4818-870E-7D1A2BB3D0D0}" type="presOf" srcId="{FF824250-B22D-4A5B-9BA2-0C4CC7450BF8}" destId="{CFACA907-B6C8-421C-9F6B-19AEB70E99DA}" srcOrd="0" destOrd="0" presId="urn:microsoft.com/office/officeart/2005/8/layout/radial6"/>
    <dgm:cxn modelId="{AD3FCA5B-3ED6-4CEB-B8C0-87271F704FF2}" srcId="{FF824250-B22D-4A5B-9BA2-0C4CC7450BF8}" destId="{BAB1304D-B313-43A7-BB2A-ED81EAD1A045}" srcOrd="4" destOrd="0" parTransId="{098599F7-00D7-4688-AAB1-1B40B2BC4F73}" sibTransId="{7FE100F4-E0FD-4674-8D82-7D6B408FAA21}"/>
    <dgm:cxn modelId="{A6ADA1F5-6F46-4AAF-A70C-77D85608008E}" type="presOf" srcId="{7AE85680-F6AA-485A-B549-2A530F6BD7D2}" destId="{1045D80A-F081-4860-BD11-C7FA21828801}" srcOrd="0" destOrd="0" presId="urn:microsoft.com/office/officeart/2005/8/layout/radial6"/>
    <dgm:cxn modelId="{B044519C-9079-4629-A8C1-ACA6E3FF83C9}" type="presOf" srcId="{D0E80C1E-23C2-4567-B730-2F31DB206E1B}" destId="{D33AE8C5-F4AD-4826-A790-3EFA2553DDC1}" srcOrd="0" destOrd="0" presId="urn:microsoft.com/office/officeart/2005/8/layout/radial6"/>
    <dgm:cxn modelId="{13320441-92B8-4764-810A-68C599BE7488}" srcId="{FF824250-B22D-4A5B-9BA2-0C4CC7450BF8}" destId="{96585488-C0BA-43EA-BA67-5439036C4DA1}" srcOrd="1" destOrd="0" parTransId="{7FB22C42-5C03-41B8-9832-9961FB87A59D}" sibTransId="{89C6F127-0078-420D-BEBD-754D37726528}"/>
    <dgm:cxn modelId="{E621AE0C-5AA3-4960-BE6E-516184C7A221}" srcId="{FF824250-B22D-4A5B-9BA2-0C4CC7450BF8}" destId="{D0E80C1E-23C2-4567-B730-2F31DB206E1B}" srcOrd="0" destOrd="0" parTransId="{396EFB9A-BAF5-4A5E-9FA6-019F98AE4F34}" sibTransId="{A741303B-96E7-4E1A-932C-7657C6654AE0}"/>
    <dgm:cxn modelId="{7B27827A-E4CD-49DC-89C2-571CCF4241E0}" srcId="{FF824250-B22D-4A5B-9BA2-0C4CC7450BF8}" destId="{10DDF642-2C15-4C31-AE82-AD99A3CA7E35}" srcOrd="2" destOrd="0" parTransId="{F8E37EC4-923C-40E4-B835-EA678906A1C4}" sibTransId="{021D615D-02DA-47AD-A5B5-DAD46ABAF62A}"/>
    <dgm:cxn modelId="{AF5E8BFA-C622-465B-817B-04EFFE94C246}" srcId="{8BF223B5-092A-4845-8E96-86C9D8CD813D}" destId="{FF824250-B22D-4A5B-9BA2-0C4CC7450BF8}" srcOrd="0" destOrd="0" parTransId="{F3DEF56E-1370-4720-B1F1-E2C3704654AD}" sibTransId="{AF4B9040-257B-43E9-8533-622DB128DB59}"/>
    <dgm:cxn modelId="{779444B0-07E9-4B5B-B539-705E79C3FA1D}" type="presOf" srcId="{A741303B-96E7-4E1A-932C-7657C6654AE0}" destId="{5F264343-03F6-4E4D-9EEA-827FEF054AC9}" srcOrd="0" destOrd="0" presId="urn:microsoft.com/office/officeart/2005/8/layout/radial6"/>
    <dgm:cxn modelId="{B55365E0-7F37-4C15-8665-AE631AC84B07}" type="presOf" srcId="{7FE100F4-E0FD-4674-8D82-7D6B408FAA21}" destId="{0505CCBA-3A94-4F47-A55D-F4E177600365}" srcOrd="0" destOrd="0" presId="urn:microsoft.com/office/officeart/2005/8/layout/radial6"/>
    <dgm:cxn modelId="{F095BDDE-B31C-4793-8EB6-316AE61CB01F}" type="presOf" srcId="{96585488-C0BA-43EA-BA67-5439036C4DA1}" destId="{F1C1114E-D7C4-46AE-84D5-B2BD0F80109B}" srcOrd="0" destOrd="0" presId="urn:microsoft.com/office/officeart/2005/8/layout/radial6"/>
    <dgm:cxn modelId="{024C340D-DF42-4160-B2D5-D5F35411BCBE}" type="presOf" srcId="{89C6F127-0078-420D-BEBD-754D37726528}" destId="{573ACB40-278E-4A66-B583-BDCB75709860}" srcOrd="0" destOrd="0" presId="urn:microsoft.com/office/officeart/2005/8/layout/radial6"/>
    <dgm:cxn modelId="{A76FB8D3-67F5-460B-A00E-9AFF1A57453E}" type="presOf" srcId="{10DDF642-2C15-4C31-AE82-AD99A3CA7E35}" destId="{0B9247EE-DDA8-4263-8C8B-8483825BD7B1}" srcOrd="0" destOrd="0" presId="urn:microsoft.com/office/officeart/2005/8/layout/radial6"/>
    <dgm:cxn modelId="{98E1B440-E625-470B-BE56-C6ACE59BD192}" type="presOf" srcId="{5392DDE8-9D6A-4EC7-AC80-04EB5A5BE6D9}" destId="{5D43374A-302F-4D67-A6CF-7EC10E79FA16}" srcOrd="0" destOrd="0" presId="urn:microsoft.com/office/officeart/2005/8/layout/radial6"/>
    <dgm:cxn modelId="{11A8F779-EB00-4156-BA48-542EB6010A80}" srcId="{FF824250-B22D-4A5B-9BA2-0C4CC7450BF8}" destId="{7AE85680-F6AA-485A-B549-2A530F6BD7D2}" srcOrd="5" destOrd="0" parTransId="{F9C9175D-574D-4A71-896C-A525382E4900}" sibTransId="{77B74BDA-5E8F-4BE4-B6E3-762E423F6F52}"/>
    <dgm:cxn modelId="{925DCBFD-C091-4652-A4B7-9BDBCF6A77D7}" type="presOf" srcId="{81D531E1-55EE-4138-A182-9B5D15BE41C4}" destId="{08EA1279-EC49-42FD-BC0E-1710830C6982}" srcOrd="0" destOrd="0" presId="urn:microsoft.com/office/officeart/2005/8/layout/radial6"/>
    <dgm:cxn modelId="{4EB6A1AD-5DC0-403B-BD6B-0A2C3AC6CB47}" type="presOf" srcId="{021D615D-02DA-47AD-A5B5-DAD46ABAF62A}" destId="{8901D683-EEA1-4BD3-878E-2C81E12F2C83}" srcOrd="0" destOrd="0" presId="urn:microsoft.com/office/officeart/2005/8/layout/radial6"/>
    <dgm:cxn modelId="{23084C36-6AA3-42BE-BE28-0C3CF0B9E2E6}" type="presOf" srcId="{8BF223B5-092A-4845-8E96-86C9D8CD813D}" destId="{D89D2FCF-8C7D-4680-885D-0BCE66DDE970}" srcOrd="0" destOrd="0" presId="urn:microsoft.com/office/officeart/2005/8/layout/radial6"/>
    <dgm:cxn modelId="{7E125320-BD26-4A22-8FA9-6110683C0355}" type="presParOf" srcId="{D89D2FCF-8C7D-4680-885D-0BCE66DDE970}" destId="{CFACA907-B6C8-421C-9F6B-19AEB70E99DA}" srcOrd="0" destOrd="0" presId="urn:microsoft.com/office/officeart/2005/8/layout/radial6"/>
    <dgm:cxn modelId="{1531DA07-32BB-4428-A34F-466828755FC9}" type="presParOf" srcId="{D89D2FCF-8C7D-4680-885D-0BCE66DDE970}" destId="{D33AE8C5-F4AD-4826-A790-3EFA2553DDC1}" srcOrd="1" destOrd="0" presId="urn:microsoft.com/office/officeart/2005/8/layout/radial6"/>
    <dgm:cxn modelId="{4B1306EB-1663-4DBB-93B4-0C02D1F713F0}" type="presParOf" srcId="{D89D2FCF-8C7D-4680-885D-0BCE66DDE970}" destId="{C709C6B0-4515-476D-9532-6713A8B05B63}" srcOrd="2" destOrd="0" presId="urn:microsoft.com/office/officeart/2005/8/layout/radial6"/>
    <dgm:cxn modelId="{56BF3380-7475-4837-B545-700C564A088A}" type="presParOf" srcId="{D89D2FCF-8C7D-4680-885D-0BCE66DDE970}" destId="{5F264343-03F6-4E4D-9EEA-827FEF054AC9}" srcOrd="3" destOrd="0" presId="urn:microsoft.com/office/officeart/2005/8/layout/radial6"/>
    <dgm:cxn modelId="{935B2DEF-E934-40B0-9EF2-D16279EA7364}" type="presParOf" srcId="{D89D2FCF-8C7D-4680-885D-0BCE66DDE970}" destId="{F1C1114E-D7C4-46AE-84D5-B2BD0F80109B}" srcOrd="4" destOrd="0" presId="urn:microsoft.com/office/officeart/2005/8/layout/radial6"/>
    <dgm:cxn modelId="{2CDBE09C-EAA6-4D65-A6A2-C178F4920C2C}" type="presParOf" srcId="{D89D2FCF-8C7D-4680-885D-0BCE66DDE970}" destId="{5A5B68CC-66C9-4A51-9F90-654873DB837F}" srcOrd="5" destOrd="0" presId="urn:microsoft.com/office/officeart/2005/8/layout/radial6"/>
    <dgm:cxn modelId="{2CA727C6-3978-4938-A4E4-B364620353D7}" type="presParOf" srcId="{D89D2FCF-8C7D-4680-885D-0BCE66DDE970}" destId="{573ACB40-278E-4A66-B583-BDCB75709860}" srcOrd="6" destOrd="0" presId="urn:microsoft.com/office/officeart/2005/8/layout/radial6"/>
    <dgm:cxn modelId="{48C21435-5CC5-4D4A-BA29-5529D20716E7}" type="presParOf" srcId="{D89D2FCF-8C7D-4680-885D-0BCE66DDE970}" destId="{0B9247EE-DDA8-4263-8C8B-8483825BD7B1}" srcOrd="7" destOrd="0" presId="urn:microsoft.com/office/officeart/2005/8/layout/radial6"/>
    <dgm:cxn modelId="{735F6FAD-18D0-4A34-818D-DDFD9E2596A6}" type="presParOf" srcId="{D89D2FCF-8C7D-4680-885D-0BCE66DDE970}" destId="{EEC32FDD-DF0B-42E5-8F2A-5E4F86BA54D5}" srcOrd="8" destOrd="0" presId="urn:microsoft.com/office/officeart/2005/8/layout/radial6"/>
    <dgm:cxn modelId="{25AA798B-C547-455C-BE68-B106071C24A9}" type="presParOf" srcId="{D89D2FCF-8C7D-4680-885D-0BCE66DDE970}" destId="{8901D683-EEA1-4BD3-878E-2C81E12F2C83}" srcOrd="9" destOrd="0" presId="urn:microsoft.com/office/officeart/2005/8/layout/radial6"/>
    <dgm:cxn modelId="{302C862A-793B-4611-AF7F-DD20FF65F3ED}" type="presParOf" srcId="{D89D2FCF-8C7D-4680-885D-0BCE66DDE970}" destId="{08EA1279-EC49-42FD-BC0E-1710830C6982}" srcOrd="10" destOrd="0" presId="urn:microsoft.com/office/officeart/2005/8/layout/radial6"/>
    <dgm:cxn modelId="{CA4E9EC4-74E5-42F4-B53D-96702DC5A4D1}" type="presParOf" srcId="{D89D2FCF-8C7D-4680-885D-0BCE66DDE970}" destId="{2AE40E19-BA39-4A5A-BC81-9AF5248CD9A8}" srcOrd="11" destOrd="0" presId="urn:microsoft.com/office/officeart/2005/8/layout/radial6"/>
    <dgm:cxn modelId="{6C3AB371-16F5-49F8-BD22-9A4B6912088B}" type="presParOf" srcId="{D89D2FCF-8C7D-4680-885D-0BCE66DDE970}" destId="{5D43374A-302F-4D67-A6CF-7EC10E79FA16}" srcOrd="12" destOrd="0" presId="urn:microsoft.com/office/officeart/2005/8/layout/radial6"/>
    <dgm:cxn modelId="{103C6DD1-80B1-4455-8CC1-743B8C74A804}" type="presParOf" srcId="{D89D2FCF-8C7D-4680-885D-0BCE66DDE970}" destId="{2B92F680-B73A-4B8F-84BC-6CF86B7E14C0}" srcOrd="13" destOrd="0" presId="urn:microsoft.com/office/officeart/2005/8/layout/radial6"/>
    <dgm:cxn modelId="{896DF957-8F33-4892-8CBE-2D0589459B40}" type="presParOf" srcId="{D89D2FCF-8C7D-4680-885D-0BCE66DDE970}" destId="{EC46D218-E48A-47F2-AC83-AB3C3DC5CB6C}" srcOrd="14" destOrd="0" presId="urn:microsoft.com/office/officeart/2005/8/layout/radial6"/>
    <dgm:cxn modelId="{DD5F9532-FFD3-4581-9B1B-58501FFF6C0B}" type="presParOf" srcId="{D89D2FCF-8C7D-4680-885D-0BCE66DDE970}" destId="{0505CCBA-3A94-4F47-A55D-F4E177600365}" srcOrd="15" destOrd="0" presId="urn:microsoft.com/office/officeart/2005/8/layout/radial6"/>
    <dgm:cxn modelId="{1829A7DA-C745-4FB3-BFC2-733E9610BCCF}" type="presParOf" srcId="{D89D2FCF-8C7D-4680-885D-0BCE66DDE970}" destId="{1045D80A-F081-4860-BD11-C7FA21828801}" srcOrd="16" destOrd="0" presId="urn:microsoft.com/office/officeart/2005/8/layout/radial6"/>
    <dgm:cxn modelId="{7CE31F7D-43B5-4C4B-A9DE-957A2769DB38}" type="presParOf" srcId="{D89D2FCF-8C7D-4680-885D-0BCE66DDE970}" destId="{3F55CF85-CE43-4017-8383-100E8407940E}" srcOrd="17" destOrd="0" presId="urn:microsoft.com/office/officeart/2005/8/layout/radial6"/>
    <dgm:cxn modelId="{DB2B4857-ECD0-497A-AF10-C8CE0FC94F0B}" type="presParOf" srcId="{D89D2FCF-8C7D-4680-885D-0BCE66DDE970}" destId="{3CE82182-2EAE-4541-B234-B720ED88907F}"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82182-2EAE-4541-B234-B720ED88907F}">
      <dsp:nvSpPr>
        <dsp:cNvPr id="0" name=""/>
        <dsp:cNvSpPr/>
      </dsp:nvSpPr>
      <dsp:spPr>
        <a:xfrm>
          <a:off x="1641244" y="510944"/>
          <a:ext cx="3499310" cy="3499310"/>
        </a:xfrm>
        <a:prstGeom prst="blockArc">
          <a:avLst>
            <a:gd name="adj1" fmla="val 12600000"/>
            <a:gd name="adj2" fmla="val 16200000"/>
            <a:gd name="adj3" fmla="val 4521"/>
          </a:avLst>
        </a:prstGeom>
        <a:solidFill>
          <a:srgbClr val="B29CC9"/>
        </a:solidFill>
        <a:ln>
          <a:noFill/>
        </a:ln>
        <a:effectLst/>
      </dsp:spPr>
      <dsp:style>
        <a:lnRef idx="0">
          <a:scrgbClr r="0" g="0" b="0"/>
        </a:lnRef>
        <a:fillRef idx="1">
          <a:scrgbClr r="0" g="0" b="0"/>
        </a:fillRef>
        <a:effectRef idx="0">
          <a:scrgbClr r="0" g="0" b="0"/>
        </a:effectRef>
        <a:fontRef idx="minor">
          <a:schemeClr val="lt1"/>
        </a:fontRef>
      </dsp:style>
    </dsp:sp>
    <dsp:sp modelId="{0505CCBA-3A94-4F47-A55D-F4E177600365}">
      <dsp:nvSpPr>
        <dsp:cNvPr id="0" name=""/>
        <dsp:cNvSpPr/>
      </dsp:nvSpPr>
      <dsp:spPr>
        <a:xfrm>
          <a:off x="1641244" y="510944"/>
          <a:ext cx="3499310" cy="3499310"/>
        </a:xfrm>
        <a:prstGeom prst="blockArc">
          <a:avLst>
            <a:gd name="adj1" fmla="val 9000000"/>
            <a:gd name="adj2" fmla="val 12600000"/>
            <a:gd name="adj3" fmla="val 4521"/>
          </a:avLst>
        </a:prstGeom>
        <a:solidFill>
          <a:srgbClr val="95A0D0"/>
        </a:solidFill>
        <a:ln>
          <a:noFill/>
        </a:ln>
        <a:effectLst/>
      </dsp:spPr>
      <dsp:style>
        <a:lnRef idx="0">
          <a:scrgbClr r="0" g="0" b="0"/>
        </a:lnRef>
        <a:fillRef idx="1">
          <a:scrgbClr r="0" g="0" b="0"/>
        </a:fillRef>
        <a:effectRef idx="0">
          <a:scrgbClr r="0" g="0" b="0"/>
        </a:effectRef>
        <a:fontRef idx="minor">
          <a:schemeClr val="lt1"/>
        </a:fontRef>
      </dsp:style>
    </dsp:sp>
    <dsp:sp modelId="{5D43374A-302F-4D67-A6CF-7EC10E79FA16}">
      <dsp:nvSpPr>
        <dsp:cNvPr id="0" name=""/>
        <dsp:cNvSpPr/>
      </dsp:nvSpPr>
      <dsp:spPr>
        <a:xfrm>
          <a:off x="1641244" y="510944"/>
          <a:ext cx="3499310" cy="3499310"/>
        </a:xfrm>
        <a:prstGeom prst="blockArc">
          <a:avLst>
            <a:gd name="adj1" fmla="val 5400000"/>
            <a:gd name="adj2" fmla="val 9000000"/>
            <a:gd name="adj3" fmla="val 4521"/>
          </a:avLst>
        </a:prstGeom>
        <a:solidFill>
          <a:srgbClr val="80BECF"/>
        </a:solidFill>
        <a:ln>
          <a:noFill/>
        </a:ln>
        <a:effectLst/>
      </dsp:spPr>
      <dsp:style>
        <a:lnRef idx="0">
          <a:scrgbClr r="0" g="0" b="0"/>
        </a:lnRef>
        <a:fillRef idx="1">
          <a:scrgbClr r="0" g="0" b="0"/>
        </a:fillRef>
        <a:effectRef idx="0">
          <a:scrgbClr r="0" g="0" b="0"/>
        </a:effectRef>
        <a:fontRef idx="minor">
          <a:schemeClr val="lt1"/>
        </a:fontRef>
      </dsp:style>
    </dsp:sp>
    <dsp:sp modelId="{8901D683-EEA1-4BD3-878E-2C81E12F2C83}">
      <dsp:nvSpPr>
        <dsp:cNvPr id="0" name=""/>
        <dsp:cNvSpPr/>
      </dsp:nvSpPr>
      <dsp:spPr>
        <a:xfrm>
          <a:off x="1641244" y="510944"/>
          <a:ext cx="3499310" cy="3499310"/>
        </a:xfrm>
        <a:prstGeom prst="blockArc">
          <a:avLst>
            <a:gd name="adj1" fmla="val 1800000"/>
            <a:gd name="adj2" fmla="val 5400000"/>
            <a:gd name="adj3" fmla="val 4521"/>
          </a:avLst>
        </a:prstGeom>
        <a:solidFill>
          <a:srgbClr val="81CCAE"/>
        </a:solidFill>
        <a:ln>
          <a:noFill/>
        </a:ln>
        <a:effectLst/>
      </dsp:spPr>
      <dsp:style>
        <a:lnRef idx="0">
          <a:scrgbClr r="0" g="0" b="0"/>
        </a:lnRef>
        <a:fillRef idx="1">
          <a:scrgbClr r="0" g="0" b="0"/>
        </a:fillRef>
        <a:effectRef idx="0">
          <a:scrgbClr r="0" g="0" b="0"/>
        </a:effectRef>
        <a:fontRef idx="minor">
          <a:schemeClr val="lt1"/>
        </a:fontRef>
      </dsp:style>
    </dsp:sp>
    <dsp:sp modelId="{573ACB40-278E-4A66-B583-BDCB75709860}">
      <dsp:nvSpPr>
        <dsp:cNvPr id="0" name=""/>
        <dsp:cNvSpPr/>
      </dsp:nvSpPr>
      <dsp:spPr>
        <a:xfrm>
          <a:off x="1641244" y="510944"/>
          <a:ext cx="3499310" cy="3499310"/>
        </a:xfrm>
        <a:prstGeom prst="blockArc">
          <a:avLst>
            <a:gd name="adj1" fmla="val 19800000"/>
            <a:gd name="adj2" fmla="val 1800000"/>
            <a:gd name="adj3" fmla="val 4521"/>
          </a:avLst>
        </a:prstGeom>
        <a:solidFill>
          <a:srgbClr val="8FCB86"/>
        </a:solidFill>
        <a:ln>
          <a:noFill/>
        </a:ln>
        <a:effectLst/>
      </dsp:spPr>
      <dsp:style>
        <a:lnRef idx="0">
          <a:scrgbClr r="0" g="0" b="0"/>
        </a:lnRef>
        <a:fillRef idx="1">
          <a:scrgbClr r="0" g="0" b="0"/>
        </a:fillRef>
        <a:effectRef idx="0">
          <a:scrgbClr r="0" g="0" b="0"/>
        </a:effectRef>
        <a:fontRef idx="minor">
          <a:schemeClr val="lt1"/>
        </a:fontRef>
      </dsp:style>
    </dsp:sp>
    <dsp:sp modelId="{5F264343-03F6-4E4D-9EEA-827FEF054AC9}">
      <dsp:nvSpPr>
        <dsp:cNvPr id="0" name=""/>
        <dsp:cNvSpPr/>
      </dsp:nvSpPr>
      <dsp:spPr>
        <a:xfrm>
          <a:off x="1641244" y="510944"/>
          <a:ext cx="3499310" cy="3499310"/>
        </a:xfrm>
        <a:prstGeom prst="blockArc">
          <a:avLst>
            <a:gd name="adj1" fmla="val 16200000"/>
            <a:gd name="adj2" fmla="val 19800000"/>
            <a:gd name="adj3" fmla="val 4521"/>
          </a:avLst>
        </a:prstGeom>
        <a:solidFill>
          <a:srgbClr val="CAE08D"/>
        </a:solidFill>
        <a:ln>
          <a:noFill/>
        </a:ln>
        <a:effectLst/>
      </dsp:spPr>
      <dsp:style>
        <a:lnRef idx="0">
          <a:scrgbClr r="0" g="0" b="0"/>
        </a:lnRef>
        <a:fillRef idx="1">
          <a:scrgbClr r="0" g="0" b="0"/>
        </a:fillRef>
        <a:effectRef idx="0">
          <a:scrgbClr r="0" g="0" b="0"/>
        </a:effectRef>
        <a:fontRef idx="minor">
          <a:schemeClr val="lt1"/>
        </a:fontRef>
      </dsp:style>
    </dsp:sp>
    <dsp:sp modelId="{CFACA907-B6C8-421C-9F6B-19AEB70E99DA}">
      <dsp:nvSpPr>
        <dsp:cNvPr id="0" name=""/>
        <dsp:cNvSpPr/>
      </dsp:nvSpPr>
      <dsp:spPr>
        <a:xfrm>
          <a:off x="2606092" y="1475792"/>
          <a:ext cx="1569615" cy="1569615"/>
        </a:xfrm>
        <a:prstGeom prst="ellipse">
          <a:avLst/>
        </a:prstGeom>
        <a:solidFill>
          <a:srgbClr val="DC6C6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ZA" sz="1400" b="1" kern="1200" dirty="0" smtClean="0"/>
            <a:t>Other important points to remember</a:t>
          </a:r>
          <a:endParaRPr lang="en-US" sz="1400" kern="1200" dirty="0"/>
        </a:p>
      </dsp:txBody>
      <dsp:txXfrm>
        <a:off x="2835957" y="1705657"/>
        <a:ext cx="1109885" cy="1109885"/>
      </dsp:txXfrm>
    </dsp:sp>
    <dsp:sp modelId="{D33AE8C5-F4AD-4826-A790-3EFA2553DDC1}">
      <dsp:nvSpPr>
        <dsp:cNvPr id="0" name=""/>
        <dsp:cNvSpPr/>
      </dsp:nvSpPr>
      <dsp:spPr>
        <a:xfrm>
          <a:off x="2652898" y="-187502"/>
          <a:ext cx="1476002" cy="1476002"/>
        </a:xfrm>
        <a:prstGeom prst="ellipse">
          <a:avLst/>
        </a:prstGeom>
        <a:solidFill>
          <a:srgbClr val="D6E6A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ZA" sz="1000" kern="1200" dirty="0" smtClean="0">
              <a:solidFill>
                <a:schemeClr val="tx1"/>
              </a:solidFill>
            </a:rPr>
            <a:t>Use the format of a letter to the press.</a:t>
          </a:r>
          <a:endParaRPr lang="en-US" sz="1000" kern="1200" dirty="0"/>
        </a:p>
      </dsp:txBody>
      <dsp:txXfrm>
        <a:off x="2869053" y="28653"/>
        <a:ext cx="1043692" cy="1043692"/>
      </dsp:txXfrm>
    </dsp:sp>
    <dsp:sp modelId="{F1C1114E-D7C4-46AE-84D5-B2BD0F80109B}">
      <dsp:nvSpPr>
        <dsp:cNvPr id="0" name=""/>
        <dsp:cNvSpPr/>
      </dsp:nvSpPr>
      <dsp:spPr>
        <a:xfrm>
          <a:off x="4133889" y="667548"/>
          <a:ext cx="1476002" cy="1476002"/>
        </a:xfrm>
        <a:prstGeom prst="ellipse">
          <a:avLst/>
        </a:prstGeom>
        <a:solidFill>
          <a:srgbClr val="A6D49C"/>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ZA" sz="1000" kern="1200" dirty="0" smtClean="0">
              <a:solidFill>
                <a:schemeClr val="tx1"/>
              </a:solidFill>
            </a:rPr>
            <a:t>Use a suitable subject line.</a:t>
          </a:r>
          <a:endParaRPr lang="en-US" sz="1000" kern="1200" dirty="0"/>
        </a:p>
      </dsp:txBody>
      <dsp:txXfrm>
        <a:off x="4350044" y="883703"/>
        <a:ext cx="1043692" cy="1043692"/>
      </dsp:txXfrm>
    </dsp:sp>
    <dsp:sp modelId="{0B9247EE-DDA8-4263-8C8B-8483825BD7B1}">
      <dsp:nvSpPr>
        <dsp:cNvPr id="0" name=""/>
        <dsp:cNvSpPr/>
      </dsp:nvSpPr>
      <dsp:spPr>
        <a:xfrm>
          <a:off x="4133889" y="2377649"/>
          <a:ext cx="1476002" cy="1476002"/>
        </a:xfrm>
        <a:prstGeom prst="ellipse">
          <a:avLst/>
        </a:prstGeom>
        <a:solidFill>
          <a:srgbClr val="72AE9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ZA" sz="1000" kern="1200" dirty="0" smtClean="0">
              <a:solidFill>
                <a:schemeClr val="tx1"/>
              </a:solidFill>
            </a:rPr>
            <a:t>Make your intention clear. State why you are writing this letter – is it in response to another letter or an article that you have read in the newspaper?</a:t>
          </a:r>
          <a:endParaRPr lang="en-US" sz="1000" kern="1200" dirty="0"/>
        </a:p>
      </dsp:txBody>
      <dsp:txXfrm>
        <a:off x="4350044" y="2593804"/>
        <a:ext cx="1043692" cy="1043692"/>
      </dsp:txXfrm>
    </dsp:sp>
    <dsp:sp modelId="{08EA1279-EC49-42FD-BC0E-1710830C6982}">
      <dsp:nvSpPr>
        <dsp:cNvPr id="0" name=""/>
        <dsp:cNvSpPr/>
      </dsp:nvSpPr>
      <dsp:spPr>
        <a:xfrm>
          <a:off x="2652898" y="3232699"/>
          <a:ext cx="1476002" cy="1476002"/>
        </a:xfrm>
        <a:prstGeom prst="ellipse">
          <a:avLst/>
        </a:prstGeom>
        <a:solidFill>
          <a:srgbClr val="96D1E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ZA" sz="1000" kern="1200" dirty="0" smtClean="0">
              <a:solidFill>
                <a:schemeClr val="tx1"/>
              </a:solidFill>
            </a:rPr>
            <a:t>Understand who your audience will be.</a:t>
          </a:r>
          <a:endParaRPr lang="en-US" sz="1000" kern="1200" dirty="0"/>
        </a:p>
      </dsp:txBody>
      <dsp:txXfrm>
        <a:off x="2869053" y="3448854"/>
        <a:ext cx="1043692" cy="1043692"/>
      </dsp:txXfrm>
    </dsp:sp>
    <dsp:sp modelId="{2B92F680-B73A-4B8F-84BC-6CF86B7E14C0}">
      <dsp:nvSpPr>
        <dsp:cNvPr id="0" name=""/>
        <dsp:cNvSpPr/>
      </dsp:nvSpPr>
      <dsp:spPr>
        <a:xfrm>
          <a:off x="1171907" y="2377649"/>
          <a:ext cx="1476002" cy="1476002"/>
        </a:xfrm>
        <a:prstGeom prst="ellipse">
          <a:avLst/>
        </a:prstGeom>
        <a:solidFill>
          <a:srgbClr val="A6B1D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ZA" sz="1000" kern="1200" dirty="0" smtClean="0">
              <a:solidFill>
                <a:schemeClr val="tx1"/>
              </a:solidFill>
            </a:rPr>
            <a:t>Keep your letter short and to the point.</a:t>
          </a:r>
          <a:endParaRPr lang="en-US" sz="1000" kern="1200" dirty="0"/>
        </a:p>
      </dsp:txBody>
      <dsp:txXfrm>
        <a:off x="1388062" y="2593804"/>
        <a:ext cx="1043692" cy="1043692"/>
      </dsp:txXfrm>
    </dsp:sp>
    <dsp:sp modelId="{1045D80A-F081-4860-BD11-C7FA21828801}">
      <dsp:nvSpPr>
        <dsp:cNvPr id="0" name=""/>
        <dsp:cNvSpPr/>
      </dsp:nvSpPr>
      <dsp:spPr>
        <a:xfrm>
          <a:off x="1171907" y="667548"/>
          <a:ext cx="1476002" cy="1476002"/>
        </a:xfrm>
        <a:prstGeom prst="ellipse">
          <a:avLst/>
        </a:prstGeom>
        <a:solidFill>
          <a:srgbClr val="C5B2D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ZA" sz="1000" kern="1200" dirty="0" smtClean="0">
              <a:solidFill>
                <a:schemeClr val="tx1"/>
              </a:solidFill>
            </a:rPr>
            <a:t>Include a strong conclusion.</a:t>
          </a:r>
          <a:endParaRPr lang="en-US" sz="1000" kern="1200" dirty="0"/>
        </a:p>
      </dsp:txBody>
      <dsp:txXfrm>
        <a:off x="1388062" y="883703"/>
        <a:ext cx="1043692" cy="1043692"/>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19BB10-5433-4900-B47D-B51E18655B02}" type="datetimeFigureOut">
              <a:rPr lang="en-ZA" smtClean="0"/>
              <a:t>2017/12/21</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FC0C0-45CD-460A-BDBA-5D2F75B3EADD}" type="slidenum">
              <a:rPr lang="en-ZA" smtClean="0"/>
              <a:t>‹#›</a:t>
            </a:fld>
            <a:endParaRPr lang="en-ZA"/>
          </a:p>
        </p:txBody>
      </p:sp>
    </p:spTree>
    <p:extLst>
      <p:ext uri="{BB962C8B-B14F-4D97-AF65-F5344CB8AC3E}">
        <p14:creationId xmlns:p14="http://schemas.microsoft.com/office/powerpoint/2010/main" val="1230738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21/12/2017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23629823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6" name="Oval 35"/>
          <p:cNvSpPr/>
          <p:nvPr userDrawn="1"/>
        </p:nvSpPr>
        <p:spPr>
          <a:xfrm>
            <a:off x="914400" y="165843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p:nvPr userDrawn="1"/>
        </p:nvSpPr>
        <p:spPr>
          <a:xfrm>
            <a:off x="3200937"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p:nvPr userDrawn="1"/>
        </p:nvSpPr>
        <p:spPr>
          <a:xfrm>
            <a:off x="5423959"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p:nvPr userDrawn="1"/>
        </p:nvSpPr>
        <p:spPr>
          <a:xfrm>
            <a:off x="2071167" y="4163032"/>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p:cNvSpPr/>
          <p:nvPr userDrawn="1"/>
        </p:nvSpPr>
        <p:spPr>
          <a:xfrm>
            <a:off x="4407721" y="4155357"/>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Picture Placeholder 46"/>
          <p:cNvSpPr>
            <a:spLocks noGrp="1"/>
          </p:cNvSpPr>
          <p:nvPr>
            <p:ph type="pic" sz="quarter" idx="10"/>
          </p:nvPr>
        </p:nvSpPr>
        <p:spPr>
          <a:xfrm>
            <a:off x="1219200" y="2057400"/>
            <a:ext cx="1307411" cy="1080113"/>
          </a:xfrm>
          <a:prstGeom prst="rect">
            <a:avLst/>
          </a:prstGeom>
        </p:spPr>
        <p:txBody>
          <a:bodyPr/>
          <a:lstStyle/>
          <a:p>
            <a:endParaRPr lang="en-ZA" dirty="0"/>
          </a:p>
        </p:txBody>
      </p:sp>
      <p:sp>
        <p:nvSpPr>
          <p:cNvPr id="48" name="Picture Placeholder 46"/>
          <p:cNvSpPr>
            <a:spLocks noGrp="1"/>
          </p:cNvSpPr>
          <p:nvPr>
            <p:ph type="pic" sz="quarter" idx="11"/>
          </p:nvPr>
        </p:nvSpPr>
        <p:spPr>
          <a:xfrm>
            <a:off x="2438400" y="4572001"/>
            <a:ext cx="1199060" cy="1071058"/>
          </a:xfrm>
          <a:prstGeom prst="rect">
            <a:avLst/>
          </a:prstGeom>
        </p:spPr>
        <p:txBody>
          <a:bodyPr/>
          <a:lstStyle/>
          <a:p>
            <a:endParaRPr lang="en-ZA" dirty="0"/>
          </a:p>
        </p:txBody>
      </p:sp>
      <p:sp>
        <p:nvSpPr>
          <p:cNvPr id="49" name="Picture Placeholder 46"/>
          <p:cNvSpPr>
            <a:spLocks noGrp="1"/>
          </p:cNvSpPr>
          <p:nvPr>
            <p:ph type="pic" sz="quarter" idx="12"/>
          </p:nvPr>
        </p:nvSpPr>
        <p:spPr>
          <a:xfrm>
            <a:off x="4800600" y="4600621"/>
            <a:ext cx="1169598" cy="1042438"/>
          </a:xfrm>
          <a:prstGeom prst="rect">
            <a:avLst/>
          </a:prstGeom>
        </p:spPr>
        <p:txBody>
          <a:bodyPr/>
          <a:lstStyle/>
          <a:p>
            <a:endParaRPr lang="en-ZA" dirty="0"/>
          </a:p>
        </p:txBody>
      </p:sp>
      <p:sp>
        <p:nvSpPr>
          <p:cNvPr id="50" name="Picture Placeholder 46"/>
          <p:cNvSpPr>
            <a:spLocks noGrp="1"/>
          </p:cNvSpPr>
          <p:nvPr>
            <p:ph type="pic" sz="quarter" idx="13"/>
          </p:nvPr>
        </p:nvSpPr>
        <p:spPr>
          <a:xfrm>
            <a:off x="3505200" y="2120287"/>
            <a:ext cx="1307410" cy="1080113"/>
          </a:xfrm>
          <a:prstGeom prst="rect">
            <a:avLst/>
          </a:prstGeom>
        </p:spPr>
        <p:txBody>
          <a:bodyPr/>
          <a:lstStyle/>
          <a:p>
            <a:endParaRPr lang="en-ZA" dirty="0"/>
          </a:p>
        </p:txBody>
      </p:sp>
      <p:sp>
        <p:nvSpPr>
          <p:cNvPr id="51" name="Picture Placeholder 46"/>
          <p:cNvSpPr>
            <a:spLocks noGrp="1"/>
          </p:cNvSpPr>
          <p:nvPr>
            <p:ph type="pic" sz="quarter" idx="14"/>
          </p:nvPr>
        </p:nvSpPr>
        <p:spPr>
          <a:xfrm>
            <a:off x="5791201" y="2130210"/>
            <a:ext cx="1295399" cy="1070190"/>
          </a:xfrm>
          <a:prstGeom prst="rect">
            <a:avLst/>
          </a:prstGeom>
        </p:spPr>
        <p:txBody>
          <a:bodyPr/>
          <a:lstStyle/>
          <a:p>
            <a:endParaRPr lang="en-ZA" dirty="0"/>
          </a:p>
        </p:txBody>
      </p:sp>
      <p:sp>
        <p:nvSpPr>
          <p:cNvPr id="55" name="Text Placeholder 54"/>
          <p:cNvSpPr>
            <a:spLocks noGrp="1"/>
          </p:cNvSpPr>
          <p:nvPr>
            <p:ph type="body" sz="quarter" idx="15"/>
          </p:nvPr>
        </p:nvSpPr>
        <p:spPr>
          <a:xfrm>
            <a:off x="2008949" y="3699638"/>
            <a:ext cx="2057400" cy="436688"/>
          </a:xfrm>
          <a:prstGeom prst="rect">
            <a:avLst/>
          </a:prstGeom>
        </p:spPr>
        <p:txBody>
          <a:bodyPr/>
          <a:lstStyle>
            <a:lvl1pPr marL="0" indent="0" algn="ctr">
              <a:buNone/>
              <a:defRPr sz="1800" b="1"/>
            </a:lvl1pPr>
          </a:lstStyle>
          <a:p>
            <a:pPr lvl="0"/>
            <a:endParaRPr lang="en-ZA" dirty="0"/>
          </a:p>
        </p:txBody>
      </p:sp>
      <p:sp>
        <p:nvSpPr>
          <p:cNvPr id="56" name="Text Placeholder 54"/>
          <p:cNvSpPr>
            <a:spLocks noGrp="1"/>
          </p:cNvSpPr>
          <p:nvPr>
            <p:ph type="body" sz="quarter" idx="16"/>
          </p:nvPr>
        </p:nvSpPr>
        <p:spPr>
          <a:xfrm>
            <a:off x="852183" y="1162483"/>
            <a:ext cx="2057400" cy="436688"/>
          </a:xfrm>
          <a:prstGeom prst="rect">
            <a:avLst/>
          </a:prstGeom>
        </p:spPr>
        <p:txBody>
          <a:bodyPr/>
          <a:lstStyle>
            <a:lvl1pPr marL="0" indent="0" algn="ctr">
              <a:buFont typeface="Arial" panose="020B0604020202020204" pitchFamily="34" charset="0"/>
              <a:buNone/>
              <a:defRPr sz="1800" b="1"/>
            </a:lvl1pPr>
          </a:lstStyle>
          <a:p>
            <a:pPr lvl="0"/>
            <a:endParaRPr lang="en-ZA" dirty="0"/>
          </a:p>
        </p:txBody>
      </p:sp>
      <p:sp>
        <p:nvSpPr>
          <p:cNvPr id="57" name="Text Placeholder 54"/>
          <p:cNvSpPr>
            <a:spLocks noGrp="1"/>
          </p:cNvSpPr>
          <p:nvPr>
            <p:ph type="body" sz="quarter" idx="17"/>
          </p:nvPr>
        </p:nvSpPr>
        <p:spPr>
          <a:xfrm>
            <a:off x="3138719" y="1211288"/>
            <a:ext cx="2057400" cy="436688"/>
          </a:xfrm>
          <a:prstGeom prst="rect">
            <a:avLst/>
          </a:prstGeom>
        </p:spPr>
        <p:txBody>
          <a:bodyPr/>
          <a:lstStyle>
            <a:lvl1pPr marL="0" indent="0" algn="ctr">
              <a:buNone/>
              <a:defRPr sz="1800" b="1"/>
            </a:lvl1pPr>
          </a:lstStyle>
          <a:p>
            <a:pPr lvl="0"/>
            <a:endParaRPr lang="en-ZA" dirty="0"/>
          </a:p>
        </p:txBody>
      </p:sp>
      <p:sp>
        <p:nvSpPr>
          <p:cNvPr id="59" name="Text Placeholder 54"/>
          <p:cNvSpPr>
            <a:spLocks noGrp="1"/>
          </p:cNvSpPr>
          <p:nvPr>
            <p:ph type="body" sz="quarter" idx="19"/>
          </p:nvPr>
        </p:nvSpPr>
        <p:spPr>
          <a:xfrm>
            <a:off x="5358802" y="1189412"/>
            <a:ext cx="2057400" cy="436688"/>
          </a:xfrm>
          <a:prstGeom prst="rect">
            <a:avLst/>
          </a:prstGeom>
        </p:spPr>
        <p:txBody>
          <a:bodyPr/>
          <a:lstStyle>
            <a:lvl1pPr marL="0" indent="0" algn="ctr">
              <a:buNone/>
              <a:defRPr sz="1800" b="1"/>
            </a:lvl1pPr>
          </a:lstStyle>
          <a:p>
            <a:pPr lvl="0"/>
            <a:endParaRPr lang="en-ZA" dirty="0"/>
          </a:p>
        </p:txBody>
      </p:sp>
      <p:sp>
        <p:nvSpPr>
          <p:cNvPr id="60" name="Text Placeholder 54"/>
          <p:cNvSpPr>
            <a:spLocks noGrp="1"/>
          </p:cNvSpPr>
          <p:nvPr>
            <p:ph type="body" sz="quarter" idx="20"/>
          </p:nvPr>
        </p:nvSpPr>
        <p:spPr>
          <a:xfrm>
            <a:off x="4355502" y="3678767"/>
            <a:ext cx="2057400" cy="436688"/>
          </a:xfrm>
          <a:prstGeom prst="rect">
            <a:avLst/>
          </a:prstGeom>
        </p:spPr>
        <p:txBody>
          <a:bodyPr/>
          <a:lstStyle>
            <a:lvl1pPr marL="0" indent="0" algn="ctr">
              <a:buNone/>
              <a:defRPr sz="1800" b="1"/>
            </a:lvl1pPr>
          </a:lstStyle>
          <a:p>
            <a:pPr lvl="0"/>
            <a:endParaRPr lang="en-ZA" dirty="0"/>
          </a:p>
        </p:txBody>
      </p:sp>
      <p:sp>
        <p:nvSpPr>
          <p:cNvPr id="6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custDataLst>
      <p:tags r:id="rId1"/>
    </p:custDataLst>
    <p:extLst>
      <p:ext uri="{BB962C8B-B14F-4D97-AF65-F5344CB8AC3E}">
        <p14:creationId xmlns:p14="http://schemas.microsoft.com/office/powerpoint/2010/main" val="145615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p:cTn id="7"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heel(1)">
                                      <p:cBhvr>
                                        <p:cTn id="12" dur="1000"/>
                                        <p:tgtEl>
                                          <p:spTgt spid="36"/>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nodePh="1">
                                  <p:stCondLst>
                                    <p:cond delay="0"/>
                                  </p:stCondLst>
                                  <p:endCondLst>
                                    <p:cond evt="begin" delay="0">
                                      <p:tn val="19"/>
                                    </p:cond>
                                  </p:endCondLst>
                                  <p:childTnLst>
                                    <p:set>
                                      <p:cBhvr>
                                        <p:cTn id="20" dur="1" fill="hold">
                                          <p:stCondLst>
                                            <p:cond delay="0"/>
                                          </p:stCondLst>
                                        </p:cTn>
                                        <p:tgtEl>
                                          <p:spTgt spid="57">
                                            <p:txEl>
                                              <p:pRg st="0" end="0"/>
                                            </p:txEl>
                                          </p:spTgt>
                                        </p:tgtEl>
                                        <p:attrNameLst>
                                          <p:attrName>style.visibility</p:attrName>
                                        </p:attrNameLst>
                                      </p:cBhvr>
                                      <p:to>
                                        <p:strVal val="visible"/>
                                      </p:to>
                                    </p:set>
                                    <p:anim calcmode="lin" valueType="num">
                                      <p:cBhvr>
                                        <p:cTn id="21" dur="5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7">
                                            <p:txEl>
                                              <p:pRg st="0" end="0"/>
                                            </p:txEl>
                                          </p:spTgt>
                                        </p:tgtEl>
                                        <p:attrNameLst>
                                          <p:attrName>ppt_h</p:attrName>
                                        </p:attrNameLst>
                                      </p:cBhvr>
                                      <p:tavLst>
                                        <p:tav tm="0">
                                          <p:val>
                                            <p:fltVal val="0"/>
                                          </p:val>
                                        </p:tav>
                                        <p:tav tm="100000">
                                          <p:val>
                                            <p:strVal val="#ppt_h"/>
                                          </p:val>
                                        </p:tav>
                                      </p:tavLst>
                                    </p:anim>
                                  </p:childTnLst>
                                </p:cTn>
                              </p:par>
                              <p:par>
                                <p:cTn id="23" presetID="21" presetClass="entr" presetSubtype="1"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heel(1)">
                                      <p:cBhvr>
                                        <p:cTn id="25" dur="1000"/>
                                        <p:tgtEl>
                                          <p:spTgt spid="37"/>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nodePh="1">
                                  <p:stCondLst>
                                    <p:cond delay="0"/>
                                  </p:stCondLst>
                                  <p:endCondLst>
                                    <p:cond evt="begin" delay="0">
                                      <p:tn val="31"/>
                                    </p:cond>
                                  </p:endCondLst>
                                  <p:childTnLst>
                                    <p:set>
                                      <p:cBhvr>
                                        <p:cTn id="32" dur="1" fill="hold">
                                          <p:stCondLst>
                                            <p:cond delay="0"/>
                                          </p:stCondLst>
                                        </p:cTn>
                                        <p:tgtEl>
                                          <p:spTgt spid="59">
                                            <p:txEl>
                                              <p:pRg st="0" end="0"/>
                                            </p:txEl>
                                          </p:spTgt>
                                        </p:tgtEl>
                                        <p:attrNameLst>
                                          <p:attrName>style.visibility</p:attrName>
                                        </p:attrNameLst>
                                      </p:cBhvr>
                                      <p:to>
                                        <p:strVal val="visible"/>
                                      </p:to>
                                    </p:set>
                                    <p:anim calcmode="lin" valueType="num">
                                      <p:cBhvr>
                                        <p:cTn id="33" dur="5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59">
                                            <p:txEl>
                                              <p:pRg st="0" end="0"/>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1" presetClass="entr" presetSubtype="1"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heel(1)">
                                      <p:cBhvr>
                                        <p:cTn id="38" dur="1000"/>
                                        <p:tgtEl>
                                          <p:spTgt spid="38"/>
                                        </p:tgtEl>
                                      </p:cBhvr>
                                    </p:animEffect>
                                  </p:childTnLst>
                                </p:cTn>
                              </p:par>
                            </p:childTnLst>
                          </p:cTn>
                        </p:par>
                        <p:par>
                          <p:cTn id="39" fill="hold">
                            <p:stCondLst>
                              <p:cond delay="15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nodePh="1">
                                  <p:stCondLst>
                                    <p:cond delay="0"/>
                                  </p:stCondLst>
                                  <p:endCondLst>
                                    <p:cond evt="begin" delay="0">
                                      <p:tn val="45"/>
                                    </p:cond>
                                  </p:endCondLst>
                                  <p:childTnLst>
                                    <p:set>
                                      <p:cBhvr>
                                        <p:cTn id="46" dur="1" fill="hold">
                                          <p:stCondLst>
                                            <p:cond delay="0"/>
                                          </p:stCondLst>
                                        </p:cTn>
                                        <p:tgtEl>
                                          <p:spTgt spid="55">
                                            <p:txEl>
                                              <p:pRg st="0" end="0"/>
                                            </p:txEl>
                                          </p:spTgt>
                                        </p:tgtEl>
                                        <p:attrNameLst>
                                          <p:attrName>style.visibility</p:attrName>
                                        </p:attrNameLst>
                                      </p:cBhvr>
                                      <p:to>
                                        <p:strVal val="visible"/>
                                      </p:to>
                                    </p:set>
                                    <p:anim calcmode="lin" valueType="num">
                                      <p:cBhvr>
                                        <p:cTn id="47"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55">
                                            <p:txEl>
                                              <p:pRg st="0" end="0"/>
                                            </p:txEl>
                                          </p:spTgt>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heel(1)">
                                      <p:cBhvr>
                                        <p:cTn id="52" dur="1000"/>
                                        <p:tgtEl>
                                          <p:spTgt spid="39"/>
                                        </p:tgtEl>
                                      </p:cBhvr>
                                    </p:animEffect>
                                  </p:childTnLst>
                                </p:cTn>
                              </p:par>
                            </p:childTnLst>
                          </p:cTn>
                        </p:par>
                        <p:par>
                          <p:cTn id="53" fill="hold">
                            <p:stCondLst>
                              <p:cond delay="1500"/>
                            </p:stCondLst>
                            <p:childTnLst>
                              <p:par>
                                <p:cTn id="54" presetID="10" presetClass="entr" presetSubtype="0" fill="hold" grpId="0" nodeType="afterEffect" nodePh="1">
                                  <p:stCondLst>
                                    <p:cond delay="0"/>
                                  </p:stCondLst>
                                  <p:endCondLst>
                                    <p:cond evt="begin" delay="0">
                                      <p:tn val="54"/>
                                    </p:cond>
                                  </p:end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nodePh="1">
                                  <p:stCondLst>
                                    <p:cond delay="0"/>
                                  </p:stCondLst>
                                  <p:endCondLst>
                                    <p:cond evt="begin" delay="0">
                                      <p:tn val="59"/>
                                    </p:cond>
                                  </p:endCondLst>
                                  <p:childTnLst>
                                    <p:set>
                                      <p:cBhvr>
                                        <p:cTn id="60" dur="1" fill="hold">
                                          <p:stCondLst>
                                            <p:cond delay="0"/>
                                          </p:stCondLst>
                                        </p:cTn>
                                        <p:tgtEl>
                                          <p:spTgt spid="60">
                                            <p:txEl>
                                              <p:pRg st="0" end="0"/>
                                            </p:txEl>
                                          </p:spTgt>
                                        </p:tgtEl>
                                        <p:attrNameLst>
                                          <p:attrName>style.visibility</p:attrName>
                                        </p:attrNameLst>
                                      </p:cBhvr>
                                      <p:to>
                                        <p:strVal val="visible"/>
                                      </p:to>
                                    </p:set>
                                    <p:anim calcmode="lin" valueType="num">
                                      <p:cBhvr>
                                        <p:cTn id="61" dur="5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60">
                                            <p:txEl>
                                              <p:pRg st="0" end="0"/>
                                            </p:txEl>
                                          </p:spTgt>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1" presetClass="entr" presetSubtype="1"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heel(1)">
                                      <p:cBhvr>
                                        <p:cTn id="66" dur="1000"/>
                                        <p:tgtEl>
                                          <p:spTgt spid="41"/>
                                        </p:tgtEl>
                                      </p:cBhvr>
                                    </p:animEffect>
                                  </p:childTnLst>
                                </p:cTn>
                              </p:par>
                            </p:childTnLst>
                          </p:cTn>
                        </p:par>
                        <p:par>
                          <p:cTn id="67" fill="hold">
                            <p:stCondLst>
                              <p:cond delay="1500"/>
                            </p:stCondLst>
                            <p:childTnLst>
                              <p:par>
                                <p:cTn id="68" presetID="10" presetClass="entr" presetSubtype="0" fill="hold" grpId="0" nodeType="afterEffect" nodePh="1">
                                  <p:stCondLst>
                                    <p:cond delay="0"/>
                                  </p:stCondLst>
                                  <p:endCondLst>
                                    <p:cond evt="begin" delay="0">
                                      <p:tn val="68"/>
                                    </p:cond>
                                  </p:end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1" grpId="0" animBg="1"/>
      <p:bldP spid="47" grpId="0"/>
      <p:bldP spid="48" grpId="0"/>
      <p:bldP spid="49" grpId="0"/>
      <p:bldP spid="50" grpId="0"/>
      <p:bldP spid="51" grpId="0"/>
      <p:bldP spid="55"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childTnLst>
                </p:cTn>
              </p:par>
            </p:tnLst>
          </p:tmpl>
        </p:tmplLst>
      </p:bldP>
      <p:bldP spid="56"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6"/>
                        </p:tgtEl>
                        <p:attrNameLst>
                          <p:attrName>style.visibility</p:attrName>
                        </p:attrNameLst>
                      </p:cBhvr>
                      <p:to>
                        <p:strVal val="visible"/>
                      </p:to>
                    </p:set>
                    <p:anim calcmode="lin" valueType="num">
                      <p:cBhvr>
                        <p:cTn dur="500" fill="hold"/>
                        <p:tgtEl>
                          <p:spTgt spid="56"/>
                        </p:tgtEl>
                        <p:attrNameLst>
                          <p:attrName>ppt_w</p:attrName>
                        </p:attrNameLst>
                      </p:cBhvr>
                      <p:tavLst>
                        <p:tav tm="0">
                          <p:val>
                            <p:fltVal val="0"/>
                          </p:val>
                        </p:tav>
                        <p:tav tm="100000">
                          <p:val>
                            <p:strVal val="#ppt_w"/>
                          </p:val>
                        </p:tav>
                      </p:tavLst>
                    </p:anim>
                    <p:anim calcmode="lin" valueType="num">
                      <p:cBhvr>
                        <p:cTn dur="500" fill="hold"/>
                        <p:tgtEl>
                          <p:spTgt spid="56"/>
                        </p:tgtEl>
                        <p:attrNameLst>
                          <p:attrName>ppt_h</p:attrName>
                        </p:attrNameLst>
                      </p:cBhvr>
                      <p:tavLst>
                        <p:tav tm="0">
                          <p:val>
                            <p:fltVal val="0"/>
                          </p:val>
                        </p:tav>
                        <p:tav tm="100000">
                          <p:val>
                            <p:strVal val="#ppt_h"/>
                          </p:val>
                        </p:tav>
                      </p:tavLst>
                    </p:anim>
                  </p:childTnLst>
                </p:cTn>
              </p:par>
            </p:tnLst>
          </p:tmpl>
        </p:tmplLst>
      </p:bldP>
      <p:bldP spid="57"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7"/>
                        </p:tgtEl>
                        <p:attrNameLst>
                          <p:attrName>style.visibility</p:attrName>
                        </p:attrNameLst>
                      </p:cBhvr>
                      <p:to>
                        <p:strVal val="visible"/>
                      </p:to>
                    </p:set>
                    <p:anim calcmode="lin" valueType="num">
                      <p:cBhvr>
                        <p:cTn dur="500" fill="hold"/>
                        <p:tgtEl>
                          <p:spTgt spid="57"/>
                        </p:tgtEl>
                        <p:attrNameLst>
                          <p:attrName>ppt_w</p:attrName>
                        </p:attrNameLst>
                      </p:cBhvr>
                      <p:tavLst>
                        <p:tav tm="0">
                          <p:val>
                            <p:fltVal val="0"/>
                          </p:val>
                        </p:tav>
                        <p:tav tm="100000">
                          <p:val>
                            <p:strVal val="#ppt_w"/>
                          </p:val>
                        </p:tav>
                      </p:tavLst>
                    </p:anim>
                    <p:anim calcmode="lin" valueType="num">
                      <p:cBhvr>
                        <p:cTn dur="500" fill="hold"/>
                        <p:tgtEl>
                          <p:spTgt spid="57"/>
                        </p:tgtEl>
                        <p:attrNameLst>
                          <p:attrName>ppt_h</p:attrName>
                        </p:attrNameLst>
                      </p:cBhvr>
                      <p:tavLst>
                        <p:tav tm="0">
                          <p:val>
                            <p:fltVal val="0"/>
                          </p:val>
                        </p:tav>
                        <p:tav tm="100000">
                          <p:val>
                            <p:strVal val="#ppt_h"/>
                          </p:val>
                        </p:tav>
                      </p:tavLst>
                    </p:anim>
                  </p:childTnLst>
                </p:cTn>
              </p:par>
            </p:tnLst>
          </p:tmpl>
        </p:tmplLst>
      </p:bldP>
      <p:bldP spid="59"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9"/>
                        </p:tgtEl>
                        <p:attrNameLst>
                          <p:attrName>style.visibility</p:attrName>
                        </p:attrNameLst>
                      </p:cBhvr>
                      <p:to>
                        <p:strVal val="visible"/>
                      </p:to>
                    </p:set>
                    <p:anim calcmode="lin" valueType="num">
                      <p:cBhvr>
                        <p:cTn dur="500" fill="hold"/>
                        <p:tgtEl>
                          <p:spTgt spid="59"/>
                        </p:tgtEl>
                        <p:attrNameLst>
                          <p:attrName>ppt_w</p:attrName>
                        </p:attrNameLst>
                      </p:cBhvr>
                      <p:tavLst>
                        <p:tav tm="0">
                          <p:val>
                            <p:fltVal val="0"/>
                          </p:val>
                        </p:tav>
                        <p:tav tm="100000">
                          <p:val>
                            <p:strVal val="#ppt_w"/>
                          </p:val>
                        </p:tav>
                      </p:tavLst>
                    </p:anim>
                    <p:anim calcmode="lin" valueType="num">
                      <p:cBhvr>
                        <p:cTn dur="500" fill="hold"/>
                        <p:tgtEl>
                          <p:spTgt spid="59"/>
                        </p:tgtEl>
                        <p:attrNameLst>
                          <p:attrName>ppt_h</p:attrName>
                        </p:attrNameLst>
                      </p:cBhvr>
                      <p:tavLst>
                        <p:tav tm="0">
                          <p:val>
                            <p:fltVal val="0"/>
                          </p:val>
                        </p:tav>
                        <p:tav tm="100000">
                          <p:val>
                            <p:strVal val="#ppt_h"/>
                          </p:val>
                        </p:tav>
                      </p:tavLst>
                    </p:anim>
                  </p:childTnLst>
                </p:cTn>
              </p:par>
            </p:tnLst>
          </p:tmpl>
        </p:tmplLst>
      </p:bldP>
      <p:bldP spid="60"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60"/>
                        </p:tgtEl>
                        <p:attrNameLst>
                          <p:attrName>style.visibility</p:attrName>
                        </p:attrNameLst>
                      </p:cBhvr>
                      <p:to>
                        <p:strVal val="visible"/>
                      </p:to>
                    </p:set>
                    <p:anim calcmode="lin" valueType="num">
                      <p:cBhvr>
                        <p:cTn dur="500" fill="hold"/>
                        <p:tgtEl>
                          <p:spTgt spid="60"/>
                        </p:tgtEl>
                        <p:attrNameLst>
                          <p:attrName>ppt_w</p:attrName>
                        </p:attrNameLst>
                      </p:cBhvr>
                      <p:tavLst>
                        <p:tav tm="0">
                          <p:val>
                            <p:fltVal val="0"/>
                          </p:val>
                        </p:tav>
                        <p:tav tm="100000">
                          <p:val>
                            <p:strVal val="#ppt_w"/>
                          </p:val>
                        </p:tav>
                      </p:tavLst>
                    </p:anim>
                    <p:anim calcmode="lin" valueType="num">
                      <p:cBhvr>
                        <p:cTn dur="500" fill="hold"/>
                        <p:tgtEl>
                          <p:spTgt spid="60"/>
                        </p:tgtEl>
                        <p:attrNameLst>
                          <p:attrName>ppt_h</p:attrName>
                        </p:attrNameLst>
                      </p:cBhvr>
                      <p:tavLst>
                        <p:tav tm="0">
                          <p:val>
                            <p:fltVal val="0"/>
                          </p:val>
                        </p:tav>
                        <p:tav tm="100000">
                          <p:val>
                            <p:strVal val="#ppt_h"/>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Content Placeholder 2"/>
          <p:cNvSpPr>
            <a:spLocks noGrp="1"/>
          </p:cNvSpPr>
          <p:nvPr>
            <p:ph idx="1"/>
          </p:nvPr>
        </p:nvSpPr>
        <p:spPr>
          <a:xfrm>
            <a:off x="381573" y="1264098"/>
            <a:ext cx="7905751" cy="4891088"/>
          </a:xfrm>
          <a:prstGeom prst="rect">
            <a:avLst/>
          </a:prstGeom>
        </p:spPr>
        <p:txBody>
          <a:bodyPr/>
          <a:lstStyle/>
          <a:p>
            <a:pPr lvl="0"/>
            <a:r>
              <a:rPr lang="en-US" dirty="0" smtClean="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4620" y="1957913"/>
            <a:ext cx="1418950" cy="340323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12498" flipH="1">
            <a:off x="1421919" y="1892083"/>
            <a:ext cx="2016992" cy="168347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826175">
            <a:off x="5166677" y="1744229"/>
            <a:ext cx="2016992" cy="1683473"/>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46303" flipH="1" flipV="1">
            <a:off x="1096094" y="3994966"/>
            <a:ext cx="2456689" cy="2050464"/>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024364" flipV="1">
            <a:off x="5154126" y="3685910"/>
            <a:ext cx="2456689" cy="2050464"/>
          </a:xfrm>
          <a:prstGeom prst="rect">
            <a:avLst/>
          </a:prstGeom>
        </p:spPr>
      </p:pic>
      <p:sp>
        <p:nvSpPr>
          <p:cNvPr id="22" name="Picture Placeholder 21"/>
          <p:cNvSpPr>
            <a:spLocks noGrp="1"/>
          </p:cNvSpPr>
          <p:nvPr>
            <p:ph type="pic" sz="quarter" idx="10"/>
          </p:nvPr>
        </p:nvSpPr>
        <p:spPr>
          <a:xfrm rot="21275439">
            <a:off x="1853895" y="2352294"/>
            <a:ext cx="1263919" cy="851782"/>
          </a:xfrm>
          <a:prstGeom prst="rect">
            <a:avLst/>
          </a:prstGeom>
        </p:spPr>
        <p:txBody>
          <a:bodyPr/>
          <a:lstStyle>
            <a:lvl1pPr>
              <a:defRPr sz="1050"/>
            </a:lvl1pPr>
          </a:lstStyle>
          <a:p>
            <a:endParaRPr lang="en-ZA" dirty="0"/>
          </a:p>
        </p:txBody>
      </p:sp>
      <p:sp>
        <p:nvSpPr>
          <p:cNvPr id="23" name="Picture Placeholder 21"/>
          <p:cNvSpPr>
            <a:spLocks noGrp="1"/>
          </p:cNvSpPr>
          <p:nvPr>
            <p:ph type="pic" sz="quarter" idx="11"/>
          </p:nvPr>
        </p:nvSpPr>
        <p:spPr>
          <a:xfrm>
            <a:off x="1661628" y="4809611"/>
            <a:ext cx="1263919" cy="851782"/>
          </a:xfrm>
          <a:prstGeom prst="rect">
            <a:avLst/>
          </a:prstGeom>
        </p:spPr>
        <p:txBody>
          <a:bodyPr/>
          <a:lstStyle>
            <a:lvl1pPr>
              <a:defRPr sz="1100"/>
            </a:lvl1pPr>
          </a:lstStyle>
          <a:p>
            <a:endParaRPr lang="en-ZA" dirty="0"/>
          </a:p>
        </p:txBody>
      </p:sp>
      <p:sp>
        <p:nvSpPr>
          <p:cNvPr id="24" name="Picture Placeholder 21"/>
          <p:cNvSpPr>
            <a:spLocks noGrp="1"/>
          </p:cNvSpPr>
          <p:nvPr>
            <p:ph type="pic" sz="quarter" idx="12"/>
          </p:nvPr>
        </p:nvSpPr>
        <p:spPr>
          <a:xfrm rot="21155365">
            <a:off x="5761213" y="4509773"/>
            <a:ext cx="1263919" cy="851782"/>
          </a:xfrm>
          <a:prstGeom prst="rect">
            <a:avLst/>
          </a:prstGeom>
        </p:spPr>
        <p:txBody>
          <a:bodyPr/>
          <a:lstStyle>
            <a:lvl1pPr>
              <a:defRPr sz="1050"/>
            </a:lvl1pPr>
          </a:lstStyle>
          <a:p>
            <a:endParaRPr lang="en-ZA" dirty="0"/>
          </a:p>
        </p:txBody>
      </p:sp>
      <p:sp>
        <p:nvSpPr>
          <p:cNvPr id="25" name="Picture Placeholder 21"/>
          <p:cNvSpPr>
            <a:spLocks noGrp="1"/>
          </p:cNvSpPr>
          <p:nvPr>
            <p:ph type="pic" sz="quarter" idx="13"/>
          </p:nvPr>
        </p:nvSpPr>
        <p:spPr>
          <a:xfrm rot="477593">
            <a:off x="5575728" y="2230678"/>
            <a:ext cx="1263919" cy="851782"/>
          </a:xfrm>
          <a:prstGeom prst="rect">
            <a:avLst/>
          </a:prstGeom>
        </p:spPr>
        <p:txBody>
          <a:bodyPr/>
          <a:lstStyle>
            <a:lvl1pPr>
              <a:defRPr sz="1200"/>
            </a:lvl1pPr>
          </a:lstStyle>
          <a:p>
            <a:endParaRPr lang="en-ZA" dirty="0"/>
          </a:p>
        </p:txBody>
      </p:sp>
      <p:sp>
        <p:nvSpPr>
          <p:cNvPr id="29" name="Text Placeholder 28"/>
          <p:cNvSpPr>
            <a:spLocks noGrp="1"/>
          </p:cNvSpPr>
          <p:nvPr>
            <p:ph type="body" sz="quarter" idx="14"/>
          </p:nvPr>
        </p:nvSpPr>
        <p:spPr>
          <a:xfrm rot="21313447">
            <a:off x="1791900" y="1984032"/>
            <a:ext cx="1277030" cy="381176"/>
          </a:xfrm>
          <a:prstGeom prst="rect">
            <a:avLst/>
          </a:prstGeom>
        </p:spPr>
        <p:txBody>
          <a:bodyPr/>
          <a:lstStyle>
            <a:lvl1pPr marL="0" indent="0">
              <a:buNone/>
              <a:defRPr sz="1600" b="1"/>
            </a:lvl1pPr>
          </a:lstStyle>
          <a:p>
            <a:pPr lvl="0"/>
            <a:endParaRPr lang="en-ZA" dirty="0"/>
          </a:p>
        </p:txBody>
      </p:sp>
      <p:sp>
        <p:nvSpPr>
          <p:cNvPr id="30" name="Text Placeholder 28"/>
          <p:cNvSpPr>
            <a:spLocks noGrp="1"/>
          </p:cNvSpPr>
          <p:nvPr>
            <p:ph type="body" sz="quarter" idx="15"/>
          </p:nvPr>
        </p:nvSpPr>
        <p:spPr>
          <a:xfrm rot="528046">
            <a:off x="5661322" y="1875932"/>
            <a:ext cx="1277030" cy="381176"/>
          </a:xfrm>
          <a:prstGeom prst="rect">
            <a:avLst/>
          </a:prstGeom>
        </p:spPr>
        <p:txBody>
          <a:bodyPr/>
          <a:lstStyle>
            <a:lvl1pPr marL="0" indent="0">
              <a:buNone/>
              <a:defRPr sz="1600" b="1"/>
            </a:lvl1pPr>
          </a:lstStyle>
          <a:p>
            <a:pPr lvl="0"/>
            <a:endParaRPr lang="en-ZA" dirty="0"/>
          </a:p>
        </p:txBody>
      </p:sp>
      <p:sp>
        <p:nvSpPr>
          <p:cNvPr id="31" name="Text Placeholder 28"/>
          <p:cNvSpPr>
            <a:spLocks noGrp="1"/>
          </p:cNvSpPr>
          <p:nvPr>
            <p:ph type="body" sz="quarter" idx="16"/>
          </p:nvPr>
        </p:nvSpPr>
        <p:spPr>
          <a:xfrm>
            <a:off x="1670066" y="4431821"/>
            <a:ext cx="1277030" cy="381176"/>
          </a:xfrm>
          <a:prstGeom prst="rect">
            <a:avLst/>
          </a:prstGeom>
        </p:spPr>
        <p:txBody>
          <a:bodyPr/>
          <a:lstStyle>
            <a:lvl1pPr marL="0" indent="0">
              <a:buNone/>
              <a:defRPr sz="1600" b="1"/>
            </a:lvl1pPr>
          </a:lstStyle>
          <a:p>
            <a:pPr lvl="0"/>
            <a:endParaRPr lang="en-ZA" dirty="0"/>
          </a:p>
        </p:txBody>
      </p:sp>
      <p:sp>
        <p:nvSpPr>
          <p:cNvPr id="32" name="Text Placeholder 28"/>
          <p:cNvSpPr>
            <a:spLocks noGrp="1"/>
          </p:cNvSpPr>
          <p:nvPr>
            <p:ph type="body" sz="quarter" idx="17"/>
          </p:nvPr>
        </p:nvSpPr>
        <p:spPr>
          <a:xfrm rot="21187633">
            <a:off x="5722466" y="4150750"/>
            <a:ext cx="1277030" cy="381176"/>
          </a:xfrm>
          <a:prstGeom prst="rect">
            <a:avLst/>
          </a:prstGeom>
        </p:spPr>
        <p:txBody>
          <a:bodyPr/>
          <a:lstStyle>
            <a:lvl1pPr marL="0" indent="0">
              <a:buNone/>
              <a:defRPr sz="1600" b="1"/>
            </a:lvl1pPr>
          </a:lstStyle>
          <a:p>
            <a:pPr lvl="0"/>
            <a:endParaRPr lang="en-ZA" dirty="0"/>
          </a:p>
        </p:txBody>
      </p:sp>
    </p:spTree>
    <p:extLst>
      <p:ext uri="{BB962C8B-B14F-4D97-AF65-F5344CB8AC3E}">
        <p14:creationId xmlns:p14="http://schemas.microsoft.com/office/powerpoint/2010/main" val="9038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18" presetClass="entr" presetSubtype="12" fill="hold" grpId="0" nodeType="withEffect" nodePh="1">
                                  <p:stCondLst>
                                    <p:cond delay="0"/>
                                  </p:stCondLst>
                                  <p:endCondLst>
                                    <p:cond evt="begin" delay="0">
                                      <p:tn val="16"/>
                                    </p:cond>
                                  </p:end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strips(downLeft)">
                                      <p:cBhvr>
                                        <p:cTn id="18" dur="500"/>
                                        <p:tgtEl>
                                          <p:spTgt spid="29">
                                            <p:txEl>
                                              <p:pRg st="0" end="0"/>
                                            </p:txEl>
                                          </p:spTgt>
                                        </p:tgtEl>
                                      </p:cBhvr>
                                    </p:animEffect>
                                  </p:childTnLst>
                                </p:cTn>
                              </p:par>
                              <p:par>
                                <p:cTn id="19" presetID="9" presetClass="entr" presetSubtype="0" fill="hold" grpId="0" nodeType="withEffect" nodePh="1">
                                  <p:stCondLst>
                                    <p:cond delay="0"/>
                                  </p:stCondLst>
                                  <p:endCondLst>
                                    <p:cond evt="begin" delay="0">
                                      <p:tn val="19"/>
                                    </p:cond>
                                  </p:end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18" presetClass="entr" presetSubtype="12" fill="hold" grpId="0" nodeType="withEffect" nodePh="1">
                                  <p:stCondLst>
                                    <p:cond delay="0"/>
                                  </p:stCondLst>
                                  <p:endCondLst>
                                    <p:cond evt="begin" delay="0">
                                      <p:tn val="28"/>
                                    </p:cond>
                                  </p:end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strips(downLeft)">
                                      <p:cBhvr>
                                        <p:cTn id="30" dur="500"/>
                                        <p:tgtEl>
                                          <p:spTgt spid="30">
                                            <p:txEl>
                                              <p:pRg st="0" end="0"/>
                                            </p:txEl>
                                          </p:spTgt>
                                        </p:tgtEl>
                                      </p:cBhvr>
                                    </p:animEffect>
                                  </p:childTnLst>
                                </p:cTn>
                              </p:par>
                              <p:par>
                                <p:cTn id="31" presetID="9" presetClass="entr" presetSubtype="0" fill="hold" grpId="0" nodeType="withEffect" nodePh="1">
                                  <p:stCondLst>
                                    <p:cond delay="0"/>
                                  </p:stCondLst>
                                  <p:endCondLst>
                                    <p:cond evt="begin" delay="0">
                                      <p:tn val="31"/>
                                    </p:cond>
                                  </p:end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500"/>
                                        <p:tgtEl>
                                          <p:spTgt spid="25"/>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18" presetClass="entr" presetSubtype="12" fill="hold" grpId="0" nodeType="withEffect" nodePh="1">
                                  <p:stCondLst>
                                    <p:cond delay="0"/>
                                  </p:stCondLst>
                                  <p:endCondLst>
                                    <p:cond evt="begin" delay="0">
                                      <p:tn val="40"/>
                                    </p:cond>
                                  </p:end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strips(downLeft)">
                                      <p:cBhvr>
                                        <p:cTn id="42" dur="500"/>
                                        <p:tgtEl>
                                          <p:spTgt spid="31">
                                            <p:txEl>
                                              <p:pRg st="0" end="0"/>
                                            </p:txEl>
                                          </p:spTgt>
                                        </p:tgtEl>
                                      </p:cBhvr>
                                    </p:animEffect>
                                  </p:childTnLst>
                                </p:cTn>
                              </p:par>
                              <p:par>
                                <p:cTn id="43" presetID="9" presetClass="entr" presetSubtype="0" fill="hold" grpId="0" nodeType="withEffect" nodePh="1">
                                  <p:stCondLst>
                                    <p:cond delay="0"/>
                                  </p:stCondLst>
                                  <p:endCondLst>
                                    <p:cond evt="begin" delay="0">
                                      <p:tn val="43"/>
                                    </p:cond>
                                  </p:end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childTnLst>
                          </p:cTn>
                        </p:par>
                        <p:par>
                          <p:cTn id="46" fill="hold">
                            <p:stCondLst>
                              <p:cond delay="1500"/>
                            </p:stCondLst>
                            <p:childTnLst>
                              <p:par>
                                <p:cTn id="47" presetID="53"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par>
                                <p:cTn id="52" presetID="18" presetClass="entr" presetSubtype="12" fill="hold" grpId="0" nodeType="withEffect" nodePh="1">
                                  <p:stCondLst>
                                    <p:cond delay="0"/>
                                  </p:stCondLst>
                                  <p:endCondLst>
                                    <p:cond evt="begin" delay="0">
                                      <p:tn val="52"/>
                                    </p:cond>
                                  </p:endCondLst>
                                  <p:childTnLst>
                                    <p:set>
                                      <p:cBhvr>
                                        <p:cTn id="53" dur="1" fill="hold">
                                          <p:stCondLst>
                                            <p:cond delay="0"/>
                                          </p:stCondLst>
                                        </p:cTn>
                                        <p:tgtEl>
                                          <p:spTgt spid="32">
                                            <p:txEl>
                                              <p:pRg st="0" end="0"/>
                                            </p:txEl>
                                          </p:spTgt>
                                        </p:tgtEl>
                                        <p:attrNameLst>
                                          <p:attrName>style.visibility</p:attrName>
                                        </p:attrNameLst>
                                      </p:cBhvr>
                                      <p:to>
                                        <p:strVal val="visible"/>
                                      </p:to>
                                    </p:set>
                                    <p:animEffect transition="in" filter="strips(downLeft)">
                                      <p:cBhvr>
                                        <p:cTn id="54" dur="500"/>
                                        <p:tgtEl>
                                          <p:spTgt spid="32">
                                            <p:txEl>
                                              <p:pRg st="0" end="0"/>
                                            </p:txEl>
                                          </p:spTgt>
                                        </p:tgtEl>
                                      </p:cBhvr>
                                    </p:animEffect>
                                  </p:childTnLst>
                                </p:cTn>
                              </p:par>
                              <p:par>
                                <p:cTn id="55" presetID="9" presetClass="entr" presetSubtype="0" fill="hold" grpId="0" nodeType="withEffect" nodePh="1">
                                  <p:stCondLst>
                                    <p:cond delay="0"/>
                                  </p:stCondLst>
                                  <p:endCondLst>
                                    <p:cond evt="begin" delay="0">
                                      <p:tn val="55"/>
                                    </p:cond>
                                  </p:endCondLst>
                                  <p:childTnLst>
                                    <p:set>
                                      <p:cBhvr>
                                        <p:cTn id="56" dur="1" fill="hold">
                                          <p:stCondLst>
                                            <p:cond delay="0"/>
                                          </p:stCondLst>
                                        </p:cTn>
                                        <p:tgtEl>
                                          <p:spTgt spid="24"/>
                                        </p:tgtEl>
                                        <p:attrNameLst>
                                          <p:attrName>style.visibility</p:attrName>
                                        </p:attrNameLst>
                                      </p:cBhvr>
                                      <p:to>
                                        <p:strVal val="visible"/>
                                      </p:to>
                                    </p:set>
                                    <p:animEffect transition="in" filter="dissolv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9"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29"/>
                        </p:tgtEl>
                        <p:attrNameLst>
                          <p:attrName>style.visibility</p:attrName>
                        </p:attrNameLst>
                      </p:cBhvr>
                      <p:to>
                        <p:strVal val="visible"/>
                      </p:to>
                    </p:set>
                    <p:animEffect transition="in" filter="strips(downLeft)">
                      <p:cBhvr>
                        <p:cTn dur="500"/>
                        <p:tgtEl>
                          <p:spTgt spid="29"/>
                        </p:tgtEl>
                      </p:cBhvr>
                    </p:animEffect>
                  </p:childTnLst>
                </p:cTn>
              </p:par>
            </p:tnLst>
          </p:tmpl>
        </p:tmplLst>
      </p:bldP>
      <p:bldP spid="30"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0"/>
                        </p:tgtEl>
                        <p:attrNameLst>
                          <p:attrName>style.visibility</p:attrName>
                        </p:attrNameLst>
                      </p:cBhvr>
                      <p:to>
                        <p:strVal val="visible"/>
                      </p:to>
                    </p:set>
                    <p:animEffect transition="in" filter="strips(downLeft)">
                      <p:cBhvr>
                        <p:cTn dur="500"/>
                        <p:tgtEl>
                          <p:spTgt spid="30"/>
                        </p:tgtEl>
                      </p:cBhvr>
                    </p:animEffect>
                  </p:childTnLst>
                </p:cTn>
              </p:par>
            </p:tnLst>
          </p:tmpl>
        </p:tmplLst>
      </p:bldP>
      <p:bldP spid="31"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1"/>
                        </p:tgtEl>
                        <p:attrNameLst>
                          <p:attrName>style.visibility</p:attrName>
                        </p:attrNameLst>
                      </p:cBhvr>
                      <p:to>
                        <p:strVal val="visible"/>
                      </p:to>
                    </p:set>
                    <p:animEffect transition="in" filter="strips(downLeft)">
                      <p:cBhvr>
                        <p:cTn dur="500"/>
                        <p:tgtEl>
                          <p:spTgt spid="31"/>
                        </p:tgtEl>
                      </p:cBhvr>
                    </p:animEffect>
                  </p:childTnLst>
                </p:cTn>
              </p:par>
            </p:tnLst>
          </p:tmpl>
        </p:tmplLst>
      </p:bldP>
      <p:bldP spid="32"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2"/>
                        </p:tgtEl>
                        <p:attrNameLst>
                          <p:attrName>style.visibility</p:attrName>
                        </p:attrNameLst>
                      </p:cBhvr>
                      <p:to>
                        <p:strVal val="visible"/>
                      </p:to>
                    </p:set>
                    <p:animEffect transition="in" filter="strips(downLeft)">
                      <p:cBhvr>
                        <p:cTn dur="500"/>
                        <p:tgtEl>
                          <p:spTgt spid="32"/>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860677" flipH="1">
            <a:off x="1307788" y="1556359"/>
            <a:ext cx="1436060" cy="522726"/>
          </a:xfrm>
          <a:prstGeom prst="rect">
            <a:avLst/>
          </a:prstGeom>
        </p:spPr>
      </p:pic>
      <p:pic>
        <p:nvPicPr>
          <p:cNvPr id="44" name="Picture 4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491330" flipH="1">
            <a:off x="2330713" y="1806764"/>
            <a:ext cx="1929351" cy="702284"/>
          </a:xfrm>
          <a:prstGeom prst="rect">
            <a:avLst/>
          </a:prstGeom>
        </p:spPr>
      </p:pic>
      <p:pic>
        <p:nvPicPr>
          <p:cNvPr id="45" name="Picture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108670">
            <a:off x="4199792" y="1834373"/>
            <a:ext cx="1929352" cy="702284"/>
          </a:xfrm>
          <a:prstGeom prst="rect">
            <a:avLst/>
          </a:prstGeom>
        </p:spPr>
      </p:pic>
      <p:graphicFrame>
        <p:nvGraphicFramePr>
          <p:cNvPr id="46" name="Table 45"/>
          <p:cNvGraphicFramePr>
            <a:graphicFrameLocks noGrp="1"/>
          </p:cNvGraphicFramePr>
          <p:nvPr userDrawn="1">
            <p:extLst/>
          </p:nvPr>
        </p:nvGraphicFramePr>
        <p:xfrm>
          <a:off x="2248364" y="3335924"/>
          <a:ext cx="1728000" cy="2644140"/>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xmlns="" val="20000"/>
                    </a:ext>
                  </a:extLst>
                </a:gridCol>
              </a:tblGrid>
              <a:tr h="1248934">
                <a:tc>
                  <a:txBody>
                    <a:bodyPr/>
                    <a:lstStyle/>
                    <a:p>
                      <a:endParaRPr lang="en-GB" dirty="0"/>
                    </a:p>
                  </a:txBody>
                  <a:tcPr/>
                </a:tc>
                <a:extLst>
                  <a:ext uri="{0D108BD9-81ED-4DB2-BD59-A6C34878D82A}">
                    <a16:rowId xmlns:a16="http://schemas.microsoft.com/office/drawing/2014/main" xmlns="" val="10000"/>
                  </a:ext>
                </a:extLst>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a16="http://schemas.microsoft.com/office/drawing/2014/main" xmlns="" val="10001"/>
                  </a:ext>
                </a:extLst>
              </a:tr>
            </a:tbl>
          </a:graphicData>
        </a:graphic>
      </p:graphicFrame>
      <p:pic>
        <p:nvPicPr>
          <p:cNvPr id="50" name="Picture 4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739323">
            <a:off x="5823168" y="1556358"/>
            <a:ext cx="1436060" cy="522726"/>
          </a:xfrm>
          <a:prstGeom prst="rect">
            <a:avLst/>
          </a:prstGeom>
        </p:spPr>
      </p:pic>
      <p:sp>
        <p:nvSpPr>
          <p:cNvPr id="3" name="Text Placeholder 2"/>
          <p:cNvSpPr>
            <a:spLocks noGrp="1"/>
          </p:cNvSpPr>
          <p:nvPr>
            <p:ph type="body" sz="quarter" idx="10" hasCustomPrompt="1"/>
          </p:nvPr>
        </p:nvSpPr>
        <p:spPr>
          <a:xfrm>
            <a:off x="2374900" y="3429000"/>
            <a:ext cx="1511300" cy="990600"/>
          </a:xfrm>
          <a:prstGeom prst="rect">
            <a:avLst/>
          </a:prstGeom>
        </p:spPr>
        <p:txBody>
          <a:bodyPr/>
          <a:lstStyle>
            <a:lvl1pPr marL="0" indent="0">
              <a:buNone/>
              <a:defRPr b="1" i="0">
                <a:solidFill>
                  <a:schemeClr val="bg1"/>
                </a:solidFill>
              </a:defRPr>
            </a:lvl1pPr>
          </a:lstStyle>
          <a:p>
            <a:pPr lvl="0"/>
            <a:r>
              <a:rPr lang="en-US" dirty="0" smtClean="0"/>
              <a:t>Click to edit heading</a:t>
            </a:r>
            <a:endParaRPr lang="en-ZA" dirty="0"/>
          </a:p>
        </p:txBody>
      </p:sp>
      <p:sp>
        <p:nvSpPr>
          <p:cNvPr id="7" name="Content Placeholder 6"/>
          <p:cNvSpPr>
            <a:spLocks noGrp="1"/>
          </p:cNvSpPr>
          <p:nvPr>
            <p:ph sz="quarter" idx="11" hasCustomPrompt="1"/>
          </p:nvPr>
        </p:nvSpPr>
        <p:spPr>
          <a:xfrm>
            <a:off x="2324100" y="4657994"/>
            <a:ext cx="1562100" cy="1209406"/>
          </a:xfrm>
          <a:prstGeom prst="rect">
            <a:avLst/>
          </a:prstGeom>
        </p:spPr>
        <p:txBody>
          <a:bodyPr/>
          <a:lstStyle>
            <a:lvl1pPr>
              <a:defRPr/>
            </a:lvl1pPr>
          </a:lstStyle>
          <a:p>
            <a:pPr lvl="0"/>
            <a:r>
              <a:rPr lang="en-US" dirty="0" smtClean="0"/>
              <a:t>Click to add</a:t>
            </a:r>
            <a:endParaRPr lang="en-ZA" dirty="0"/>
          </a:p>
        </p:txBody>
      </p:sp>
      <p:graphicFrame>
        <p:nvGraphicFramePr>
          <p:cNvPr id="51" name="Table 50"/>
          <p:cNvGraphicFramePr>
            <a:graphicFrameLocks noGrp="1"/>
          </p:cNvGraphicFramePr>
          <p:nvPr userDrawn="1">
            <p:extLst/>
          </p:nvPr>
        </p:nvGraphicFramePr>
        <p:xfrm>
          <a:off x="152400" y="2743200"/>
          <a:ext cx="1728000" cy="2747434"/>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xmlns="" val="20000"/>
                    </a:ext>
                  </a:extLst>
                </a:gridCol>
              </a:tblGrid>
              <a:tr h="1297724">
                <a:tc>
                  <a:txBody>
                    <a:bodyPr/>
                    <a:lstStyle/>
                    <a:p>
                      <a:endParaRPr lang="en-GB" dirty="0"/>
                    </a:p>
                  </a:txBody>
                  <a:tcPr/>
                </a:tc>
                <a:extLst>
                  <a:ext uri="{0D108BD9-81ED-4DB2-BD59-A6C34878D82A}">
                    <a16:rowId xmlns:a16="http://schemas.microsoft.com/office/drawing/2014/main" xmlns="" val="10000"/>
                  </a:ext>
                </a:extLst>
              </a:tr>
              <a:tr h="144971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a16="http://schemas.microsoft.com/office/drawing/2014/main" xmlns="" val="10001"/>
                  </a:ext>
                </a:extLst>
              </a:tr>
            </a:tbl>
          </a:graphicData>
        </a:graphic>
      </p:graphicFrame>
      <p:sp>
        <p:nvSpPr>
          <p:cNvPr id="52" name="Text Placeholder 2"/>
          <p:cNvSpPr>
            <a:spLocks noGrp="1"/>
          </p:cNvSpPr>
          <p:nvPr>
            <p:ph type="body" sz="quarter" idx="12" hasCustomPrompt="1"/>
          </p:nvPr>
        </p:nvSpPr>
        <p:spPr>
          <a:xfrm>
            <a:off x="278936" y="2836276"/>
            <a:ext cx="1511300" cy="1029298"/>
          </a:xfrm>
          <a:prstGeom prst="rect">
            <a:avLst/>
          </a:prstGeom>
        </p:spPr>
        <p:txBody>
          <a:bodyPr/>
          <a:lstStyle>
            <a:lvl1pPr marL="0" indent="0">
              <a:buNone/>
              <a:defRPr b="1">
                <a:solidFill>
                  <a:schemeClr val="bg1"/>
                </a:solidFill>
              </a:defRPr>
            </a:lvl1pPr>
          </a:lstStyle>
          <a:p>
            <a:pPr lvl="0"/>
            <a:r>
              <a:rPr lang="en-US" dirty="0" smtClean="0"/>
              <a:t>Click to edit heading</a:t>
            </a:r>
            <a:endParaRPr lang="en-ZA" dirty="0"/>
          </a:p>
        </p:txBody>
      </p:sp>
      <p:sp>
        <p:nvSpPr>
          <p:cNvPr id="53" name="Content Placeholder 6"/>
          <p:cNvSpPr>
            <a:spLocks noGrp="1"/>
          </p:cNvSpPr>
          <p:nvPr>
            <p:ph sz="quarter" idx="13" hasCustomPrompt="1"/>
          </p:nvPr>
        </p:nvSpPr>
        <p:spPr>
          <a:xfrm>
            <a:off x="228136" y="4065270"/>
            <a:ext cx="1562100" cy="1256652"/>
          </a:xfrm>
          <a:prstGeom prst="rect">
            <a:avLst/>
          </a:prstGeom>
        </p:spPr>
        <p:txBody>
          <a:bodyPr/>
          <a:lstStyle>
            <a:lvl1pPr>
              <a:defRPr/>
            </a:lvl1pPr>
          </a:lstStyle>
          <a:p>
            <a:pPr lvl="0"/>
            <a:r>
              <a:rPr lang="en-US" dirty="0" smtClean="0"/>
              <a:t>Click to add</a:t>
            </a:r>
            <a:endParaRPr lang="en-ZA" dirty="0"/>
          </a:p>
        </p:txBody>
      </p:sp>
      <p:graphicFrame>
        <p:nvGraphicFramePr>
          <p:cNvPr id="54" name="Table 53"/>
          <p:cNvGraphicFramePr>
            <a:graphicFrameLocks noGrp="1"/>
          </p:cNvGraphicFramePr>
          <p:nvPr userDrawn="1">
            <p:extLst/>
          </p:nvPr>
        </p:nvGraphicFramePr>
        <p:xfrm>
          <a:off x="4444200" y="3276600"/>
          <a:ext cx="1728000" cy="2644140"/>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xmlns="" val="20000"/>
                    </a:ext>
                  </a:extLst>
                </a:gridCol>
              </a:tblGrid>
              <a:tr h="1248934">
                <a:tc>
                  <a:txBody>
                    <a:bodyPr/>
                    <a:lstStyle/>
                    <a:p>
                      <a:endParaRPr lang="en-GB" dirty="0"/>
                    </a:p>
                  </a:txBody>
                  <a:tcPr/>
                </a:tc>
                <a:extLst>
                  <a:ext uri="{0D108BD9-81ED-4DB2-BD59-A6C34878D82A}">
                    <a16:rowId xmlns:a16="http://schemas.microsoft.com/office/drawing/2014/main" xmlns="" val="10000"/>
                  </a:ext>
                </a:extLst>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a16="http://schemas.microsoft.com/office/drawing/2014/main" xmlns="" val="10001"/>
                  </a:ext>
                </a:extLst>
              </a:tr>
            </a:tbl>
          </a:graphicData>
        </a:graphic>
      </p:graphicFrame>
      <p:sp>
        <p:nvSpPr>
          <p:cNvPr id="55" name="Text Placeholder 2"/>
          <p:cNvSpPr>
            <a:spLocks noGrp="1"/>
          </p:cNvSpPr>
          <p:nvPr>
            <p:ph type="body" sz="quarter" idx="14" hasCustomPrompt="1"/>
          </p:nvPr>
        </p:nvSpPr>
        <p:spPr>
          <a:xfrm>
            <a:off x="4570736" y="3369676"/>
            <a:ext cx="1511300" cy="990600"/>
          </a:xfrm>
          <a:prstGeom prst="rect">
            <a:avLst/>
          </a:prstGeom>
        </p:spPr>
        <p:txBody>
          <a:bodyPr/>
          <a:lstStyle>
            <a:lvl1pPr marL="0" indent="0">
              <a:buNone/>
              <a:defRPr b="1">
                <a:solidFill>
                  <a:schemeClr val="bg1"/>
                </a:solidFill>
              </a:defRPr>
            </a:lvl1pPr>
          </a:lstStyle>
          <a:p>
            <a:pPr lvl="0"/>
            <a:r>
              <a:rPr lang="en-US" dirty="0" smtClean="0"/>
              <a:t>Click to edit heading</a:t>
            </a:r>
            <a:endParaRPr lang="en-ZA" dirty="0"/>
          </a:p>
        </p:txBody>
      </p:sp>
      <p:sp>
        <p:nvSpPr>
          <p:cNvPr id="56" name="Content Placeholder 6"/>
          <p:cNvSpPr>
            <a:spLocks noGrp="1"/>
          </p:cNvSpPr>
          <p:nvPr>
            <p:ph sz="quarter" idx="15" hasCustomPrompt="1"/>
          </p:nvPr>
        </p:nvSpPr>
        <p:spPr>
          <a:xfrm>
            <a:off x="4519936" y="4598670"/>
            <a:ext cx="1562100" cy="1209406"/>
          </a:xfrm>
          <a:prstGeom prst="rect">
            <a:avLst/>
          </a:prstGeom>
        </p:spPr>
        <p:txBody>
          <a:bodyPr/>
          <a:lstStyle>
            <a:lvl1pPr>
              <a:defRPr/>
            </a:lvl1pPr>
          </a:lstStyle>
          <a:p>
            <a:pPr lvl="0"/>
            <a:r>
              <a:rPr lang="en-US" dirty="0" smtClean="0"/>
              <a:t>Click to add</a:t>
            </a:r>
            <a:endParaRPr lang="en-ZA" dirty="0"/>
          </a:p>
        </p:txBody>
      </p:sp>
      <p:graphicFrame>
        <p:nvGraphicFramePr>
          <p:cNvPr id="57" name="Table 56"/>
          <p:cNvGraphicFramePr>
            <a:graphicFrameLocks noGrp="1"/>
          </p:cNvGraphicFramePr>
          <p:nvPr userDrawn="1">
            <p:extLst/>
          </p:nvPr>
        </p:nvGraphicFramePr>
        <p:xfrm>
          <a:off x="6501600" y="2743200"/>
          <a:ext cx="1728000" cy="2644140"/>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xmlns="" val="20000"/>
                    </a:ext>
                  </a:extLst>
                </a:gridCol>
              </a:tblGrid>
              <a:tr h="1248934">
                <a:tc>
                  <a:txBody>
                    <a:bodyPr/>
                    <a:lstStyle/>
                    <a:p>
                      <a:endParaRPr lang="en-GB" dirty="0"/>
                    </a:p>
                  </a:txBody>
                  <a:tcPr/>
                </a:tc>
                <a:extLst>
                  <a:ext uri="{0D108BD9-81ED-4DB2-BD59-A6C34878D82A}">
                    <a16:rowId xmlns:a16="http://schemas.microsoft.com/office/drawing/2014/main" xmlns="" val="10000"/>
                  </a:ext>
                </a:extLst>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a16="http://schemas.microsoft.com/office/drawing/2014/main" xmlns="" val="10001"/>
                  </a:ext>
                </a:extLst>
              </a:tr>
            </a:tbl>
          </a:graphicData>
        </a:graphic>
      </p:graphicFrame>
      <p:sp>
        <p:nvSpPr>
          <p:cNvPr id="58" name="Text Placeholder 2"/>
          <p:cNvSpPr>
            <a:spLocks noGrp="1"/>
          </p:cNvSpPr>
          <p:nvPr>
            <p:ph type="body" sz="quarter" idx="16" hasCustomPrompt="1"/>
          </p:nvPr>
        </p:nvSpPr>
        <p:spPr>
          <a:xfrm>
            <a:off x="6628136" y="2836276"/>
            <a:ext cx="1511300" cy="990600"/>
          </a:xfrm>
          <a:prstGeom prst="rect">
            <a:avLst/>
          </a:prstGeom>
        </p:spPr>
        <p:txBody>
          <a:bodyPr/>
          <a:lstStyle>
            <a:lvl1pPr marL="0" indent="0">
              <a:buNone/>
              <a:defRPr b="1" u="none">
                <a:solidFill>
                  <a:schemeClr val="bg1"/>
                </a:solidFill>
              </a:defRPr>
            </a:lvl1pPr>
          </a:lstStyle>
          <a:p>
            <a:pPr lvl="0"/>
            <a:r>
              <a:rPr lang="en-US" dirty="0" smtClean="0"/>
              <a:t>Click to edit heading</a:t>
            </a:r>
            <a:endParaRPr lang="en-ZA" dirty="0"/>
          </a:p>
        </p:txBody>
      </p:sp>
      <p:sp>
        <p:nvSpPr>
          <p:cNvPr id="59" name="Content Placeholder 6"/>
          <p:cNvSpPr>
            <a:spLocks noGrp="1"/>
          </p:cNvSpPr>
          <p:nvPr>
            <p:ph sz="quarter" idx="17" hasCustomPrompt="1"/>
          </p:nvPr>
        </p:nvSpPr>
        <p:spPr>
          <a:xfrm>
            <a:off x="6577336" y="4065270"/>
            <a:ext cx="1562100" cy="1209406"/>
          </a:xfrm>
          <a:prstGeom prst="rect">
            <a:avLst/>
          </a:prstGeom>
        </p:spPr>
        <p:txBody>
          <a:bodyPr/>
          <a:lstStyle>
            <a:lvl1pPr>
              <a:defRPr u="none"/>
            </a:lvl1pPr>
          </a:lstStyle>
          <a:p>
            <a:pPr lvl="0"/>
            <a:r>
              <a:rPr lang="en-US" dirty="0" smtClean="0"/>
              <a:t>Click to add</a:t>
            </a:r>
            <a:endParaRPr lang="en-ZA" dirty="0"/>
          </a:p>
        </p:txBody>
      </p:sp>
    </p:spTree>
    <p:extLst>
      <p:ext uri="{BB962C8B-B14F-4D97-AF65-F5344CB8AC3E}">
        <p14:creationId xmlns:p14="http://schemas.microsoft.com/office/powerpoint/2010/main" val="133649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0" end="0"/>
                                            </p:txEl>
                                          </p:spTgt>
                                        </p:tgtEl>
                                        <p:attrNameLst>
                                          <p:attrName>style.visibility</p:attrName>
                                        </p:attrNameLst>
                                      </p:cBhvr>
                                      <p:to>
                                        <p:strVal val="visible"/>
                                      </p:to>
                                    </p:set>
                                    <p:animEffect transition="in" filter="fade">
                                      <p:cBhvr>
                                        <p:cTn id="19" dur="500"/>
                                        <p:tgtEl>
                                          <p:spTgt spid="5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500"/>
                                        <p:tgtEl>
                                          <p:spTgt spid="4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up)">
                                      <p:cBhvr>
                                        <p:cTn id="41" dur="500"/>
                                        <p:tgtEl>
                                          <p:spTgt spid="45"/>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55">
                                            <p:txEl>
                                              <p:pRg st="0" end="0"/>
                                            </p:txEl>
                                          </p:spTgt>
                                        </p:tgtEl>
                                        <p:attrNameLst>
                                          <p:attrName>style.visibility</p:attrName>
                                        </p:attrNameLst>
                                      </p:cBhvr>
                                      <p:to>
                                        <p:strVal val="visible"/>
                                      </p:to>
                                    </p:set>
                                    <p:animEffect transition="in" filter="fade">
                                      <p:cBhvr>
                                        <p:cTn id="49" dur="500"/>
                                        <p:tgtEl>
                                          <p:spTgt spid="55">
                                            <p:txEl>
                                              <p:pRg st="0" end="0"/>
                                            </p:txEl>
                                          </p:spTgt>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56">
                                            <p:txEl>
                                              <p:pRg st="0" end="0"/>
                                            </p:txEl>
                                          </p:spTgt>
                                        </p:tgtEl>
                                        <p:attrNameLst>
                                          <p:attrName>style.visibility</p:attrName>
                                        </p:attrNameLst>
                                      </p:cBhvr>
                                      <p:to>
                                        <p:strVal val="visible"/>
                                      </p:to>
                                    </p:set>
                                    <p:animEffect transition="in" filter="fade">
                                      <p:cBhvr>
                                        <p:cTn id="53" dur="500"/>
                                        <p:tgtEl>
                                          <p:spTgt spid="5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up)">
                                      <p:cBhvr>
                                        <p:cTn id="58" dur="500"/>
                                        <p:tgtEl>
                                          <p:spTgt spid="50"/>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58">
                                            <p:txEl>
                                              <p:pRg st="0" end="0"/>
                                            </p:txEl>
                                          </p:spTgt>
                                        </p:tgtEl>
                                        <p:attrNameLst>
                                          <p:attrName>style.visibility</p:attrName>
                                        </p:attrNameLst>
                                      </p:cBhvr>
                                      <p:to>
                                        <p:strVal val="visible"/>
                                      </p:to>
                                    </p:set>
                                    <p:animEffect transition="in" filter="fade">
                                      <p:cBhvr>
                                        <p:cTn id="66" dur="500"/>
                                        <p:tgtEl>
                                          <p:spTgt spid="58">
                                            <p:txEl>
                                              <p:pRg st="0" end="0"/>
                                            </p:txEl>
                                          </p:spTgt>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59">
                                            <p:txEl>
                                              <p:pRg st="0" end="0"/>
                                            </p:txEl>
                                          </p:spTgt>
                                        </p:tgtEl>
                                        <p:attrNameLst>
                                          <p:attrName>style.visibility</p:attrName>
                                        </p:attrNameLst>
                                      </p:cBhvr>
                                      <p:to>
                                        <p:strVal val="visible"/>
                                      </p:to>
                                    </p:set>
                                    <p:animEffect transition="in" filter="fade">
                                      <p:cBhvr>
                                        <p:cTn id="70"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52" grpId="0" build="p">
        <p:tmplLst>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p:cNvCxnSpPr/>
          <p:nvPr userDrawn="1"/>
        </p:nvCxnSpPr>
        <p:spPr>
          <a:xfrm>
            <a:off x="3597689" y="4355762"/>
            <a:ext cx="0" cy="675443"/>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userDrawn="1"/>
        </p:nvCxnSpPr>
        <p:spPr>
          <a:xfrm>
            <a:off x="1828801" y="3253516"/>
            <a:ext cx="0" cy="7584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7"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8" name="Rectangle 17"/>
          <p:cNvSpPr/>
          <p:nvPr userDrawn="1"/>
        </p:nvSpPr>
        <p:spPr>
          <a:xfrm>
            <a:off x="447811" y="5314349"/>
            <a:ext cx="7553188" cy="8496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p:cNvCxnSpPr/>
          <p:nvPr userDrawn="1"/>
        </p:nvCxnSpPr>
        <p:spPr>
          <a:xfrm>
            <a:off x="1371600" y="5410200"/>
            <a:ext cx="0" cy="68580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7" name="Rectangle 26"/>
          <p:cNvSpPr/>
          <p:nvPr userDrawn="1"/>
        </p:nvSpPr>
        <p:spPr>
          <a:xfrm>
            <a:off x="464744" y="4383543"/>
            <a:ext cx="7536255" cy="849600"/>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p:cNvSpPr/>
          <p:nvPr userDrawn="1"/>
        </p:nvSpPr>
        <p:spPr>
          <a:xfrm>
            <a:off x="447810" y="3429000"/>
            <a:ext cx="7553189" cy="8496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18"/>
          <p:cNvSpPr>
            <a:spLocks noGrp="1"/>
          </p:cNvSpPr>
          <p:nvPr>
            <p:ph type="body" sz="quarter" idx="10" hasCustomPrompt="1"/>
          </p:nvPr>
        </p:nvSpPr>
        <p:spPr>
          <a:xfrm>
            <a:off x="685800" y="3413125"/>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34" name="Text Placeholder 18"/>
          <p:cNvSpPr>
            <a:spLocks noGrp="1"/>
          </p:cNvSpPr>
          <p:nvPr>
            <p:ph type="body" sz="quarter" idx="12" hasCustomPrompt="1"/>
          </p:nvPr>
        </p:nvSpPr>
        <p:spPr>
          <a:xfrm>
            <a:off x="685800" y="5278024"/>
            <a:ext cx="449658" cy="589376"/>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37" name="Content Placeholder 22"/>
          <p:cNvSpPr>
            <a:spLocks noGrp="1"/>
          </p:cNvSpPr>
          <p:nvPr>
            <p:ph sz="quarter" idx="15"/>
          </p:nvPr>
        </p:nvSpPr>
        <p:spPr>
          <a:xfrm>
            <a:off x="1523573" y="5410200"/>
            <a:ext cx="6401227" cy="685800"/>
          </a:xfrm>
          <a:prstGeom prst="rect">
            <a:avLst/>
          </a:prstGeom>
        </p:spPr>
        <p:txBody>
          <a:bodyPr/>
          <a:lstStyle>
            <a:lvl1pPr marL="0" indent="0">
              <a:buNone/>
              <a:defRPr sz="2000" b="1"/>
            </a:lvl1pPr>
            <a:lvl2pPr marL="342900" indent="0">
              <a:buNone/>
              <a:defRPr sz="2000"/>
            </a:lvl2pPr>
            <a:lvl3pPr marL="685800" indent="0">
              <a:buNone/>
              <a:defRPr sz="2000"/>
            </a:lvl3pPr>
          </a:lstStyle>
          <a:p>
            <a:pPr lvl="0"/>
            <a:r>
              <a:rPr lang="en-US" dirty="0" smtClean="0"/>
              <a:t>Click to edit Master text style</a:t>
            </a:r>
          </a:p>
        </p:txBody>
      </p:sp>
      <p:sp>
        <p:nvSpPr>
          <p:cNvPr id="53" name="Text Placeholder 18"/>
          <p:cNvSpPr>
            <a:spLocks noGrp="1"/>
          </p:cNvSpPr>
          <p:nvPr>
            <p:ph type="body" sz="quarter" idx="16" hasCustomPrompt="1"/>
          </p:nvPr>
        </p:nvSpPr>
        <p:spPr>
          <a:xfrm>
            <a:off x="693342" y="4372695"/>
            <a:ext cx="449658" cy="589376"/>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cxnSp>
        <p:nvCxnSpPr>
          <p:cNvPr id="55" name="Straight Connector 54"/>
          <p:cNvCxnSpPr/>
          <p:nvPr userDrawn="1"/>
        </p:nvCxnSpPr>
        <p:spPr>
          <a:xfrm>
            <a:off x="1371600" y="4465106"/>
            <a:ext cx="0" cy="68580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userDrawn="1"/>
        </p:nvCxnSpPr>
        <p:spPr>
          <a:xfrm>
            <a:off x="1371600" y="3505200"/>
            <a:ext cx="0" cy="68580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57" name="Content Placeholder 22"/>
          <p:cNvSpPr>
            <a:spLocks noGrp="1"/>
          </p:cNvSpPr>
          <p:nvPr>
            <p:ph sz="quarter" idx="17"/>
          </p:nvPr>
        </p:nvSpPr>
        <p:spPr>
          <a:xfrm>
            <a:off x="1523573" y="4454084"/>
            <a:ext cx="6401227" cy="685800"/>
          </a:xfrm>
          <a:prstGeom prst="rect">
            <a:avLst/>
          </a:prstGeom>
        </p:spPr>
        <p:txBody>
          <a:bodyPr/>
          <a:lstStyle>
            <a:lvl1pPr marL="0" indent="0">
              <a:buNone/>
              <a:defRPr sz="2000" b="1"/>
            </a:lvl1pPr>
            <a:lvl2pPr marL="342900" indent="0">
              <a:buNone/>
              <a:defRPr sz="2000"/>
            </a:lvl2pPr>
            <a:lvl3pPr marL="685800" indent="0">
              <a:buNone/>
              <a:defRPr sz="2000"/>
            </a:lvl3pPr>
          </a:lstStyle>
          <a:p>
            <a:pPr lvl="0"/>
            <a:r>
              <a:rPr lang="en-US" dirty="0" smtClean="0"/>
              <a:t>Click to edit Master text style</a:t>
            </a:r>
          </a:p>
        </p:txBody>
      </p:sp>
      <p:sp>
        <p:nvSpPr>
          <p:cNvPr id="58" name="Content Placeholder 22"/>
          <p:cNvSpPr>
            <a:spLocks noGrp="1"/>
          </p:cNvSpPr>
          <p:nvPr>
            <p:ph sz="quarter" idx="18"/>
          </p:nvPr>
        </p:nvSpPr>
        <p:spPr>
          <a:xfrm>
            <a:off x="1524000" y="3505200"/>
            <a:ext cx="6400800" cy="685800"/>
          </a:xfrm>
          <a:prstGeom prst="rect">
            <a:avLst/>
          </a:prstGeom>
        </p:spPr>
        <p:txBody>
          <a:bodyPr/>
          <a:lstStyle>
            <a:lvl1pPr marL="0" indent="0">
              <a:buNone/>
              <a:defRPr sz="2000" b="1"/>
            </a:lvl1pPr>
            <a:lvl2pPr marL="342900" indent="0">
              <a:buNone/>
              <a:defRPr sz="2000"/>
            </a:lvl2pPr>
            <a:lvl3pPr marL="685800" indent="0">
              <a:buNone/>
              <a:defRPr sz="2000"/>
            </a:lvl3pPr>
          </a:lstStyle>
          <a:p>
            <a:pPr lvl="0"/>
            <a:r>
              <a:rPr lang="en-US" dirty="0" smtClean="0"/>
              <a:t>Click to edit Master text style</a:t>
            </a:r>
          </a:p>
        </p:txBody>
      </p:sp>
    </p:spTree>
    <p:extLst>
      <p:ext uri="{BB962C8B-B14F-4D97-AF65-F5344CB8AC3E}">
        <p14:creationId xmlns:p14="http://schemas.microsoft.com/office/powerpoint/2010/main" val="68558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7">
                                            <p:txEl>
                                              <p:pRg st="0" end="0"/>
                                            </p:txEl>
                                          </p:spTgt>
                                        </p:tgtEl>
                                        <p:attrNameLst>
                                          <p:attrName>style.visibility</p:attrName>
                                        </p:attrNameLst>
                                      </p:cBhvr>
                                      <p:to>
                                        <p:strVal val="visible"/>
                                      </p:to>
                                    </p:set>
                                    <p:animEffect transition="in" filter="fade">
                                      <p:cBhvr>
                                        <p:cTn id="38" dur="500"/>
                                        <p:tgtEl>
                                          <p:spTgt spid="37">
                                            <p:txEl>
                                              <p:pRg st="0" end="0"/>
                                            </p:txEl>
                                          </p:spTgt>
                                        </p:tgtEl>
                                      </p:cBhvr>
                                    </p:animEffect>
                                  </p:childTnLst>
                                </p:cTn>
                              </p:par>
                              <p:par>
                                <p:cTn id="39" presetID="2" presetClass="entr" presetSubtype="2"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additive="base">
                                        <p:cTn id="41" dur="500" fill="hold"/>
                                        <p:tgtEl>
                                          <p:spTgt spid="55"/>
                                        </p:tgtEl>
                                        <p:attrNameLst>
                                          <p:attrName>ppt_x</p:attrName>
                                        </p:attrNameLst>
                                      </p:cBhvr>
                                      <p:tavLst>
                                        <p:tav tm="0">
                                          <p:val>
                                            <p:strVal val="1+#ppt_w/2"/>
                                          </p:val>
                                        </p:tav>
                                        <p:tav tm="100000">
                                          <p:val>
                                            <p:strVal val="#ppt_x"/>
                                          </p:val>
                                        </p:tav>
                                      </p:tavLst>
                                    </p:anim>
                                    <p:anim calcmode="lin" valueType="num">
                                      <p:cBhvr additive="base">
                                        <p:cTn id="42" dur="500" fill="hold"/>
                                        <p:tgtEl>
                                          <p:spTgt spid="5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additive="base">
                                        <p:cTn id="45" dur="500" fill="hold"/>
                                        <p:tgtEl>
                                          <p:spTgt spid="56"/>
                                        </p:tgtEl>
                                        <p:attrNameLst>
                                          <p:attrName>ppt_x</p:attrName>
                                        </p:attrNameLst>
                                      </p:cBhvr>
                                      <p:tavLst>
                                        <p:tav tm="0">
                                          <p:val>
                                            <p:strVal val="1+#ppt_w/2"/>
                                          </p:val>
                                        </p:tav>
                                        <p:tav tm="100000">
                                          <p:val>
                                            <p:strVal val="#ppt_x"/>
                                          </p:val>
                                        </p:tav>
                                      </p:tavLst>
                                    </p:anim>
                                    <p:anim calcmode="lin" valueType="num">
                                      <p:cBhvr additive="base">
                                        <p:cTn id="46" dur="500" fill="hold"/>
                                        <p:tgtEl>
                                          <p:spTgt spid="56"/>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57">
                                            <p:txEl>
                                              <p:pRg st="0" end="0"/>
                                            </p:txEl>
                                          </p:spTgt>
                                        </p:tgtEl>
                                        <p:attrNameLst>
                                          <p:attrName>style.visibility</p:attrName>
                                        </p:attrNameLst>
                                      </p:cBhvr>
                                      <p:to>
                                        <p:strVal val="visible"/>
                                      </p:to>
                                    </p:set>
                                    <p:animEffect transition="in" filter="fade">
                                      <p:cBhvr>
                                        <p:cTn id="50" dur="500"/>
                                        <p:tgtEl>
                                          <p:spTgt spid="57">
                                            <p:txEl>
                                              <p:pRg st="0" end="0"/>
                                            </p:txEl>
                                          </p:spTgt>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58">
                                            <p:txEl>
                                              <p:pRg st="0" end="0"/>
                                            </p:txEl>
                                          </p:spTgt>
                                        </p:tgtEl>
                                        <p:attrNameLst>
                                          <p:attrName>style.visibility</p:attrName>
                                        </p:attrNameLst>
                                      </p:cBhvr>
                                      <p:to>
                                        <p:strVal val="visible"/>
                                      </p:to>
                                    </p:set>
                                    <p:animEffect transition="in" filter="fade">
                                      <p:cBhvr>
                                        <p:cTn id="54"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29"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57" grpId="0" build="p">
        <p:tmplLst>
          <p:tmpl lvl="1">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p:cNvSpPr/>
          <p:nvPr userDrawn="1"/>
        </p:nvSpPr>
        <p:spPr>
          <a:xfrm>
            <a:off x="464745" y="4275403"/>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p:cNvCxnSpPr/>
          <p:nvPr userDrawn="1"/>
        </p:nvCxnSpPr>
        <p:spPr>
          <a:xfrm>
            <a:off x="1607745" y="4425554"/>
            <a:ext cx="0" cy="1006816"/>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 name="Rectangle 6"/>
          <p:cNvSpPr/>
          <p:nvPr userDrawn="1"/>
        </p:nvSpPr>
        <p:spPr>
          <a:xfrm>
            <a:off x="457200" y="2903803"/>
            <a:ext cx="7467599" cy="1235416"/>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userDrawn="1"/>
        </p:nvCxnSpPr>
        <p:spPr>
          <a:xfrm>
            <a:off x="1600200" y="3053954"/>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1" name="Rectangle 10"/>
          <p:cNvSpPr/>
          <p:nvPr userDrawn="1"/>
        </p:nvSpPr>
        <p:spPr>
          <a:xfrm>
            <a:off x="457200" y="1524000"/>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Connector 12"/>
          <p:cNvCxnSpPr/>
          <p:nvPr userDrawn="1"/>
        </p:nvCxnSpPr>
        <p:spPr>
          <a:xfrm>
            <a:off x="1607745" y="1674151"/>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7"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9" name="Text Placeholder 18"/>
          <p:cNvSpPr>
            <a:spLocks noGrp="1"/>
          </p:cNvSpPr>
          <p:nvPr>
            <p:ph type="body" sz="quarter" idx="10" hasCustomPrompt="1"/>
          </p:nvPr>
        </p:nvSpPr>
        <p:spPr>
          <a:xfrm>
            <a:off x="727673" y="1675209"/>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0" name="Text Placeholder 18"/>
          <p:cNvSpPr>
            <a:spLocks noGrp="1"/>
          </p:cNvSpPr>
          <p:nvPr>
            <p:ph type="body" sz="quarter" idx="11" hasCustomPrompt="1"/>
          </p:nvPr>
        </p:nvSpPr>
        <p:spPr>
          <a:xfrm>
            <a:off x="720128" y="3014172"/>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1" name="Text Placeholder 18"/>
          <p:cNvSpPr>
            <a:spLocks noGrp="1"/>
          </p:cNvSpPr>
          <p:nvPr>
            <p:ph type="body" sz="quarter" idx="12" hasCustomPrompt="1"/>
          </p:nvPr>
        </p:nvSpPr>
        <p:spPr>
          <a:xfrm>
            <a:off x="693345" y="4389873"/>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3" name="Content Placeholder 22"/>
          <p:cNvSpPr>
            <a:spLocks noGrp="1"/>
          </p:cNvSpPr>
          <p:nvPr>
            <p:ph sz="quarter" idx="13"/>
          </p:nvPr>
        </p:nvSpPr>
        <p:spPr>
          <a:xfrm>
            <a:off x="1901031" y="3100465"/>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sp>
        <p:nvSpPr>
          <p:cNvPr id="24" name="Content Placeholder 22"/>
          <p:cNvSpPr>
            <a:spLocks noGrp="1"/>
          </p:cNvSpPr>
          <p:nvPr>
            <p:ph sz="quarter" idx="14"/>
          </p:nvPr>
        </p:nvSpPr>
        <p:spPr>
          <a:xfrm>
            <a:off x="1954547" y="1751315"/>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sp>
        <p:nvSpPr>
          <p:cNvPr id="25" name="Content Placeholder 22"/>
          <p:cNvSpPr>
            <a:spLocks noGrp="1"/>
          </p:cNvSpPr>
          <p:nvPr>
            <p:ph sz="quarter" idx="15"/>
          </p:nvPr>
        </p:nvSpPr>
        <p:spPr>
          <a:xfrm>
            <a:off x="1954417" y="4502718"/>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0" y="1371600"/>
            <a:ext cx="3103984" cy="3553343"/>
          </a:xfrm>
          <a:prstGeom prst="rect">
            <a:avLst/>
          </a:prstGeom>
        </p:spPr>
      </p:pic>
    </p:spTree>
    <p:extLst>
      <p:ext uri="{BB962C8B-B14F-4D97-AF65-F5344CB8AC3E}">
        <p14:creationId xmlns:p14="http://schemas.microsoft.com/office/powerpoint/2010/main" val="136856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Effect transition="in" filter="fade">
                                      <p:cBhvr>
                                        <p:cTn id="24" dur="500"/>
                                        <p:tgtEl>
                                          <p:spTgt spid="24">
                                            <p:txEl>
                                              <p:pRg st="1" end="1"/>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fade">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23">
                                            <p:txEl>
                                              <p:pRg st="1" end="1"/>
                                            </p:txEl>
                                          </p:spTgt>
                                        </p:tgtEl>
                                        <p:attrNameLst>
                                          <p:attrName>style.visibility</p:attrName>
                                        </p:attrNameLst>
                                      </p:cBhvr>
                                      <p:to>
                                        <p:strVal val="visible"/>
                                      </p:to>
                                    </p:set>
                                    <p:animEffect transition="in" filter="fade">
                                      <p:cBhvr>
                                        <p:cTn id="46" dur="500"/>
                                        <p:tgtEl>
                                          <p:spTgt spid="23">
                                            <p:txEl>
                                              <p:pRg st="1" end="1"/>
                                            </p:txEl>
                                          </p:spTgt>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23">
                                            <p:txEl>
                                              <p:pRg st="2" end="2"/>
                                            </p:txEl>
                                          </p:spTgt>
                                        </p:tgtEl>
                                        <p:attrNameLst>
                                          <p:attrName>style.visibility</p:attrName>
                                        </p:attrNameLst>
                                      </p:cBhvr>
                                      <p:to>
                                        <p:strVal val="visible"/>
                                      </p:to>
                                    </p:set>
                                    <p:animEffect transition="in" filter="fade">
                                      <p:cBhvr>
                                        <p:cTn id="50" dur="500"/>
                                        <p:tgtEl>
                                          <p:spTgt spid="2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0-#ppt_w/2"/>
                                          </p:val>
                                        </p:tav>
                                        <p:tav tm="100000">
                                          <p:val>
                                            <p:strVal val="#ppt_x"/>
                                          </p:val>
                                        </p:tav>
                                      </p:tavLst>
                                    </p:anim>
                                    <p:anim calcmode="lin" valueType="num">
                                      <p:cBhvr additive="base">
                                        <p:cTn id="56" dur="500" fill="hold"/>
                                        <p:tgtEl>
                                          <p:spTgt spid="3"/>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1+#ppt_w/2"/>
                                          </p:val>
                                        </p:tav>
                                        <p:tav tm="100000">
                                          <p:val>
                                            <p:strVal val="#ppt_x"/>
                                          </p:val>
                                        </p:tav>
                                      </p:tavLst>
                                    </p:anim>
                                    <p:anim calcmode="lin" valueType="num">
                                      <p:cBhvr additive="base">
                                        <p:cTn id="60" dur="500" fill="hold"/>
                                        <p:tgtEl>
                                          <p:spTgt spid="5"/>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25">
                                            <p:txEl>
                                              <p:pRg st="0" end="0"/>
                                            </p:txEl>
                                          </p:spTgt>
                                        </p:tgtEl>
                                        <p:attrNameLst>
                                          <p:attrName>style.visibility</p:attrName>
                                        </p:attrNameLst>
                                      </p:cBhvr>
                                      <p:to>
                                        <p:strVal val="visible"/>
                                      </p:to>
                                    </p:set>
                                    <p:animEffect transition="in" filter="fade">
                                      <p:cBhvr>
                                        <p:cTn id="64" dur="500"/>
                                        <p:tgtEl>
                                          <p:spTgt spid="25">
                                            <p:txEl>
                                              <p:pRg st="0" end="0"/>
                                            </p:txEl>
                                          </p:spTgt>
                                        </p:tgtEl>
                                      </p:cBhvr>
                                    </p:animEffect>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25">
                                            <p:txEl>
                                              <p:pRg st="1" end="1"/>
                                            </p:txEl>
                                          </p:spTgt>
                                        </p:tgtEl>
                                        <p:attrNameLst>
                                          <p:attrName>style.visibility</p:attrName>
                                        </p:attrNameLst>
                                      </p:cBhvr>
                                      <p:to>
                                        <p:strVal val="visible"/>
                                      </p:to>
                                    </p:set>
                                    <p:animEffect transition="in" filter="fade">
                                      <p:cBhvr>
                                        <p:cTn id="68" dur="500"/>
                                        <p:tgtEl>
                                          <p:spTgt spid="25">
                                            <p:txEl>
                                              <p:pRg st="1" end="1"/>
                                            </p:txEl>
                                          </p:spTgt>
                                        </p:tgtEl>
                                      </p:cBhvr>
                                    </p:animEffect>
                                  </p:childTnLst>
                                </p:cTn>
                              </p:par>
                            </p:childTnLst>
                          </p:cTn>
                        </p:par>
                        <p:par>
                          <p:cTn id="69" fill="hold">
                            <p:stCondLst>
                              <p:cond delay="1500"/>
                            </p:stCondLst>
                            <p:childTnLst>
                              <p:par>
                                <p:cTn id="70" presetID="10" presetClass="entr" presetSubtype="0" fill="hold" grpId="0" nodeType="afterEffect">
                                  <p:stCondLst>
                                    <p:cond delay="0"/>
                                  </p:stCondLst>
                                  <p:childTnLst>
                                    <p:set>
                                      <p:cBhvr>
                                        <p:cTn id="71" dur="1" fill="hold">
                                          <p:stCondLst>
                                            <p:cond delay="0"/>
                                          </p:stCondLst>
                                        </p:cTn>
                                        <p:tgtEl>
                                          <p:spTgt spid="25">
                                            <p:txEl>
                                              <p:pRg st="2" end="2"/>
                                            </p:txEl>
                                          </p:spTgt>
                                        </p:tgtEl>
                                        <p:attrNameLst>
                                          <p:attrName>style.visibility</p:attrName>
                                        </p:attrNameLst>
                                      </p:cBhvr>
                                      <p:to>
                                        <p:strVal val="visible"/>
                                      </p:to>
                                    </p:set>
                                    <p:animEffect transition="in" filter="fade">
                                      <p:cBhvr>
                                        <p:cTn id="7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cxnSp>
        <p:nvCxnSpPr>
          <p:cNvPr id="15" name="Straight Connector 14"/>
          <p:cNvCxnSpPr/>
          <p:nvPr userDrawn="1"/>
        </p:nvCxnSpPr>
        <p:spPr>
          <a:xfrm>
            <a:off x="4114800" y="1981200"/>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17" name="Text Placeholder 16"/>
          <p:cNvSpPr>
            <a:spLocks noGrp="1"/>
          </p:cNvSpPr>
          <p:nvPr>
            <p:ph type="body" sz="quarter" idx="10" hasCustomPrompt="1"/>
          </p:nvPr>
        </p:nvSpPr>
        <p:spPr>
          <a:xfrm>
            <a:off x="782049" y="3669822"/>
            <a:ext cx="3048000" cy="356555"/>
          </a:xfrm>
          <a:prstGeom prst="rect">
            <a:avLst/>
          </a:prstGeom>
        </p:spPr>
        <p:txBody>
          <a:bodyPr/>
          <a:lstStyle>
            <a:lvl1pPr marL="0" indent="0" algn="ctr">
              <a:buNone/>
              <a:defRPr sz="2000" b="0"/>
            </a:lvl1pPr>
            <a:lvl2pPr marL="342900" indent="0" algn="l">
              <a:buNone/>
              <a:defRPr/>
            </a:lvl2pPr>
          </a:lstStyle>
          <a:p>
            <a:pPr lvl="0"/>
            <a:r>
              <a:rPr lang="en-US" dirty="0" smtClean="0"/>
              <a:t>[description]</a:t>
            </a:r>
          </a:p>
        </p:txBody>
      </p:sp>
      <p:sp>
        <p:nvSpPr>
          <p:cNvPr id="30" name="Text Placeholder 16"/>
          <p:cNvSpPr>
            <a:spLocks noGrp="1"/>
          </p:cNvSpPr>
          <p:nvPr>
            <p:ph type="body" sz="quarter" idx="11" hasCustomPrompt="1"/>
          </p:nvPr>
        </p:nvSpPr>
        <p:spPr>
          <a:xfrm>
            <a:off x="782049" y="3086385"/>
            <a:ext cx="3047999" cy="522040"/>
          </a:xfrm>
          <a:prstGeom prst="rect">
            <a:avLst/>
          </a:prstGeom>
        </p:spPr>
        <p:txBody>
          <a:bodyPr/>
          <a:lstStyle>
            <a:lvl1pPr marL="0" indent="0" algn="ctr">
              <a:buNone/>
              <a:defRPr sz="3200" b="1">
                <a:solidFill>
                  <a:srgbClr val="1073B0"/>
                </a:solidFill>
              </a:defRPr>
            </a:lvl1pPr>
            <a:lvl2pPr marL="342900" indent="0" algn="l">
              <a:buNone/>
              <a:defRPr/>
            </a:lvl2pPr>
          </a:lstStyle>
          <a:p>
            <a:pPr lvl="0"/>
            <a:r>
              <a:rPr lang="en-US" dirty="0" smtClean="0"/>
              <a:t>[term]</a:t>
            </a:r>
          </a:p>
        </p:txBody>
      </p:sp>
      <p:sp>
        <p:nvSpPr>
          <p:cNvPr id="31" name="Text Placeholder 16"/>
          <p:cNvSpPr>
            <a:spLocks noGrp="1"/>
          </p:cNvSpPr>
          <p:nvPr>
            <p:ph type="body" sz="quarter" idx="12" hasCustomPrompt="1"/>
          </p:nvPr>
        </p:nvSpPr>
        <p:spPr>
          <a:xfrm>
            <a:off x="4419600" y="3682045"/>
            <a:ext cx="3048000" cy="356555"/>
          </a:xfrm>
          <a:prstGeom prst="rect">
            <a:avLst/>
          </a:prstGeom>
        </p:spPr>
        <p:txBody>
          <a:bodyPr/>
          <a:lstStyle>
            <a:lvl1pPr marL="0" indent="0" algn="ctr">
              <a:buNone/>
              <a:defRPr sz="2000" b="0"/>
            </a:lvl1pPr>
            <a:lvl2pPr marL="342900" indent="0" algn="l">
              <a:buNone/>
              <a:defRPr/>
            </a:lvl2pPr>
          </a:lstStyle>
          <a:p>
            <a:pPr lvl="0"/>
            <a:r>
              <a:rPr lang="en-US" dirty="0" smtClean="0"/>
              <a:t>[description]</a:t>
            </a:r>
          </a:p>
        </p:txBody>
      </p:sp>
      <p:sp>
        <p:nvSpPr>
          <p:cNvPr id="32" name="Text Placeholder 16"/>
          <p:cNvSpPr>
            <a:spLocks noGrp="1"/>
          </p:cNvSpPr>
          <p:nvPr>
            <p:ph type="body" sz="quarter" idx="13" hasCustomPrompt="1"/>
          </p:nvPr>
        </p:nvSpPr>
        <p:spPr>
          <a:xfrm>
            <a:off x="4419600" y="3098608"/>
            <a:ext cx="3047999" cy="522040"/>
          </a:xfrm>
          <a:prstGeom prst="rect">
            <a:avLst/>
          </a:prstGeom>
        </p:spPr>
        <p:txBody>
          <a:bodyPr/>
          <a:lstStyle>
            <a:lvl1pPr marL="0" indent="0" algn="ctr">
              <a:buNone/>
              <a:defRPr sz="3200" b="1">
                <a:solidFill>
                  <a:srgbClr val="A4C83B"/>
                </a:solidFill>
              </a:defRPr>
            </a:lvl1pPr>
            <a:lvl2pPr marL="342900" indent="0" algn="l">
              <a:buNone/>
              <a:defRPr/>
            </a:lvl2pPr>
          </a:lstStyle>
          <a:p>
            <a:pPr lvl="0"/>
            <a:r>
              <a:rPr lang="en-US" dirty="0" smtClean="0"/>
              <a:t>[term]</a:t>
            </a:r>
          </a:p>
        </p:txBody>
      </p:sp>
    </p:spTree>
    <p:extLst>
      <p:ext uri="{BB962C8B-B14F-4D97-AF65-F5344CB8AC3E}">
        <p14:creationId xmlns:p14="http://schemas.microsoft.com/office/powerpoint/2010/main" val="207473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0"/>
                  </p:stCondLst>
                  <p:childTnLst>
                    <p:set>
                      <p:cBhvr>
                        <p:cTn dur="1" fill="hold">
                          <p:stCondLst>
                            <p:cond delay="9"/>
                          </p:stCondLst>
                        </p:cTn>
                        <p:tgtEl>
                          <p:spTgt spid="17"/>
                        </p:tgtEl>
                        <p:attrNameLst>
                          <p:attrName>style.visibility</p:attrName>
                        </p:attrNameLst>
                      </p:cBhvr>
                      <p:to>
                        <p:strVal val="visible"/>
                      </p:to>
                    </p:set>
                  </p:childTnLst>
                </p:cTn>
              </p:par>
            </p:tnLst>
          </p:tmpl>
        </p:tmplLst>
      </p:bldP>
      <p:bldP spid="30" grpId="0" build="p">
        <p:tmplLst>
          <p:tmpl lvl="1">
            <p:tnLst>
              <p:par>
                <p:cTn presetID="1" presetClass="entr" presetSubtype="0" fill="hold" nodeType="clickEffect">
                  <p:stCondLst>
                    <p:cond delay="0"/>
                  </p:stCondLst>
                  <p:childTnLst>
                    <p:set>
                      <p:cBhvr>
                        <p:cTn dur="1" fill="hold">
                          <p:stCondLst>
                            <p:cond delay="9"/>
                          </p:stCondLst>
                        </p:cTn>
                        <p:tgtEl>
                          <p:spTgt spid="30"/>
                        </p:tgtEl>
                        <p:attrNameLst>
                          <p:attrName>style.visibility</p:attrName>
                        </p:attrNameLst>
                      </p:cBhvr>
                      <p:to>
                        <p:strVal val="visible"/>
                      </p:to>
                    </p:set>
                  </p:childTnLst>
                </p:cTn>
              </p:par>
            </p:tnLst>
          </p:tmpl>
        </p:tmplLst>
      </p:bldP>
      <p:bldP spid="31" grpId="0" build="p">
        <p:tmplLst>
          <p:tmpl lvl="1">
            <p:tnLst>
              <p:par>
                <p:cTn presetID="1"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click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p:cNvCxnSpPr/>
          <p:nvPr userDrawn="1"/>
        </p:nvCxnSpPr>
        <p:spPr>
          <a:xfrm flipH="1">
            <a:off x="4146554" y="2690745"/>
            <a:ext cx="687974" cy="975077"/>
          </a:xfrm>
          <a:prstGeom prst="line">
            <a:avLst/>
          </a:prstGeom>
          <a:ln w="57150">
            <a:solidFill>
              <a:schemeClr val="bg1">
                <a:lumMod val="75000"/>
              </a:schemeClr>
            </a:solidFill>
          </a:ln>
        </p:spPr>
        <p:style>
          <a:lnRef idx="3">
            <a:schemeClr val="dk1"/>
          </a:lnRef>
          <a:fillRef idx="0">
            <a:schemeClr val="dk1"/>
          </a:fillRef>
          <a:effectRef idx="2">
            <a:schemeClr val="dk1"/>
          </a:effectRef>
          <a:fontRef idx="minor">
            <a:schemeClr val="tx1"/>
          </a:fontRef>
        </p:style>
      </p:cxnSp>
      <p:cxnSp>
        <p:nvCxnSpPr>
          <p:cNvPr id="4" name="Straight Connector 3"/>
          <p:cNvCxnSpPr/>
          <p:nvPr userDrawn="1"/>
        </p:nvCxnSpPr>
        <p:spPr>
          <a:xfrm>
            <a:off x="4281012" y="4463004"/>
            <a:ext cx="753861" cy="662057"/>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2004607" y="4079300"/>
            <a:ext cx="900223" cy="1216"/>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945591" y="3492626"/>
            <a:ext cx="1173349" cy="11733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userDrawn="1"/>
        </p:nvSpPr>
        <p:spPr>
          <a:xfrm>
            <a:off x="4239304" y="2068510"/>
            <a:ext cx="1173348" cy="1173349"/>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userDrawn="1"/>
        </p:nvSpPr>
        <p:spPr>
          <a:xfrm>
            <a:off x="4831655" y="4748894"/>
            <a:ext cx="1173349" cy="1173349"/>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p:cNvSpPr/>
          <p:nvPr userDrawn="1"/>
        </p:nvSpPr>
        <p:spPr>
          <a:xfrm>
            <a:off x="2743200" y="3419727"/>
            <a:ext cx="1645691" cy="16456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18"/>
          <p:cNvSpPr>
            <a:spLocks noGrp="1"/>
          </p:cNvSpPr>
          <p:nvPr userDrawn="1">
            <p:ph type="body" sz="quarter" idx="10"/>
          </p:nvPr>
        </p:nvSpPr>
        <p:spPr>
          <a:xfrm>
            <a:off x="2954460" y="3702077"/>
            <a:ext cx="1175862" cy="540495"/>
          </a:xfrm>
          <a:prstGeom prst="rect">
            <a:avLst/>
          </a:prstGeom>
        </p:spPr>
        <p:txBody>
          <a:bodyPr/>
          <a:lstStyle>
            <a:lvl1pPr marL="0" indent="0" algn="ctr">
              <a:buNone/>
              <a:defRPr b="1"/>
            </a:lvl1pPr>
          </a:lstStyle>
          <a:p>
            <a:pPr lvl="0"/>
            <a:r>
              <a:rPr lang="en-US" dirty="0" smtClean="0"/>
              <a:t>Click to edit Master text</a:t>
            </a:r>
            <a:endParaRPr lang="en-ZA" dirty="0"/>
          </a:p>
        </p:txBody>
      </p:sp>
      <p:sp>
        <p:nvSpPr>
          <p:cNvPr id="21" name="Text Placeholder 20"/>
          <p:cNvSpPr>
            <a:spLocks noGrp="1"/>
          </p:cNvSpPr>
          <p:nvPr userDrawn="1">
            <p:ph type="body" sz="quarter" idx="11"/>
          </p:nvPr>
        </p:nvSpPr>
        <p:spPr>
          <a:xfrm>
            <a:off x="4377764" y="2286000"/>
            <a:ext cx="956235" cy="622015"/>
          </a:xfrm>
          <a:prstGeom prst="rect">
            <a:avLst/>
          </a:prstGeom>
        </p:spPr>
        <p:txBody>
          <a:bodyPr/>
          <a:lstStyle>
            <a:lvl1pPr marL="0" indent="0" algn="ctr">
              <a:buNone/>
              <a:defRPr/>
            </a:lvl1pPr>
          </a:lstStyle>
          <a:p>
            <a:pPr lvl="0"/>
            <a:r>
              <a:rPr lang="en-US" dirty="0" smtClean="0"/>
              <a:t>Click to edit </a:t>
            </a:r>
          </a:p>
        </p:txBody>
      </p:sp>
      <p:sp>
        <p:nvSpPr>
          <p:cNvPr id="22" name="Text Placeholder 20"/>
          <p:cNvSpPr>
            <a:spLocks noGrp="1"/>
          </p:cNvSpPr>
          <p:nvPr userDrawn="1">
            <p:ph type="body" sz="quarter" idx="12"/>
          </p:nvPr>
        </p:nvSpPr>
        <p:spPr>
          <a:xfrm>
            <a:off x="4939534" y="4901636"/>
            <a:ext cx="956235" cy="622015"/>
          </a:xfrm>
          <a:prstGeom prst="rect">
            <a:avLst/>
          </a:prstGeom>
        </p:spPr>
        <p:txBody>
          <a:bodyPr/>
          <a:lstStyle>
            <a:lvl1pPr marL="0" indent="0" algn="ctr">
              <a:buNone/>
              <a:defRPr/>
            </a:lvl1pPr>
          </a:lstStyle>
          <a:p>
            <a:pPr lvl="0"/>
            <a:r>
              <a:rPr lang="en-US" dirty="0" smtClean="0"/>
              <a:t>Click to edit </a:t>
            </a:r>
          </a:p>
        </p:txBody>
      </p:sp>
      <p:sp>
        <p:nvSpPr>
          <p:cNvPr id="23" name="Text Placeholder 20"/>
          <p:cNvSpPr>
            <a:spLocks noGrp="1"/>
          </p:cNvSpPr>
          <p:nvPr>
            <p:ph type="body" sz="quarter" idx="13"/>
          </p:nvPr>
        </p:nvSpPr>
        <p:spPr>
          <a:xfrm>
            <a:off x="1048372" y="3768292"/>
            <a:ext cx="956235" cy="622015"/>
          </a:xfrm>
          <a:prstGeom prst="rect">
            <a:avLst/>
          </a:prstGeom>
        </p:spPr>
        <p:txBody>
          <a:bodyPr/>
          <a:lstStyle>
            <a:lvl1pPr marL="0" indent="0" algn="ctr">
              <a:buNone/>
              <a:defRPr/>
            </a:lvl1pPr>
          </a:lstStyle>
          <a:p>
            <a:pPr lvl="0"/>
            <a:r>
              <a:rPr lang="en-US" dirty="0" smtClean="0"/>
              <a:t>Click to edit </a:t>
            </a:r>
          </a:p>
        </p:txBody>
      </p:sp>
      <p:sp>
        <p:nvSpPr>
          <p:cNvPr id="24" name="Text Placeholder 5"/>
          <p:cNvSpPr>
            <a:spLocks noGrp="1"/>
          </p:cNvSpPr>
          <p:nvPr>
            <p:ph type="body" sz="quarter" idx="14"/>
          </p:nvPr>
        </p:nvSpPr>
        <p:spPr>
          <a:xfrm>
            <a:off x="381001" y="1371599"/>
            <a:ext cx="7905750" cy="411163"/>
          </a:xfrm>
          <a:prstGeom prst="rect">
            <a:avLst/>
          </a:prstGeom>
        </p:spPr>
        <p:txBody>
          <a:bodyPr/>
          <a:lstStyle/>
          <a:p>
            <a:pPr lvl="0"/>
            <a:r>
              <a:rPr lang="en-US" dirty="0" smtClean="0"/>
              <a:t>Click to edit Master text styles</a:t>
            </a:r>
          </a:p>
        </p:txBody>
      </p:sp>
      <p:sp>
        <p:nvSpPr>
          <p:cNvPr id="25"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72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p:cTn id="12"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p:cTn id="28"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 calcmode="lin" valueType="num">
                                      <p:cBhvr>
                                        <p:cTn id="44"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2">
                                            <p:txEl>
                                              <p:pRg st="0" end="0"/>
                                            </p:txEl>
                                          </p:spTgt>
                                        </p:tgtEl>
                                        <p:attrNameLst>
                                          <p:attrName>style.visibility</p:attrName>
                                        </p:attrNameLst>
                                      </p:cBhvr>
                                      <p:to>
                                        <p:strVal val="visible"/>
                                      </p:to>
                                    </p:set>
                                    <p:anim calcmode="lin" valueType="num">
                                      <p:cBhvr>
                                        <p:cTn id="6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build="p">
        <p:tmplLst>
          <p:tmpl lvl="1">
            <p:tnLst>
              <p:par>
                <p:cTn presetID="53" presetClass="entr" presetSubtype="16"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3" grpId="0" build="p">
        <p:tmplLst>
          <p:tmpl lvl="1">
            <p:tnLst>
              <p:par>
                <p:cTn presetID="53" presetClass="entr" presetSubtype="16"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Content Placeholder 2"/>
          <p:cNvSpPr txBox="1">
            <a:spLocks/>
          </p:cNvSpPr>
          <p:nvPr userDrawn="1"/>
        </p:nvSpPr>
        <p:spPr>
          <a:xfrm>
            <a:off x="838200" y="1108549"/>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2</a:t>
            </a:r>
            <a:endParaRPr lang="en-ZA" sz="6600" b="1" dirty="0" smtClean="0">
              <a:solidFill>
                <a:schemeClr val="bg1"/>
              </a:solidFill>
            </a:endParaRPr>
          </a:p>
        </p:txBody>
      </p:sp>
      <p:grpSp>
        <p:nvGrpSpPr>
          <p:cNvPr id="4" name="Group 3"/>
          <p:cNvGrpSpPr/>
          <p:nvPr userDrawn="1"/>
        </p:nvGrpSpPr>
        <p:grpSpPr>
          <a:xfrm>
            <a:off x="452337" y="1524000"/>
            <a:ext cx="7467599" cy="1087768"/>
            <a:chOff x="452337" y="1345252"/>
            <a:chExt cx="7467599" cy="1087768"/>
          </a:xfrm>
        </p:grpSpPr>
        <p:sp>
          <p:nvSpPr>
            <p:cNvPr id="5" name="Rectangle 4"/>
            <p:cNvSpPr/>
            <p:nvPr/>
          </p:nvSpPr>
          <p:spPr>
            <a:xfrm>
              <a:off x="452337" y="13452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68093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9" name="Group 8"/>
          <p:cNvGrpSpPr/>
          <p:nvPr userDrawn="1"/>
        </p:nvGrpSpPr>
        <p:grpSpPr>
          <a:xfrm>
            <a:off x="452337" y="2695742"/>
            <a:ext cx="7467599" cy="1087768"/>
            <a:chOff x="452337" y="2516994"/>
            <a:chExt cx="7467599" cy="1087768"/>
          </a:xfrm>
        </p:grpSpPr>
        <p:sp>
          <p:nvSpPr>
            <p:cNvPr id="10" name="Rectangle 9"/>
            <p:cNvSpPr/>
            <p:nvPr/>
          </p:nvSpPr>
          <p:spPr>
            <a:xfrm>
              <a:off x="452337" y="25169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p:cNvCxnSpPr/>
            <p:nvPr/>
          </p:nvCxnSpPr>
          <p:spPr>
            <a:xfrm>
              <a:off x="680937" y="2656792"/>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14" name="Group 13"/>
          <p:cNvGrpSpPr/>
          <p:nvPr userDrawn="1"/>
        </p:nvGrpSpPr>
        <p:grpSpPr>
          <a:xfrm>
            <a:off x="457201" y="3891580"/>
            <a:ext cx="7467599" cy="1087768"/>
            <a:chOff x="457201" y="3712832"/>
            <a:chExt cx="7467599" cy="1087768"/>
          </a:xfrm>
        </p:grpSpPr>
        <p:sp>
          <p:nvSpPr>
            <p:cNvPr id="15" name="Rectangle 14"/>
            <p:cNvSpPr/>
            <p:nvPr/>
          </p:nvSpPr>
          <p:spPr>
            <a:xfrm>
              <a:off x="457201" y="371283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p:cNvCxnSpPr/>
            <p:nvPr/>
          </p:nvCxnSpPr>
          <p:spPr>
            <a:xfrm>
              <a:off x="685801" y="385263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19" name="Group 18"/>
          <p:cNvGrpSpPr/>
          <p:nvPr userDrawn="1"/>
        </p:nvGrpSpPr>
        <p:grpSpPr>
          <a:xfrm>
            <a:off x="452337" y="5093604"/>
            <a:ext cx="7467599" cy="1087768"/>
            <a:chOff x="452337" y="4914856"/>
            <a:chExt cx="7467599" cy="1087768"/>
          </a:xfrm>
        </p:grpSpPr>
        <p:sp>
          <p:nvSpPr>
            <p:cNvPr id="20" name="Rectangle 19"/>
            <p:cNvSpPr/>
            <p:nvPr/>
          </p:nvSpPr>
          <p:spPr>
            <a:xfrm>
              <a:off x="452337" y="4914856"/>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20"/>
            <p:cNvCxnSpPr/>
            <p:nvPr/>
          </p:nvCxnSpPr>
          <p:spPr>
            <a:xfrm>
              <a:off x="680937" y="5054654"/>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27" name="Picture Placeholder 26"/>
          <p:cNvSpPr>
            <a:spLocks noGrp="1"/>
          </p:cNvSpPr>
          <p:nvPr>
            <p:ph type="pic" sz="quarter" idx="10"/>
          </p:nvPr>
        </p:nvSpPr>
        <p:spPr>
          <a:xfrm>
            <a:off x="6640569" y="1663147"/>
            <a:ext cx="914400" cy="831850"/>
          </a:xfrm>
          <a:prstGeom prst="rect">
            <a:avLst/>
          </a:prstGeom>
        </p:spPr>
        <p:txBody>
          <a:bodyPr/>
          <a:lstStyle/>
          <a:p>
            <a:endParaRPr lang="en-ZA" dirty="0"/>
          </a:p>
        </p:txBody>
      </p:sp>
      <p:sp>
        <p:nvSpPr>
          <p:cNvPr id="28" name="Picture Placeholder 26"/>
          <p:cNvSpPr>
            <a:spLocks noGrp="1"/>
          </p:cNvSpPr>
          <p:nvPr>
            <p:ph type="pic" sz="quarter" idx="11"/>
          </p:nvPr>
        </p:nvSpPr>
        <p:spPr>
          <a:xfrm>
            <a:off x="6640569" y="2809787"/>
            <a:ext cx="914400" cy="831850"/>
          </a:xfrm>
          <a:prstGeom prst="rect">
            <a:avLst/>
          </a:prstGeom>
        </p:spPr>
        <p:txBody>
          <a:bodyPr/>
          <a:lstStyle/>
          <a:p>
            <a:endParaRPr lang="en-ZA" dirty="0"/>
          </a:p>
        </p:txBody>
      </p:sp>
      <p:sp>
        <p:nvSpPr>
          <p:cNvPr id="29" name="Picture Placeholder 26"/>
          <p:cNvSpPr>
            <a:spLocks noGrp="1"/>
          </p:cNvSpPr>
          <p:nvPr>
            <p:ph type="pic" sz="quarter" idx="12"/>
          </p:nvPr>
        </p:nvSpPr>
        <p:spPr>
          <a:xfrm>
            <a:off x="6665969" y="4009348"/>
            <a:ext cx="914400" cy="831850"/>
          </a:xfrm>
          <a:prstGeom prst="rect">
            <a:avLst/>
          </a:prstGeom>
        </p:spPr>
        <p:txBody>
          <a:bodyPr/>
          <a:lstStyle/>
          <a:p>
            <a:endParaRPr lang="en-ZA" dirty="0"/>
          </a:p>
        </p:txBody>
      </p:sp>
      <p:sp>
        <p:nvSpPr>
          <p:cNvPr id="30" name="Picture Placeholder 26"/>
          <p:cNvSpPr>
            <a:spLocks noGrp="1"/>
          </p:cNvSpPr>
          <p:nvPr>
            <p:ph type="pic" sz="quarter" idx="13"/>
          </p:nvPr>
        </p:nvSpPr>
        <p:spPr>
          <a:xfrm>
            <a:off x="6665969" y="5221563"/>
            <a:ext cx="914400" cy="831850"/>
          </a:xfrm>
          <a:prstGeom prst="rect">
            <a:avLst/>
          </a:prstGeom>
        </p:spPr>
        <p:txBody>
          <a:bodyPr/>
          <a:lstStyle/>
          <a:p>
            <a:endParaRPr lang="en-ZA" dirty="0"/>
          </a:p>
        </p:txBody>
      </p:sp>
      <p:sp>
        <p:nvSpPr>
          <p:cNvPr id="32" name="Text Placeholder 31"/>
          <p:cNvSpPr>
            <a:spLocks noGrp="1"/>
          </p:cNvSpPr>
          <p:nvPr>
            <p:ph type="body" sz="quarter" idx="14"/>
          </p:nvPr>
        </p:nvSpPr>
        <p:spPr>
          <a:xfrm>
            <a:off x="838200" y="1713947"/>
            <a:ext cx="5662613" cy="781050"/>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4" name="Text Placeholder 31"/>
          <p:cNvSpPr>
            <a:spLocks noGrp="1"/>
          </p:cNvSpPr>
          <p:nvPr>
            <p:ph type="body" sz="quarter" idx="15"/>
          </p:nvPr>
        </p:nvSpPr>
        <p:spPr>
          <a:xfrm>
            <a:off x="854847" y="2829474"/>
            <a:ext cx="5662613" cy="781050"/>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5" name="Text Placeholder 31"/>
          <p:cNvSpPr>
            <a:spLocks noGrp="1"/>
          </p:cNvSpPr>
          <p:nvPr>
            <p:ph type="body" sz="quarter" idx="16"/>
          </p:nvPr>
        </p:nvSpPr>
        <p:spPr>
          <a:xfrm>
            <a:off x="854847" y="4009348"/>
            <a:ext cx="5662613" cy="819734"/>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6" name="Text Placeholder 31"/>
          <p:cNvSpPr>
            <a:spLocks noGrp="1"/>
          </p:cNvSpPr>
          <p:nvPr>
            <p:ph type="body" sz="quarter" idx="17"/>
          </p:nvPr>
        </p:nvSpPr>
        <p:spPr>
          <a:xfrm>
            <a:off x="838200" y="5196163"/>
            <a:ext cx="5662613" cy="819734"/>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23" name="Title 1"/>
          <p:cNvSpPr>
            <a:spLocks noGrp="1"/>
          </p:cNvSpPr>
          <p:nvPr>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3611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 calcmode="lin" valueType="num">
                                      <p:cBhvr additive="base">
                                        <p:cTn id="11"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anim calcmode="lin" valueType="num">
                                      <p:cBhvr additive="base">
                                        <p:cTn id="15" dur="500" fill="hold"/>
                                        <p:tgtEl>
                                          <p:spTgt spid="32">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2">
                                            <p:txEl>
                                              <p:pRg st="1" end="1"/>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nodePh="1">
                                  <p:stCondLst>
                                    <p:cond delay="0"/>
                                  </p:stCondLst>
                                  <p:endCondLst>
                                    <p:cond evt="begin" delay="0">
                                      <p:tn val="18"/>
                                    </p:cond>
                                  </p:end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4">
                                            <p:txEl>
                                              <p:pRg st="0" end="0"/>
                                            </p:txEl>
                                          </p:spTgt>
                                        </p:tgtEl>
                                        <p:attrNameLst>
                                          <p:attrName>style.visibility</p:attrName>
                                        </p:attrNameLst>
                                      </p:cBhvr>
                                      <p:to>
                                        <p:strVal val="visible"/>
                                      </p:to>
                                    </p:set>
                                    <p:anim calcmode="lin" valueType="num">
                                      <p:cBhvr additive="base">
                                        <p:cTn id="29"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4">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4">
                                            <p:txEl>
                                              <p:pRg st="1" end="1"/>
                                            </p:txEl>
                                          </p:spTgt>
                                        </p:tgtEl>
                                        <p:attrNameLst>
                                          <p:attrName>style.visibility</p:attrName>
                                        </p:attrNameLst>
                                      </p:cBhvr>
                                      <p:to>
                                        <p:strVal val="visible"/>
                                      </p:to>
                                    </p:set>
                                    <p:anim calcmode="lin" valueType="num">
                                      <p:cBhvr additive="base">
                                        <p:cTn id="33"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4">
                                            <p:txEl>
                                              <p:pRg st="1" end="1"/>
                                            </p:txEl>
                                          </p:spTgt>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nodePh="1">
                                  <p:stCondLst>
                                    <p:cond delay="0"/>
                                  </p:stCondLst>
                                  <p:endCondLst>
                                    <p:cond evt="begin" delay="0">
                                      <p:tn val="36"/>
                                    </p:cond>
                                  </p:end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5">
                                            <p:txEl>
                                              <p:pRg st="0" end="0"/>
                                            </p:txEl>
                                          </p:spTgt>
                                        </p:tgtEl>
                                        <p:attrNameLst>
                                          <p:attrName>style.visibility</p:attrName>
                                        </p:attrNameLst>
                                      </p:cBhvr>
                                      <p:to>
                                        <p:strVal val="visible"/>
                                      </p:to>
                                    </p:set>
                                    <p:anim calcmode="lin" valueType="num">
                                      <p:cBhvr additive="base">
                                        <p:cTn id="47"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5">
                                            <p:txEl>
                                              <p:pRg st="0" end="0"/>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5">
                                            <p:txEl>
                                              <p:pRg st="1" end="1"/>
                                            </p:txEl>
                                          </p:spTgt>
                                        </p:tgtEl>
                                        <p:attrNameLst>
                                          <p:attrName>style.visibility</p:attrName>
                                        </p:attrNameLst>
                                      </p:cBhvr>
                                      <p:to>
                                        <p:strVal val="visible"/>
                                      </p:to>
                                    </p:set>
                                    <p:anim calcmode="lin" valueType="num">
                                      <p:cBhvr additive="base">
                                        <p:cTn id="51" dur="500" fill="hold"/>
                                        <p:tgtEl>
                                          <p:spTgt spid="35">
                                            <p:txEl>
                                              <p:pRg st="1" end="1"/>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5">
                                            <p:txEl>
                                              <p:pRg st="1" end="1"/>
                                            </p:txEl>
                                          </p:spTgt>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10" presetClass="entr" presetSubtype="0" fill="hold" grpId="0" nodeType="afterEffect" nodePh="1">
                                  <p:stCondLst>
                                    <p:cond delay="0"/>
                                  </p:stCondLst>
                                  <p:endCondLst>
                                    <p:cond evt="begin" delay="0">
                                      <p:tn val="54"/>
                                    </p:cond>
                                  </p:end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0-#ppt_w/2"/>
                                          </p:val>
                                        </p:tav>
                                        <p:tav tm="100000">
                                          <p:val>
                                            <p:strVal val="#ppt_x"/>
                                          </p:val>
                                        </p:tav>
                                      </p:tavLst>
                                    </p:anim>
                                    <p:anim calcmode="lin" valueType="num">
                                      <p:cBhvr additive="base">
                                        <p:cTn id="62" dur="500" fill="hold"/>
                                        <p:tgtEl>
                                          <p:spTgt spid="19"/>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36">
                                            <p:txEl>
                                              <p:pRg st="0" end="0"/>
                                            </p:txEl>
                                          </p:spTgt>
                                        </p:tgtEl>
                                        <p:attrNameLst>
                                          <p:attrName>style.visibility</p:attrName>
                                        </p:attrNameLst>
                                      </p:cBhvr>
                                      <p:to>
                                        <p:strVal val="visible"/>
                                      </p:to>
                                    </p:set>
                                    <p:anim calcmode="lin" valueType="num">
                                      <p:cBhvr additive="base">
                                        <p:cTn id="65"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36">
                                            <p:txEl>
                                              <p:pRg st="0" end="0"/>
                                            </p:txEl>
                                          </p:spTgt>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36">
                                            <p:txEl>
                                              <p:pRg st="1" end="1"/>
                                            </p:txEl>
                                          </p:spTgt>
                                        </p:tgtEl>
                                        <p:attrNameLst>
                                          <p:attrName>style.visibility</p:attrName>
                                        </p:attrNameLst>
                                      </p:cBhvr>
                                      <p:to>
                                        <p:strVal val="visible"/>
                                      </p:to>
                                    </p:set>
                                    <p:anim calcmode="lin" valueType="num">
                                      <p:cBhvr additive="base">
                                        <p:cTn id="69"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nodePh="1">
                                  <p:stCondLst>
                                    <p:cond delay="0"/>
                                  </p:stCondLst>
                                  <p:endCondLst>
                                    <p:cond evt="begin" delay="0">
                                      <p:tn val="73"/>
                                    </p:cond>
                                  </p:end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build="p">
        <p:tmplLst>
          <p:tmpl lvl="1">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381001" y="2054224"/>
            <a:ext cx="7905750" cy="3736976"/>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4" name="Content Placeholder 2"/>
          <p:cNvSpPr txBox="1">
            <a:spLocks/>
          </p:cNvSpPr>
          <p:nvPr userDrawn="1"/>
        </p:nvSpPr>
        <p:spPr>
          <a:xfrm>
            <a:off x="1066800" y="1782762"/>
            <a:ext cx="16002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Sentence</a:t>
            </a:r>
            <a:endParaRPr lang="en-GB" sz="2800" b="1" i="1" dirty="0">
              <a:solidFill>
                <a:srgbClr val="1073B0"/>
              </a:solidFill>
            </a:endParaRPr>
          </a:p>
        </p:txBody>
      </p:sp>
      <p:sp>
        <p:nvSpPr>
          <p:cNvPr id="6" name="Text Placeholder 5"/>
          <p:cNvSpPr>
            <a:spLocks noGrp="1"/>
          </p:cNvSpPr>
          <p:nvPr>
            <p:ph type="body" sz="quarter" idx="10"/>
          </p:nvPr>
        </p:nvSpPr>
        <p:spPr>
          <a:xfrm>
            <a:off x="381001" y="1371599"/>
            <a:ext cx="7905750" cy="411163"/>
          </a:xfrm>
          <a:prstGeom prst="rect">
            <a:avLst/>
          </a:prstGeom>
        </p:spPr>
        <p:txBody>
          <a:bodyPr/>
          <a:lstStyle/>
          <a:p>
            <a:pPr lvl="0"/>
            <a:r>
              <a:rPr lang="en-US" dirty="0" smtClean="0"/>
              <a:t>Click to edit Master text styles</a:t>
            </a:r>
          </a:p>
        </p:txBody>
      </p:sp>
      <p:sp>
        <p:nvSpPr>
          <p:cNvPr id="7" name="Title 1"/>
          <p:cNvSpPr>
            <a:spLocks noGrp="1"/>
          </p:cNvSpPr>
          <p:nvPr>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5" name="Text Placeholder 4"/>
          <p:cNvSpPr>
            <a:spLocks noGrp="1"/>
          </p:cNvSpPr>
          <p:nvPr>
            <p:ph type="body" sz="quarter" idx="11"/>
          </p:nvPr>
        </p:nvSpPr>
        <p:spPr>
          <a:xfrm>
            <a:off x="533400" y="2244724"/>
            <a:ext cx="7620000" cy="339725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1978693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p:cNvSpPr/>
          <p:nvPr userDrawn="1"/>
        </p:nvSpPr>
        <p:spPr>
          <a:xfrm>
            <a:off x="381000" y="5018195"/>
            <a:ext cx="7772400" cy="925405"/>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userDrawn="1"/>
        </p:nvSpPr>
        <p:spPr>
          <a:xfrm>
            <a:off x="1111469" y="4767426"/>
            <a:ext cx="1707931"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ZA" sz="2400" b="1" i="1" dirty="0" smtClean="0">
                <a:solidFill>
                  <a:srgbClr val="1073B0"/>
                </a:solidFill>
              </a:rPr>
              <a:t>Remember!</a:t>
            </a:r>
            <a:endParaRPr lang="en-GB" sz="2800" b="1" i="1" dirty="0">
              <a:solidFill>
                <a:srgbClr val="1073B0"/>
              </a:solidFill>
            </a:endParaRPr>
          </a:p>
        </p:txBody>
      </p:sp>
      <p:sp>
        <p:nvSpPr>
          <p:cNvPr id="7" name="Title 1"/>
          <p:cNvSpPr>
            <a:spLocks noGrp="1"/>
          </p:cNvSpPr>
          <p:nvPr>
            <p:ph type="title"/>
          </p:nvPr>
        </p:nvSpPr>
        <p:spPr>
          <a:xfrm>
            <a:off x="381001" y="365127"/>
            <a:ext cx="7772399"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381000" y="1295400"/>
            <a:ext cx="7772400" cy="3276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3" name="Text Placeholder 2"/>
          <p:cNvSpPr>
            <a:spLocks noGrp="1"/>
          </p:cNvSpPr>
          <p:nvPr>
            <p:ph type="body" sz="quarter" idx="11"/>
          </p:nvPr>
        </p:nvSpPr>
        <p:spPr>
          <a:xfrm>
            <a:off x="533400" y="5229225"/>
            <a:ext cx="7315200" cy="561975"/>
          </a:xfrm>
          <a:prstGeom prst="rect">
            <a:avLst/>
          </a:prstGeom>
        </p:spPr>
        <p:txBody>
          <a:bodyPr/>
          <a:lstStyle/>
          <a:p>
            <a:pPr lvl="0"/>
            <a:r>
              <a:rPr lang="en-US" dirty="0" smtClean="0"/>
              <a:t>Click to edit Master text styles</a:t>
            </a:r>
          </a:p>
        </p:txBody>
      </p:sp>
    </p:spTree>
    <p:extLst>
      <p:ext uri="{BB962C8B-B14F-4D97-AF65-F5344CB8AC3E}">
        <p14:creationId xmlns:p14="http://schemas.microsoft.com/office/powerpoint/2010/main" val="1272166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228600"/>
            <a:ext cx="2232284" cy="634653"/>
          </a:xfrm>
          <a:prstGeom prst="rect">
            <a:avLst/>
          </a:prstGeom>
        </p:spPr>
      </p:pic>
    </p:spTree>
    <p:extLst>
      <p:ext uri="{BB962C8B-B14F-4D97-AF65-F5344CB8AC3E}">
        <p14:creationId xmlns:p14="http://schemas.microsoft.com/office/powerpoint/2010/main" val="28443533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457201" y="1928766"/>
            <a:ext cx="3657600" cy="1077377"/>
            <a:chOff x="452338" y="1345253"/>
            <a:chExt cx="3692877" cy="1087769"/>
          </a:xfrm>
        </p:grpSpPr>
        <p:sp>
          <p:nvSpPr>
            <p:cNvPr id="4" name="Rectangle 3"/>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9" name="Rectangle 8"/>
          <p:cNvSpPr/>
          <p:nvPr/>
        </p:nvSpPr>
        <p:spPr>
          <a:xfrm>
            <a:off x="4260273" y="1928766"/>
            <a:ext cx="3657600" cy="1077377"/>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4412672" y="206722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457201" y="3178836"/>
            <a:ext cx="3657600" cy="107737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609600" y="331729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9" name="Rectangle 18"/>
          <p:cNvSpPr/>
          <p:nvPr userDrawn="1"/>
        </p:nvSpPr>
        <p:spPr>
          <a:xfrm>
            <a:off x="4267200" y="3178836"/>
            <a:ext cx="3657600" cy="107737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userDrawn="1"/>
        </p:nvCxnSpPr>
        <p:spPr>
          <a:xfrm>
            <a:off x="4419599" y="331729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4" name="Rectangle 23"/>
          <p:cNvSpPr/>
          <p:nvPr userDrawn="1"/>
        </p:nvSpPr>
        <p:spPr>
          <a:xfrm>
            <a:off x="450274" y="4438306"/>
            <a:ext cx="3657600" cy="1077377"/>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userDrawn="1"/>
        </p:nvCxnSpPr>
        <p:spPr>
          <a:xfrm>
            <a:off x="602673" y="457676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28" name="Group 27"/>
          <p:cNvGrpSpPr/>
          <p:nvPr userDrawn="1"/>
        </p:nvGrpSpPr>
        <p:grpSpPr>
          <a:xfrm>
            <a:off x="4253346" y="4438306"/>
            <a:ext cx="3657600" cy="1077377"/>
            <a:chOff x="452338" y="1345253"/>
            <a:chExt cx="3692877" cy="1087769"/>
          </a:xfrm>
        </p:grpSpPr>
        <p:sp>
          <p:nvSpPr>
            <p:cNvPr id="29" name="Rectangle 28"/>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33" name="Text Placeholder 5"/>
          <p:cNvSpPr>
            <a:spLocks noGrp="1"/>
          </p:cNvSpPr>
          <p:nvPr userDrawn="1">
            <p:ph type="body" sz="quarter" idx="10"/>
          </p:nvPr>
        </p:nvSpPr>
        <p:spPr>
          <a:xfrm>
            <a:off x="381001" y="1371599"/>
            <a:ext cx="7905750" cy="411163"/>
          </a:xfrm>
          <a:prstGeom prst="rect">
            <a:avLst/>
          </a:prstGeom>
        </p:spPr>
        <p:txBody>
          <a:bodyPr/>
          <a:lstStyle/>
          <a:p>
            <a:pPr lvl="0"/>
            <a:r>
              <a:rPr lang="en-US" dirty="0" smtClean="0"/>
              <a:t>Click to edit Master text styles</a:t>
            </a:r>
          </a:p>
        </p:txBody>
      </p:sp>
      <p:sp>
        <p:nvSpPr>
          <p:cNvPr id="34" name="Title 1"/>
          <p:cNvSpPr>
            <a:spLocks noGrp="1"/>
          </p:cNvSpPr>
          <p:nvPr userDrawn="1">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40" name="Picture Placeholder 39"/>
          <p:cNvSpPr>
            <a:spLocks noGrp="1"/>
          </p:cNvSpPr>
          <p:nvPr userDrawn="1">
            <p:ph type="pic" sz="quarter" idx="11"/>
          </p:nvPr>
        </p:nvSpPr>
        <p:spPr>
          <a:xfrm>
            <a:off x="2926774" y="2066044"/>
            <a:ext cx="838200" cy="838200"/>
          </a:xfrm>
          <a:prstGeom prst="rect">
            <a:avLst/>
          </a:prstGeom>
        </p:spPr>
        <p:txBody>
          <a:bodyPr/>
          <a:lstStyle/>
          <a:p>
            <a:endParaRPr lang="en-ZA" dirty="0"/>
          </a:p>
        </p:txBody>
      </p:sp>
      <p:sp>
        <p:nvSpPr>
          <p:cNvPr id="41" name="Text Placeholder 31"/>
          <p:cNvSpPr>
            <a:spLocks noGrp="1"/>
          </p:cNvSpPr>
          <p:nvPr userDrawn="1">
            <p:ph type="body" sz="quarter" idx="14"/>
          </p:nvPr>
        </p:nvSpPr>
        <p:spPr>
          <a:xfrm>
            <a:off x="768199" y="2257474"/>
            <a:ext cx="2023126" cy="436932"/>
          </a:xfrm>
          <a:prstGeom prst="rect">
            <a:avLst/>
          </a:prstGeom>
        </p:spPr>
        <p:txBody>
          <a:bodyPr/>
          <a:lstStyle>
            <a:lvl1pPr marL="0" indent="0">
              <a:buNone/>
              <a:defRPr b="1"/>
            </a:lvl1pPr>
          </a:lstStyle>
          <a:p>
            <a:pPr lvl="0"/>
            <a:r>
              <a:rPr lang="en-US" dirty="0" smtClean="0"/>
              <a:t>Click to edit</a:t>
            </a:r>
          </a:p>
        </p:txBody>
      </p:sp>
      <p:sp>
        <p:nvSpPr>
          <p:cNvPr id="43" name="Picture Placeholder 39"/>
          <p:cNvSpPr>
            <a:spLocks noGrp="1"/>
          </p:cNvSpPr>
          <p:nvPr>
            <p:ph type="pic" sz="quarter" idx="15"/>
          </p:nvPr>
        </p:nvSpPr>
        <p:spPr>
          <a:xfrm>
            <a:off x="6802018" y="4572000"/>
            <a:ext cx="838200" cy="838200"/>
          </a:xfrm>
          <a:prstGeom prst="rect">
            <a:avLst/>
          </a:prstGeom>
        </p:spPr>
        <p:txBody>
          <a:bodyPr/>
          <a:lstStyle/>
          <a:p>
            <a:endParaRPr lang="en-ZA" dirty="0"/>
          </a:p>
        </p:txBody>
      </p:sp>
      <p:sp>
        <p:nvSpPr>
          <p:cNvPr id="44" name="Text Placeholder 31"/>
          <p:cNvSpPr>
            <a:spLocks noGrp="1"/>
          </p:cNvSpPr>
          <p:nvPr>
            <p:ph type="body" sz="quarter" idx="16"/>
          </p:nvPr>
        </p:nvSpPr>
        <p:spPr>
          <a:xfrm>
            <a:off x="4643443" y="4763430"/>
            <a:ext cx="2023126" cy="436932"/>
          </a:xfrm>
          <a:prstGeom prst="rect">
            <a:avLst/>
          </a:prstGeom>
        </p:spPr>
        <p:txBody>
          <a:bodyPr/>
          <a:lstStyle>
            <a:lvl1pPr marL="0" indent="0">
              <a:buNone/>
              <a:defRPr b="1"/>
            </a:lvl1pPr>
          </a:lstStyle>
          <a:p>
            <a:pPr lvl="0"/>
            <a:r>
              <a:rPr lang="en-US" dirty="0" smtClean="0"/>
              <a:t>Click to edit</a:t>
            </a:r>
          </a:p>
        </p:txBody>
      </p:sp>
      <p:sp>
        <p:nvSpPr>
          <p:cNvPr id="45" name="Picture Placeholder 39"/>
          <p:cNvSpPr>
            <a:spLocks noGrp="1"/>
          </p:cNvSpPr>
          <p:nvPr>
            <p:ph type="pic" sz="quarter" idx="17"/>
          </p:nvPr>
        </p:nvSpPr>
        <p:spPr>
          <a:xfrm>
            <a:off x="6763704" y="3276600"/>
            <a:ext cx="838200" cy="838200"/>
          </a:xfrm>
          <a:prstGeom prst="rect">
            <a:avLst/>
          </a:prstGeom>
        </p:spPr>
        <p:txBody>
          <a:bodyPr/>
          <a:lstStyle/>
          <a:p>
            <a:endParaRPr lang="en-ZA" dirty="0"/>
          </a:p>
        </p:txBody>
      </p:sp>
      <p:sp>
        <p:nvSpPr>
          <p:cNvPr id="46" name="Text Placeholder 31"/>
          <p:cNvSpPr>
            <a:spLocks noGrp="1"/>
          </p:cNvSpPr>
          <p:nvPr>
            <p:ph type="body" sz="quarter" idx="18"/>
          </p:nvPr>
        </p:nvSpPr>
        <p:spPr>
          <a:xfrm>
            <a:off x="4605129" y="3468030"/>
            <a:ext cx="2023126" cy="436932"/>
          </a:xfrm>
          <a:prstGeom prst="rect">
            <a:avLst/>
          </a:prstGeom>
        </p:spPr>
        <p:txBody>
          <a:bodyPr/>
          <a:lstStyle>
            <a:lvl1pPr marL="0" indent="0">
              <a:buNone/>
              <a:defRPr b="1"/>
            </a:lvl1pPr>
          </a:lstStyle>
          <a:p>
            <a:pPr lvl="0"/>
            <a:r>
              <a:rPr lang="en-US" dirty="0" smtClean="0"/>
              <a:t>Click to edit</a:t>
            </a:r>
          </a:p>
        </p:txBody>
      </p:sp>
      <p:sp>
        <p:nvSpPr>
          <p:cNvPr id="47" name="Picture Placeholder 39"/>
          <p:cNvSpPr>
            <a:spLocks noGrp="1"/>
          </p:cNvSpPr>
          <p:nvPr>
            <p:ph type="pic" sz="quarter" idx="19"/>
          </p:nvPr>
        </p:nvSpPr>
        <p:spPr>
          <a:xfrm>
            <a:off x="2926774" y="3276600"/>
            <a:ext cx="838200" cy="838200"/>
          </a:xfrm>
          <a:prstGeom prst="rect">
            <a:avLst/>
          </a:prstGeom>
        </p:spPr>
        <p:txBody>
          <a:bodyPr/>
          <a:lstStyle/>
          <a:p>
            <a:endParaRPr lang="en-ZA" dirty="0"/>
          </a:p>
        </p:txBody>
      </p:sp>
      <p:sp>
        <p:nvSpPr>
          <p:cNvPr id="48" name="Text Placeholder 31"/>
          <p:cNvSpPr>
            <a:spLocks noGrp="1"/>
          </p:cNvSpPr>
          <p:nvPr>
            <p:ph type="body" sz="quarter" idx="20"/>
          </p:nvPr>
        </p:nvSpPr>
        <p:spPr>
          <a:xfrm>
            <a:off x="768199" y="3468030"/>
            <a:ext cx="2023126" cy="436932"/>
          </a:xfrm>
          <a:prstGeom prst="rect">
            <a:avLst/>
          </a:prstGeom>
        </p:spPr>
        <p:txBody>
          <a:bodyPr/>
          <a:lstStyle>
            <a:lvl1pPr marL="0" indent="0">
              <a:buNone/>
              <a:defRPr b="1"/>
            </a:lvl1pPr>
          </a:lstStyle>
          <a:p>
            <a:pPr lvl="0"/>
            <a:r>
              <a:rPr lang="en-US" dirty="0" smtClean="0"/>
              <a:t>Click to edit</a:t>
            </a:r>
          </a:p>
        </p:txBody>
      </p:sp>
      <p:sp>
        <p:nvSpPr>
          <p:cNvPr id="49" name="Picture Placeholder 39"/>
          <p:cNvSpPr>
            <a:spLocks noGrp="1"/>
          </p:cNvSpPr>
          <p:nvPr>
            <p:ph type="pic" sz="quarter" idx="21"/>
          </p:nvPr>
        </p:nvSpPr>
        <p:spPr>
          <a:xfrm>
            <a:off x="6765761" y="2057400"/>
            <a:ext cx="838200" cy="838200"/>
          </a:xfrm>
          <a:prstGeom prst="rect">
            <a:avLst/>
          </a:prstGeom>
        </p:spPr>
        <p:txBody>
          <a:bodyPr/>
          <a:lstStyle/>
          <a:p>
            <a:endParaRPr lang="en-ZA" dirty="0"/>
          </a:p>
        </p:txBody>
      </p:sp>
      <p:sp>
        <p:nvSpPr>
          <p:cNvPr id="50" name="Text Placeholder 31"/>
          <p:cNvSpPr>
            <a:spLocks noGrp="1"/>
          </p:cNvSpPr>
          <p:nvPr>
            <p:ph type="body" sz="quarter" idx="22"/>
          </p:nvPr>
        </p:nvSpPr>
        <p:spPr>
          <a:xfrm>
            <a:off x="4607186" y="2248830"/>
            <a:ext cx="2023126" cy="436932"/>
          </a:xfrm>
          <a:prstGeom prst="rect">
            <a:avLst/>
          </a:prstGeom>
        </p:spPr>
        <p:txBody>
          <a:bodyPr/>
          <a:lstStyle>
            <a:lvl1pPr marL="0" indent="0">
              <a:buNone/>
              <a:defRPr b="1"/>
            </a:lvl1pPr>
          </a:lstStyle>
          <a:p>
            <a:pPr lvl="0"/>
            <a:r>
              <a:rPr lang="en-US" dirty="0" smtClean="0"/>
              <a:t>Click to edit</a:t>
            </a:r>
          </a:p>
        </p:txBody>
      </p:sp>
      <p:sp>
        <p:nvSpPr>
          <p:cNvPr id="55" name="Picture Placeholder 39"/>
          <p:cNvSpPr>
            <a:spLocks noGrp="1"/>
          </p:cNvSpPr>
          <p:nvPr>
            <p:ph type="pic" sz="quarter" idx="25"/>
          </p:nvPr>
        </p:nvSpPr>
        <p:spPr>
          <a:xfrm>
            <a:off x="2926774" y="4576767"/>
            <a:ext cx="838200" cy="838200"/>
          </a:xfrm>
          <a:prstGeom prst="rect">
            <a:avLst/>
          </a:prstGeom>
        </p:spPr>
        <p:txBody>
          <a:bodyPr/>
          <a:lstStyle/>
          <a:p>
            <a:endParaRPr lang="en-ZA" dirty="0"/>
          </a:p>
        </p:txBody>
      </p:sp>
      <p:sp>
        <p:nvSpPr>
          <p:cNvPr id="56" name="Text Placeholder 31"/>
          <p:cNvSpPr>
            <a:spLocks noGrp="1"/>
          </p:cNvSpPr>
          <p:nvPr>
            <p:ph type="body" sz="quarter" idx="26"/>
          </p:nvPr>
        </p:nvSpPr>
        <p:spPr>
          <a:xfrm>
            <a:off x="768199" y="4768197"/>
            <a:ext cx="2023126" cy="436932"/>
          </a:xfrm>
          <a:prstGeom prst="rect">
            <a:avLst/>
          </a:prstGeom>
        </p:spPr>
        <p:txBody>
          <a:bodyPr/>
          <a:lstStyle>
            <a:lvl1pPr marL="0" indent="0">
              <a:buNone/>
              <a:defRPr b="1"/>
            </a:lvl1pPr>
          </a:lstStyle>
          <a:p>
            <a:pPr lvl="0"/>
            <a:r>
              <a:rPr lang="en-US" dirty="0" smtClean="0"/>
              <a:t>Click to edit</a:t>
            </a:r>
          </a:p>
        </p:txBody>
      </p:sp>
    </p:spTree>
    <p:extLst>
      <p:ext uri="{BB962C8B-B14F-4D97-AF65-F5344CB8AC3E}">
        <p14:creationId xmlns:p14="http://schemas.microsoft.com/office/powerpoint/2010/main" val="39063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 calcmode="lin" valueType="num">
                                      <p:cBhvr additive="base">
                                        <p:cTn id="11"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0">
                                            <p:txEl>
                                              <p:pRg st="0" end="0"/>
                                            </p:txEl>
                                          </p:spTgt>
                                        </p:tgtEl>
                                        <p:attrNameLst>
                                          <p:attrName>style.visibility</p:attrName>
                                        </p:attrNameLst>
                                      </p:cBhvr>
                                      <p:to>
                                        <p:strVal val="visible"/>
                                      </p:to>
                                    </p:set>
                                    <p:anim calcmode="lin" valueType="num">
                                      <p:cBhvr additive="base">
                                        <p:cTn id="25"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8">
                                            <p:txEl>
                                              <p:pRg st="0" end="0"/>
                                            </p:txEl>
                                          </p:spTgt>
                                        </p:tgtEl>
                                        <p:attrNameLst>
                                          <p:attrName>style.visibility</p:attrName>
                                        </p:attrNameLst>
                                      </p:cBhvr>
                                      <p:to>
                                        <p:strVal val="visible"/>
                                      </p:to>
                                    </p:set>
                                    <p:anim calcmode="lin" valueType="num">
                                      <p:cBhvr additive="base">
                                        <p:cTn id="39"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8">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46">
                                            <p:txEl>
                                              <p:pRg st="0" end="0"/>
                                            </p:txEl>
                                          </p:spTgt>
                                        </p:tgtEl>
                                        <p:attrNameLst>
                                          <p:attrName>style.visibility</p:attrName>
                                        </p:attrNameLst>
                                      </p:cBhvr>
                                      <p:to>
                                        <p:strVal val="visible"/>
                                      </p:to>
                                    </p:set>
                                    <p:anim calcmode="lin" valueType="num">
                                      <p:cBhvr additive="base">
                                        <p:cTn id="53"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10" presetClass="entr" presetSubtype="0" fill="hold" grpId="0" nodeType="afterEffect" nodePh="1">
                                  <p:stCondLst>
                                    <p:cond delay="0"/>
                                  </p:stCondLst>
                                  <p:endCondLst>
                                    <p:cond evt="begin" delay="0">
                                      <p:tn val="56"/>
                                    </p:cond>
                                  </p:end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1+#ppt_w/2"/>
                                          </p:val>
                                        </p:tav>
                                        <p:tav tm="100000">
                                          <p:val>
                                            <p:strVal val="#ppt_x"/>
                                          </p:val>
                                        </p:tav>
                                      </p:tavLst>
                                    </p:anim>
                                    <p:anim calcmode="lin" valueType="num">
                                      <p:cBhvr additive="base">
                                        <p:cTn id="64" dur="500" fill="hold"/>
                                        <p:tgtEl>
                                          <p:spTgt spid="24"/>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6">
                                            <p:txEl>
                                              <p:pRg st="0" end="0"/>
                                            </p:txEl>
                                          </p:spTgt>
                                        </p:tgtEl>
                                        <p:attrNameLst>
                                          <p:attrName>style.visibility</p:attrName>
                                        </p:attrNameLst>
                                      </p:cBhvr>
                                      <p:to>
                                        <p:strVal val="visible"/>
                                      </p:to>
                                    </p:set>
                                    <p:anim calcmode="lin" valueType="num">
                                      <p:cBhvr additive="base">
                                        <p:cTn id="6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10" presetClass="entr" presetSubtype="0" fill="hold" grpId="0" nodeType="afterEffect" nodePh="1">
                                  <p:stCondLst>
                                    <p:cond delay="0"/>
                                  </p:stCondLst>
                                  <p:endCondLst>
                                    <p:cond evt="begin" delay="0">
                                      <p:tn val="70"/>
                                    </p:cond>
                                  </p:end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1+#ppt_w/2"/>
                                          </p:val>
                                        </p:tav>
                                        <p:tav tm="100000">
                                          <p:val>
                                            <p:strVal val="#ppt_x"/>
                                          </p:val>
                                        </p:tav>
                                      </p:tavLst>
                                    </p:anim>
                                    <p:anim calcmode="lin" valueType="num">
                                      <p:cBhvr additive="base">
                                        <p:cTn id="78" dur="500" fill="hold"/>
                                        <p:tgtEl>
                                          <p:spTgt spid="28"/>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44">
                                            <p:txEl>
                                              <p:pRg st="0" end="0"/>
                                            </p:txEl>
                                          </p:spTgt>
                                        </p:tgtEl>
                                        <p:attrNameLst>
                                          <p:attrName>style.visibility</p:attrName>
                                        </p:attrNameLst>
                                      </p:cBhvr>
                                      <p:to>
                                        <p:strVal val="visible"/>
                                      </p:to>
                                    </p:set>
                                    <p:anim calcmode="lin" valueType="num">
                                      <p:cBhvr additive="base">
                                        <p:cTn id="81"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par>
                          <p:cTn id="83" fill="hold">
                            <p:stCondLst>
                              <p:cond delay="500"/>
                            </p:stCondLst>
                            <p:childTnLst>
                              <p:par>
                                <p:cTn id="84" presetID="10" presetClass="entr" presetSubtype="0" fill="hold" grpId="0" nodeType="afterEffect" nodePh="1">
                                  <p:stCondLst>
                                    <p:cond delay="0"/>
                                  </p:stCondLst>
                                  <p:endCondLst>
                                    <p:cond evt="begin" delay="0">
                                      <p:tn val="84"/>
                                    </p:cond>
                                  </p:end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P spid="24" grpId="0" animBg="1"/>
      <p:bldP spid="40" grpId="0"/>
      <p:bldP spid="41" grpId="0" build="p">
        <p:tmplLst>
          <p:tmpl lvl="1">
            <p:tnLst>
              <p:par>
                <p:cTn presetID="2" presetClass="entr" presetSubtype="2"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3" grpId="0"/>
      <p:bldP spid="44" grpId="0" build="p">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p:bldP spid="46" grpId="0" build="p">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p:bldP spid="48" grpId="0" build="p">
        <p:tmplLst>
          <p:tmpl lvl="1">
            <p:tnLst>
              <p:par>
                <p:cTn presetID="2" presetClass="entr" presetSubtype="2"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1+#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p:bldP spid="50" grpId="0" build="p">
        <p:tmplLst>
          <p:tmpl lvl="1">
            <p:tnLst>
              <p:par>
                <p:cTn presetID="2" presetClass="entr" presetSubtype="2"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P spid="55" grpId="0"/>
      <p:bldP spid="56" grpId="0" build="p">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6" name="Isosceles Triangle 5"/>
          <p:cNvSpPr/>
          <p:nvPr userDrawn="1"/>
        </p:nvSpPr>
        <p:spPr>
          <a:xfrm rot="5400000">
            <a:off x="3041407" y="2273907"/>
            <a:ext cx="914398" cy="4507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hevron 6"/>
          <p:cNvSpPr/>
          <p:nvPr userDrawn="1"/>
        </p:nvSpPr>
        <p:spPr>
          <a:xfrm>
            <a:off x="3200399" y="1638227"/>
            <a:ext cx="4916605"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13"/>
          <p:cNvSpPr>
            <a:spLocks noGrp="1"/>
          </p:cNvSpPr>
          <p:nvPr>
            <p:ph type="body" sz="quarter" idx="10"/>
          </p:nvPr>
        </p:nvSpPr>
        <p:spPr>
          <a:xfrm>
            <a:off x="457200" y="2041525"/>
            <a:ext cx="2819400" cy="914977"/>
          </a:xfrm>
          <a:prstGeom prst="rect">
            <a:avLst/>
          </a:prstGeom>
          <a:solidFill>
            <a:srgbClr val="5B9BD5"/>
          </a:solidFill>
        </p:spPr>
        <p:txBody>
          <a:bodyPr/>
          <a:lstStyle>
            <a:lvl1pPr marL="0" indent="0" algn="ctr">
              <a:lnSpc>
                <a:spcPct val="100000"/>
              </a:lnSpc>
              <a:spcBef>
                <a:spcPts val="600"/>
              </a:spcBef>
              <a:spcAft>
                <a:spcPts val="600"/>
              </a:spcAft>
              <a:buNone/>
              <a:defRPr sz="2000" b="1">
                <a:solidFill>
                  <a:schemeClr val="bg1"/>
                </a:solidFill>
              </a:defRPr>
            </a:lvl1pPr>
            <a:lvl2pPr>
              <a:defRPr sz="2000"/>
            </a:lvl2pPr>
            <a:lvl3pPr>
              <a:defRPr sz="2000"/>
            </a:lvl3pPr>
            <a:lvl4pPr>
              <a:defRPr sz="2000"/>
            </a:lvl4pPr>
            <a:lvl5pPr>
              <a:defRPr sz="2000"/>
            </a:lvl5pPr>
          </a:lstStyle>
          <a:p>
            <a:pPr lvl="0"/>
            <a:r>
              <a:rPr lang="en-US" dirty="0" smtClean="0"/>
              <a:t>Click to edit</a:t>
            </a:r>
          </a:p>
        </p:txBody>
      </p:sp>
      <p:sp>
        <p:nvSpPr>
          <p:cNvPr id="15" name="Isosceles Triangle 14"/>
          <p:cNvSpPr/>
          <p:nvPr userDrawn="1"/>
        </p:nvSpPr>
        <p:spPr>
          <a:xfrm rot="5400000">
            <a:off x="3038017" y="4270982"/>
            <a:ext cx="914398" cy="4507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3"/>
          <p:cNvSpPr>
            <a:spLocks noGrp="1"/>
          </p:cNvSpPr>
          <p:nvPr>
            <p:ph type="body" sz="quarter" idx="11"/>
          </p:nvPr>
        </p:nvSpPr>
        <p:spPr>
          <a:xfrm>
            <a:off x="453810" y="4038600"/>
            <a:ext cx="2819400" cy="914977"/>
          </a:xfrm>
          <a:prstGeom prst="rect">
            <a:avLst/>
          </a:prstGeom>
          <a:solidFill>
            <a:srgbClr val="5B9BD5"/>
          </a:solidFill>
        </p:spPr>
        <p:txBody>
          <a:bodyPr/>
          <a:lstStyle>
            <a:lvl1pPr marL="0" indent="0" algn="ctr">
              <a:lnSpc>
                <a:spcPct val="100000"/>
              </a:lnSpc>
              <a:spcBef>
                <a:spcPts val="600"/>
              </a:spcBef>
              <a:spcAft>
                <a:spcPts val="600"/>
              </a:spcAft>
              <a:buNone/>
              <a:defRPr sz="2000" b="1">
                <a:solidFill>
                  <a:schemeClr val="bg1"/>
                </a:solidFill>
              </a:defRPr>
            </a:lvl1pPr>
            <a:lvl2pPr>
              <a:defRPr sz="2000"/>
            </a:lvl2pPr>
            <a:lvl3pPr>
              <a:defRPr sz="2000"/>
            </a:lvl3pPr>
            <a:lvl4pPr>
              <a:defRPr sz="2000"/>
            </a:lvl4pPr>
            <a:lvl5pPr>
              <a:defRPr sz="2000"/>
            </a:lvl5pPr>
          </a:lstStyle>
          <a:p>
            <a:pPr lvl="0"/>
            <a:r>
              <a:rPr lang="en-US" dirty="0" smtClean="0"/>
              <a:t>Click to edit</a:t>
            </a:r>
          </a:p>
        </p:txBody>
      </p:sp>
      <p:sp>
        <p:nvSpPr>
          <p:cNvPr id="18" name="Text Placeholder 17"/>
          <p:cNvSpPr>
            <a:spLocks noGrp="1"/>
          </p:cNvSpPr>
          <p:nvPr>
            <p:ph type="body" sz="quarter" idx="12"/>
          </p:nvPr>
        </p:nvSpPr>
        <p:spPr>
          <a:xfrm>
            <a:off x="4267200" y="1828800"/>
            <a:ext cx="2971800" cy="1447800"/>
          </a:xfrm>
          <a:prstGeom prst="rect">
            <a:avLst/>
          </a:prstGeom>
        </p:spPr>
        <p:txBody>
          <a:bodyPr/>
          <a:lstStyle>
            <a:lvl1pPr>
              <a:defRPr sz="1800"/>
            </a:lvl1pPr>
          </a:lstStyle>
          <a:p>
            <a:pPr lvl="0"/>
            <a:r>
              <a:rPr lang="en-US" dirty="0" smtClean="0"/>
              <a:t>Click to edit Master text styles</a:t>
            </a:r>
            <a:endParaRPr lang="en-ZA" dirty="0"/>
          </a:p>
        </p:txBody>
      </p:sp>
      <p:sp>
        <p:nvSpPr>
          <p:cNvPr id="19" name="Chevron 18"/>
          <p:cNvSpPr/>
          <p:nvPr userDrawn="1"/>
        </p:nvSpPr>
        <p:spPr>
          <a:xfrm>
            <a:off x="3200399" y="3679898"/>
            <a:ext cx="4916605"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 Placeholder 17"/>
          <p:cNvSpPr>
            <a:spLocks noGrp="1"/>
          </p:cNvSpPr>
          <p:nvPr>
            <p:ph type="body" sz="quarter" idx="13"/>
          </p:nvPr>
        </p:nvSpPr>
        <p:spPr>
          <a:xfrm>
            <a:off x="4267200" y="3870471"/>
            <a:ext cx="2971800" cy="1447800"/>
          </a:xfrm>
          <a:prstGeom prst="rect">
            <a:avLst/>
          </a:prstGeom>
        </p:spPr>
        <p:txBody>
          <a:bodyPr/>
          <a:lstStyle>
            <a:lvl1pPr>
              <a:defRPr sz="1800"/>
            </a:lvl1pPr>
          </a:lstStyle>
          <a:p>
            <a:pPr lvl="0"/>
            <a:r>
              <a:rPr lang="en-US" dirty="0" smtClean="0"/>
              <a:t>Click to edit Master text styles</a:t>
            </a:r>
            <a:endParaRPr lang="en-ZA" dirty="0"/>
          </a:p>
        </p:txBody>
      </p:sp>
    </p:spTree>
    <p:extLst>
      <p:ext uri="{BB962C8B-B14F-4D97-AF65-F5344CB8AC3E}">
        <p14:creationId xmlns:p14="http://schemas.microsoft.com/office/powerpoint/2010/main" val="310669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500"/>
                                        <p:tgtEl>
                                          <p:spTgt spid="1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 calcmode="lin" valueType="num">
                                      <p:cBhvr additive="base">
                                        <p:cTn id="22"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bg/>
                                          </p:spTgt>
                                        </p:tgtEl>
                                        <p:attrNameLst>
                                          <p:attrName>style.visibility</p:attrName>
                                        </p:attrNameLst>
                                      </p:cBhvr>
                                      <p:to>
                                        <p:strVal val="visible"/>
                                      </p:to>
                                    </p:set>
                                    <p:animEffect transition="in" filter="fade">
                                      <p:cBhvr>
                                        <p:cTn id="28" dur="500"/>
                                        <p:tgtEl>
                                          <p:spTgt spid="16">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additive="base">
                                        <p:cTn id="43"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build="p" animBg="1">
        <p:tmplLst>
          <p:tmpl>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build="p" animBg="1">
        <p:tmplLst>
          <p:tmpl>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animBg="1"/>
      <p:bldP spid="20" grpId="0" build="p">
        <p:tmplLst>
          <p:tmpl lvl="1">
            <p:tnLst>
              <p:par>
                <p:cTn presetID="2" presetClass="entr" presetSubtype="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7" name="Straight Connector 6"/>
          <p:cNvCxnSpPr/>
          <p:nvPr userDrawn="1"/>
        </p:nvCxnSpPr>
        <p:spPr>
          <a:xfrm flipH="1">
            <a:off x="3142474" y="3733800"/>
            <a:ext cx="2020851" cy="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9" name="Text Placeholder 8"/>
          <p:cNvSpPr>
            <a:spLocks noGrp="1"/>
          </p:cNvSpPr>
          <p:nvPr>
            <p:ph type="body" sz="quarter" idx="10"/>
          </p:nvPr>
        </p:nvSpPr>
        <p:spPr>
          <a:xfrm>
            <a:off x="381000" y="1295400"/>
            <a:ext cx="7736004" cy="533400"/>
          </a:xfrm>
          <a:prstGeom prst="rect">
            <a:avLst/>
          </a:prstGeom>
        </p:spPr>
        <p:txBody>
          <a:bodyPr/>
          <a:lstStyle/>
          <a:p>
            <a:pPr lvl="0"/>
            <a:r>
              <a:rPr lang="en-US" dirty="0" smtClean="0"/>
              <a:t>Click to edit Master text styles</a:t>
            </a:r>
          </a:p>
        </p:txBody>
      </p:sp>
      <p:sp>
        <p:nvSpPr>
          <p:cNvPr id="10"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2" name="Text Placeholder 11"/>
          <p:cNvSpPr>
            <a:spLocks noGrp="1"/>
          </p:cNvSpPr>
          <p:nvPr>
            <p:ph type="body" sz="quarter" idx="11"/>
          </p:nvPr>
        </p:nvSpPr>
        <p:spPr>
          <a:xfrm>
            <a:off x="1485900" y="2901156"/>
            <a:ext cx="5334000" cy="381000"/>
          </a:xfrm>
          <a:prstGeom prst="rect">
            <a:avLst/>
          </a:prstGeom>
        </p:spPr>
        <p:txBody>
          <a:bodyPr/>
          <a:lstStyle>
            <a:lvl1pPr marL="0" indent="0" algn="ctr">
              <a:buNone/>
              <a:defRPr/>
            </a:lvl1pPr>
          </a:lstStyle>
          <a:p>
            <a:pPr lvl="0"/>
            <a:r>
              <a:rPr lang="en-US" dirty="0" smtClean="0"/>
              <a:t>Click to edit Master text styles</a:t>
            </a:r>
          </a:p>
        </p:txBody>
      </p:sp>
      <p:sp>
        <p:nvSpPr>
          <p:cNvPr id="14" name="Text Placeholder 13"/>
          <p:cNvSpPr>
            <a:spLocks noGrp="1"/>
          </p:cNvSpPr>
          <p:nvPr>
            <p:ph type="body" sz="quarter" idx="12" hasCustomPrompt="1"/>
          </p:nvPr>
        </p:nvSpPr>
        <p:spPr>
          <a:xfrm>
            <a:off x="1485899" y="2356644"/>
            <a:ext cx="5334001" cy="544512"/>
          </a:xfrm>
          <a:prstGeom prst="rect">
            <a:avLst/>
          </a:prstGeom>
        </p:spPr>
        <p:txBody>
          <a:bodyPr/>
          <a:lstStyle>
            <a:lvl1pPr marL="0" indent="0" algn="ctr">
              <a:buNone/>
              <a:defRPr sz="3600" b="1" baseline="0">
                <a:solidFill>
                  <a:srgbClr val="A4C83B"/>
                </a:solidFill>
              </a:defRPr>
            </a:lvl1pPr>
          </a:lstStyle>
          <a:p>
            <a:pPr lvl="0"/>
            <a:r>
              <a:rPr lang="en-US" dirty="0" smtClean="0"/>
              <a:t>Click to edit text</a:t>
            </a:r>
          </a:p>
        </p:txBody>
      </p:sp>
      <p:sp>
        <p:nvSpPr>
          <p:cNvPr id="15" name="Text Placeholder 11"/>
          <p:cNvSpPr>
            <a:spLocks noGrp="1"/>
          </p:cNvSpPr>
          <p:nvPr>
            <p:ph type="body" sz="quarter" idx="13"/>
          </p:nvPr>
        </p:nvSpPr>
        <p:spPr>
          <a:xfrm>
            <a:off x="1509091" y="4691856"/>
            <a:ext cx="5334000" cy="381000"/>
          </a:xfrm>
          <a:prstGeom prst="rect">
            <a:avLst/>
          </a:prstGeom>
        </p:spPr>
        <p:txBody>
          <a:bodyPr/>
          <a:lstStyle>
            <a:lvl1pPr marL="0" indent="0" algn="ctr">
              <a:buNone/>
              <a:defRPr/>
            </a:lvl1pPr>
          </a:lstStyle>
          <a:p>
            <a:pPr lvl="0"/>
            <a:r>
              <a:rPr lang="en-US" dirty="0" smtClean="0"/>
              <a:t>Click to edit Master text styles</a:t>
            </a:r>
          </a:p>
        </p:txBody>
      </p:sp>
      <p:sp>
        <p:nvSpPr>
          <p:cNvPr id="16" name="Text Placeholder 13"/>
          <p:cNvSpPr>
            <a:spLocks noGrp="1"/>
          </p:cNvSpPr>
          <p:nvPr>
            <p:ph type="body" sz="quarter" idx="14" hasCustomPrompt="1"/>
          </p:nvPr>
        </p:nvSpPr>
        <p:spPr>
          <a:xfrm>
            <a:off x="1509090" y="4147344"/>
            <a:ext cx="5334001" cy="544512"/>
          </a:xfrm>
          <a:prstGeom prst="rect">
            <a:avLst/>
          </a:prstGeom>
        </p:spPr>
        <p:txBody>
          <a:bodyPr/>
          <a:lstStyle>
            <a:lvl1pPr marL="0" indent="0" algn="ctr">
              <a:buNone/>
              <a:defRPr sz="3600" b="1" baseline="0">
                <a:solidFill>
                  <a:srgbClr val="1073B0"/>
                </a:solidFill>
              </a:defRPr>
            </a:lvl1pPr>
          </a:lstStyle>
          <a:p>
            <a:pPr lvl="0"/>
            <a:r>
              <a:rPr lang="en-US" dirty="0" smtClean="0"/>
              <a:t>Click to edit text</a:t>
            </a:r>
          </a:p>
        </p:txBody>
      </p:sp>
    </p:spTree>
    <p:extLst>
      <p:ext uri="{BB962C8B-B14F-4D97-AF65-F5344CB8AC3E}">
        <p14:creationId xmlns:p14="http://schemas.microsoft.com/office/powerpoint/2010/main" val="148955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 calcmode="lin" valueType="num">
                                      <p:cBhvr additive="base">
                                        <p:cTn id="2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 calcmode="lin" valueType="num">
                                      <p:cBhvr additive="base">
                                        <p:cTn id="2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42"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4"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build="p">
        <p:tmplLst>
          <p:tmpl lvl="1">
            <p:tnLst>
              <p:par>
                <p:cTn presetID="2" presetClass="entr" presetSubtype="4"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1" name="Text Placeholder 8"/>
          <p:cNvSpPr>
            <a:spLocks noGrp="1"/>
          </p:cNvSpPr>
          <p:nvPr>
            <p:ph type="body" sz="quarter" idx="10"/>
          </p:nvPr>
        </p:nvSpPr>
        <p:spPr>
          <a:xfrm>
            <a:off x="381000" y="1295400"/>
            <a:ext cx="7736004" cy="533400"/>
          </a:xfrm>
          <a:prstGeom prst="rect">
            <a:avLst/>
          </a:prstGeom>
        </p:spPr>
        <p:txBody>
          <a:bodyPr/>
          <a:lstStyle/>
          <a:p>
            <a:pPr lvl="0"/>
            <a:r>
              <a:rPr lang="en-US" dirty="0" smtClean="0"/>
              <a:t>Click to edit Master text styles</a:t>
            </a:r>
          </a:p>
        </p:txBody>
      </p:sp>
      <p:sp>
        <p:nvSpPr>
          <p:cNvPr id="13" name="Picture Placeholder 12"/>
          <p:cNvSpPr>
            <a:spLocks noGrp="1"/>
          </p:cNvSpPr>
          <p:nvPr>
            <p:ph type="pic" sz="quarter" idx="11"/>
          </p:nvPr>
        </p:nvSpPr>
        <p:spPr>
          <a:xfrm>
            <a:off x="3410802" y="1981200"/>
            <a:ext cx="1676400" cy="2438400"/>
          </a:xfrm>
          <a:prstGeom prst="rect">
            <a:avLst/>
          </a:prstGeom>
        </p:spPr>
        <p:txBody>
          <a:bodyPr/>
          <a:lstStyle/>
          <a:p>
            <a:endParaRPr lang="en-ZA" dirty="0"/>
          </a:p>
        </p:txBody>
      </p:sp>
      <p:sp>
        <p:nvSpPr>
          <p:cNvPr id="14" name="Rectangle 13"/>
          <p:cNvSpPr/>
          <p:nvPr userDrawn="1"/>
        </p:nvSpPr>
        <p:spPr>
          <a:xfrm rot="5400000">
            <a:off x="4116640"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p:cNvSpPr>
            <a:spLocks noGrp="1"/>
          </p:cNvSpPr>
          <p:nvPr>
            <p:ph type="body" sz="quarter" idx="12"/>
          </p:nvPr>
        </p:nvSpPr>
        <p:spPr>
          <a:xfrm>
            <a:off x="1010502" y="4830125"/>
            <a:ext cx="6477000" cy="490537"/>
          </a:xfrm>
          <a:prstGeom prst="rect">
            <a:avLst/>
          </a:prstGeom>
        </p:spPr>
        <p:txBody>
          <a:bodyPr/>
          <a:lstStyle>
            <a:lvl1pPr marL="0" indent="0" algn="ctr">
              <a:buNone/>
              <a:defRPr sz="3200" b="1"/>
            </a:lvl1pPr>
          </a:lstStyle>
          <a:p>
            <a:pPr lvl="0"/>
            <a:r>
              <a:rPr lang="en-US" dirty="0" smtClean="0"/>
              <a:t>Click to edit Master text styles</a:t>
            </a:r>
          </a:p>
        </p:txBody>
      </p:sp>
      <p:sp>
        <p:nvSpPr>
          <p:cNvPr id="18" name="Text Placeholder 17"/>
          <p:cNvSpPr>
            <a:spLocks noGrp="1"/>
          </p:cNvSpPr>
          <p:nvPr>
            <p:ph type="body" sz="quarter" idx="13"/>
          </p:nvPr>
        </p:nvSpPr>
        <p:spPr>
          <a:xfrm>
            <a:off x="1011238" y="5321300"/>
            <a:ext cx="6477000" cy="393700"/>
          </a:xfrm>
          <a:prstGeom prst="rect">
            <a:avLst/>
          </a:prstGeom>
        </p:spPr>
        <p:txBody>
          <a:bodyPr/>
          <a:lstStyle>
            <a:lvl1pPr marL="0" indent="0" algn="ctr">
              <a:buNone/>
              <a:defRPr b="1" i="1">
                <a:solidFill>
                  <a:srgbClr val="1073B0"/>
                </a:solidFill>
              </a:defRPr>
            </a:lvl1pPr>
          </a:lstStyle>
          <a:p>
            <a:pPr lvl="0"/>
            <a:r>
              <a:rPr lang="en-US" dirty="0" smtClean="0"/>
              <a:t>Click to edit</a:t>
            </a:r>
            <a:endParaRPr lang="en-ZA" dirty="0"/>
          </a:p>
        </p:txBody>
      </p:sp>
      <p:sp>
        <p:nvSpPr>
          <p:cNvPr id="22" name="Text Placeholder 21"/>
          <p:cNvSpPr>
            <a:spLocks noGrp="1"/>
          </p:cNvSpPr>
          <p:nvPr>
            <p:ph type="body" sz="quarter" idx="14"/>
          </p:nvPr>
        </p:nvSpPr>
        <p:spPr>
          <a:xfrm>
            <a:off x="1011238" y="5715000"/>
            <a:ext cx="6477000" cy="488950"/>
          </a:xfrm>
          <a:prstGeom prst="rect">
            <a:avLst/>
          </a:prstGeom>
        </p:spPr>
        <p:txBody>
          <a:bodyPr/>
          <a:lstStyle>
            <a:lvl1pPr marL="0" indent="0" algn="ctr">
              <a:buNone/>
              <a:defRPr sz="2400" i="1"/>
            </a:lvl1pPr>
          </a:lstStyle>
          <a:p>
            <a:pPr lvl="0"/>
            <a:r>
              <a:rPr lang="en-US" dirty="0" smtClean="0"/>
              <a:t>Click to edit Master text styles</a:t>
            </a:r>
            <a:endParaRPr lang="en-ZA" dirty="0"/>
          </a:p>
        </p:txBody>
      </p:sp>
    </p:spTree>
    <p:extLst>
      <p:ext uri="{BB962C8B-B14F-4D97-AF65-F5344CB8AC3E}">
        <p14:creationId xmlns:p14="http://schemas.microsoft.com/office/powerpoint/2010/main" val="98648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additive="base">
                                        <p:cTn id="23"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additive="base">
                                        <p:cTn id="2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build="p">
        <p:tmplLst>
          <p:tmpl lvl="1">
            <p:tnLst>
              <p:par>
                <p:cTn presetID="26" presetClass="emph" presetSubtype="0" fill="hold" nodeType="afterEffect">
                  <p:stCondLst>
                    <p:cond delay="0"/>
                  </p:stCondLst>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8" grpId="0" build="p">
        <p:tmplLst>
          <p:tmpl lvl="1">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Rectangle 3"/>
          <p:cNvSpPr/>
          <p:nvPr userDrawn="1"/>
        </p:nvSpPr>
        <p:spPr>
          <a:xfrm>
            <a:off x="7667626" y="4419600"/>
            <a:ext cx="756374"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7" name="Content Placeholder 2"/>
          <p:cNvSpPr txBox="1">
            <a:spLocks/>
          </p:cNvSpPr>
          <p:nvPr userDrawn="1"/>
        </p:nvSpPr>
        <p:spPr>
          <a:xfrm>
            <a:off x="800100" y="1143000"/>
            <a:ext cx="20574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8" name="Content Placeholder 2"/>
          <p:cNvSpPr txBox="1">
            <a:spLocks/>
          </p:cNvSpPr>
          <p:nvPr userDrawn="1"/>
        </p:nvSpPr>
        <p:spPr>
          <a:xfrm>
            <a:off x="6829425" y="1549433"/>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8800" b="1" i="1" dirty="0" smtClean="0">
                <a:solidFill>
                  <a:srgbClr val="1073B0"/>
                </a:solidFill>
              </a:rPr>
              <a:t>”</a:t>
            </a:r>
            <a:r>
              <a:rPr lang="en-ZA" sz="9600" b="1" i="1" dirty="0" smtClean="0">
                <a:solidFill>
                  <a:srgbClr val="1073B0"/>
                </a:solidFill>
              </a:rPr>
              <a:t> </a:t>
            </a:r>
            <a:endParaRPr lang="en-GB" sz="9600" b="1" i="1" dirty="0">
              <a:solidFill>
                <a:srgbClr val="1073B0"/>
              </a:solidFill>
            </a:endParaRPr>
          </a:p>
        </p:txBody>
      </p:sp>
      <p:sp>
        <p:nvSpPr>
          <p:cNvPr id="12" name="Rectangle 11"/>
          <p:cNvSpPr/>
          <p:nvPr userDrawn="1"/>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userDrawn="1"/>
        </p:nvSpPr>
        <p:spPr>
          <a:xfrm>
            <a:off x="7772399" y="4343400"/>
            <a:ext cx="114301" cy="1450208"/>
          </a:xfrm>
          <a:prstGeom prst="rect">
            <a:avLst/>
          </a:prstGeom>
          <a:solidFill>
            <a:srgbClr val="1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73B0"/>
              </a:solidFill>
            </a:endParaRPr>
          </a:p>
        </p:txBody>
      </p:sp>
      <p:sp>
        <p:nvSpPr>
          <p:cNvPr id="14" name="Rectangle 13"/>
          <p:cNvSpPr/>
          <p:nvPr userDrawn="1"/>
        </p:nvSpPr>
        <p:spPr>
          <a:xfrm>
            <a:off x="8424000" y="4378504"/>
            <a:ext cx="712800" cy="1223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p:cNvSpPr>
            <a:spLocks noGrp="1"/>
          </p:cNvSpPr>
          <p:nvPr>
            <p:ph type="body" sz="quarter" idx="10"/>
          </p:nvPr>
        </p:nvSpPr>
        <p:spPr>
          <a:xfrm>
            <a:off x="601663" y="1600200"/>
            <a:ext cx="7137400" cy="3556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21"/>
          <p:cNvSpPr>
            <a:spLocks noGrp="1"/>
          </p:cNvSpPr>
          <p:nvPr>
            <p:ph type="body" sz="quarter" idx="11"/>
          </p:nvPr>
        </p:nvSpPr>
        <p:spPr>
          <a:xfrm>
            <a:off x="800101" y="2733675"/>
            <a:ext cx="6867525" cy="1336642"/>
          </a:xfrm>
          <a:prstGeom prst="rect">
            <a:avLst/>
          </a:prstGeom>
        </p:spPr>
        <p:txBody>
          <a:bodyPr/>
          <a:lstStyle>
            <a:lvl1pPr marL="0" indent="0">
              <a:buNone/>
              <a:defRPr sz="3200"/>
            </a:lvl1pPr>
            <a:lvl2pPr marL="342900" indent="0">
              <a:buNone/>
              <a:defRPr/>
            </a:lvl2pPr>
          </a:lstStyle>
          <a:p>
            <a:pPr lvl="0"/>
            <a:r>
              <a:rPr lang="en-US" dirty="0" smtClean="0"/>
              <a:t>Click to edit Master text styles</a:t>
            </a:r>
          </a:p>
        </p:txBody>
      </p:sp>
      <p:sp>
        <p:nvSpPr>
          <p:cNvPr id="24" name="Text Placeholder 23"/>
          <p:cNvSpPr>
            <a:spLocks noGrp="1"/>
          </p:cNvSpPr>
          <p:nvPr>
            <p:ph type="body" sz="quarter" idx="12"/>
          </p:nvPr>
        </p:nvSpPr>
        <p:spPr>
          <a:xfrm>
            <a:off x="800100" y="4419601"/>
            <a:ext cx="6867525" cy="533400"/>
          </a:xfrm>
          <a:prstGeom prst="rect">
            <a:avLst/>
          </a:prstGeom>
        </p:spPr>
        <p:txBody>
          <a:bodyPr/>
          <a:lstStyle>
            <a:lvl1pPr marL="0" indent="0" algn="r">
              <a:buNone/>
              <a:defRPr sz="4000" b="1">
                <a:solidFill>
                  <a:srgbClr val="1073B0"/>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smtClean="0"/>
              <a:t>Click to edit</a:t>
            </a:r>
          </a:p>
        </p:txBody>
      </p:sp>
      <p:sp>
        <p:nvSpPr>
          <p:cNvPr id="25" name="Text Placeholder 23"/>
          <p:cNvSpPr>
            <a:spLocks noGrp="1"/>
          </p:cNvSpPr>
          <p:nvPr>
            <p:ph type="body" sz="quarter" idx="13"/>
          </p:nvPr>
        </p:nvSpPr>
        <p:spPr>
          <a:xfrm>
            <a:off x="833438" y="5032409"/>
            <a:ext cx="6867525" cy="393488"/>
          </a:xfrm>
          <a:prstGeom prst="rect">
            <a:avLst/>
          </a:prstGeom>
        </p:spPr>
        <p:txBody>
          <a:bodyPr/>
          <a:lstStyle>
            <a:lvl1pPr marL="0" indent="0" algn="r">
              <a:buNone/>
              <a:defRPr sz="4000" b="0" i="1">
                <a:solidFill>
                  <a:schemeClr val="tx1"/>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smtClean="0"/>
              <a:t>Click to edit</a:t>
            </a:r>
          </a:p>
        </p:txBody>
      </p:sp>
      <p:sp>
        <p:nvSpPr>
          <p:cNvPr id="18" name="Rectangle 17"/>
          <p:cNvSpPr/>
          <p:nvPr userDrawn="1"/>
        </p:nvSpPr>
        <p:spPr>
          <a:xfrm>
            <a:off x="7886700" y="4274638"/>
            <a:ext cx="527798" cy="1518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5389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additive="base">
                                        <p:cTn id="12"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anim calcmode="lin" valueType="num">
                                      <p:cBhvr additive="base">
                                        <p:cTn id="16"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build="p">
        <p:tmplLst>
          <p:tmpl lvl="1">
            <p:tnLst>
              <p:par>
                <p:cTn presetID="2" presetClass="entr" presetSubtype="2"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Rectangle 3"/>
          <p:cNvSpPr/>
          <p:nvPr userDrawn="1"/>
        </p:nvSpPr>
        <p:spPr>
          <a:xfrm>
            <a:off x="495300" y="3641815"/>
            <a:ext cx="7621704" cy="2180071"/>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userDrawn="1"/>
        </p:nvSpPr>
        <p:spPr>
          <a:xfrm>
            <a:off x="6858000" y="5324475"/>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9600" b="1" i="1" dirty="0" smtClean="0">
                <a:solidFill>
                  <a:srgbClr val="1073B0"/>
                </a:solidFill>
              </a:rPr>
              <a:t>” </a:t>
            </a:r>
            <a:endParaRPr lang="en-GB" sz="9600" b="1" i="1" dirty="0">
              <a:solidFill>
                <a:srgbClr val="1073B0"/>
              </a:solidFill>
            </a:endParaRPr>
          </a:p>
        </p:txBody>
      </p:sp>
      <p:sp>
        <p:nvSpPr>
          <p:cNvPr id="8"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971800" y="1476927"/>
            <a:ext cx="5145204" cy="1543050"/>
          </a:xfrm>
          <a:prstGeom prst="rect">
            <a:avLst/>
          </a:prstGeom>
        </p:spPr>
        <p:txBody>
          <a:bodyPr/>
          <a:lstStyle>
            <a:lvl1pPr marL="0" indent="0" algn="ctr">
              <a:buNone/>
              <a:defRPr sz="3600" b="1" i="1"/>
            </a:lvl1pPr>
          </a:lstStyle>
          <a:p>
            <a:pPr lvl="0"/>
            <a:endParaRPr lang="en-ZA" dirty="0"/>
          </a:p>
        </p:txBody>
      </p:sp>
      <p:sp>
        <p:nvSpPr>
          <p:cNvPr id="12" name="Text Placeholder 11"/>
          <p:cNvSpPr>
            <a:spLocks noGrp="1"/>
          </p:cNvSpPr>
          <p:nvPr>
            <p:ph type="body" sz="quarter" idx="11"/>
          </p:nvPr>
        </p:nvSpPr>
        <p:spPr>
          <a:xfrm>
            <a:off x="897790" y="3435339"/>
            <a:ext cx="3351212" cy="412951"/>
          </a:xfrm>
          <a:prstGeom prst="rect">
            <a:avLst/>
          </a:prstGeom>
          <a:solidFill>
            <a:schemeClr val="bg1"/>
          </a:solidFill>
        </p:spPr>
        <p:txBody>
          <a:bodyPr/>
          <a:lstStyle>
            <a:lvl1pPr marL="0" indent="0">
              <a:buNone/>
              <a:defRPr sz="2800" b="1" i="1">
                <a:solidFill>
                  <a:srgbClr val="1073B0"/>
                </a:solidFill>
              </a:defRPr>
            </a:lvl1pPr>
          </a:lstStyle>
          <a:p>
            <a:pPr lvl="0"/>
            <a:r>
              <a:rPr lang="en-US" dirty="0" smtClean="0"/>
              <a:t>Click to edit</a:t>
            </a:r>
            <a:endParaRPr lang="en-ZA" dirty="0"/>
          </a:p>
        </p:txBody>
      </p:sp>
      <p:sp>
        <p:nvSpPr>
          <p:cNvPr id="14" name="Picture Placeholder 13"/>
          <p:cNvSpPr>
            <a:spLocks noGrp="1"/>
          </p:cNvSpPr>
          <p:nvPr>
            <p:ph type="pic" sz="quarter" idx="12"/>
          </p:nvPr>
        </p:nvSpPr>
        <p:spPr>
          <a:xfrm>
            <a:off x="381001" y="1343913"/>
            <a:ext cx="2286000" cy="1908175"/>
          </a:xfrm>
          <a:prstGeom prst="rect">
            <a:avLst/>
          </a:prstGeom>
        </p:spPr>
        <p:txBody>
          <a:bodyPr/>
          <a:lstStyle/>
          <a:p>
            <a:endParaRPr lang="en-ZA" dirty="0"/>
          </a:p>
        </p:txBody>
      </p:sp>
      <p:sp>
        <p:nvSpPr>
          <p:cNvPr id="16" name="Text Placeholder 15"/>
          <p:cNvSpPr>
            <a:spLocks noGrp="1"/>
          </p:cNvSpPr>
          <p:nvPr>
            <p:ph type="body" sz="quarter" idx="13"/>
          </p:nvPr>
        </p:nvSpPr>
        <p:spPr>
          <a:xfrm>
            <a:off x="762000" y="4031540"/>
            <a:ext cx="7162800" cy="1555750"/>
          </a:xfrm>
          <a:prstGeom prst="rect">
            <a:avLst/>
          </a:prstGeom>
        </p:spPr>
        <p:txBody>
          <a:bodyPr/>
          <a:lstStyle/>
          <a:p>
            <a:pPr lvl="0"/>
            <a:r>
              <a:rPr lang="en-US" dirty="0" smtClean="0"/>
              <a:t>Click to edit Master text styles</a:t>
            </a:r>
          </a:p>
        </p:txBody>
      </p:sp>
    </p:spTree>
    <p:extLst>
      <p:ext uri="{BB962C8B-B14F-4D97-AF65-F5344CB8AC3E}">
        <p14:creationId xmlns:p14="http://schemas.microsoft.com/office/powerpoint/2010/main" val="33853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3343276" y="1333832"/>
            <a:ext cx="1981200" cy="2381250"/>
          </a:xfrm>
          <a:prstGeom prst="rect">
            <a:avLst/>
          </a:prstGeom>
        </p:spPr>
        <p:txBody>
          <a:bodyPr/>
          <a:lstStyle/>
          <a:p>
            <a:endParaRPr lang="en-ZA"/>
          </a:p>
        </p:txBody>
      </p:sp>
      <p:sp>
        <p:nvSpPr>
          <p:cNvPr id="10" name="Text Placeholder 9"/>
          <p:cNvSpPr>
            <a:spLocks noGrp="1"/>
          </p:cNvSpPr>
          <p:nvPr>
            <p:ph type="body" sz="quarter" idx="11"/>
          </p:nvPr>
        </p:nvSpPr>
        <p:spPr>
          <a:xfrm>
            <a:off x="381000" y="4191001"/>
            <a:ext cx="7735888" cy="1828800"/>
          </a:xfrm>
          <a:prstGeom prst="rect">
            <a:avLst/>
          </a:prstGeom>
        </p:spPr>
        <p:txBody>
          <a:bodyPr/>
          <a:lstStyle/>
          <a:p>
            <a:pPr lvl="0"/>
            <a:r>
              <a:rPr lang="en-US" dirty="0" smtClean="0"/>
              <a:t>Click to edit Master text style</a:t>
            </a:r>
          </a:p>
        </p:txBody>
      </p:sp>
    </p:spTree>
    <p:extLst>
      <p:ext uri="{BB962C8B-B14F-4D97-AF65-F5344CB8AC3E}">
        <p14:creationId xmlns:p14="http://schemas.microsoft.com/office/powerpoint/2010/main" val="116050750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p:cNvSpPr/>
          <p:nvPr userDrawn="1"/>
        </p:nvSpPr>
        <p:spPr>
          <a:xfrm>
            <a:off x="6629206" y="2057400"/>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0" name="Rectangle 9"/>
          <p:cNvSpPr/>
          <p:nvPr userDrawn="1"/>
        </p:nvSpPr>
        <p:spPr>
          <a:xfrm>
            <a:off x="5068723"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Rectangle 10"/>
          <p:cNvSpPr/>
          <p:nvPr userDrawn="1"/>
        </p:nvSpPr>
        <p:spPr>
          <a:xfrm>
            <a:off x="3508240"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Rectangle 11"/>
          <p:cNvSpPr/>
          <p:nvPr userDrawn="1"/>
        </p:nvSpPr>
        <p:spPr>
          <a:xfrm>
            <a:off x="411805"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Rectangle 12"/>
          <p:cNvSpPr/>
          <p:nvPr userDrawn="1"/>
        </p:nvSpPr>
        <p:spPr>
          <a:xfrm>
            <a:off x="1947757"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4"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6" name="Text Placeholder 25"/>
          <p:cNvSpPr>
            <a:spLocks noGrp="1"/>
          </p:cNvSpPr>
          <p:nvPr>
            <p:ph type="body" sz="quarter" idx="10"/>
          </p:nvPr>
        </p:nvSpPr>
        <p:spPr>
          <a:xfrm>
            <a:off x="468345"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28" name="Text Placeholder 27"/>
          <p:cNvSpPr>
            <a:spLocks noGrp="1"/>
          </p:cNvSpPr>
          <p:nvPr>
            <p:ph type="body" sz="quarter" idx="11" hasCustomPrompt="1"/>
          </p:nvPr>
        </p:nvSpPr>
        <p:spPr>
          <a:xfrm>
            <a:off x="1084710"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29" name="Text Placeholder 25"/>
          <p:cNvSpPr>
            <a:spLocks noGrp="1"/>
          </p:cNvSpPr>
          <p:nvPr>
            <p:ph type="body" sz="quarter" idx="12"/>
          </p:nvPr>
        </p:nvSpPr>
        <p:spPr>
          <a:xfrm>
            <a:off x="3584440"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0" name="Text Placeholder 27"/>
          <p:cNvSpPr>
            <a:spLocks noGrp="1"/>
          </p:cNvSpPr>
          <p:nvPr>
            <p:ph type="body" sz="quarter" idx="13" hasCustomPrompt="1"/>
          </p:nvPr>
        </p:nvSpPr>
        <p:spPr>
          <a:xfrm>
            <a:off x="4200805"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1" name="Text Placeholder 25"/>
          <p:cNvSpPr>
            <a:spLocks noGrp="1"/>
          </p:cNvSpPr>
          <p:nvPr>
            <p:ph type="body" sz="quarter" idx="14"/>
          </p:nvPr>
        </p:nvSpPr>
        <p:spPr>
          <a:xfrm>
            <a:off x="6682847"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2" name="Text Placeholder 27"/>
          <p:cNvSpPr>
            <a:spLocks noGrp="1"/>
          </p:cNvSpPr>
          <p:nvPr>
            <p:ph type="body" sz="quarter" idx="15" hasCustomPrompt="1"/>
          </p:nvPr>
        </p:nvSpPr>
        <p:spPr>
          <a:xfrm>
            <a:off x="7299212"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5" name="Text Placeholder 25"/>
          <p:cNvSpPr>
            <a:spLocks noGrp="1"/>
          </p:cNvSpPr>
          <p:nvPr>
            <p:ph type="body" sz="quarter" idx="16"/>
          </p:nvPr>
        </p:nvSpPr>
        <p:spPr>
          <a:xfrm>
            <a:off x="5144923" y="2514600"/>
            <a:ext cx="1295400" cy="2362200"/>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36" name="Text Placeholder 27"/>
          <p:cNvSpPr>
            <a:spLocks noGrp="1"/>
          </p:cNvSpPr>
          <p:nvPr>
            <p:ph type="body" sz="quarter" idx="17" hasCustomPrompt="1"/>
          </p:nvPr>
        </p:nvSpPr>
        <p:spPr>
          <a:xfrm>
            <a:off x="5761288" y="3813056"/>
            <a:ext cx="612776" cy="1161674"/>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7" name="Text Placeholder 25"/>
          <p:cNvSpPr>
            <a:spLocks noGrp="1"/>
          </p:cNvSpPr>
          <p:nvPr>
            <p:ph type="body" sz="quarter" idx="18"/>
          </p:nvPr>
        </p:nvSpPr>
        <p:spPr>
          <a:xfrm>
            <a:off x="2023957" y="2540000"/>
            <a:ext cx="1295400" cy="2362200"/>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38" name="Text Placeholder 27"/>
          <p:cNvSpPr>
            <a:spLocks noGrp="1"/>
          </p:cNvSpPr>
          <p:nvPr>
            <p:ph type="body" sz="quarter" idx="19" hasCustomPrompt="1"/>
          </p:nvPr>
        </p:nvSpPr>
        <p:spPr>
          <a:xfrm>
            <a:off x="2640322" y="3838456"/>
            <a:ext cx="612776" cy="1161674"/>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14" y="1860663"/>
            <a:ext cx="3233786" cy="3701937"/>
          </a:xfrm>
          <a:prstGeom prst="rect">
            <a:avLst/>
          </a:prstGeom>
        </p:spPr>
      </p:pic>
    </p:spTree>
    <p:extLst>
      <p:ext uri="{BB962C8B-B14F-4D97-AF65-F5344CB8AC3E}">
        <p14:creationId xmlns:p14="http://schemas.microsoft.com/office/powerpoint/2010/main" val="2176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fade">
                                      <p:cBhvr>
                                        <p:cTn id="20" dur="1000"/>
                                        <p:tgtEl>
                                          <p:spTgt spid="26">
                                            <p:txEl>
                                              <p:pRg st="1" end="1"/>
                                            </p:txEl>
                                          </p:spTgt>
                                        </p:tgtEl>
                                      </p:cBhvr>
                                    </p:animEffect>
                                    <p:anim calcmode="lin" valueType="num">
                                      <p:cBhvr>
                                        <p:cTn id="21"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 calcmode="lin" valueType="num">
                                      <p:cBhvr additive="base">
                                        <p:cTn id="3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37">
                                            <p:txEl>
                                              <p:pRg st="1" end="1"/>
                                            </p:txEl>
                                          </p:spTgt>
                                        </p:tgtEl>
                                        <p:attrNameLst>
                                          <p:attrName>style.visibility</p:attrName>
                                        </p:attrNameLst>
                                      </p:cBhvr>
                                      <p:to>
                                        <p:strVal val="visible"/>
                                      </p:to>
                                    </p:set>
                                    <p:animEffect transition="in" filter="fade">
                                      <p:cBhvr>
                                        <p:cTn id="36" dur="1000"/>
                                        <p:tgtEl>
                                          <p:spTgt spid="37">
                                            <p:txEl>
                                              <p:pRg st="1" end="1"/>
                                            </p:txEl>
                                          </p:spTgt>
                                        </p:tgtEl>
                                      </p:cBhvr>
                                    </p:animEffect>
                                    <p:anim calcmode="lin" valueType="num">
                                      <p:cBhvr>
                                        <p:cTn id="37"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 calcmode="lin" valueType="num">
                                      <p:cBhvr additive="base">
                                        <p:cTn id="4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29">
                                            <p:txEl>
                                              <p:pRg st="1" end="1"/>
                                            </p:txEl>
                                          </p:spTgt>
                                        </p:tgtEl>
                                        <p:attrNameLst>
                                          <p:attrName>style.visibility</p:attrName>
                                        </p:attrNameLst>
                                      </p:cBhvr>
                                      <p:to>
                                        <p:strVal val="visible"/>
                                      </p:to>
                                    </p:set>
                                    <p:animEffect transition="in" filter="fade">
                                      <p:cBhvr>
                                        <p:cTn id="52" dur="1000"/>
                                        <p:tgtEl>
                                          <p:spTgt spid="29">
                                            <p:txEl>
                                              <p:pRg st="1" end="1"/>
                                            </p:txEl>
                                          </p:spTgt>
                                        </p:tgtEl>
                                      </p:cBhvr>
                                    </p:animEffect>
                                    <p:anim calcmode="lin" valueType="num">
                                      <p:cBhvr>
                                        <p:cTn id="53"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6">
                                            <p:txEl>
                                              <p:pRg st="0" end="0"/>
                                            </p:txEl>
                                          </p:spTgt>
                                        </p:tgtEl>
                                        <p:attrNameLst>
                                          <p:attrName>style.visibility</p:attrName>
                                        </p:attrNameLst>
                                      </p:cBhvr>
                                      <p:to>
                                        <p:strVal val="visible"/>
                                      </p:to>
                                    </p:set>
                                    <p:anim calcmode="lin" valueType="num">
                                      <p:cBhvr additive="base">
                                        <p:cTn id="6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35">
                                            <p:txEl>
                                              <p:pRg st="1" end="1"/>
                                            </p:txEl>
                                          </p:spTgt>
                                        </p:tgtEl>
                                        <p:attrNameLst>
                                          <p:attrName>style.visibility</p:attrName>
                                        </p:attrNameLst>
                                      </p:cBhvr>
                                      <p:to>
                                        <p:strVal val="visible"/>
                                      </p:to>
                                    </p:set>
                                    <p:animEffect transition="in" filter="fade">
                                      <p:cBhvr>
                                        <p:cTn id="68" dur="1000"/>
                                        <p:tgtEl>
                                          <p:spTgt spid="35">
                                            <p:txEl>
                                              <p:pRg st="1" end="1"/>
                                            </p:txEl>
                                          </p:spTgt>
                                        </p:tgtEl>
                                      </p:cBhvr>
                                    </p:animEffect>
                                    <p:anim calcmode="lin" valueType="num">
                                      <p:cBhvr>
                                        <p:cTn id="69"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 calcmode="lin" valueType="num">
                                      <p:cBhvr additive="base">
                                        <p:cTn id="79"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42" presetClass="entr" presetSubtype="0" fill="hold" grpId="0" nodeType="afterEffect">
                                  <p:stCondLst>
                                    <p:cond delay="0"/>
                                  </p:stCondLst>
                                  <p:childTnLst>
                                    <p:set>
                                      <p:cBhvr>
                                        <p:cTn id="83" dur="1" fill="hold">
                                          <p:stCondLst>
                                            <p:cond delay="0"/>
                                          </p:stCondLst>
                                        </p:cTn>
                                        <p:tgtEl>
                                          <p:spTgt spid="31">
                                            <p:txEl>
                                              <p:pRg st="1" end="1"/>
                                            </p:txEl>
                                          </p:spTgt>
                                        </p:tgtEl>
                                        <p:attrNameLst>
                                          <p:attrName>style.visibility</p:attrName>
                                        </p:attrNameLst>
                                      </p:cBhvr>
                                      <p:to>
                                        <p:strVal val="visible"/>
                                      </p:to>
                                    </p:set>
                                    <p:animEffect transition="in" filter="fade">
                                      <p:cBhvr>
                                        <p:cTn id="84" dur="1000"/>
                                        <p:tgtEl>
                                          <p:spTgt spid="31">
                                            <p:txEl>
                                              <p:pRg st="1" end="1"/>
                                            </p:txEl>
                                          </p:spTgt>
                                        </p:tgtEl>
                                      </p:cBhvr>
                                    </p:animEffect>
                                    <p:anim calcmode="lin" valueType="num">
                                      <p:cBhvr>
                                        <p:cTn id="85"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6" grpId="0" build="p">
        <p:tmplLst>
          <p:tmpl lvl="1">
            <p:tnLst>
              <p:par>
                <p:cTn presetID="42"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42"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ppt_x</p:attrName>
                        </p:attrNameLst>
                      </p:cBhvr>
                      <p:tavLst>
                        <p:tav tm="0">
                          <p:val>
                            <p:strVal val="#ppt_x"/>
                          </p:val>
                        </p:tav>
                        <p:tav tm="100000">
                          <p:val>
                            <p:strVal val="#ppt_x"/>
                          </p:val>
                        </p:tav>
                      </p:tavLst>
                    </p:anim>
                    <p:anim calcmode="lin" valueType="num">
                      <p:cBhvr>
                        <p:cTn dur="10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42"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anim calcmode="lin" valueType="num">
                      <p:cBhvr>
                        <p:cTn dur="1000" fill="hold"/>
                        <p:tgtEl>
                          <p:spTgt spid="35"/>
                        </p:tgtEl>
                        <p:attrNameLst>
                          <p:attrName>ppt_x</p:attrName>
                        </p:attrNameLst>
                      </p:cBhvr>
                      <p:tavLst>
                        <p:tav tm="0">
                          <p:val>
                            <p:strVal val="#ppt_x"/>
                          </p:val>
                        </p:tav>
                        <p:tav tm="100000">
                          <p:val>
                            <p:strVal val="#ppt_x"/>
                          </p:val>
                        </p:tav>
                      </p:tavLst>
                    </p:anim>
                    <p:anim calcmode="lin" valueType="num">
                      <p:cBhvr>
                        <p:cTn dur="10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42"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anim calcmode="lin" valueType="num">
                      <p:cBhvr>
                        <p:cTn dur="1000" fill="hold"/>
                        <p:tgtEl>
                          <p:spTgt spid="37"/>
                        </p:tgtEl>
                        <p:attrNameLst>
                          <p:attrName>ppt_x</p:attrName>
                        </p:attrNameLst>
                      </p:cBhvr>
                      <p:tavLst>
                        <p:tav tm="0">
                          <p:val>
                            <p:strVal val="#ppt_x"/>
                          </p:val>
                        </p:tav>
                        <p:tav tm="100000">
                          <p:val>
                            <p:strVal val="#ppt_x"/>
                          </p:val>
                        </p:tav>
                      </p:tavLst>
                    </p:anim>
                    <p:anim calcmode="lin" valueType="num">
                      <p:cBhvr>
                        <p:cTn dur="10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Rectangle 9"/>
          <p:cNvSpPr/>
          <p:nvPr userDrawn="1"/>
        </p:nvSpPr>
        <p:spPr>
          <a:xfrm>
            <a:off x="6205329" y="1514764"/>
            <a:ext cx="1836540" cy="4349703"/>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Rectangle 10"/>
          <p:cNvSpPr/>
          <p:nvPr userDrawn="1"/>
        </p:nvSpPr>
        <p:spPr>
          <a:xfrm>
            <a:off x="4300329" y="1514764"/>
            <a:ext cx="1836540" cy="434970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Rectangle 11"/>
          <p:cNvSpPr/>
          <p:nvPr userDrawn="1"/>
        </p:nvSpPr>
        <p:spPr>
          <a:xfrm>
            <a:off x="457200" y="1517697"/>
            <a:ext cx="1836540" cy="434970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Rectangle 12"/>
          <p:cNvSpPr/>
          <p:nvPr userDrawn="1"/>
        </p:nvSpPr>
        <p:spPr>
          <a:xfrm>
            <a:off x="2387589" y="1514764"/>
            <a:ext cx="1836540" cy="4349703"/>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4"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8" name="Text Placeholder 27"/>
          <p:cNvSpPr>
            <a:spLocks noGrp="1"/>
          </p:cNvSpPr>
          <p:nvPr>
            <p:ph type="body" sz="quarter" idx="11" hasCustomPrompt="1"/>
          </p:nvPr>
        </p:nvSpPr>
        <p:spPr>
          <a:xfrm>
            <a:off x="1280091" y="4165211"/>
            <a:ext cx="777309" cy="1473589"/>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0" name="Text Placeholder 27"/>
          <p:cNvSpPr>
            <a:spLocks noGrp="1"/>
          </p:cNvSpPr>
          <p:nvPr>
            <p:ph type="body" sz="quarter" idx="13" hasCustomPrompt="1"/>
          </p:nvPr>
        </p:nvSpPr>
        <p:spPr>
          <a:xfrm>
            <a:off x="5166291" y="4165211"/>
            <a:ext cx="777309" cy="1473589"/>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6" name="Text Placeholder 27"/>
          <p:cNvSpPr>
            <a:spLocks noGrp="1"/>
          </p:cNvSpPr>
          <p:nvPr>
            <p:ph type="body" sz="quarter" idx="17" hasCustomPrompt="1"/>
          </p:nvPr>
        </p:nvSpPr>
        <p:spPr>
          <a:xfrm>
            <a:off x="7071291" y="4165211"/>
            <a:ext cx="777309" cy="1473589"/>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8" name="Text Placeholder 27"/>
          <p:cNvSpPr>
            <a:spLocks noGrp="1"/>
          </p:cNvSpPr>
          <p:nvPr>
            <p:ph type="body" sz="quarter" idx="19" hasCustomPrompt="1"/>
          </p:nvPr>
        </p:nvSpPr>
        <p:spPr>
          <a:xfrm>
            <a:off x="3261291" y="4165211"/>
            <a:ext cx="777309" cy="1473589"/>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5" name="Text Placeholder 25"/>
          <p:cNvSpPr>
            <a:spLocks noGrp="1"/>
          </p:cNvSpPr>
          <p:nvPr>
            <p:ph type="body" sz="quarter" idx="16"/>
          </p:nvPr>
        </p:nvSpPr>
        <p:spPr>
          <a:xfrm>
            <a:off x="6281528" y="2258405"/>
            <a:ext cx="1643221" cy="2996461"/>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29" name="Text Placeholder 25"/>
          <p:cNvSpPr>
            <a:spLocks noGrp="1"/>
          </p:cNvSpPr>
          <p:nvPr>
            <p:ph type="body" sz="quarter" idx="12"/>
          </p:nvPr>
        </p:nvSpPr>
        <p:spPr>
          <a:xfrm>
            <a:off x="4376528" y="2258405"/>
            <a:ext cx="1643221" cy="2996461"/>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7" name="Text Placeholder 25"/>
          <p:cNvSpPr>
            <a:spLocks noGrp="1"/>
          </p:cNvSpPr>
          <p:nvPr>
            <p:ph type="body" sz="quarter" idx="18"/>
          </p:nvPr>
        </p:nvSpPr>
        <p:spPr>
          <a:xfrm>
            <a:off x="2463788" y="2283805"/>
            <a:ext cx="1643221" cy="2996461"/>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26" name="Text Placeholder 25"/>
          <p:cNvSpPr>
            <a:spLocks noGrp="1"/>
          </p:cNvSpPr>
          <p:nvPr>
            <p:ph type="body" sz="quarter" idx="10"/>
          </p:nvPr>
        </p:nvSpPr>
        <p:spPr>
          <a:xfrm>
            <a:off x="513739" y="2261338"/>
            <a:ext cx="1643221" cy="2996461"/>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14" y="1860663"/>
            <a:ext cx="3233786" cy="3701937"/>
          </a:xfrm>
          <a:prstGeom prst="rect">
            <a:avLst/>
          </a:prstGeom>
        </p:spPr>
      </p:pic>
    </p:spTree>
    <p:extLst>
      <p:ext uri="{BB962C8B-B14F-4D97-AF65-F5344CB8AC3E}">
        <p14:creationId xmlns:p14="http://schemas.microsoft.com/office/powerpoint/2010/main" val="124087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fade">
                                      <p:cBhvr>
                                        <p:cTn id="20" dur="1000"/>
                                        <p:tgtEl>
                                          <p:spTgt spid="26">
                                            <p:txEl>
                                              <p:pRg st="1" end="1"/>
                                            </p:txEl>
                                          </p:spTgt>
                                        </p:tgtEl>
                                      </p:cBhvr>
                                    </p:animEffect>
                                    <p:anim calcmode="lin" valueType="num">
                                      <p:cBhvr>
                                        <p:cTn id="21"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 calcmode="lin" valueType="num">
                                      <p:cBhvr additive="base">
                                        <p:cTn id="3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37">
                                            <p:txEl>
                                              <p:pRg st="1" end="1"/>
                                            </p:txEl>
                                          </p:spTgt>
                                        </p:tgtEl>
                                        <p:attrNameLst>
                                          <p:attrName>style.visibility</p:attrName>
                                        </p:attrNameLst>
                                      </p:cBhvr>
                                      <p:to>
                                        <p:strVal val="visible"/>
                                      </p:to>
                                    </p:set>
                                    <p:animEffect transition="in" filter="fade">
                                      <p:cBhvr>
                                        <p:cTn id="36" dur="1000"/>
                                        <p:tgtEl>
                                          <p:spTgt spid="37">
                                            <p:txEl>
                                              <p:pRg st="1" end="1"/>
                                            </p:txEl>
                                          </p:spTgt>
                                        </p:tgtEl>
                                      </p:cBhvr>
                                    </p:animEffect>
                                    <p:anim calcmode="lin" valueType="num">
                                      <p:cBhvr>
                                        <p:cTn id="37"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 calcmode="lin" valueType="num">
                                      <p:cBhvr additive="base">
                                        <p:cTn id="4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29">
                                            <p:txEl>
                                              <p:pRg st="1" end="1"/>
                                            </p:txEl>
                                          </p:spTgt>
                                        </p:tgtEl>
                                        <p:attrNameLst>
                                          <p:attrName>style.visibility</p:attrName>
                                        </p:attrNameLst>
                                      </p:cBhvr>
                                      <p:to>
                                        <p:strVal val="visible"/>
                                      </p:to>
                                    </p:set>
                                    <p:animEffect transition="in" filter="fade">
                                      <p:cBhvr>
                                        <p:cTn id="52" dur="1000"/>
                                        <p:tgtEl>
                                          <p:spTgt spid="29">
                                            <p:txEl>
                                              <p:pRg st="1" end="1"/>
                                            </p:txEl>
                                          </p:spTgt>
                                        </p:tgtEl>
                                      </p:cBhvr>
                                    </p:animEffect>
                                    <p:anim calcmode="lin" valueType="num">
                                      <p:cBhvr>
                                        <p:cTn id="53"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6">
                                            <p:txEl>
                                              <p:pRg st="0" end="0"/>
                                            </p:txEl>
                                          </p:spTgt>
                                        </p:tgtEl>
                                        <p:attrNameLst>
                                          <p:attrName>style.visibility</p:attrName>
                                        </p:attrNameLst>
                                      </p:cBhvr>
                                      <p:to>
                                        <p:strVal val="visible"/>
                                      </p:to>
                                    </p:set>
                                    <p:anim calcmode="lin" valueType="num">
                                      <p:cBhvr additive="base">
                                        <p:cTn id="6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35">
                                            <p:txEl>
                                              <p:pRg st="1" end="1"/>
                                            </p:txEl>
                                          </p:spTgt>
                                        </p:tgtEl>
                                        <p:attrNameLst>
                                          <p:attrName>style.visibility</p:attrName>
                                        </p:attrNameLst>
                                      </p:cBhvr>
                                      <p:to>
                                        <p:strVal val="visible"/>
                                      </p:to>
                                    </p:set>
                                    <p:animEffect transition="in" filter="fade">
                                      <p:cBhvr>
                                        <p:cTn id="68" dur="1000"/>
                                        <p:tgtEl>
                                          <p:spTgt spid="35">
                                            <p:txEl>
                                              <p:pRg st="1" end="1"/>
                                            </p:txEl>
                                          </p:spTgt>
                                        </p:tgtEl>
                                      </p:cBhvr>
                                    </p:animEffect>
                                    <p:anim calcmode="lin" valueType="num">
                                      <p:cBhvr>
                                        <p:cTn id="69"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42"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anim calcmode="lin" valueType="num">
                      <p:cBhvr>
                        <p:cTn dur="1000" fill="hold"/>
                        <p:tgtEl>
                          <p:spTgt spid="35"/>
                        </p:tgtEl>
                        <p:attrNameLst>
                          <p:attrName>ppt_x</p:attrName>
                        </p:attrNameLst>
                      </p:cBhvr>
                      <p:tavLst>
                        <p:tav tm="0">
                          <p:val>
                            <p:strVal val="#ppt_x"/>
                          </p:val>
                        </p:tav>
                        <p:tav tm="100000">
                          <p:val>
                            <p:strVal val="#ppt_x"/>
                          </p:val>
                        </p:tav>
                      </p:tavLst>
                    </p:anim>
                    <p:anim calcmode="lin" valueType="num">
                      <p:cBhvr>
                        <p:cTn dur="1000" fill="hold"/>
                        <p:tgtEl>
                          <p:spTgt spid="35"/>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42"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anim calcmode="lin" valueType="num">
                      <p:cBhvr>
                        <p:cTn dur="1000" fill="hold"/>
                        <p:tgtEl>
                          <p:spTgt spid="37"/>
                        </p:tgtEl>
                        <p:attrNameLst>
                          <p:attrName>ppt_x</p:attrName>
                        </p:attrNameLst>
                      </p:cBhvr>
                      <p:tavLst>
                        <p:tav tm="0">
                          <p:val>
                            <p:strVal val="#ppt_x"/>
                          </p:val>
                        </p:tav>
                        <p:tav tm="100000">
                          <p:val>
                            <p:strVal val="#ppt_x"/>
                          </p:val>
                        </p:tav>
                      </p:tavLst>
                    </p:anim>
                    <p:anim calcmode="lin" valueType="num">
                      <p:cBhvr>
                        <p:cTn dur="1000" fill="hold"/>
                        <p:tgtEl>
                          <p:spTgt spid="37"/>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701929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TextBox 2"/>
          <p:cNvSpPr txBox="1"/>
          <p:nvPr userDrawn="1"/>
        </p:nvSpPr>
        <p:spPr>
          <a:xfrm>
            <a:off x="609600" y="2647761"/>
            <a:ext cx="7264468" cy="32932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(i)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6" name="Straight Connector 5"/>
          <p:cNvCxnSpPr/>
          <p:nvPr userDrawn="1"/>
        </p:nvCxnSpPr>
        <p:spPr>
          <a:xfrm>
            <a:off x="2820885" y="2412832"/>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7" name="TextBox 4"/>
          <p:cNvSpPr txBox="1"/>
          <p:nvPr userDrawn="1"/>
        </p:nvSpPr>
        <p:spPr>
          <a:xfrm>
            <a:off x="897649" y="1500435"/>
            <a:ext cx="6688369"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4800" b="1" dirty="0" smtClean="0"/>
              <a:t>TERMS AND CONDITIONS</a:t>
            </a:r>
            <a:endParaRPr lang="en-ZA" sz="4800" b="1"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939" y="381000"/>
            <a:ext cx="3635892" cy="1033709"/>
          </a:xfrm>
          <a:prstGeom prst="rect">
            <a:avLst/>
          </a:prstGeom>
        </p:spPr>
      </p:pic>
    </p:spTree>
    <p:extLst>
      <p:ext uri="{BB962C8B-B14F-4D97-AF65-F5344CB8AC3E}">
        <p14:creationId xmlns:p14="http://schemas.microsoft.com/office/powerpoint/2010/main" val="15492778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774" y="1846955"/>
            <a:ext cx="3233786" cy="3701937"/>
          </a:xfrm>
          <a:prstGeom prst="rect">
            <a:avLst/>
          </a:prstGeom>
        </p:spPr>
      </p:pic>
      <p:sp>
        <p:nvSpPr>
          <p:cNvPr id="9" name="Teardrop 8"/>
          <p:cNvSpPr/>
          <p:nvPr userDrawn="1"/>
        </p:nvSpPr>
        <p:spPr>
          <a:xfrm rot="4131293">
            <a:off x="831783" y="1726010"/>
            <a:ext cx="2239237" cy="223923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userDrawn="1"/>
        </p:nvSpPr>
        <p:spPr>
          <a:xfrm>
            <a:off x="2667000" y="2438400"/>
            <a:ext cx="3077871" cy="3124200"/>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Donut 11"/>
          <p:cNvSpPr/>
          <p:nvPr userDrawn="1"/>
        </p:nvSpPr>
        <p:spPr>
          <a:xfrm>
            <a:off x="2299610" y="2158616"/>
            <a:ext cx="3785042" cy="3784984"/>
          </a:xfrm>
          <a:prstGeom prst="donut">
            <a:avLst>
              <a:gd name="adj" fmla="val 11010"/>
            </a:avLst>
          </a:prstGeom>
          <a:solidFill>
            <a:srgbClr val="5A9BD5"/>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14" name="Straight Connector 13"/>
          <p:cNvCxnSpPr/>
          <p:nvPr userDrawn="1"/>
        </p:nvCxnSpPr>
        <p:spPr>
          <a:xfrm>
            <a:off x="5867400" y="4051108"/>
            <a:ext cx="3352800" cy="0"/>
          </a:xfrm>
          <a:prstGeom prst="line">
            <a:avLst/>
          </a:prstGeom>
          <a:ln w="76200">
            <a:prstDash val="lgDashDot"/>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p:nvPr>
        </p:nvSpPr>
        <p:spPr>
          <a:xfrm>
            <a:off x="2953106" y="3211793"/>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8" name="Picture Placeholder 17"/>
          <p:cNvSpPr>
            <a:spLocks noGrp="1"/>
          </p:cNvSpPr>
          <p:nvPr>
            <p:ph type="pic" sz="quarter" idx="11"/>
          </p:nvPr>
        </p:nvSpPr>
        <p:spPr>
          <a:xfrm>
            <a:off x="1177260" y="1312840"/>
            <a:ext cx="1469254" cy="2184400"/>
          </a:xfrm>
          <a:prstGeom prst="rect">
            <a:avLst/>
          </a:prstGeom>
        </p:spPr>
        <p:txBody>
          <a:bodyPr/>
          <a:lstStyle/>
          <a:p>
            <a:endParaRPr lang="en-ZA"/>
          </a:p>
        </p:txBody>
      </p:sp>
    </p:spTree>
    <p:extLst>
      <p:ext uri="{BB962C8B-B14F-4D97-AF65-F5344CB8AC3E}">
        <p14:creationId xmlns:p14="http://schemas.microsoft.com/office/powerpoint/2010/main" val="320470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 calcmode="lin" valueType="num">
                                      <p:cBhvr>
                                        <p:cTn id="16"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6">
                                            <p:txEl>
                                              <p:pRg st="0" end="0"/>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nodePh="1">
                                  <p:stCondLst>
                                    <p:cond delay="0"/>
                                  </p:stCondLst>
                                  <p:endCondLst>
                                    <p:cond evt="begin" delay="0">
                                      <p:tn val="32"/>
                                    </p:cond>
                                  </p:end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build="p">
        <p:tmplLst>
          <p:tmpl lvl="1">
            <p:tnLst>
              <p:par>
                <p:cTn presetID="53" presetClass="entr" presetSubtype="16"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Effect transition="in" filter="fade">
                      <p:cBhvr>
                        <p:cTn dur="500"/>
                        <p:tgtEl>
                          <p:spTgt spid="16"/>
                        </p:tgtEl>
                      </p:cBhvr>
                    </p:animEffect>
                  </p:childTnLst>
                </p:cTn>
              </p:par>
            </p:tnLst>
          </p:tmpl>
        </p:tmplLst>
      </p:bldP>
      <p:bldP spid="18"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p:cNvCxnSpPr/>
          <p:nvPr userDrawn="1"/>
        </p:nvCxnSpPr>
        <p:spPr>
          <a:xfrm flipV="1">
            <a:off x="0" y="4038600"/>
            <a:ext cx="2590800" cy="12508"/>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5867400" y="3200400"/>
            <a:ext cx="3276600" cy="1089498"/>
            <a:chOff x="5867400" y="3200400"/>
            <a:chExt cx="3276600" cy="1089498"/>
          </a:xfrm>
        </p:grpSpPr>
        <p:cxnSp>
          <p:nvCxnSpPr>
            <p:cNvPr id="5" name="Straight Connector 4"/>
            <p:cNvCxnSpPr/>
            <p:nvPr/>
          </p:nvCxnSpPr>
          <p:spPr>
            <a:xfrm flipV="1">
              <a:off x="5867400" y="3200400"/>
              <a:ext cx="1447800" cy="762000"/>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7315201" y="3200401"/>
              <a:ext cx="982493" cy="1089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286751" y="3581401"/>
              <a:ext cx="857249" cy="708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sp>
        <p:nvSpPr>
          <p:cNvPr id="8" name="Teardrop 7"/>
          <p:cNvSpPr/>
          <p:nvPr userDrawn="1"/>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2716926" y="2575076"/>
            <a:ext cx="2952111" cy="2952064"/>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Donut 10"/>
          <p:cNvSpPr/>
          <p:nvPr userDrawn="1"/>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14" name="Text Placeholder 15"/>
          <p:cNvSpPr>
            <a:spLocks noGrp="1"/>
          </p:cNvSpPr>
          <p:nvPr>
            <p:ph type="body" sz="quarter" idx="10"/>
          </p:nvPr>
        </p:nvSpPr>
        <p:spPr>
          <a:xfrm>
            <a:off x="3043627" y="2975768"/>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5"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Tree>
    <p:extLst>
      <p:ext uri="{BB962C8B-B14F-4D97-AF65-F5344CB8AC3E}">
        <p14:creationId xmlns:p14="http://schemas.microsoft.com/office/powerpoint/2010/main" val="305762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p:cTn id="1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4">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build="p">
        <p:tmplLst>
          <p:tmpl lvl="1">
            <p:tnLst>
              <p:par>
                <p:cTn presetID="53" presetClass="entr" presetSubtype="16"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ardrop 2"/>
          <p:cNvSpPr/>
          <p:nvPr userDrawn="1"/>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userDrawn="1"/>
        </p:nvSpPr>
        <p:spPr>
          <a:xfrm>
            <a:off x="2716074"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 name="Donut 5"/>
          <p:cNvSpPr/>
          <p:nvPr userDrawn="1"/>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7" name="Straight Connector 6"/>
          <p:cNvCxnSpPr/>
          <p:nvPr userDrawn="1"/>
        </p:nvCxnSpPr>
        <p:spPr>
          <a:xfrm>
            <a:off x="0" y="3657600"/>
            <a:ext cx="2514600" cy="0"/>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5867400" y="3276600"/>
            <a:ext cx="3276600" cy="1935022"/>
            <a:chOff x="5867400" y="3276600"/>
            <a:chExt cx="3276600" cy="1935022"/>
          </a:xfrm>
        </p:grpSpPr>
        <p:cxnSp>
          <p:nvCxnSpPr>
            <p:cNvPr id="9" name="Straight Connector 8"/>
            <p:cNvCxnSpPr/>
            <p:nvPr/>
          </p:nvCxnSpPr>
          <p:spPr>
            <a:xfrm>
              <a:off x="5867400" y="3962400"/>
              <a:ext cx="1066800" cy="12492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934201" y="3276600"/>
              <a:ext cx="761999" cy="19350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96200" y="3276600"/>
              <a:ext cx="1447800" cy="30480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sp>
        <p:nvSpPr>
          <p:cNvPr id="13"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4"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5"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42790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900" decel="100000" fill="hold"/>
                                        <p:tgtEl>
                                          <p:spTgt spid="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build="p">
        <p:tmplLst>
          <p:tmpl lvl="1">
            <p:tnLst>
              <p:par>
                <p:cTn presetID="53" presetClass="entr" presetSubtype="16"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3" name="Straight Connector 2"/>
          <p:cNvCxnSpPr/>
          <p:nvPr userDrawn="1"/>
        </p:nvCxnSpPr>
        <p:spPr>
          <a:xfrm>
            <a:off x="0" y="3508757"/>
            <a:ext cx="2709609" cy="1"/>
          </a:xfrm>
          <a:prstGeom prst="line">
            <a:avLst/>
          </a:prstGeom>
          <a:ln w="76200">
            <a:solidFill>
              <a:srgbClr val="DAF04F"/>
            </a:solidFill>
            <a:prstDash val="lgDashDot"/>
          </a:ln>
        </p:spPr>
        <p:style>
          <a:lnRef idx="1">
            <a:schemeClr val="accent1"/>
          </a:lnRef>
          <a:fillRef idx="0">
            <a:schemeClr val="accent1"/>
          </a:fillRef>
          <a:effectRef idx="0">
            <a:schemeClr val="accent1"/>
          </a:effectRef>
          <a:fontRef idx="minor">
            <a:schemeClr val="tx1"/>
          </a:fontRef>
        </p:style>
      </p:cxnSp>
      <p:sp>
        <p:nvSpPr>
          <p:cNvPr id="4" name="Teardrop 3"/>
          <p:cNvSpPr/>
          <p:nvPr userDrawn="1"/>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userDrawn="1"/>
        </p:nvSpPr>
        <p:spPr>
          <a:xfrm>
            <a:off x="2709609" y="2575076"/>
            <a:ext cx="2952111" cy="2952064"/>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Donut 6"/>
          <p:cNvSpPr/>
          <p:nvPr userDrawn="1"/>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0"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91427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tmplLst>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3" name="Straight Connector 2"/>
          <p:cNvCxnSpPr/>
          <p:nvPr userDrawn="1"/>
        </p:nvCxnSpPr>
        <p:spPr>
          <a:xfrm>
            <a:off x="0" y="3508757"/>
            <a:ext cx="2709609" cy="1"/>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sp>
        <p:nvSpPr>
          <p:cNvPr id="4" name="Teardrop 3"/>
          <p:cNvSpPr/>
          <p:nvPr userDrawn="1"/>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userDrawn="1"/>
        </p:nvSpPr>
        <p:spPr>
          <a:xfrm>
            <a:off x="2709609"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Donut 6"/>
          <p:cNvSpPr/>
          <p:nvPr userDrawn="1"/>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0"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99310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tmplLst>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12" name="Oval 11"/>
          <p:cNvSpPr/>
          <p:nvPr userDrawn="1"/>
        </p:nvSpPr>
        <p:spPr>
          <a:xfrm>
            <a:off x="762000" y="2715605"/>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userDrawn="1"/>
        </p:nvGrpSpPr>
        <p:grpSpPr>
          <a:xfrm>
            <a:off x="914400" y="2258405"/>
            <a:ext cx="1371600" cy="609600"/>
            <a:chOff x="952500" y="3500791"/>
            <a:chExt cx="1371600" cy="609600"/>
          </a:xfrm>
        </p:grpSpPr>
        <p:cxnSp>
          <p:nvCxnSpPr>
            <p:cNvPr id="14" name="Straight Connector 13"/>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6" name="Round Diagonal Corner Rectangle 15"/>
          <p:cNvSpPr/>
          <p:nvPr userDrawn="1"/>
        </p:nvSpPr>
        <p:spPr>
          <a:xfrm flipH="1">
            <a:off x="2286000" y="1752600"/>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L-Shape 17"/>
          <p:cNvSpPr/>
          <p:nvPr userDrawn="1"/>
        </p:nvSpPr>
        <p:spPr>
          <a:xfrm rot="16200000">
            <a:off x="6928148" y="2394409"/>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c 18"/>
          <p:cNvSpPr>
            <a:spLocks noChangeAspect="1"/>
          </p:cNvSpPr>
          <p:nvPr userDrawn="1"/>
        </p:nvSpPr>
        <p:spPr>
          <a:xfrm flipH="1" flipV="1">
            <a:off x="723900" y="2807614"/>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Oval 19"/>
          <p:cNvSpPr/>
          <p:nvPr userDrawn="1"/>
        </p:nvSpPr>
        <p:spPr>
          <a:xfrm>
            <a:off x="762000" y="4269983"/>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userDrawn="1"/>
        </p:nvGrpSpPr>
        <p:grpSpPr>
          <a:xfrm>
            <a:off x="914400" y="3812783"/>
            <a:ext cx="1371600" cy="609600"/>
            <a:chOff x="952500" y="3500791"/>
            <a:chExt cx="1371600" cy="609600"/>
          </a:xfrm>
        </p:grpSpPr>
        <p:cxnSp>
          <p:nvCxnSpPr>
            <p:cNvPr id="22" name="Straight Connector 21"/>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4" name="Round Diagonal Corner Rectangle 23"/>
          <p:cNvSpPr/>
          <p:nvPr userDrawn="1"/>
        </p:nvSpPr>
        <p:spPr>
          <a:xfrm flipH="1">
            <a:off x="2286000" y="3306978"/>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L-Shape 25"/>
          <p:cNvSpPr/>
          <p:nvPr userDrawn="1"/>
        </p:nvSpPr>
        <p:spPr>
          <a:xfrm rot="16200000">
            <a:off x="6928148" y="3948787"/>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c 26"/>
          <p:cNvSpPr>
            <a:spLocks noChangeAspect="1"/>
          </p:cNvSpPr>
          <p:nvPr userDrawn="1"/>
        </p:nvSpPr>
        <p:spPr>
          <a:xfrm flipH="1" flipV="1">
            <a:off x="723900" y="4361992"/>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2330" y="1757477"/>
            <a:ext cx="2371778" cy="2715137"/>
          </a:xfrm>
          <a:prstGeom prst="rect">
            <a:avLst/>
          </a:prstGeom>
        </p:spPr>
      </p:pic>
      <p:sp>
        <p:nvSpPr>
          <p:cNvPr id="29" name="Text Placeholder 28"/>
          <p:cNvSpPr>
            <a:spLocks noGrp="1"/>
          </p:cNvSpPr>
          <p:nvPr>
            <p:ph type="body" sz="quarter" idx="10"/>
          </p:nvPr>
        </p:nvSpPr>
        <p:spPr>
          <a:xfrm>
            <a:off x="2419350" y="1886930"/>
            <a:ext cx="4870748" cy="742950"/>
          </a:xfrm>
          <a:prstGeom prst="rect">
            <a:avLst/>
          </a:prstGeom>
        </p:spPr>
        <p:txBody>
          <a:bodyPr/>
          <a:lstStyle>
            <a:lvl1pPr marL="0" indent="0">
              <a:buNone/>
              <a:defRPr sz="2000">
                <a:solidFill>
                  <a:schemeClr val="bg1"/>
                </a:solidFill>
              </a:defRPr>
            </a:lvl1pPr>
          </a:lstStyle>
          <a:p>
            <a:pPr lvl="0"/>
            <a:r>
              <a:rPr lang="en-US" dirty="0" smtClean="0"/>
              <a:t>Click to edit Master text styles</a:t>
            </a:r>
          </a:p>
        </p:txBody>
      </p:sp>
      <p:sp>
        <p:nvSpPr>
          <p:cNvPr id="30" name="Text Placeholder 28"/>
          <p:cNvSpPr>
            <a:spLocks noGrp="1"/>
          </p:cNvSpPr>
          <p:nvPr>
            <p:ph type="body" sz="quarter" idx="11"/>
          </p:nvPr>
        </p:nvSpPr>
        <p:spPr>
          <a:xfrm>
            <a:off x="2419350" y="3471574"/>
            <a:ext cx="4870748" cy="742950"/>
          </a:xfrm>
          <a:prstGeom prst="rect">
            <a:avLst/>
          </a:prstGeom>
        </p:spPr>
        <p:txBody>
          <a:bodyPr/>
          <a:lstStyle>
            <a:lvl1pPr marL="0" indent="0">
              <a:buNone/>
              <a:defRPr sz="200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07019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3"/>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900" decel="100000" fill="hold"/>
                                        <p:tgtEl>
                                          <p:spTgt spid="1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wipe(left)">
                                      <p:cBhvr>
                                        <p:cTn id="32" dur="500"/>
                                        <p:tgtEl>
                                          <p:spTgt spid="29">
                                            <p:txEl>
                                              <p:pRg st="0" end="0"/>
                                            </p:txEl>
                                          </p:spTgt>
                                        </p:tgtEl>
                                      </p:cBhvr>
                                    </p:animEffect>
                                  </p:childTnLst>
                                </p:cTn>
                              </p:par>
                              <p:par>
                                <p:cTn id="33" presetID="37"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900" decel="100000" fill="hold"/>
                                        <p:tgtEl>
                                          <p:spTgt spid="18"/>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strVal val="#ppt_w+.3"/>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Effect transition="in" filter="fade">
                                      <p:cBhvr>
                                        <p:cTn id="45" dur="1000"/>
                                        <p:tgtEl>
                                          <p:spTgt spid="20"/>
                                        </p:tgtEl>
                                      </p:cBhvr>
                                    </p:animEffect>
                                  </p:childTnLst>
                                </p:cTn>
                              </p:par>
                              <p:par>
                                <p:cTn id="46" presetID="37"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900" decel="100000" fill="hold"/>
                                        <p:tgtEl>
                                          <p:spTgt spid="27"/>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wipe(left)">
                                      <p:cBhvr>
                                        <p:cTn id="62" dur="500"/>
                                        <p:tgtEl>
                                          <p:spTgt spid="30">
                                            <p:txEl>
                                              <p:pRg st="0" end="0"/>
                                            </p:txEl>
                                          </p:spTgt>
                                        </p:tgtEl>
                                      </p:cBhvr>
                                    </p:animEffect>
                                  </p:childTnLst>
                                </p:cTn>
                              </p:par>
                              <p:par>
                                <p:cTn id="63" presetID="37"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900" decel="100000" fill="hold"/>
                                        <p:tgtEl>
                                          <p:spTgt spid="26"/>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19" grpId="0" animBg="1"/>
      <p:bldP spid="20" grpId="0" animBg="1"/>
      <p:bldP spid="24" grpId="0" animBg="1"/>
      <p:bldP spid="26" grpId="0" animBg="1"/>
      <p:bldP spid="27" grpId="0" animBg="1"/>
      <p:bldP spid="29" grpId="0" build="p">
        <p:tmplLst>
          <p:tmpl lvl="1">
            <p:tnLst>
              <p:par>
                <p:cTn presetID="22" presetClass="entr" presetSubtype="8"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grpSp>
        <p:nvGrpSpPr>
          <p:cNvPr id="5" name="Group 4"/>
          <p:cNvGrpSpPr/>
          <p:nvPr userDrawn="1"/>
        </p:nvGrpSpPr>
        <p:grpSpPr>
          <a:xfrm>
            <a:off x="324000" y="2286000"/>
            <a:ext cx="8972400" cy="3351097"/>
            <a:chOff x="324000" y="2436697"/>
            <a:chExt cx="8734800" cy="3200400"/>
          </a:xfrm>
        </p:grpSpPr>
        <p:sp>
          <p:nvSpPr>
            <p:cNvPr id="6" name="Arc 5"/>
            <p:cNvSpPr/>
            <p:nvPr/>
          </p:nvSpPr>
          <p:spPr>
            <a:xfrm>
              <a:off x="324000" y="2436697"/>
              <a:ext cx="3592800" cy="3200400"/>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7" name="Straight Connector 6"/>
            <p:cNvCxnSpPr/>
            <p:nvPr/>
          </p:nvCxnSpPr>
          <p:spPr>
            <a:xfrm>
              <a:off x="3877200" y="4036897"/>
              <a:ext cx="5181600"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149770" y="2444892"/>
              <a:ext cx="10510" cy="67877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740562" y="2864549"/>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8" name="Picture Placeholder 17"/>
          <p:cNvSpPr>
            <a:spLocks noGrp="1"/>
          </p:cNvSpPr>
          <p:nvPr>
            <p:ph type="pic" sz="quarter" idx="10"/>
          </p:nvPr>
        </p:nvSpPr>
        <p:spPr>
          <a:xfrm>
            <a:off x="1425521" y="3595530"/>
            <a:ext cx="1487487" cy="1371600"/>
          </a:xfrm>
          <a:prstGeom prst="rect">
            <a:avLst/>
          </a:prstGeom>
        </p:spPr>
        <p:txBody>
          <a:bodyPr/>
          <a:lstStyle/>
          <a:p>
            <a:endParaRPr lang="en-ZA" dirty="0"/>
          </a:p>
        </p:txBody>
      </p:sp>
      <p:sp>
        <p:nvSpPr>
          <p:cNvPr id="23" name="Rectangle 22"/>
          <p:cNvSpPr/>
          <p:nvPr/>
        </p:nvSpPr>
        <p:spPr>
          <a:xfrm>
            <a:off x="464729" y="1610313"/>
            <a:ext cx="1371599" cy="35483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Placeholder 25"/>
          <p:cNvSpPr>
            <a:spLocks noGrp="1"/>
          </p:cNvSpPr>
          <p:nvPr>
            <p:ph type="body" sz="quarter" idx="11" hasCustomPrompt="1"/>
          </p:nvPr>
        </p:nvSpPr>
        <p:spPr>
          <a:xfrm>
            <a:off x="424931" y="1618895"/>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31" name="Text Placeholder 30"/>
          <p:cNvSpPr>
            <a:spLocks noGrp="1"/>
          </p:cNvSpPr>
          <p:nvPr>
            <p:ph type="body" sz="quarter" idx="12" hasCustomPrompt="1"/>
          </p:nvPr>
        </p:nvSpPr>
        <p:spPr>
          <a:xfrm>
            <a:off x="75097" y="1982310"/>
            <a:ext cx="2150862"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14" name="Text Placeholder 18"/>
          <p:cNvSpPr>
            <a:spLocks noGrp="1"/>
          </p:cNvSpPr>
          <p:nvPr>
            <p:ph type="body" sz="quarter" idx="13"/>
          </p:nvPr>
        </p:nvSpPr>
        <p:spPr>
          <a:xfrm>
            <a:off x="4014530" y="4189723"/>
            <a:ext cx="2590800" cy="1219200"/>
          </a:xfrm>
          <a:prstGeom prst="rect">
            <a:avLst/>
          </a:prstGeom>
        </p:spPr>
        <p:txBody>
          <a:bodyPr/>
          <a:lstStyle>
            <a:lvl1pPr marL="0" indent="0">
              <a:buNone/>
              <a:defRPr/>
            </a:lvl1pPr>
          </a:lstStyle>
          <a:p>
            <a:pPr lvl="0"/>
            <a:r>
              <a:rPr lang="en-US" dirty="0" smtClean="0"/>
              <a:t>Click to edit Master text styles</a:t>
            </a:r>
          </a:p>
        </p:txBody>
      </p:sp>
    </p:spTree>
    <p:custDataLst>
      <p:tags r:id="rId1"/>
    </p:custDataLst>
    <p:extLst>
      <p:ext uri="{BB962C8B-B14F-4D97-AF65-F5344CB8AC3E}">
        <p14:creationId xmlns:p14="http://schemas.microsoft.com/office/powerpoint/2010/main" val="49224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 calcmode="lin" valueType="num">
                                      <p:cBhvr additive="base">
                                        <p:cTn id="15"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23" grpId="0" animBg="1"/>
      <p:bldP spid="26" grpId="0" build="p">
        <p:tmplLst>
          <p:tmpl lvl="1">
            <p:tnLst>
              <p:par>
                <p:cTn presetID="2" presetClass="entr" presetSubtype="8"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down)">
                      <p:cBhvr>
                        <p:cTn dur="500"/>
                        <p:tgtEl>
                          <p:spTgt spid="14"/>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180000" y="1637447"/>
            <a:ext cx="6663600" cy="4077553"/>
            <a:chOff x="-180000" y="1637447"/>
            <a:chExt cx="6663600" cy="4077553"/>
          </a:xfrm>
        </p:grpSpPr>
        <p:cxnSp>
          <p:nvCxnSpPr>
            <p:cNvPr id="4" name="Straight Connector 3"/>
            <p:cNvCxnSpPr/>
            <p:nvPr/>
          </p:nvCxnSpPr>
          <p:spPr>
            <a:xfrm>
              <a:off x="-180000" y="4191000"/>
              <a:ext cx="1447800"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249200" y="3207600"/>
              <a:ext cx="2057400" cy="99060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860000" y="4800600"/>
              <a:ext cx="0" cy="914400"/>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flipH="1" flipV="1">
              <a:off x="3283200" y="1637447"/>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9" name="Rectangle 8"/>
          <p:cNvSpPr/>
          <p:nvPr/>
        </p:nvSpPr>
        <p:spPr>
          <a:xfrm>
            <a:off x="5105399" y="4816018"/>
            <a:ext cx="1371599" cy="35483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userDrawn="1"/>
        </p:nvSpPr>
        <p:spPr>
          <a:xfrm>
            <a:off x="3668733" y="1752254"/>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cxnSp>
        <p:nvCxnSpPr>
          <p:cNvPr id="15" name="Straight Connector 14"/>
          <p:cNvCxnSpPr/>
          <p:nvPr userDrawn="1"/>
        </p:nvCxnSpPr>
        <p:spPr>
          <a:xfrm>
            <a:off x="6629400" y="3124200"/>
            <a:ext cx="2514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9" name="Text Placeholder 18"/>
          <p:cNvSpPr>
            <a:spLocks noGrp="1"/>
          </p:cNvSpPr>
          <p:nvPr userDrawn="1">
            <p:ph type="body" sz="quarter" idx="10"/>
          </p:nvPr>
        </p:nvSpPr>
        <p:spPr>
          <a:xfrm>
            <a:off x="381001" y="1720806"/>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1" name="Picture Placeholder 20"/>
          <p:cNvSpPr>
            <a:spLocks noGrp="1"/>
          </p:cNvSpPr>
          <p:nvPr userDrawn="1">
            <p:ph type="pic" sz="quarter" idx="11"/>
          </p:nvPr>
        </p:nvSpPr>
        <p:spPr>
          <a:xfrm>
            <a:off x="4104453" y="2425404"/>
            <a:ext cx="1849493" cy="1479594"/>
          </a:xfrm>
          <a:prstGeom prst="rect">
            <a:avLst/>
          </a:prstGeom>
        </p:spPr>
        <p:txBody>
          <a:bodyPr/>
          <a:lstStyle/>
          <a:p>
            <a:endParaRPr lang="en-ZA" dirty="0"/>
          </a:p>
        </p:txBody>
      </p:sp>
      <p:sp>
        <p:nvSpPr>
          <p:cNvPr id="22" name="Text Placeholder 25"/>
          <p:cNvSpPr>
            <a:spLocks noGrp="1"/>
          </p:cNvSpPr>
          <p:nvPr userDrawn="1">
            <p:ph type="body" sz="quarter" idx="12" hasCustomPrompt="1"/>
          </p:nvPr>
        </p:nvSpPr>
        <p:spPr>
          <a:xfrm>
            <a:off x="5090601" y="4792915"/>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3" name="Text Placeholder 30"/>
          <p:cNvSpPr>
            <a:spLocks noGrp="1"/>
          </p:cNvSpPr>
          <p:nvPr userDrawn="1">
            <p:ph type="body" sz="quarter" idx="13" hasCustomPrompt="1"/>
          </p:nvPr>
        </p:nvSpPr>
        <p:spPr>
          <a:xfrm>
            <a:off x="5063596" y="5154346"/>
            <a:ext cx="2175404"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Tree>
    <p:extLst>
      <p:ext uri="{BB962C8B-B14F-4D97-AF65-F5344CB8AC3E}">
        <p14:creationId xmlns:p14="http://schemas.microsoft.com/office/powerpoint/2010/main" val="81254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par>
                          <p:cTn id="8" fill="hold">
                            <p:stCondLst>
                              <p:cond delay="1250"/>
                            </p:stCondLst>
                            <p:childTnLst>
                              <p:par>
                                <p:cTn id="9" presetID="2" presetClass="entr" presetSubtype="2"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9" grpId="0" build="p">
        <p:tmplLst>
          <p:tmpl lvl="1">
            <p:tnLst>
              <p:par>
                <p:cTn presetID="22" presetClass="entr" presetSubtype="8"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1" grpId="0"/>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4" y="3960817"/>
            <a:ext cx="7880970" cy="611184"/>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885" y="257175"/>
            <a:ext cx="2232284" cy="634653"/>
          </a:xfrm>
          <a:prstGeom prst="rect">
            <a:avLst/>
          </a:prstGeom>
        </p:spPr>
      </p:pic>
      <p:sp>
        <p:nvSpPr>
          <p:cNvPr id="6" name="TextBox 5"/>
          <p:cNvSpPr txBox="1"/>
          <p:nvPr/>
        </p:nvSpPr>
        <p:spPr>
          <a:xfrm>
            <a:off x="403412" y="1405577"/>
            <a:ext cx="7846758"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
        <p:nvSpPr>
          <p:cNvPr id="7" name="Text Placeholder 6"/>
          <p:cNvSpPr>
            <a:spLocks noGrp="1"/>
          </p:cNvSpPr>
          <p:nvPr>
            <p:ph type="body" sz="quarter" idx="12"/>
          </p:nvPr>
        </p:nvSpPr>
        <p:spPr>
          <a:xfrm>
            <a:off x="385763" y="4648200"/>
            <a:ext cx="7880971" cy="457200"/>
          </a:xfrm>
          <a:prstGeom prst="rect">
            <a:avLst/>
          </a:prstGeom>
        </p:spPr>
        <p:txBody>
          <a:bodyPr/>
          <a:lstStyle>
            <a:lvl1pPr marL="0" indent="0">
              <a:buNone/>
              <a:defRPr sz="1800"/>
            </a:lvl1pPr>
          </a:lstStyle>
          <a:p>
            <a:pPr lvl="0"/>
            <a:r>
              <a:rPr lang="en-US" dirty="0" smtClean="0"/>
              <a:t>Click to edit Master text styles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custDataLst>
      <p:tags r:id="rId1"/>
    </p:custDataLst>
    <p:extLst>
      <p:ext uri="{BB962C8B-B14F-4D97-AF65-F5344CB8AC3E}">
        <p14:creationId xmlns:p14="http://schemas.microsoft.com/office/powerpoint/2010/main" val="8348677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5889226" y="2566143"/>
            <a:ext cx="1371599" cy="35483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p:cNvGrpSpPr/>
          <p:nvPr userDrawn="1"/>
        </p:nvGrpSpPr>
        <p:grpSpPr>
          <a:xfrm>
            <a:off x="0" y="1980000"/>
            <a:ext cx="6667200" cy="3200400"/>
            <a:chOff x="0" y="1980000"/>
            <a:chExt cx="6667200" cy="3200400"/>
          </a:xfrm>
        </p:grpSpPr>
        <p:sp>
          <p:nvSpPr>
            <p:cNvPr id="10" name="Arc 9"/>
            <p:cNvSpPr/>
            <p:nvPr/>
          </p:nvSpPr>
          <p:spPr>
            <a:xfrm rot="16200000" flipH="1" flipV="1">
              <a:off x="2592000" y="1980000"/>
              <a:ext cx="3200400" cy="3200400"/>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11" name="Group 10"/>
            <p:cNvGrpSpPr/>
            <p:nvPr/>
          </p:nvGrpSpPr>
          <p:grpSpPr>
            <a:xfrm>
              <a:off x="0" y="1980000"/>
              <a:ext cx="6667200" cy="3200400"/>
              <a:chOff x="0" y="1980000"/>
              <a:chExt cx="6667200" cy="3200400"/>
            </a:xfrm>
          </p:grpSpPr>
          <p:cxnSp>
            <p:nvCxnSpPr>
              <p:cNvPr id="12" name="Straight Connector 11"/>
              <p:cNvCxnSpPr/>
              <p:nvPr/>
            </p:nvCxnSpPr>
            <p:spPr>
              <a:xfrm>
                <a:off x="972000" y="3124200"/>
                <a:ext cx="1615863" cy="574296"/>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a:off x="6210000" y="3126782"/>
                <a:ext cx="0" cy="914400"/>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3124200"/>
                <a:ext cx="990600"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21402541" flipH="1" flipV="1">
                <a:off x="2556000" y="1980000"/>
                <a:ext cx="3200400" cy="3200400"/>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sp>
        <p:nvSpPr>
          <p:cNvPr id="17" name="Oval 16"/>
          <p:cNvSpPr/>
          <p:nvPr/>
        </p:nvSpPr>
        <p:spPr>
          <a:xfrm>
            <a:off x="2790000" y="2142000"/>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9"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Text Placeholder 18"/>
          <p:cNvSpPr>
            <a:spLocks noGrp="1"/>
          </p:cNvSpPr>
          <p:nvPr userDrawn="1">
            <p:ph type="body" sz="quarter" idx="10"/>
          </p:nvPr>
        </p:nvSpPr>
        <p:spPr>
          <a:xfrm>
            <a:off x="304800" y="4615412"/>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25"/>
          <p:cNvSpPr>
            <a:spLocks noGrp="1"/>
          </p:cNvSpPr>
          <p:nvPr userDrawn="1">
            <p:ph type="body" sz="quarter" idx="12" hasCustomPrompt="1"/>
          </p:nvPr>
        </p:nvSpPr>
        <p:spPr>
          <a:xfrm>
            <a:off x="5912217" y="2566144"/>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3" name="Text Placeholder 30"/>
          <p:cNvSpPr>
            <a:spLocks noGrp="1"/>
          </p:cNvSpPr>
          <p:nvPr userDrawn="1">
            <p:ph type="body" sz="quarter" idx="13" hasCustomPrompt="1"/>
          </p:nvPr>
        </p:nvSpPr>
        <p:spPr>
          <a:xfrm>
            <a:off x="5663008" y="2920978"/>
            <a:ext cx="2109392"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25" name="Picture Placeholder 24"/>
          <p:cNvSpPr>
            <a:spLocks noGrp="1"/>
          </p:cNvSpPr>
          <p:nvPr>
            <p:ph type="pic" sz="quarter" idx="14"/>
          </p:nvPr>
        </p:nvSpPr>
        <p:spPr>
          <a:xfrm>
            <a:off x="3276600" y="2667000"/>
            <a:ext cx="1828800" cy="1676400"/>
          </a:xfrm>
          <a:prstGeom prst="rect">
            <a:avLst/>
          </a:prstGeom>
        </p:spPr>
        <p:txBody>
          <a:bodyPr/>
          <a:lstStyle/>
          <a:p>
            <a:endParaRPr lang="en-ZA" dirty="0"/>
          </a:p>
        </p:txBody>
      </p:sp>
    </p:spTree>
    <p:extLst>
      <p:ext uri="{BB962C8B-B14F-4D97-AF65-F5344CB8AC3E}">
        <p14:creationId xmlns:p14="http://schemas.microsoft.com/office/powerpoint/2010/main" val="309856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par>
                          <p:cTn id="8" fill="hold">
                            <p:stCondLst>
                              <p:cond delay="1500"/>
                            </p:stCondLst>
                            <p:childTnLst>
                              <p:par>
                                <p:cTn id="9" presetID="2" presetClass="entr" presetSubtype="2"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wipe(left)">
                                      <p:cBhvr>
                                        <p:cTn id="3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20" grpId="0" build="p">
        <p:tmplLst>
          <p:tmpl lvl="1">
            <p:tnLst>
              <p:par>
                <p:cTn presetID="22" presetClass="entr" presetSubtype="8"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5"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5133564" y="5102539"/>
            <a:ext cx="1371599" cy="35483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userDrawn="1"/>
        </p:nvGrpSpPr>
        <p:grpSpPr>
          <a:xfrm>
            <a:off x="0" y="1877272"/>
            <a:ext cx="6098400" cy="3200400"/>
            <a:chOff x="0" y="1877272"/>
            <a:chExt cx="6098400" cy="3200400"/>
          </a:xfrm>
        </p:grpSpPr>
        <p:grpSp>
          <p:nvGrpSpPr>
            <p:cNvPr id="9" name="Group 8"/>
            <p:cNvGrpSpPr/>
            <p:nvPr/>
          </p:nvGrpSpPr>
          <p:grpSpPr>
            <a:xfrm>
              <a:off x="0" y="1877272"/>
              <a:ext cx="6098400" cy="3200400"/>
              <a:chOff x="0" y="1877272"/>
              <a:chExt cx="6098400" cy="3200400"/>
            </a:xfrm>
          </p:grpSpPr>
          <p:cxnSp>
            <p:nvCxnSpPr>
              <p:cNvPr id="11" name="Straight Connector 10"/>
              <p:cNvCxnSpPr/>
              <p:nvPr/>
            </p:nvCxnSpPr>
            <p:spPr>
              <a:xfrm>
                <a:off x="0" y="2340000"/>
                <a:ext cx="1447800"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25600" y="2329200"/>
                <a:ext cx="1230335" cy="1176604"/>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5641200" y="4309200"/>
                <a:ext cx="0" cy="914400"/>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flipV="1">
                <a:off x="2641820" y="1877272"/>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0" name="Arc 9"/>
            <p:cNvSpPr/>
            <p:nvPr/>
          </p:nvSpPr>
          <p:spPr>
            <a:xfrm rot="19388753" flipH="1" flipV="1">
              <a:off x="2646583" y="1877272"/>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6" name="Oval 15"/>
          <p:cNvSpPr/>
          <p:nvPr/>
        </p:nvSpPr>
        <p:spPr>
          <a:xfrm>
            <a:off x="2947602" y="1981418"/>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8"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Text Placeholder 25"/>
          <p:cNvSpPr>
            <a:spLocks noGrp="1"/>
          </p:cNvSpPr>
          <p:nvPr userDrawn="1">
            <p:ph type="body" sz="quarter" idx="12" hasCustomPrompt="1"/>
          </p:nvPr>
        </p:nvSpPr>
        <p:spPr>
          <a:xfrm>
            <a:off x="5124469" y="5102539"/>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1" name="Text Placeholder 18"/>
          <p:cNvSpPr>
            <a:spLocks noGrp="1"/>
          </p:cNvSpPr>
          <p:nvPr userDrawn="1">
            <p:ph type="body" sz="quarter" idx="10"/>
          </p:nvPr>
        </p:nvSpPr>
        <p:spPr>
          <a:xfrm>
            <a:off x="5819363" y="1981418"/>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30"/>
          <p:cNvSpPr>
            <a:spLocks noGrp="1"/>
          </p:cNvSpPr>
          <p:nvPr>
            <p:ph type="body" sz="quarter" idx="15" hasCustomPrompt="1"/>
          </p:nvPr>
        </p:nvSpPr>
        <p:spPr>
          <a:xfrm>
            <a:off x="5124469" y="5462941"/>
            <a:ext cx="2114531"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3" name="Picture Placeholder 2"/>
          <p:cNvSpPr>
            <a:spLocks noGrp="1"/>
          </p:cNvSpPr>
          <p:nvPr>
            <p:ph type="pic" sz="quarter" idx="16"/>
          </p:nvPr>
        </p:nvSpPr>
        <p:spPr>
          <a:xfrm>
            <a:off x="3505200" y="2514600"/>
            <a:ext cx="1679575" cy="1676400"/>
          </a:xfrm>
          <a:prstGeom prst="rect">
            <a:avLst/>
          </a:prstGeom>
        </p:spPr>
        <p:txBody>
          <a:bodyPr/>
          <a:lstStyle/>
          <a:p>
            <a:endParaRPr lang="en-ZA" dirty="0"/>
          </a:p>
        </p:txBody>
      </p:sp>
    </p:spTree>
    <p:extLst>
      <p:ext uri="{BB962C8B-B14F-4D97-AF65-F5344CB8AC3E}">
        <p14:creationId xmlns:p14="http://schemas.microsoft.com/office/powerpoint/2010/main" val="39986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wipe(right)">
                                      <p:cBhvr>
                                        <p:cTn id="3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build="p">
        <p:tmplLst>
          <p:tmpl lvl="1">
            <p:tnLst>
              <p:par>
                <p:cTn presetID="2" presetClass="entr" presetSubtype="2"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2" presetClass="entr" presetSubtype="2"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22" grpId="0" build="p">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3"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Arc 5"/>
          <p:cNvSpPr/>
          <p:nvPr userDrawn="1"/>
        </p:nvSpPr>
        <p:spPr>
          <a:xfrm>
            <a:off x="1096387" y="1853728"/>
            <a:ext cx="1724512" cy="1565902"/>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7" name="Straight Connector 6"/>
          <p:cNvCxnSpPr/>
          <p:nvPr userDrawn="1"/>
        </p:nvCxnSpPr>
        <p:spPr>
          <a:xfrm>
            <a:off x="2780369" y="2636679"/>
            <a:ext cx="1033809" cy="1105"/>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1972741" y="1819399"/>
            <a:ext cx="5045" cy="33211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7769" y="2637784"/>
            <a:ext cx="706452"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4479569" y="2157935"/>
            <a:ext cx="1003906" cy="483362"/>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userDrawn="1"/>
        </p:nvCxnSpPr>
        <p:spPr>
          <a:xfrm>
            <a:off x="6215430" y="2928874"/>
            <a:ext cx="0" cy="446181"/>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2" name="Arc 11"/>
          <p:cNvSpPr/>
          <p:nvPr userDrawn="1"/>
        </p:nvSpPr>
        <p:spPr>
          <a:xfrm flipH="1" flipV="1">
            <a:off x="5458769" y="1411999"/>
            <a:ext cx="1561632" cy="1561632"/>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6" name="Straight Connector 15"/>
          <p:cNvCxnSpPr/>
          <p:nvPr userDrawn="1"/>
        </p:nvCxnSpPr>
        <p:spPr>
          <a:xfrm>
            <a:off x="7064369" y="2117240"/>
            <a:ext cx="122699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H="1">
            <a:off x="4192911" y="4326078"/>
            <a:ext cx="681604"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3640769" y="4313599"/>
            <a:ext cx="579224" cy="553929"/>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rot="5400000">
            <a:off x="2739222" y="5381859"/>
            <a:ext cx="0" cy="430487"/>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0" name="Arc 19"/>
          <p:cNvSpPr/>
          <p:nvPr userDrawn="1"/>
        </p:nvSpPr>
        <p:spPr>
          <a:xfrm flipV="1">
            <a:off x="2146769" y="4090399"/>
            <a:ext cx="1506703" cy="1506703"/>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4" name="Straight Connector 23"/>
          <p:cNvCxnSpPr/>
          <p:nvPr userDrawn="1"/>
        </p:nvCxnSpPr>
        <p:spPr>
          <a:xfrm flipH="1">
            <a:off x="8280124" y="2080761"/>
            <a:ext cx="1" cy="201098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rot="5400000" flipV="1">
            <a:off x="5487569" y="3525199"/>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6" name="Straight Connector 25"/>
          <p:cNvCxnSpPr/>
          <p:nvPr userDrawn="1"/>
        </p:nvCxnSpPr>
        <p:spPr>
          <a:xfrm flipH="1">
            <a:off x="7042078" y="4108232"/>
            <a:ext cx="801135" cy="28473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userDrawn="1"/>
        </p:nvCxnSpPr>
        <p:spPr>
          <a:xfrm rot="5400000" flipH="1">
            <a:off x="5271569" y="4129999"/>
            <a:ext cx="0" cy="453354"/>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7826524" y="4108232"/>
            <a:ext cx="491133"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rot="197459" flipV="1">
            <a:off x="5480369" y="3525199"/>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72" name="Group 71"/>
          <p:cNvGrpSpPr/>
          <p:nvPr userDrawn="1"/>
        </p:nvGrpSpPr>
        <p:grpSpPr>
          <a:xfrm>
            <a:off x="1307011" y="1447800"/>
            <a:ext cx="5669280" cy="4014738"/>
            <a:chOff x="982887" y="1840239"/>
            <a:chExt cx="5669280" cy="4014738"/>
          </a:xfrm>
        </p:grpSpPr>
        <p:sp>
          <p:nvSpPr>
            <p:cNvPr id="4" name="Oval 3"/>
            <p:cNvSpPr/>
            <p:nvPr/>
          </p:nvSpPr>
          <p:spPr>
            <a:xfrm>
              <a:off x="982887" y="2531021"/>
              <a:ext cx="1295557" cy="129555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4" name="Oval 13"/>
            <p:cNvSpPr/>
            <p:nvPr/>
          </p:nvSpPr>
          <p:spPr>
            <a:xfrm>
              <a:off x="5292445" y="1840239"/>
              <a:ext cx="1352862" cy="1352862"/>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22" name="Oval 21"/>
            <p:cNvSpPr/>
            <p:nvPr/>
          </p:nvSpPr>
          <p:spPr>
            <a:xfrm flipH="1">
              <a:off x="1857426" y="4549701"/>
              <a:ext cx="1305276" cy="130527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31" name="Oval 30"/>
            <p:cNvSpPr/>
            <p:nvPr/>
          </p:nvSpPr>
          <p:spPr>
            <a:xfrm>
              <a:off x="5277555" y="4013703"/>
              <a:ext cx="1374612" cy="1374612"/>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grpSp>
      <p:sp>
        <p:nvSpPr>
          <p:cNvPr id="33" name="Rectangle 32"/>
          <p:cNvSpPr>
            <a:spLocks noChangeAspect="1"/>
          </p:cNvSpPr>
          <p:nvPr userDrawn="1"/>
        </p:nvSpPr>
        <p:spPr>
          <a:xfrm>
            <a:off x="852313" y="1589284"/>
            <a:ext cx="960119" cy="252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p:cNvSpPr>
            <a:spLocks noChangeAspect="1"/>
          </p:cNvSpPr>
          <p:nvPr userDrawn="1"/>
        </p:nvSpPr>
        <p:spPr>
          <a:xfrm>
            <a:off x="4504050" y="2762399"/>
            <a:ext cx="960119" cy="29694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p:cNvSpPr>
            <a:spLocks noChangeAspect="1"/>
          </p:cNvSpPr>
          <p:nvPr userDrawn="1"/>
        </p:nvSpPr>
        <p:spPr>
          <a:xfrm>
            <a:off x="4424679" y="4681486"/>
            <a:ext cx="960119" cy="31438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p:cNvSpPr>
            <a:spLocks noChangeAspect="1"/>
          </p:cNvSpPr>
          <p:nvPr userDrawn="1"/>
        </p:nvSpPr>
        <p:spPr>
          <a:xfrm>
            <a:off x="924812" y="5067635"/>
            <a:ext cx="960119" cy="252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48" name="Text Placeholder 47"/>
          <p:cNvSpPr>
            <a:spLocks noGrp="1"/>
          </p:cNvSpPr>
          <p:nvPr userDrawn="1">
            <p:ph type="body" sz="quarter" idx="10" hasCustomPrompt="1"/>
          </p:nvPr>
        </p:nvSpPr>
        <p:spPr>
          <a:xfrm>
            <a:off x="859188" y="1581488"/>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49" name="Text Placeholder 47"/>
          <p:cNvSpPr>
            <a:spLocks noGrp="1"/>
          </p:cNvSpPr>
          <p:nvPr userDrawn="1">
            <p:ph type="body" sz="quarter" idx="11" hasCustomPrompt="1"/>
          </p:nvPr>
        </p:nvSpPr>
        <p:spPr>
          <a:xfrm>
            <a:off x="4499873" y="2778831"/>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0" name="Text Placeholder 47"/>
          <p:cNvSpPr>
            <a:spLocks noGrp="1"/>
          </p:cNvSpPr>
          <p:nvPr userDrawn="1">
            <p:ph type="body" sz="quarter" idx="12" hasCustomPrompt="1"/>
          </p:nvPr>
        </p:nvSpPr>
        <p:spPr>
          <a:xfrm>
            <a:off x="922899" y="5061905"/>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1" name="Text Placeholder 47"/>
          <p:cNvSpPr>
            <a:spLocks noGrp="1"/>
          </p:cNvSpPr>
          <p:nvPr userDrawn="1">
            <p:ph type="body" sz="quarter" idx="13" hasCustomPrompt="1"/>
          </p:nvPr>
        </p:nvSpPr>
        <p:spPr>
          <a:xfrm>
            <a:off x="4445851" y="4692594"/>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2" name="Text Placeholder 30"/>
          <p:cNvSpPr>
            <a:spLocks noGrp="1"/>
          </p:cNvSpPr>
          <p:nvPr userDrawn="1">
            <p:ph type="body" sz="quarter" idx="14" hasCustomPrompt="1"/>
          </p:nvPr>
        </p:nvSpPr>
        <p:spPr>
          <a:xfrm>
            <a:off x="261898" y="1853235"/>
            <a:ext cx="1824037" cy="332606"/>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3" name="Text Placeholder 30"/>
          <p:cNvSpPr>
            <a:spLocks noGrp="1"/>
          </p:cNvSpPr>
          <p:nvPr userDrawn="1">
            <p:ph type="body" sz="quarter" idx="15" hasCustomPrompt="1"/>
          </p:nvPr>
        </p:nvSpPr>
        <p:spPr>
          <a:xfrm>
            <a:off x="4029832" y="3069865"/>
            <a:ext cx="1824037" cy="399397"/>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5" name="Text Placeholder 30"/>
          <p:cNvSpPr>
            <a:spLocks noGrp="1"/>
          </p:cNvSpPr>
          <p:nvPr userDrawn="1">
            <p:ph type="body" sz="quarter" idx="17" hasCustomPrompt="1"/>
          </p:nvPr>
        </p:nvSpPr>
        <p:spPr>
          <a:xfrm>
            <a:off x="427465" y="5347010"/>
            <a:ext cx="1824037" cy="356551"/>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6" name="Text Placeholder 30"/>
          <p:cNvSpPr>
            <a:spLocks noGrp="1"/>
          </p:cNvSpPr>
          <p:nvPr userDrawn="1">
            <p:ph type="body" sz="quarter" idx="18" hasCustomPrompt="1"/>
          </p:nvPr>
        </p:nvSpPr>
        <p:spPr>
          <a:xfrm>
            <a:off x="3995901" y="5006984"/>
            <a:ext cx="1824037" cy="418352"/>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65" name="Picture Placeholder 64"/>
          <p:cNvSpPr>
            <a:spLocks noGrp="1"/>
          </p:cNvSpPr>
          <p:nvPr userDrawn="1">
            <p:ph type="pic" sz="quarter" idx="19"/>
          </p:nvPr>
        </p:nvSpPr>
        <p:spPr>
          <a:xfrm>
            <a:off x="1467124" y="2426961"/>
            <a:ext cx="914400" cy="762000"/>
          </a:xfrm>
          <a:prstGeom prst="rect">
            <a:avLst/>
          </a:prstGeom>
        </p:spPr>
        <p:txBody>
          <a:bodyPr/>
          <a:lstStyle/>
          <a:p>
            <a:endParaRPr lang="en-ZA"/>
          </a:p>
        </p:txBody>
      </p:sp>
      <p:sp>
        <p:nvSpPr>
          <p:cNvPr id="66" name="Picture Placeholder 64"/>
          <p:cNvSpPr>
            <a:spLocks noGrp="1"/>
          </p:cNvSpPr>
          <p:nvPr userDrawn="1">
            <p:ph type="pic" sz="quarter" idx="20"/>
          </p:nvPr>
        </p:nvSpPr>
        <p:spPr>
          <a:xfrm>
            <a:off x="5876178" y="1757582"/>
            <a:ext cx="914400" cy="762000"/>
          </a:xfrm>
          <a:prstGeom prst="rect">
            <a:avLst/>
          </a:prstGeom>
        </p:spPr>
        <p:txBody>
          <a:bodyPr/>
          <a:lstStyle/>
          <a:p>
            <a:endParaRPr lang="en-ZA" dirty="0"/>
          </a:p>
        </p:txBody>
      </p:sp>
      <p:sp>
        <p:nvSpPr>
          <p:cNvPr id="67" name="Picture Placeholder 64"/>
          <p:cNvSpPr>
            <a:spLocks noGrp="1"/>
          </p:cNvSpPr>
          <p:nvPr userDrawn="1">
            <p:ph type="pic" sz="quarter" idx="21"/>
          </p:nvPr>
        </p:nvSpPr>
        <p:spPr>
          <a:xfrm>
            <a:off x="5831785" y="3937568"/>
            <a:ext cx="914400" cy="762000"/>
          </a:xfrm>
          <a:prstGeom prst="rect">
            <a:avLst/>
          </a:prstGeom>
        </p:spPr>
        <p:txBody>
          <a:bodyPr/>
          <a:lstStyle/>
          <a:p>
            <a:endParaRPr lang="en-ZA" dirty="0"/>
          </a:p>
        </p:txBody>
      </p:sp>
      <p:sp>
        <p:nvSpPr>
          <p:cNvPr id="68" name="Picture Placeholder 64"/>
          <p:cNvSpPr>
            <a:spLocks noGrp="1"/>
          </p:cNvSpPr>
          <p:nvPr userDrawn="1">
            <p:ph type="pic" sz="quarter" idx="22"/>
          </p:nvPr>
        </p:nvSpPr>
        <p:spPr>
          <a:xfrm>
            <a:off x="2396313" y="4394174"/>
            <a:ext cx="914400" cy="762000"/>
          </a:xfrm>
          <a:prstGeom prst="rect">
            <a:avLst/>
          </a:prstGeom>
        </p:spPr>
        <p:txBody>
          <a:bodyPr/>
          <a:lstStyle/>
          <a:p>
            <a:endParaRPr lang="en-ZA" dirty="0"/>
          </a:p>
        </p:txBody>
      </p:sp>
    </p:spTree>
    <p:extLst>
      <p:ext uri="{BB962C8B-B14F-4D97-AF65-F5344CB8AC3E}">
        <p14:creationId xmlns:p14="http://schemas.microsoft.com/office/powerpoint/2010/main" val="7754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 calcmode="lin" valueType="num">
                                      <p:cBhvr>
                                        <p:cTn id="7" dur="10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2">
                                            <p:txEl>
                                              <p:pRg st="0" end="0"/>
                                            </p:txEl>
                                          </p:spTgt>
                                        </p:tgtEl>
                                      </p:cBhvr>
                                    </p:animEffect>
                                    <p:anim calcmode="lin" valueType="num">
                                      <p:cBhvr>
                                        <p:cTn id="10" dur="1000" fill="hold"/>
                                        <p:tgtEl>
                                          <p:spTgt spid="52">
                                            <p:txEl>
                                              <p:pRg st="0" end="0"/>
                                            </p:txEl>
                                          </p:spTgt>
                                        </p:tgtEl>
                                        <p:attrNameLst>
                                          <p:attrName>ppt_x</p:attrName>
                                        </p:attrNameLst>
                                      </p:cBhvr>
                                      <p:tavLst>
                                        <p:tav tm="0">
                                          <p:val>
                                            <p:fltVal val="0.5"/>
                                          </p:val>
                                        </p:tav>
                                        <p:tav tm="100000">
                                          <p:val>
                                            <p:strVal val="#ppt_x"/>
                                          </p:val>
                                        </p:tav>
                                      </p:tavLst>
                                    </p:anim>
                                    <p:anim calcmode="lin" valueType="num">
                                      <p:cBhvr>
                                        <p:cTn id="11" dur="1000" fill="hold"/>
                                        <p:tgtEl>
                                          <p:spTgt spid="52">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53">
                                            <p:txEl>
                                              <p:pRg st="0" end="0"/>
                                            </p:txEl>
                                          </p:spTgt>
                                        </p:tgtEl>
                                        <p:attrNameLst>
                                          <p:attrName>style.visibility</p:attrName>
                                        </p:attrNameLst>
                                      </p:cBhvr>
                                      <p:to>
                                        <p:strVal val="visible"/>
                                      </p:to>
                                    </p:set>
                                    <p:anim calcmode="lin" valueType="num">
                                      <p:cBhvr>
                                        <p:cTn id="14" dur="1000" fill="hold"/>
                                        <p:tgtEl>
                                          <p:spTgt spid="5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3">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53">
                                            <p:txEl>
                                              <p:pRg st="0" end="0"/>
                                            </p:txEl>
                                          </p:spTgt>
                                        </p:tgtEl>
                                      </p:cBhvr>
                                    </p:animEffect>
                                    <p:anim calcmode="lin" valueType="num">
                                      <p:cBhvr>
                                        <p:cTn id="17" dur="1000" fill="hold"/>
                                        <p:tgtEl>
                                          <p:spTgt spid="53">
                                            <p:txEl>
                                              <p:pRg st="0" end="0"/>
                                            </p:txEl>
                                          </p:spTgt>
                                        </p:tgtEl>
                                        <p:attrNameLst>
                                          <p:attrName>ppt_x</p:attrName>
                                        </p:attrNameLst>
                                      </p:cBhvr>
                                      <p:tavLst>
                                        <p:tav tm="0">
                                          <p:val>
                                            <p:fltVal val="0.5"/>
                                          </p:val>
                                        </p:tav>
                                        <p:tav tm="100000">
                                          <p:val>
                                            <p:strVal val="#ppt_x"/>
                                          </p:val>
                                        </p:tav>
                                      </p:tavLst>
                                    </p:anim>
                                    <p:anim calcmode="lin" valueType="num">
                                      <p:cBhvr>
                                        <p:cTn id="18" dur="1000" fill="hold"/>
                                        <p:tgtEl>
                                          <p:spTgt spid="5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 calcmode="lin" valueType="num">
                                      <p:cBhvr>
                                        <p:cTn id="21" dur="10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23" dur="1000"/>
                                        <p:tgtEl>
                                          <p:spTgt spid="55">
                                            <p:txEl>
                                              <p:pRg st="0" end="0"/>
                                            </p:txEl>
                                          </p:spTgt>
                                        </p:tgtEl>
                                      </p:cBhvr>
                                    </p:animEffect>
                                    <p:anim calcmode="lin" valueType="num">
                                      <p:cBhvr>
                                        <p:cTn id="24" dur="1000" fill="hold"/>
                                        <p:tgtEl>
                                          <p:spTgt spid="55">
                                            <p:txEl>
                                              <p:pRg st="0" end="0"/>
                                            </p:txEl>
                                          </p:spTgt>
                                        </p:tgtEl>
                                        <p:attrNameLst>
                                          <p:attrName>ppt_x</p:attrName>
                                        </p:attrNameLst>
                                      </p:cBhvr>
                                      <p:tavLst>
                                        <p:tav tm="0">
                                          <p:val>
                                            <p:fltVal val="0.5"/>
                                          </p:val>
                                        </p:tav>
                                        <p:tav tm="100000">
                                          <p:val>
                                            <p:strVal val="#ppt_x"/>
                                          </p:val>
                                        </p:tav>
                                      </p:tavLst>
                                    </p:anim>
                                    <p:anim calcmode="lin" valueType="num">
                                      <p:cBhvr>
                                        <p:cTn id="25" dur="1000" fill="hold"/>
                                        <p:tgtEl>
                                          <p:spTgt spid="55">
                                            <p:txEl>
                                              <p:pRg st="0" end="0"/>
                                            </p:txEl>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56">
                                            <p:txEl>
                                              <p:pRg st="0" end="0"/>
                                            </p:txEl>
                                          </p:spTgt>
                                        </p:tgtEl>
                                        <p:attrNameLst>
                                          <p:attrName>style.visibility</p:attrName>
                                        </p:attrNameLst>
                                      </p:cBhvr>
                                      <p:to>
                                        <p:strVal val="visible"/>
                                      </p:to>
                                    </p:set>
                                    <p:anim calcmode="lin" valueType="num">
                                      <p:cBhvr>
                                        <p:cTn id="28" dur="10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30" dur="1000"/>
                                        <p:tgtEl>
                                          <p:spTgt spid="56">
                                            <p:txEl>
                                              <p:pRg st="0" end="0"/>
                                            </p:txEl>
                                          </p:spTgt>
                                        </p:tgtEl>
                                      </p:cBhvr>
                                    </p:animEffect>
                                    <p:anim calcmode="lin" valueType="num">
                                      <p:cBhvr>
                                        <p:cTn id="31" dur="1000" fill="hold"/>
                                        <p:tgtEl>
                                          <p:spTgt spid="56">
                                            <p:txEl>
                                              <p:pRg st="0" end="0"/>
                                            </p:txEl>
                                          </p:spTgt>
                                        </p:tgtEl>
                                        <p:attrNameLst>
                                          <p:attrName>ppt_x</p:attrName>
                                        </p:attrNameLst>
                                      </p:cBhvr>
                                      <p:tavLst>
                                        <p:tav tm="0">
                                          <p:val>
                                            <p:fltVal val="0.5"/>
                                          </p:val>
                                        </p:tav>
                                        <p:tav tm="100000">
                                          <p:val>
                                            <p:strVal val="#ppt_x"/>
                                          </p:val>
                                        </p:tav>
                                      </p:tavLst>
                                    </p:anim>
                                    <p:anim calcmode="lin" valueType="num">
                                      <p:cBhvr>
                                        <p:cTn id="32" dur="1000" fill="hold"/>
                                        <p:tgtEl>
                                          <p:spTgt spid="56">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fltVal val="0.5"/>
                                          </p:val>
                                        </p:tav>
                                        <p:tav tm="100000">
                                          <p:val>
                                            <p:strVal val="#ppt_x"/>
                                          </p:val>
                                        </p:tav>
                                      </p:tavLst>
                                    </p:anim>
                                    <p:anim calcmode="lin" valueType="num">
                                      <p:cBhvr>
                                        <p:cTn id="39" dur="1000" fill="hold"/>
                                        <p:tgtEl>
                                          <p:spTgt spid="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fltVal val="0.5"/>
                                          </p:val>
                                        </p:tav>
                                        <p:tav tm="100000">
                                          <p:val>
                                            <p:strVal val="#ppt_x"/>
                                          </p:val>
                                        </p:tav>
                                      </p:tavLst>
                                    </p:anim>
                                    <p:anim calcmode="lin" valueType="num">
                                      <p:cBhvr>
                                        <p:cTn id="46" dur="1000" fill="hold"/>
                                        <p:tgtEl>
                                          <p:spTgt spid="7"/>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fltVal val="0.5"/>
                                          </p:val>
                                        </p:tav>
                                        <p:tav tm="100000">
                                          <p:val>
                                            <p:strVal val="#ppt_x"/>
                                          </p:val>
                                        </p:tav>
                                      </p:tavLst>
                                    </p:anim>
                                    <p:anim calcmode="lin" valueType="num">
                                      <p:cBhvr>
                                        <p:cTn id="53" dur="1000" fill="hold"/>
                                        <p:tgtEl>
                                          <p:spTgt spid="8"/>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fltVal val="0.5"/>
                                          </p:val>
                                        </p:tav>
                                        <p:tav tm="100000">
                                          <p:val>
                                            <p:strVal val="#ppt_x"/>
                                          </p:val>
                                        </p:tav>
                                      </p:tavLst>
                                    </p:anim>
                                    <p:anim calcmode="lin" valueType="num">
                                      <p:cBhvr>
                                        <p:cTn id="60" dur="1000" fill="hold"/>
                                        <p:tgtEl>
                                          <p:spTgt spid="9"/>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fltVal val="0.5"/>
                                          </p:val>
                                        </p:tav>
                                        <p:tav tm="100000">
                                          <p:val>
                                            <p:strVal val="#ppt_x"/>
                                          </p:val>
                                        </p:tav>
                                      </p:tavLst>
                                    </p:anim>
                                    <p:anim calcmode="lin" valueType="num">
                                      <p:cBhvr>
                                        <p:cTn id="67" dur="1000" fill="hold"/>
                                        <p:tgtEl>
                                          <p:spTgt spid="10"/>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fltVal val="0.5"/>
                                          </p:val>
                                        </p:tav>
                                        <p:tav tm="100000">
                                          <p:val>
                                            <p:strVal val="#ppt_x"/>
                                          </p:val>
                                        </p:tav>
                                      </p:tavLst>
                                    </p:anim>
                                    <p:anim calcmode="lin" valueType="num">
                                      <p:cBhvr>
                                        <p:cTn id="74" dur="1000" fill="hold"/>
                                        <p:tgtEl>
                                          <p:spTgt spid="11"/>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1000" fill="hold"/>
                                        <p:tgtEl>
                                          <p:spTgt spid="12"/>
                                        </p:tgtEl>
                                        <p:attrNameLst>
                                          <p:attrName>ppt_w</p:attrName>
                                        </p:attrNameLst>
                                      </p:cBhvr>
                                      <p:tavLst>
                                        <p:tav tm="0">
                                          <p:val>
                                            <p:fltVal val="0"/>
                                          </p:val>
                                        </p:tav>
                                        <p:tav tm="100000">
                                          <p:val>
                                            <p:strVal val="#ppt_w"/>
                                          </p:val>
                                        </p:tav>
                                      </p:tavLst>
                                    </p:anim>
                                    <p:anim calcmode="lin" valueType="num">
                                      <p:cBhvr>
                                        <p:cTn id="78" dur="1000" fill="hold"/>
                                        <p:tgtEl>
                                          <p:spTgt spid="12"/>
                                        </p:tgtEl>
                                        <p:attrNameLst>
                                          <p:attrName>ppt_h</p:attrName>
                                        </p:attrNameLst>
                                      </p:cBhvr>
                                      <p:tavLst>
                                        <p:tav tm="0">
                                          <p:val>
                                            <p:fltVal val="0"/>
                                          </p:val>
                                        </p:tav>
                                        <p:tav tm="100000">
                                          <p:val>
                                            <p:strVal val="#ppt_h"/>
                                          </p:val>
                                        </p:tav>
                                      </p:tavLst>
                                    </p:anim>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fltVal val="0.5"/>
                                          </p:val>
                                        </p:tav>
                                        <p:tav tm="100000">
                                          <p:val>
                                            <p:strVal val="#ppt_x"/>
                                          </p:val>
                                        </p:tav>
                                      </p:tavLst>
                                    </p:anim>
                                    <p:anim calcmode="lin" valueType="num">
                                      <p:cBhvr>
                                        <p:cTn id="81" dur="1000" fill="hold"/>
                                        <p:tgtEl>
                                          <p:spTgt spid="12"/>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fltVal val="0.5"/>
                                          </p:val>
                                        </p:tav>
                                        <p:tav tm="100000">
                                          <p:val>
                                            <p:strVal val="#ppt_x"/>
                                          </p:val>
                                        </p:tav>
                                      </p:tavLst>
                                    </p:anim>
                                    <p:anim calcmode="lin" valueType="num">
                                      <p:cBhvr>
                                        <p:cTn id="88" dur="1000" fill="hold"/>
                                        <p:tgtEl>
                                          <p:spTgt spid="16"/>
                                        </p:tgtEl>
                                        <p:attrNameLst>
                                          <p:attrName>ppt_y</p:attrName>
                                        </p:attrNameLst>
                                      </p:cBhvr>
                                      <p:tavLst>
                                        <p:tav tm="0">
                                          <p:val>
                                            <p:fltVal val="0.5"/>
                                          </p:val>
                                        </p:tav>
                                        <p:tav tm="100000">
                                          <p:val>
                                            <p:strVal val="#ppt_y"/>
                                          </p:val>
                                        </p:tav>
                                      </p:tavLst>
                                    </p:anim>
                                  </p:childTnLst>
                                </p:cTn>
                              </p:par>
                              <p:par>
                                <p:cTn id="89" presetID="53" presetClass="entr" presetSubtype="528"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fltVal val="0.5"/>
                                          </p:val>
                                        </p:tav>
                                        <p:tav tm="100000">
                                          <p:val>
                                            <p:strVal val="#ppt_x"/>
                                          </p:val>
                                        </p:tav>
                                      </p:tavLst>
                                    </p:anim>
                                    <p:anim calcmode="lin" valueType="num">
                                      <p:cBhvr>
                                        <p:cTn id="95" dur="1000" fill="hold"/>
                                        <p:tgtEl>
                                          <p:spTgt spid="17"/>
                                        </p:tgtEl>
                                        <p:attrNameLst>
                                          <p:attrName>ppt_y</p:attrName>
                                        </p:attrNameLst>
                                      </p:cBhvr>
                                      <p:tavLst>
                                        <p:tav tm="0">
                                          <p:val>
                                            <p:fltVal val="0.5"/>
                                          </p:val>
                                        </p:tav>
                                        <p:tav tm="100000">
                                          <p:val>
                                            <p:strVal val="#ppt_y"/>
                                          </p:val>
                                        </p:tav>
                                      </p:tavLst>
                                    </p:anim>
                                  </p:childTnLst>
                                </p:cTn>
                              </p:par>
                              <p:par>
                                <p:cTn id="96" presetID="53" presetClass="entr" presetSubtype="528" fill="hold" nodeType="with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1000" fill="hold"/>
                                        <p:tgtEl>
                                          <p:spTgt spid="18"/>
                                        </p:tgtEl>
                                        <p:attrNameLst>
                                          <p:attrName>ppt_w</p:attrName>
                                        </p:attrNameLst>
                                      </p:cBhvr>
                                      <p:tavLst>
                                        <p:tav tm="0">
                                          <p:val>
                                            <p:fltVal val="0"/>
                                          </p:val>
                                        </p:tav>
                                        <p:tav tm="100000">
                                          <p:val>
                                            <p:strVal val="#ppt_w"/>
                                          </p:val>
                                        </p:tav>
                                      </p:tavLst>
                                    </p:anim>
                                    <p:anim calcmode="lin" valueType="num">
                                      <p:cBhvr>
                                        <p:cTn id="99" dur="1000" fill="hold"/>
                                        <p:tgtEl>
                                          <p:spTgt spid="18"/>
                                        </p:tgtEl>
                                        <p:attrNameLst>
                                          <p:attrName>ppt_h</p:attrName>
                                        </p:attrNameLst>
                                      </p:cBhvr>
                                      <p:tavLst>
                                        <p:tav tm="0">
                                          <p:val>
                                            <p:fltVal val="0"/>
                                          </p:val>
                                        </p:tav>
                                        <p:tav tm="100000">
                                          <p:val>
                                            <p:strVal val="#ppt_h"/>
                                          </p:val>
                                        </p:tav>
                                      </p:tavLst>
                                    </p:anim>
                                    <p:animEffect transition="in" filter="fade">
                                      <p:cBhvr>
                                        <p:cTn id="100" dur="1000"/>
                                        <p:tgtEl>
                                          <p:spTgt spid="18"/>
                                        </p:tgtEl>
                                      </p:cBhvr>
                                    </p:animEffect>
                                    <p:anim calcmode="lin" valueType="num">
                                      <p:cBhvr>
                                        <p:cTn id="101" dur="1000" fill="hold"/>
                                        <p:tgtEl>
                                          <p:spTgt spid="18"/>
                                        </p:tgtEl>
                                        <p:attrNameLst>
                                          <p:attrName>ppt_x</p:attrName>
                                        </p:attrNameLst>
                                      </p:cBhvr>
                                      <p:tavLst>
                                        <p:tav tm="0">
                                          <p:val>
                                            <p:fltVal val="0.5"/>
                                          </p:val>
                                        </p:tav>
                                        <p:tav tm="100000">
                                          <p:val>
                                            <p:strVal val="#ppt_x"/>
                                          </p:val>
                                        </p:tav>
                                      </p:tavLst>
                                    </p:anim>
                                    <p:anim calcmode="lin" valueType="num">
                                      <p:cBhvr>
                                        <p:cTn id="102" dur="1000" fill="hold"/>
                                        <p:tgtEl>
                                          <p:spTgt spid="18"/>
                                        </p:tgtEl>
                                        <p:attrNameLst>
                                          <p:attrName>ppt_y</p:attrName>
                                        </p:attrNameLst>
                                      </p:cBhvr>
                                      <p:tavLst>
                                        <p:tav tm="0">
                                          <p:val>
                                            <p:fltVal val="0.5"/>
                                          </p:val>
                                        </p:tav>
                                        <p:tav tm="100000">
                                          <p:val>
                                            <p:strVal val="#ppt_y"/>
                                          </p:val>
                                        </p:tav>
                                      </p:tavLst>
                                    </p:anim>
                                  </p:childTnLst>
                                </p:cTn>
                              </p:par>
                              <p:par>
                                <p:cTn id="103" presetID="53" presetClass="entr" presetSubtype="528"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p:cTn id="105" dur="1000" fill="hold"/>
                                        <p:tgtEl>
                                          <p:spTgt spid="19"/>
                                        </p:tgtEl>
                                        <p:attrNameLst>
                                          <p:attrName>ppt_w</p:attrName>
                                        </p:attrNameLst>
                                      </p:cBhvr>
                                      <p:tavLst>
                                        <p:tav tm="0">
                                          <p:val>
                                            <p:fltVal val="0"/>
                                          </p:val>
                                        </p:tav>
                                        <p:tav tm="100000">
                                          <p:val>
                                            <p:strVal val="#ppt_w"/>
                                          </p:val>
                                        </p:tav>
                                      </p:tavLst>
                                    </p:anim>
                                    <p:anim calcmode="lin" valueType="num">
                                      <p:cBhvr>
                                        <p:cTn id="106" dur="1000" fill="hold"/>
                                        <p:tgtEl>
                                          <p:spTgt spid="19"/>
                                        </p:tgtEl>
                                        <p:attrNameLst>
                                          <p:attrName>ppt_h</p:attrName>
                                        </p:attrNameLst>
                                      </p:cBhvr>
                                      <p:tavLst>
                                        <p:tav tm="0">
                                          <p:val>
                                            <p:fltVal val="0"/>
                                          </p:val>
                                        </p:tav>
                                        <p:tav tm="100000">
                                          <p:val>
                                            <p:strVal val="#ppt_h"/>
                                          </p:val>
                                        </p:tav>
                                      </p:tavLst>
                                    </p:anim>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fltVal val="0.5"/>
                                          </p:val>
                                        </p:tav>
                                        <p:tav tm="100000">
                                          <p:val>
                                            <p:strVal val="#ppt_x"/>
                                          </p:val>
                                        </p:tav>
                                      </p:tavLst>
                                    </p:anim>
                                    <p:anim calcmode="lin" valueType="num">
                                      <p:cBhvr>
                                        <p:cTn id="109" dur="1000" fill="hold"/>
                                        <p:tgtEl>
                                          <p:spTgt spid="19"/>
                                        </p:tgtEl>
                                        <p:attrNameLst>
                                          <p:attrName>ppt_y</p:attrName>
                                        </p:attrNameLst>
                                      </p:cBhvr>
                                      <p:tavLst>
                                        <p:tav tm="0">
                                          <p:val>
                                            <p:fltVal val="0.5"/>
                                          </p:val>
                                        </p:tav>
                                        <p:tav tm="100000">
                                          <p:val>
                                            <p:strVal val="#ppt_y"/>
                                          </p:val>
                                        </p:tav>
                                      </p:tavLst>
                                    </p:anim>
                                  </p:childTnLst>
                                </p:cTn>
                              </p:par>
                              <p:par>
                                <p:cTn id="110" presetID="53" presetClass="entr" presetSubtype="528"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1000" fill="hold"/>
                                        <p:tgtEl>
                                          <p:spTgt spid="20"/>
                                        </p:tgtEl>
                                        <p:attrNameLst>
                                          <p:attrName>ppt_w</p:attrName>
                                        </p:attrNameLst>
                                      </p:cBhvr>
                                      <p:tavLst>
                                        <p:tav tm="0">
                                          <p:val>
                                            <p:fltVal val="0"/>
                                          </p:val>
                                        </p:tav>
                                        <p:tav tm="100000">
                                          <p:val>
                                            <p:strVal val="#ppt_w"/>
                                          </p:val>
                                        </p:tav>
                                      </p:tavLst>
                                    </p:anim>
                                    <p:anim calcmode="lin" valueType="num">
                                      <p:cBhvr>
                                        <p:cTn id="113" dur="1000" fill="hold"/>
                                        <p:tgtEl>
                                          <p:spTgt spid="20"/>
                                        </p:tgtEl>
                                        <p:attrNameLst>
                                          <p:attrName>ppt_h</p:attrName>
                                        </p:attrNameLst>
                                      </p:cBhvr>
                                      <p:tavLst>
                                        <p:tav tm="0">
                                          <p:val>
                                            <p:fltVal val="0"/>
                                          </p:val>
                                        </p:tav>
                                        <p:tav tm="100000">
                                          <p:val>
                                            <p:strVal val="#ppt_h"/>
                                          </p:val>
                                        </p:tav>
                                      </p:tavLst>
                                    </p:anim>
                                    <p:animEffect transition="in" filter="fade">
                                      <p:cBhvr>
                                        <p:cTn id="114" dur="1000"/>
                                        <p:tgtEl>
                                          <p:spTgt spid="20"/>
                                        </p:tgtEl>
                                      </p:cBhvr>
                                    </p:animEffect>
                                    <p:anim calcmode="lin" valueType="num">
                                      <p:cBhvr>
                                        <p:cTn id="115" dur="1000" fill="hold"/>
                                        <p:tgtEl>
                                          <p:spTgt spid="20"/>
                                        </p:tgtEl>
                                        <p:attrNameLst>
                                          <p:attrName>ppt_x</p:attrName>
                                        </p:attrNameLst>
                                      </p:cBhvr>
                                      <p:tavLst>
                                        <p:tav tm="0">
                                          <p:val>
                                            <p:fltVal val="0.5"/>
                                          </p:val>
                                        </p:tav>
                                        <p:tav tm="100000">
                                          <p:val>
                                            <p:strVal val="#ppt_x"/>
                                          </p:val>
                                        </p:tav>
                                      </p:tavLst>
                                    </p:anim>
                                    <p:anim calcmode="lin" valueType="num">
                                      <p:cBhvr>
                                        <p:cTn id="116" dur="1000" fill="hold"/>
                                        <p:tgtEl>
                                          <p:spTgt spid="20"/>
                                        </p:tgtEl>
                                        <p:attrNameLst>
                                          <p:attrName>ppt_y</p:attrName>
                                        </p:attrNameLst>
                                      </p:cBhvr>
                                      <p:tavLst>
                                        <p:tav tm="0">
                                          <p:val>
                                            <p:fltVal val="0.5"/>
                                          </p:val>
                                        </p:tav>
                                        <p:tav tm="100000">
                                          <p:val>
                                            <p:strVal val="#ppt_y"/>
                                          </p:val>
                                        </p:tav>
                                      </p:tavLst>
                                    </p:anim>
                                  </p:childTnLst>
                                </p:cTn>
                              </p:par>
                              <p:par>
                                <p:cTn id="117" presetID="53" presetClass="entr" presetSubtype="528" fill="hold" nodeType="with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p:cTn id="119" dur="1000" fill="hold"/>
                                        <p:tgtEl>
                                          <p:spTgt spid="24"/>
                                        </p:tgtEl>
                                        <p:attrNameLst>
                                          <p:attrName>ppt_w</p:attrName>
                                        </p:attrNameLst>
                                      </p:cBhvr>
                                      <p:tavLst>
                                        <p:tav tm="0">
                                          <p:val>
                                            <p:fltVal val="0"/>
                                          </p:val>
                                        </p:tav>
                                        <p:tav tm="100000">
                                          <p:val>
                                            <p:strVal val="#ppt_w"/>
                                          </p:val>
                                        </p:tav>
                                      </p:tavLst>
                                    </p:anim>
                                    <p:anim calcmode="lin" valueType="num">
                                      <p:cBhvr>
                                        <p:cTn id="120" dur="1000" fill="hold"/>
                                        <p:tgtEl>
                                          <p:spTgt spid="24"/>
                                        </p:tgtEl>
                                        <p:attrNameLst>
                                          <p:attrName>ppt_h</p:attrName>
                                        </p:attrNameLst>
                                      </p:cBhvr>
                                      <p:tavLst>
                                        <p:tav tm="0">
                                          <p:val>
                                            <p:fltVal val="0"/>
                                          </p:val>
                                        </p:tav>
                                        <p:tav tm="100000">
                                          <p:val>
                                            <p:strVal val="#ppt_h"/>
                                          </p:val>
                                        </p:tav>
                                      </p:tavLst>
                                    </p:anim>
                                    <p:animEffect transition="in" filter="fade">
                                      <p:cBhvr>
                                        <p:cTn id="121" dur="1000"/>
                                        <p:tgtEl>
                                          <p:spTgt spid="24"/>
                                        </p:tgtEl>
                                      </p:cBhvr>
                                    </p:animEffect>
                                    <p:anim calcmode="lin" valueType="num">
                                      <p:cBhvr>
                                        <p:cTn id="122" dur="1000" fill="hold"/>
                                        <p:tgtEl>
                                          <p:spTgt spid="24"/>
                                        </p:tgtEl>
                                        <p:attrNameLst>
                                          <p:attrName>ppt_x</p:attrName>
                                        </p:attrNameLst>
                                      </p:cBhvr>
                                      <p:tavLst>
                                        <p:tav tm="0">
                                          <p:val>
                                            <p:fltVal val="0.5"/>
                                          </p:val>
                                        </p:tav>
                                        <p:tav tm="100000">
                                          <p:val>
                                            <p:strVal val="#ppt_x"/>
                                          </p:val>
                                        </p:tav>
                                      </p:tavLst>
                                    </p:anim>
                                    <p:anim calcmode="lin" valueType="num">
                                      <p:cBhvr>
                                        <p:cTn id="123" dur="1000" fill="hold"/>
                                        <p:tgtEl>
                                          <p:spTgt spid="24"/>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1000" fill="hold"/>
                                        <p:tgtEl>
                                          <p:spTgt spid="25"/>
                                        </p:tgtEl>
                                        <p:attrNameLst>
                                          <p:attrName>ppt_w</p:attrName>
                                        </p:attrNameLst>
                                      </p:cBhvr>
                                      <p:tavLst>
                                        <p:tav tm="0">
                                          <p:val>
                                            <p:fltVal val="0"/>
                                          </p:val>
                                        </p:tav>
                                        <p:tav tm="100000">
                                          <p:val>
                                            <p:strVal val="#ppt_w"/>
                                          </p:val>
                                        </p:tav>
                                      </p:tavLst>
                                    </p:anim>
                                    <p:anim calcmode="lin" valueType="num">
                                      <p:cBhvr>
                                        <p:cTn id="127" dur="1000" fill="hold"/>
                                        <p:tgtEl>
                                          <p:spTgt spid="25"/>
                                        </p:tgtEl>
                                        <p:attrNameLst>
                                          <p:attrName>ppt_h</p:attrName>
                                        </p:attrNameLst>
                                      </p:cBhvr>
                                      <p:tavLst>
                                        <p:tav tm="0">
                                          <p:val>
                                            <p:fltVal val="0"/>
                                          </p:val>
                                        </p:tav>
                                        <p:tav tm="100000">
                                          <p:val>
                                            <p:strVal val="#ppt_h"/>
                                          </p:val>
                                        </p:tav>
                                      </p:tavLst>
                                    </p:anim>
                                    <p:animEffect transition="in" filter="fade">
                                      <p:cBhvr>
                                        <p:cTn id="128" dur="1000"/>
                                        <p:tgtEl>
                                          <p:spTgt spid="25"/>
                                        </p:tgtEl>
                                      </p:cBhvr>
                                    </p:animEffect>
                                    <p:anim calcmode="lin" valueType="num">
                                      <p:cBhvr>
                                        <p:cTn id="129" dur="1000" fill="hold"/>
                                        <p:tgtEl>
                                          <p:spTgt spid="25"/>
                                        </p:tgtEl>
                                        <p:attrNameLst>
                                          <p:attrName>ppt_x</p:attrName>
                                        </p:attrNameLst>
                                      </p:cBhvr>
                                      <p:tavLst>
                                        <p:tav tm="0">
                                          <p:val>
                                            <p:fltVal val="0.5"/>
                                          </p:val>
                                        </p:tav>
                                        <p:tav tm="100000">
                                          <p:val>
                                            <p:strVal val="#ppt_x"/>
                                          </p:val>
                                        </p:tav>
                                      </p:tavLst>
                                    </p:anim>
                                    <p:anim calcmode="lin" valueType="num">
                                      <p:cBhvr>
                                        <p:cTn id="130" dur="1000" fill="hold"/>
                                        <p:tgtEl>
                                          <p:spTgt spid="25"/>
                                        </p:tgtEl>
                                        <p:attrNameLst>
                                          <p:attrName>ppt_y</p:attrName>
                                        </p:attrNameLst>
                                      </p:cBhvr>
                                      <p:tavLst>
                                        <p:tav tm="0">
                                          <p:val>
                                            <p:fltVal val="0.5"/>
                                          </p:val>
                                        </p:tav>
                                        <p:tav tm="100000">
                                          <p:val>
                                            <p:strVal val="#ppt_y"/>
                                          </p:val>
                                        </p:tav>
                                      </p:tavLst>
                                    </p:anim>
                                  </p:childTnLst>
                                </p:cTn>
                              </p:par>
                              <p:par>
                                <p:cTn id="131" presetID="53" presetClass="entr" presetSubtype="528" fill="hold" nodeType="withEffect">
                                  <p:stCondLst>
                                    <p:cond delay="0"/>
                                  </p:stCondLst>
                                  <p:childTnLst>
                                    <p:set>
                                      <p:cBhvr>
                                        <p:cTn id="132" dur="1" fill="hold">
                                          <p:stCondLst>
                                            <p:cond delay="0"/>
                                          </p:stCondLst>
                                        </p:cTn>
                                        <p:tgtEl>
                                          <p:spTgt spid="26"/>
                                        </p:tgtEl>
                                        <p:attrNameLst>
                                          <p:attrName>style.visibility</p:attrName>
                                        </p:attrNameLst>
                                      </p:cBhvr>
                                      <p:to>
                                        <p:strVal val="visible"/>
                                      </p:to>
                                    </p:set>
                                    <p:anim calcmode="lin" valueType="num">
                                      <p:cBhvr>
                                        <p:cTn id="133" dur="1000" fill="hold"/>
                                        <p:tgtEl>
                                          <p:spTgt spid="26"/>
                                        </p:tgtEl>
                                        <p:attrNameLst>
                                          <p:attrName>ppt_w</p:attrName>
                                        </p:attrNameLst>
                                      </p:cBhvr>
                                      <p:tavLst>
                                        <p:tav tm="0">
                                          <p:val>
                                            <p:fltVal val="0"/>
                                          </p:val>
                                        </p:tav>
                                        <p:tav tm="100000">
                                          <p:val>
                                            <p:strVal val="#ppt_w"/>
                                          </p:val>
                                        </p:tav>
                                      </p:tavLst>
                                    </p:anim>
                                    <p:anim calcmode="lin" valueType="num">
                                      <p:cBhvr>
                                        <p:cTn id="134" dur="1000" fill="hold"/>
                                        <p:tgtEl>
                                          <p:spTgt spid="26"/>
                                        </p:tgtEl>
                                        <p:attrNameLst>
                                          <p:attrName>ppt_h</p:attrName>
                                        </p:attrNameLst>
                                      </p:cBhvr>
                                      <p:tavLst>
                                        <p:tav tm="0">
                                          <p:val>
                                            <p:fltVal val="0"/>
                                          </p:val>
                                        </p:tav>
                                        <p:tav tm="100000">
                                          <p:val>
                                            <p:strVal val="#ppt_h"/>
                                          </p:val>
                                        </p:tav>
                                      </p:tavLst>
                                    </p:anim>
                                    <p:animEffect transition="in" filter="fade">
                                      <p:cBhvr>
                                        <p:cTn id="135" dur="1000"/>
                                        <p:tgtEl>
                                          <p:spTgt spid="26"/>
                                        </p:tgtEl>
                                      </p:cBhvr>
                                    </p:animEffect>
                                    <p:anim calcmode="lin" valueType="num">
                                      <p:cBhvr>
                                        <p:cTn id="136" dur="1000" fill="hold"/>
                                        <p:tgtEl>
                                          <p:spTgt spid="26"/>
                                        </p:tgtEl>
                                        <p:attrNameLst>
                                          <p:attrName>ppt_x</p:attrName>
                                        </p:attrNameLst>
                                      </p:cBhvr>
                                      <p:tavLst>
                                        <p:tav tm="0">
                                          <p:val>
                                            <p:fltVal val="0.5"/>
                                          </p:val>
                                        </p:tav>
                                        <p:tav tm="100000">
                                          <p:val>
                                            <p:strVal val="#ppt_x"/>
                                          </p:val>
                                        </p:tav>
                                      </p:tavLst>
                                    </p:anim>
                                    <p:anim calcmode="lin" valueType="num">
                                      <p:cBhvr>
                                        <p:cTn id="137" dur="1000" fill="hold"/>
                                        <p:tgtEl>
                                          <p:spTgt spid="26"/>
                                        </p:tgtEl>
                                        <p:attrNameLst>
                                          <p:attrName>ppt_y</p:attrName>
                                        </p:attrNameLst>
                                      </p:cBhvr>
                                      <p:tavLst>
                                        <p:tav tm="0">
                                          <p:val>
                                            <p:fltVal val="0.5"/>
                                          </p:val>
                                        </p:tav>
                                        <p:tav tm="100000">
                                          <p:val>
                                            <p:strVal val="#ppt_y"/>
                                          </p:val>
                                        </p:tav>
                                      </p:tavLst>
                                    </p:anim>
                                  </p:childTnLst>
                                </p:cTn>
                              </p:par>
                              <p:par>
                                <p:cTn id="138" presetID="53" presetClass="entr" presetSubtype="528" fill="hold" nodeType="withEffect">
                                  <p:stCondLst>
                                    <p:cond delay="0"/>
                                  </p:stCondLst>
                                  <p:childTnLst>
                                    <p:set>
                                      <p:cBhvr>
                                        <p:cTn id="139" dur="1" fill="hold">
                                          <p:stCondLst>
                                            <p:cond delay="0"/>
                                          </p:stCondLst>
                                        </p:cTn>
                                        <p:tgtEl>
                                          <p:spTgt spid="27"/>
                                        </p:tgtEl>
                                        <p:attrNameLst>
                                          <p:attrName>style.visibility</p:attrName>
                                        </p:attrNameLst>
                                      </p:cBhvr>
                                      <p:to>
                                        <p:strVal val="visible"/>
                                      </p:to>
                                    </p:set>
                                    <p:anim calcmode="lin" valueType="num">
                                      <p:cBhvr>
                                        <p:cTn id="140" dur="1000" fill="hold"/>
                                        <p:tgtEl>
                                          <p:spTgt spid="27"/>
                                        </p:tgtEl>
                                        <p:attrNameLst>
                                          <p:attrName>ppt_w</p:attrName>
                                        </p:attrNameLst>
                                      </p:cBhvr>
                                      <p:tavLst>
                                        <p:tav tm="0">
                                          <p:val>
                                            <p:fltVal val="0"/>
                                          </p:val>
                                        </p:tav>
                                        <p:tav tm="100000">
                                          <p:val>
                                            <p:strVal val="#ppt_w"/>
                                          </p:val>
                                        </p:tav>
                                      </p:tavLst>
                                    </p:anim>
                                    <p:anim calcmode="lin" valueType="num">
                                      <p:cBhvr>
                                        <p:cTn id="141" dur="1000" fill="hold"/>
                                        <p:tgtEl>
                                          <p:spTgt spid="27"/>
                                        </p:tgtEl>
                                        <p:attrNameLst>
                                          <p:attrName>ppt_h</p:attrName>
                                        </p:attrNameLst>
                                      </p:cBhvr>
                                      <p:tavLst>
                                        <p:tav tm="0">
                                          <p:val>
                                            <p:fltVal val="0"/>
                                          </p:val>
                                        </p:tav>
                                        <p:tav tm="100000">
                                          <p:val>
                                            <p:strVal val="#ppt_h"/>
                                          </p:val>
                                        </p:tav>
                                      </p:tavLst>
                                    </p:anim>
                                    <p:animEffect transition="in" filter="fade">
                                      <p:cBhvr>
                                        <p:cTn id="142" dur="1000"/>
                                        <p:tgtEl>
                                          <p:spTgt spid="27"/>
                                        </p:tgtEl>
                                      </p:cBhvr>
                                    </p:animEffect>
                                    <p:anim calcmode="lin" valueType="num">
                                      <p:cBhvr>
                                        <p:cTn id="143" dur="1000" fill="hold"/>
                                        <p:tgtEl>
                                          <p:spTgt spid="27"/>
                                        </p:tgtEl>
                                        <p:attrNameLst>
                                          <p:attrName>ppt_x</p:attrName>
                                        </p:attrNameLst>
                                      </p:cBhvr>
                                      <p:tavLst>
                                        <p:tav tm="0">
                                          <p:val>
                                            <p:fltVal val="0.5"/>
                                          </p:val>
                                        </p:tav>
                                        <p:tav tm="100000">
                                          <p:val>
                                            <p:strVal val="#ppt_x"/>
                                          </p:val>
                                        </p:tav>
                                      </p:tavLst>
                                    </p:anim>
                                    <p:anim calcmode="lin" valueType="num">
                                      <p:cBhvr>
                                        <p:cTn id="144" dur="1000" fill="hold"/>
                                        <p:tgtEl>
                                          <p:spTgt spid="27"/>
                                        </p:tgtEl>
                                        <p:attrNameLst>
                                          <p:attrName>ppt_y</p:attrName>
                                        </p:attrNameLst>
                                      </p:cBhvr>
                                      <p:tavLst>
                                        <p:tav tm="0">
                                          <p:val>
                                            <p:fltVal val="0.5"/>
                                          </p:val>
                                        </p:tav>
                                        <p:tav tm="100000">
                                          <p:val>
                                            <p:strVal val="#ppt_y"/>
                                          </p:val>
                                        </p:tav>
                                      </p:tavLst>
                                    </p:anim>
                                  </p:childTnLst>
                                </p:cTn>
                              </p:par>
                              <p:par>
                                <p:cTn id="145" presetID="53" presetClass="entr" presetSubtype="528" fill="hold" nodeType="withEffect">
                                  <p:stCondLst>
                                    <p:cond delay="0"/>
                                  </p:stCondLst>
                                  <p:childTnLst>
                                    <p:set>
                                      <p:cBhvr>
                                        <p:cTn id="146" dur="1" fill="hold">
                                          <p:stCondLst>
                                            <p:cond delay="0"/>
                                          </p:stCondLst>
                                        </p:cTn>
                                        <p:tgtEl>
                                          <p:spTgt spid="28"/>
                                        </p:tgtEl>
                                        <p:attrNameLst>
                                          <p:attrName>style.visibility</p:attrName>
                                        </p:attrNameLst>
                                      </p:cBhvr>
                                      <p:to>
                                        <p:strVal val="visible"/>
                                      </p:to>
                                    </p:set>
                                    <p:anim calcmode="lin" valueType="num">
                                      <p:cBhvr>
                                        <p:cTn id="147" dur="1000" fill="hold"/>
                                        <p:tgtEl>
                                          <p:spTgt spid="28"/>
                                        </p:tgtEl>
                                        <p:attrNameLst>
                                          <p:attrName>ppt_w</p:attrName>
                                        </p:attrNameLst>
                                      </p:cBhvr>
                                      <p:tavLst>
                                        <p:tav tm="0">
                                          <p:val>
                                            <p:fltVal val="0"/>
                                          </p:val>
                                        </p:tav>
                                        <p:tav tm="100000">
                                          <p:val>
                                            <p:strVal val="#ppt_w"/>
                                          </p:val>
                                        </p:tav>
                                      </p:tavLst>
                                    </p:anim>
                                    <p:anim calcmode="lin" valueType="num">
                                      <p:cBhvr>
                                        <p:cTn id="148" dur="1000" fill="hold"/>
                                        <p:tgtEl>
                                          <p:spTgt spid="28"/>
                                        </p:tgtEl>
                                        <p:attrNameLst>
                                          <p:attrName>ppt_h</p:attrName>
                                        </p:attrNameLst>
                                      </p:cBhvr>
                                      <p:tavLst>
                                        <p:tav tm="0">
                                          <p:val>
                                            <p:fltVal val="0"/>
                                          </p:val>
                                        </p:tav>
                                        <p:tav tm="100000">
                                          <p:val>
                                            <p:strVal val="#ppt_h"/>
                                          </p:val>
                                        </p:tav>
                                      </p:tavLst>
                                    </p:anim>
                                    <p:animEffect transition="in" filter="fade">
                                      <p:cBhvr>
                                        <p:cTn id="149" dur="1000"/>
                                        <p:tgtEl>
                                          <p:spTgt spid="28"/>
                                        </p:tgtEl>
                                      </p:cBhvr>
                                    </p:animEffect>
                                    <p:anim calcmode="lin" valueType="num">
                                      <p:cBhvr>
                                        <p:cTn id="150" dur="1000" fill="hold"/>
                                        <p:tgtEl>
                                          <p:spTgt spid="28"/>
                                        </p:tgtEl>
                                        <p:attrNameLst>
                                          <p:attrName>ppt_x</p:attrName>
                                        </p:attrNameLst>
                                      </p:cBhvr>
                                      <p:tavLst>
                                        <p:tav tm="0">
                                          <p:val>
                                            <p:fltVal val="0.5"/>
                                          </p:val>
                                        </p:tav>
                                        <p:tav tm="100000">
                                          <p:val>
                                            <p:strVal val="#ppt_x"/>
                                          </p:val>
                                        </p:tav>
                                      </p:tavLst>
                                    </p:anim>
                                    <p:anim calcmode="lin" valueType="num">
                                      <p:cBhvr>
                                        <p:cTn id="151" dur="1000" fill="hold"/>
                                        <p:tgtEl>
                                          <p:spTgt spid="28"/>
                                        </p:tgtEl>
                                        <p:attrNameLst>
                                          <p:attrName>ppt_y</p:attrName>
                                        </p:attrNameLst>
                                      </p:cBhvr>
                                      <p:tavLst>
                                        <p:tav tm="0">
                                          <p:val>
                                            <p:fltVal val="0.5"/>
                                          </p:val>
                                        </p:tav>
                                        <p:tav tm="100000">
                                          <p:val>
                                            <p:strVal val="#ppt_y"/>
                                          </p:val>
                                        </p:tav>
                                      </p:tavLst>
                                    </p:anim>
                                  </p:childTnLst>
                                </p:cTn>
                              </p:par>
                              <p:par>
                                <p:cTn id="152" presetID="53" presetClass="entr" presetSubtype="528" fill="hold" grpId="0" nodeType="withEffect">
                                  <p:stCondLst>
                                    <p:cond delay="0"/>
                                  </p:stCondLst>
                                  <p:childTnLst>
                                    <p:set>
                                      <p:cBhvr>
                                        <p:cTn id="153" dur="1" fill="hold">
                                          <p:stCondLst>
                                            <p:cond delay="0"/>
                                          </p:stCondLst>
                                        </p:cTn>
                                        <p:tgtEl>
                                          <p:spTgt spid="29"/>
                                        </p:tgtEl>
                                        <p:attrNameLst>
                                          <p:attrName>style.visibility</p:attrName>
                                        </p:attrNameLst>
                                      </p:cBhvr>
                                      <p:to>
                                        <p:strVal val="visible"/>
                                      </p:to>
                                    </p:set>
                                    <p:anim calcmode="lin" valueType="num">
                                      <p:cBhvr>
                                        <p:cTn id="154" dur="1000" fill="hold"/>
                                        <p:tgtEl>
                                          <p:spTgt spid="29"/>
                                        </p:tgtEl>
                                        <p:attrNameLst>
                                          <p:attrName>ppt_w</p:attrName>
                                        </p:attrNameLst>
                                      </p:cBhvr>
                                      <p:tavLst>
                                        <p:tav tm="0">
                                          <p:val>
                                            <p:fltVal val="0"/>
                                          </p:val>
                                        </p:tav>
                                        <p:tav tm="100000">
                                          <p:val>
                                            <p:strVal val="#ppt_w"/>
                                          </p:val>
                                        </p:tav>
                                      </p:tavLst>
                                    </p:anim>
                                    <p:anim calcmode="lin" valueType="num">
                                      <p:cBhvr>
                                        <p:cTn id="155" dur="1000" fill="hold"/>
                                        <p:tgtEl>
                                          <p:spTgt spid="29"/>
                                        </p:tgtEl>
                                        <p:attrNameLst>
                                          <p:attrName>ppt_h</p:attrName>
                                        </p:attrNameLst>
                                      </p:cBhvr>
                                      <p:tavLst>
                                        <p:tav tm="0">
                                          <p:val>
                                            <p:fltVal val="0"/>
                                          </p:val>
                                        </p:tav>
                                        <p:tav tm="100000">
                                          <p:val>
                                            <p:strVal val="#ppt_h"/>
                                          </p:val>
                                        </p:tav>
                                      </p:tavLst>
                                    </p:anim>
                                    <p:animEffect transition="in" filter="fade">
                                      <p:cBhvr>
                                        <p:cTn id="156" dur="1000"/>
                                        <p:tgtEl>
                                          <p:spTgt spid="29"/>
                                        </p:tgtEl>
                                      </p:cBhvr>
                                    </p:animEffect>
                                    <p:anim calcmode="lin" valueType="num">
                                      <p:cBhvr>
                                        <p:cTn id="157" dur="1000" fill="hold"/>
                                        <p:tgtEl>
                                          <p:spTgt spid="29"/>
                                        </p:tgtEl>
                                        <p:attrNameLst>
                                          <p:attrName>ppt_x</p:attrName>
                                        </p:attrNameLst>
                                      </p:cBhvr>
                                      <p:tavLst>
                                        <p:tav tm="0">
                                          <p:val>
                                            <p:fltVal val="0.5"/>
                                          </p:val>
                                        </p:tav>
                                        <p:tav tm="100000">
                                          <p:val>
                                            <p:strVal val="#ppt_x"/>
                                          </p:val>
                                        </p:tav>
                                      </p:tavLst>
                                    </p:anim>
                                    <p:anim calcmode="lin" valueType="num">
                                      <p:cBhvr>
                                        <p:cTn id="158" dur="1000" fill="hold"/>
                                        <p:tgtEl>
                                          <p:spTgt spid="29"/>
                                        </p:tgtEl>
                                        <p:attrNameLst>
                                          <p:attrName>ppt_y</p:attrName>
                                        </p:attrNameLst>
                                      </p:cBhvr>
                                      <p:tavLst>
                                        <p:tav tm="0">
                                          <p:val>
                                            <p:fltVal val="0.5"/>
                                          </p:val>
                                        </p:tav>
                                        <p:tav tm="100000">
                                          <p:val>
                                            <p:strVal val="#ppt_y"/>
                                          </p:val>
                                        </p:tav>
                                      </p:tavLst>
                                    </p:anim>
                                  </p:childTnLst>
                                </p:cTn>
                              </p:par>
                              <p:par>
                                <p:cTn id="159" presetID="53" presetClass="entr" presetSubtype="528" fill="hold" nodeType="withEffect">
                                  <p:stCondLst>
                                    <p:cond delay="0"/>
                                  </p:stCondLst>
                                  <p:childTnLst>
                                    <p:set>
                                      <p:cBhvr>
                                        <p:cTn id="160" dur="1" fill="hold">
                                          <p:stCondLst>
                                            <p:cond delay="0"/>
                                          </p:stCondLst>
                                        </p:cTn>
                                        <p:tgtEl>
                                          <p:spTgt spid="72"/>
                                        </p:tgtEl>
                                        <p:attrNameLst>
                                          <p:attrName>style.visibility</p:attrName>
                                        </p:attrNameLst>
                                      </p:cBhvr>
                                      <p:to>
                                        <p:strVal val="visible"/>
                                      </p:to>
                                    </p:set>
                                    <p:anim calcmode="lin" valueType="num">
                                      <p:cBhvr>
                                        <p:cTn id="161" dur="1000" fill="hold"/>
                                        <p:tgtEl>
                                          <p:spTgt spid="72"/>
                                        </p:tgtEl>
                                        <p:attrNameLst>
                                          <p:attrName>ppt_w</p:attrName>
                                        </p:attrNameLst>
                                      </p:cBhvr>
                                      <p:tavLst>
                                        <p:tav tm="0">
                                          <p:val>
                                            <p:fltVal val="0"/>
                                          </p:val>
                                        </p:tav>
                                        <p:tav tm="100000">
                                          <p:val>
                                            <p:strVal val="#ppt_w"/>
                                          </p:val>
                                        </p:tav>
                                      </p:tavLst>
                                    </p:anim>
                                    <p:anim calcmode="lin" valueType="num">
                                      <p:cBhvr>
                                        <p:cTn id="162" dur="1000" fill="hold"/>
                                        <p:tgtEl>
                                          <p:spTgt spid="72"/>
                                        </p:tgtEl>
                                        <p:attrNameLst>
                                          <p:attrName>ppt_h</p:attrName>
                                        </p:attrNameLst>
                                      </p:cBhvr>
                                      <p:tavLst>
                                        <p:tav tm="0">
                                          <p:val>
                                            <p:fltVal val="0"/>
                                          </p:val>
                                        </p:tav>
                                        <p:tav tm="100000">
                                          <p:val>
                                            <p:strVal val="#ppt_h"/>
                                          </p:val>
                                        </p:tav>
                                      </p:tavLst>
                                    </p:anim>
                                    <p:animEffect transition="in" filter="fade">
                                      <p:cBhvr>
                                        <p:cTn id="163" dur="1000"/>
                                        <p:tgtEl>
                                          <p:spTgt spid="72"/>
                                        </p:tgtEl>
                                      </p:cBhvr>
                                    </p:animEffect>
                                    <p:anim calcmode="lin" valueType="num">
                                      <p:cBhvr>
                                        <p:cTn id="164" dur="1000" fill="hold"/>
                                        <p:tgtEl>
                                          <p:spTgt spid="72"/>
                                        </p:tgtEl>
                                        <p:attrNameLst>
                                          <p:attrName>ppt_x</p:attrName>
                                        </p:attrNameLst>
                                      </p:cBhvr>
                                      <p:tavLst>
                                        <p:tav tm="0">
                                          <p:val>
                                            <p:fltVal val="0.5"/>
                                          </p:val>
                                        </p:tav>
                                        <p:tav tm="100000">
                                          <p:val>
                                            <p:strVal val="#ppt_x"/>
                                          </p:val>
                                        </p:tav>
                                      </p:tavLst>
                                    </p:anim>
                                    <p:anim calcmode="lin" valueType="num">
                                      <p:cBhvr>
                                        <p:cTn id="165" dur="1000" fill="hold"/>
                                        <p:tgtEl>
                                          <p:spTgt spid="72"/>
                                        </p:tgtEl>
                                        <p:attrNameLst>
                                          <p:attrName>ppt_y</p:attrName>
                                        </p:attrNameLst>
                                      </p:cBhvr>
                                      <p:tavLst>
                                        <p:tav tm="0">
                                          <p:val>
                                            <p:fltVal val="0.5"/>
                                          </p:val>
                                        </p:tav>
                                        <p:tav tm="100000">
                                          <p:val>
                                            <p:strVal val="#ppt_y"/>
                                          </p:val>
                                        </p:tav>
                                      </p:tavLst>
                                    </p:anim>
                                  </p:childTnLst>
                                </p:cTn>
                              </p:par>
                              <p:par>
                                <p:cTn id="166" presetID="53" presetClass="entr" presetSubtype="528" fill="hold" grpId="0" nodeType="withEffect">
                                  <p:stCondLst>
                                    <p:cond delay="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1000" fill="hold"/>
                                        <p:tgtEl>
                                          <p:spTgt spid="33"/>
                                        </p:tgtEl>
                                        <p:attrNameLst>
                                          <p:attrName>ppt_w</p:attrName>
                                        </p:attrNameLst>
                                      </p:cBhvr>
                                      <p:tavLst>
                                        <p:tav tm="0">
                                          <p:val>
                                            <p:fltVal val="0"/>
                                          </p:val>
                                        </p:tav>
                                        <p:tav tm="100000">
                                          <p:val>
                                            <p:strVal val="#ppt_w"/>
                                          </p:val>
                                        </p:tav>
                                      </p:tavLst>
                                    </p:anim>
                                    <p:anim calcmode="lin" valueType="num">
                                      <p:cBhvr>
                                        <p:cTn id="169" dur="1000" fill="hold"/>
                                        <p:tgtEl>
                                          <p:spTgt spid="33"/>
                                        </p:tgtEl>
                                        <p:attrNameLst>
                                          <p:attrName>ppt_h</p:attrName>
                                        </p:attrNameLst>
                                      </p:cBhvr>
                                      <p:tavLst>
                                        <p:tav tm="0">
                                          <p:val>
                                            <p:fltVal val="0"/>
                                          </p:val>
                                        </p:tav>
                                        <p:tav tm="100000">
                                          <p:val>
                                            <p:strVal val="#ppt_h"/>
                                          </p:val>
                                        </p:tav>
                                      </p:tavLst>
                                    </p:anim>
                                    <p:animEffect transition="in" filter="fade">
                                      <p:cBhvr>
                                        <p:cTn id="170" dur="1000"/>
                                        <p:tgtEl>
                                          <p:spTgt spid="33"/>
                                        </p:tgtEl>
                                      </p:cBhvr>
                                    </p:animEffect>
                                    <p:anim calcmode="lin" valueType="num">
                                      <p:cBhvr>
                                        <p:cTn id="171" dur="1000" fill="hold"/>
                                        <p:tgtEl>
                                          <p:spTgt spid="33"/>
                                        </p:tgtEl>
                                        <p:attrNameLst>
                                          <p:attrName>ppt_x</p:attrName>
                                        </p:attrNameLst>
                                      </p:cBhvr>
                                      <p:tavLst>
                                        <p:tav tm="0">
                                          <p:val>
                                            <p:fltVal val="0.5"/>
                                          </p:val>
                                        </p:tav>
                                        <p:tav tm="100000">
                                          <p:val>
                                            <p:strVal val="#ppt_x"/>
                                          </p:val>
                                        </p:tav>
                                      </p:tavLst>
                                    </p:anim>
                                    <p:anim calcmode="lin" valueType="num">
                                      <p:cBhvr>
                                        <p:cTn id="172" dur="1000" fill="hold"/>
                                        <p:tgtEl>
                                          <p:spTgt spid="33"/>
                                        </p:tgtEl>
                                        <p:attrNameLst>
                                          <p:attrName>ppt_y</p:attrName>
                                        </p:attrNameLst>
                                      </p:cBhvr>
                                      <p:tavLst>
                                        <p:tav tm="0">
                                          <p:val>
                                            <p:fltVal val="0.5"/>
                                          </p:val>
                                        </p:tav>
                                        <p:tav tm="100000">
                                          <p:val>
                                            <p:strVal val="#ppt_y"/>
                                          </p:val>
                                        </p:tav>
                                      </p:tavLst>
                                    </p:anim>
                                  </p:childTnLst>
                                </p:cTn>
                              </p:par>
                              <p:par>
                                <p:cTn id="173" presetID="53" presetClass="entr" presetSubtype="528" fill="hold" grpId="0" nodeType="withEffect">
                                  <p:stCondLst>
                                    <p:cond delay="0"/>
                                  </p:stCondLst>
                                  <p:childTnLst>
                                    <p:set>
                                      <p:cBhvr>
                                        <p:cTn id="174" dur="1" fill="hold">
                                          <p:stCondLst>
                                            <p:cond delay="0"/>
                                          </p:stCondLst>
                                        </p:cTn>
                                        <p:tgtEl>
                                          <p:spTgt spid="35"/>
                                        </p:tgtEl>
                                        <p:attrNameLst>
                                          <p:attrName>style.visibility</p:attrName>
                                        </p:attrNameLst>
                                      </p:cBhvr>
                                      <p:to>
                                        <p:strVal val="visible"/>
                                      </p:to>
                                    </p:set>
                                    <p:anim calcmode="lin" valueType="num">
                                      <p:cBhvr>
                                        <p:cTn id="175" dur="1000" fill="hold"/>
                                        <p:tgtEl>
                                          <p:spTgt spid="35"/>
                                        </p:tgtEl>
                                        <p:attrNameLst>
                                          <p:attrName>ppt_w</p:attrName>
                                        </p:attrNameLst>
                                      </p:cBhvr>
                                      <p:tavLst>
                                        <p:tav tm="0">
                                          <p:val>
                                            <p:fltVal val="0"/>
                                          </p:val>
                                        </p:tav>
                                        <p:tav tm="100000">
                                          <p:val>
                                            <p:strVal val="#ppt_w"/>
                                          </p:val>
                                        </p:tav>
                                      </p:tavLst>
                                    </p:anim>
                                    <p:anim calcmode="lin" valueType="num">
                                      <p:cBhvr>
                                        <p:cTn id="176" dur="1000" fill="hold"/>
                                        <p:tgtEl>
                                          <p:spTgt spid="35"/>
                                        </p:tgtEl>
                                        <p:attrNameLst>
                                          <p:attrName>ppt_h</p:attrName>
                                        </p:attrNameLst>
                                      </p:cBhvr>
                                      <p:tavLst>
                                        <p:tav tm="0">
                                          <p:val>
                                            <p:fltVal val="0"/>
                                          </p:val>
                                        </p:tav>
                                        <p:tav tm="100000">
                                          <p:val>
                                            <p:strVal val="#ppt_h"/>
                                          </p:val>
                                        </p:tav>
                                      </p:tavLst>
                                    </p:anim>
                                    <p:animEffect transition="in" filter="fade">
                                      <p:cBhvr>
                                        <p:cTn id="177" dur="1000"/>
                                        <p:tgtEl>
                                          <p:spTgt spid="35"/>
                                        </p:tgtEl>
                                      </p:cBhvr>
                                    </p:animEffect>
                                    <p:anim calcmode="lin" valueType="num">
                                      <p:cBhvr>
                                        <p:cTn id="178" dur="1000" fill="hold"/>
                                        <p:tgtEl>
                                          <p:spTgt spid="35"/>
                                        </p:tgtEl>
                                        <p:attrNameLst>
                                          <p:attrName>ppt_x</p:attrName>
                                        </p:attrNameLst>
                                      </p:cBhvr>
                                      <p:tavLst>
                                        <p:tav tm="0">
                                          <p:val>
                                            <p:fltVal val="0.5"/>
                                          </p:val>
                                        </p:tav>
                                        <p:tav tm="100000">
                                          <p:val>
                                            <p:strVal val="#ppt_x"/>
                                          </p:val>
                                        </p:tav>
                                      </p:tavLst>
                                    </p:anim>
                                    <p:anim calcmode="lin" valueType="num">
                                      <p:cBhvr>
                                        <p:cTn id="179" dur="1000" fill="hold"/>
                                        <p:tgtEl>
                                          <p:spTgt spid="35"/>
                                        </p:tgtEl>
                                        <p:attrNameLst>
                                          <p:attrName>ppt_y</p:attrName>
                                        </p:attrNameLst>
                                      </p:cBhvr>
                                      <p:tavLst>
                                        <p:tav tm="0">
                                          <p:val>
                                            <p:fltVal val="0.5"/>
                                          </p:val>
                                        </p:tav>
                                        <p:tav tm="100000">
                                          <p:val>
                                            <p:strVal val="#ppt_y"/>
                                          </p:val>
                                        </p:tav>
                                      </p:tavLst>
                                    </p:anim>
                                  </p:childTnLst>
                                </p:cTn>
                              </p:par>
                              <p:par>
                                <p:cTn id="180" presetID="53" presetClass="entr" presetSubtype="528" fill="hold" grpId="0" nodeType="withEffect">
                                  <p:stCondLst>
                                    <p:cond delay="0"/>
                                  </p:stCondLst>
                                  <p:childTnLst>
                                    <p:set>
                                      <p:cBhvr>
                                        <p:cTn id="181" dur="1" fill="hold">
                                          <p:stCondLst>
                                            <p:cond delay="0"/>
                                          </p:stCondLst>
                                        </p:cTn>
                                        <p:tgtEl>
                                          <p:spTgt spid="39"/>
                                        </p:tgtEl>
                                        <p:attrNameLst>
                                          <p:attrName>style.visibility</p:attrName>
                                        </p:attrNameLst>
                                      </p:cBhvr>
                                      <p:to>
                                        <p:strVal val="visible"/>
                                      </p:to>
                                    </p:set>
                                    <p:anim calcmode="lin" valueType="num">
                                      <p:cBhvr>
                                        <p:cTn id="182" dur="1000" fill="hold"/>
                                        <p:tgtEl>
                                          <p:spTgt spid="39"/>
                                        </p:tgtEl>
                                        <p:attrNameLst>
                                          <p:attrName>ppt_w</p:attrName>
                                        </p:attrNameLst>
                                      </p:cBhvr>
                                      <p:tavLst>
                                        <p:tav tm="0">
                                          <p:val>
                                            <p:fltVal val="0"/>
                                          </p:val>
                                        </p:tav>
                                        <p:tav tm="100000">
                                          <p:val>
                                            <p:strVal val="#ppt_w"/>
                                          </p:val>
                                        </p:tav>
                                      </p:tavLst>
                                    </p:anim>
                                    <p:anim calcmode="lin" valueType="num">
                                      <p:cBhvr>
                                        <p:cTn id="183" dur="1000" fill="hold"/>
                                        <p:tgtEl>
                                          <p:spTgt spid="39"/>
                                        </p:tgtEl>
                                        <p:attrNameLst>
                                          <p:attrName>ppt_h</p:attrName>
                                        </p:attrNameLst>
                                      </p:cBhvr>
                                      <p:tavLst>
                                        <p:tav tm="0">
                                          <p:val>
                                            <p:fltVal val="0"/>
                                          </p:val>
                                        </p:tav>
                                        <p:tav tm="100000">
                                          <p:val>
                                            <p:strVal val="#ppt_h"/>
                                          </p:val>
                                        </p:tav>
                                      </p:tavLst>
                                    </p:anim>
                                    <p:animEffect transition="in" filter="fade">
                                      <p:cBhvr>
                                        <p:cTn id="184" dur="1000"/>
                                        <p:tgtEl>
                                          <p:spTgt spid="39"/>
                                        </p:tgtEl>
                                      </p:cBhvr>
                                    </p:animEffect>
                                    <p:anim calcmode="lin" valueType="num">
                                      <p:cBhvr>
                                        <p:cTn id="185" dur="1000" fill="hold"/>
                                        <p:tgtEl>
                                          <p:spTgt spid="39"/>
                                        </p:tgtEl>
                                        <p:attrNameLst>
                                          <p:attrName>ppt_x</p:attrName>
                                        </p:attrNameLst>
                                      </p:cBhvr>
                                      <p:tavLst>
                                        <p:tav tm="0">
                                          <p:val>
                                            <p:fltVal val="0.5"/>
                                          </p:val>
                                        </p:tav>
                                        <p:tav tm="100000">
                                          <p:val>
                                            <p:strVal val="#ppt_x"/>
                                          </p:val>
                                        </p:tav>
                                      </p:tavLst>
                                    </p:anim>
                                    <p:anim calcmode="lin" valueType="num">
                                      <p:cBhvr>
                                        <p:cTn id="186" dur="1000" fill="hold"/>
                                        <p:tgtEl>
                                          <p:spTgt spid="39"/>
                                        </p:tgtEl>
                                        <p:attrNameLst>
                                          <p:attrName>ppt_y</p:attrName>
                                        </p:attrNameLst>
                                      </p:cBhvr>
                                      <p:tavLst>
                                        <p:tav tm="0">
                                          <p:val>
                                            <p:fltVal val="0.5"/>
                                          </p:val>
                                        </p:tav>
                                        <p:tav tm="100000">
                                          <p:val>
                                            <p:strVal val="#ppt_y"/>
                                          </p:val>
                                        </p:tav>
                                      </p:tavLst>
                                    </p:anim>
                                  </p:childTnLst>
                                </p:cTn>
                              </p:par>
                              <p:par>
                                <p:cTn id="187" presetID="53" presetClass="entr" presetSubtype="528" fill="hold" grpId="0" nodeType="withEffect">
                                  <p:stCondLst>
                                    <p:cond delay="0"/>
                                  </p:stCondLst>
                                  <p:childTnLst>
                                    <p:set>
                                      <p:cBhvr>
                                        <p:cTn id="188" dur="1" fill="hold">
                                          <p:stCondLst>
                                            <p:cond delay="0"/>
                                          </p:stCondLst>
                                        </p:cTn>
                                        <p:tgtEl>
                                          <p:spTgt spid="42"/>
                                        </p:tgtEl>
                                        <p:attrNameLst>
                                          <p:attrName>style.visibility</p:attrName>
                                        </p:attrNameLst>
                                      </p:cBhvr>
                                      <p:to>
                                        <p:strVal val="visible"/>
                                      </p:to>
                                    </p:set>
                                    <p:anim calcmode="lin" valueType="num">
                                      <p:cBhvr>
                                        <p:cTn id="189" dur="1000" fill="hold"/>
                                        <p:tgtEl>
                                          <p:spTgt spid="42"/>
                                        </p:tgtEl>
                                        <p:attrNameLst>
                                          <p:attrName>ppt_w</p:attrName>
                                        </p:attrNameLst>
                                      </p:cBhvr>
                                      <p:tavLst>
                                        <p:tav tm="0">
                                          <p:val>
                                            <p:fltVal val="0"/>
                                          </p:val>
                                        </p:tav>
                                        <p:tav tm="100000">
                                          <p:val>
                                            <p:strVal val="#ppt_w"/>
                                          </p:val>
                                        </p:tav>
                                      </p:tavLst>
                                    </p:anim>
                                    <p:anim calcmode="lin" valueType="num">
                                      <p:cBhvr>
                                        <p:cTn id="190" dur="1000" fill="hold"/>
                                        <p:tgtEl>
                                          <p:spTgt spid="42"/>
                                        </p:tgtEl>
                                        <p:attrNameLst>
                                          <p:attrName>ppt_h</p:attrName>
                                        </p:attrNameLst>
                                      </p:cBhvr>
                                      <p:tavLst>
                                        <p:tav tm="0">
                                          <p:val>
                                            <p:fltVal val="0"/>
                                          </p:val>
                                        </p:tav>
                                        <p:tav tm="100000">
                                          <p:val>
                                            <p:strVal val="#ppt_h"/>
                                          </p:val>
                                        </p:tav>
                                      </p:tavLst>
                                    </p:anim>
                                    <p:animEffect transition="in" filter="fade">
                                      <p:cBhvr>
                                        <p:cTn id="191" dur="1000"/>
                                        <p:tgtEl>
                                          <p:spTgt spid="42"/>
                                        </p:tgtEl>
                                      </p:cBhvr>
                                    </p:animEffect>
                                    <p:anim calcmode="lin" valueType="num">
                                      <p:cBhvr>
                                        <p:cTn id="192" dur="1000" fill="hold"/>
                                        <p:tgtEl>
                                          <p:spTgt spid="42"/>
                                        </p:tgtEl>
                                        <p:attrNameLst>
                                          <p:attrName>ppt_x</p:attrName>
                                        </p:attrNameLst>
                                      </p:cBhvr>
                                      <p:tavLst>
                                        <p:tav tm="0">
                                          <p:val>
                                            <p:fltVal val="0.5"/>
                                          </p:val>
                                        </p:tav>
                                        <p:tav tm="100000">
                                          <p:val>
                                            <p:strVal val="#ppt_x"/>
                                          </p:val>
                                        </p:tav>
                                      </p:tavLst>
                                    </p:anim>
                                    <p:anim calcmode="lin" valueType="num">
                                      <p:cBhvr>
                                        <p:cTn id="193" dur="1000" fill="hold"/>
                                        <p:tgtEl>
                                          <p:spTgt spid="42"/>
                                        </p:tgtEl>
                                        <p:attrNameLst>
                                          <p:attrName>ppt_y</p:attrName>
                                        </p:attrNameLst>
                                      </p:cBhvr>
                                      <p:tavLst>
                                        <p:tav tm="0">
                                          <p:val>
                                            <p:fltVal val="0.5"/>
                                          </p:val>
                                        </p:tav>
                                        <p:tav tm="100000">
                                          <p:val>
                                            <p:strVal val="#ppt_y"/>
                                          </p:val>
                                        </p:tav>
                                      </p:tavLst>
                                    </p:anim>
                                  </p:childTnLst>
                                </p:cTn>
                              </p:par>
                              <p:par>
                                <p:cTn id="194" presetID="53" presetClass="entr" presetSubtype="528" fill="hold" grpId="0" nodeType="withEffect">
                                  <p:stCondLst>
                                    <p:cond delay="0"/>
                                  </p:stCondLst>
                                  <p:childTnLst>
                                    <p:set>
                                      <p:cBhvr>
                                        <p:cTn id="195" dur="1" fill="hold">
                                          <p:stCondLst>
                                            <p:cond delay="0"/>
                                          </p:stCondLst>
                                        </p:cTn>
                                        <p:tgtEl>
                                          <p:spTgt spid="48">
                                            <p:txEl>
                                              <p:pRg st="0" end="0"/>
                                            </p:txEl>
                                          </p:spTgt>
                                        </p:tgtEl>
                                        <p:attrNameLst>
                                          <p:attrName>style.visibility</p:attrName>
                                        </p:attrNameLst>
                                      </p:cBhvr>
                                      <p:to>
                                        <p:strVal val="visible"/>
                                      </p:to>
                                    </p:set>
                                    <p:anim calcmode="lin" valueType="num">
                                      <p:cBhvr>
                                        <p:cTn id="196"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97" dur="1000" fill="hold"/>
                                        <p:tgtEl>
                                          <p:spTgt spid="48">
                                            <p:txEl>
                                              <p:pRg st="0" end="0"/>
                                            </p:txEl>
                                          </p:spTgt>
                                        </p:tgtEl>
                                        <p:attrNameLst>
                                          <p:attrName>ppt_h</p:attrName>
                                        </p:attrNameLst>
                                      </p:cBhvr>
                                      <p:tavLst>
                                        <p:tav tm="0">
                                          <p:val>
                                            <p:fltVal val="0"/>
                                          </p:val>
                                        </p:tav>
                                        <p:tav tm="100000">
                                          <p:val>
                                            <p:strVal val="#ppt_h"/>
                                          </p:val>
                                        </p:tav>
                                      </p:tavLst>
                                    </p:anim>
                                    <p:animEffect transition="in" filter="fade">
                                      <p:cBhvr>
                                        <p:cTn id="198" dur="1000"/>
                                        <p:tgtEl>
                                          <p:spTgt spid="48">
                                            <p:txEl>
                                              <p:pRg st="0" end="0"/>
                                            </p:txEl>
                                          </p:spTgt>
                                        </p:tgtEl>
                                      </p:cBhvr>
                                    </p:animEffect>
                                    <p:anim calcmode="lin" valueType="num">
                                      <p:cBhvr>
                                        <p:cTn id="199" dur="1000" fill="hold"/>
                                        <p:tgtEl>
                                          <p:spTgt spid="48">
                                            <p:txEl>
                                              <p:pRg st="0" end="0"/>
                                            </p:txEl>
                                          </p:spTgt>
                                        </p:tgtEl>
                                        <p:attrNameLst>
                                          <p:attrName>ppt_x</p:attrName>
                                        </p:attrNameLst>
                                      </p:cBhvr>
                                      <p:tavLst>
                                        <p:tav tm="0">
                                          <p:val>
                                            <p:fltVal val="0.5"/>
                                          </p:val>
                                        </p:tav>
                                        <p:tav tm="100000">
                                          <p:val>
                                            <p:strVal val="#ppt_x"/>
                                          </p:val>
                                        </p:tav>
                                      </p:tavLst>
                                    </p:anim>
                                    <p:anim calcmode="lin" valueType="num">
                                      <p:cBhvr>
                                        <p:cTn id="200" dur="1000" fill="hold"/>
                                        <p:tgtEl>
                                          <p:spTgt spid="48">
                                            <p:txEl>
                                              <p:pRg st="0" end="0"/>
                                            </p:txEl>
                                          </p:spTgt>
                                        </p:tgtEl>
                                        <p:attrNameLst>
                                          <p:attrName>ppt_y</p:attrName>
                                        </p:attrNameLst>
                                      </p:cBhvr>
                                      <p:tavLst>
                                        <p:tav tm="0">
                                          <p:val>
                                            <p:fltVal val="0.5"/>
                                          </p:val>
                                        </p:tav>
                                        <p:tav tm="100000">
                                          <p:val>
                                            <p:strVal val="#ppt_y"/>
                                          </p:val>
                                        </p:tav>
                                      </p:tavLst>
                                    </p:anim>
                                  </p:childTnLst>
                                </p:cTn>
                              </p:par>
                              <p:par>
                                <p:cTn id="201" presetID="53" presetClass="entr" presetSubtype="528" fill="hold" grpId="0" nodeType="withEffect">
                                  <p:stCondLst>
                                    <p:cond delay="0"/>
                                  </p:stCondLst>
                                  <p:childTnLst>
                                    <p:set>
                                      <p:cBhvr>
                                        <p:cTn id="202" dur="1" fill="hold">
                                          <p:stCondLst>
                                            <p:cond delay="0"/>
                                          </p:stCondLst>
                                        </p:cTn>
                                        <p:tgtEl>
                                          <p:spTgt spid="49">
                                            <p:txEl>
                                              <p:pRg st="0" end="0"/>
                                            </p:txEl>
                                          </p:spTgt>
                                        </p:tgtEl>
                                        <p:attrNameLst>
                                          <p:attrName>style.visibility</p:attrName>
                                        </p:attrNameLst>
                                      </p:cBhvr>
                                      <p:to>
                                        <p:strVal val="visible"/>
                                      </p:to>
                                    </p:set>
                                    <p:anim calcmode="lin" valueType="num">
                                      <p:cBhvr>
                                        <p:cTn id="203" dur="10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204" dur="1000" fill="hold"/>
                                        <p:tgtEl>
                                          <p:spTgt spid="49">
                                            <p:txEl>
                                              <p:pRg st="0" end="0"/>
                                            </p:txEl>
                                          </p:spTgt>
                                        </p:tgtEl>
                                        <p:attrNameLst>
                                          <p:attrName>ppt_h</p:attrName>
                                        </p:attrNameLst>
                                      </p:cBhvr>
                                      <p:tavLst>
                                        <p:tav tm="0">
                                          <p:val>
                                            <p:fltVal val="0"/>
                                          </p:val>
                                        </p:tav>
                                        <p:tav tm="100000">
                                          <p:val>
                                            <p:strVal val="#ppt_h"/>
                                          </p:val>
                                        </p:tav>
                                      </p:tavLst>
                                    </p:anim>
                                    <p:animEffect transition="in" filter="fade">
                                      <p:cBhvr>
                                        <p:cTn id="205" dur="1000"/>
                                        <p:tgtEl>
                                          <p:spTgt spid="49">
                                            <p:txEl>
                                              <p:pRg st="0" end="0"/>
                                            </p:txEl>
                                          </p:spTgt>
                                        </p:tgtEl>
                                      </p:cBhvr>
                                    </p:animEffect>
                                    <p:anim calcmode="lin" valueType="num">
                                      <p:cBhvr>
                                        <p:cTn id="206" dur="1000" fill="hold"/>
                                        <p:tgtEl>
                                          <p:spTgt spid="49">
                                            <p:txEl>
                                              <p:pRg st="0" end="0"/>
                                            </p:txEl>
                                          </p:spTgt>
                                        </p:tgtEl>
                                        <p:attrNameLst>
                                          <p:attrName>ppt_x</p:attrName>
                                        </p:attrNameLst>
                                      </p:cBhvr>
                                      <p:tavLst>
                                        <p:tav tm="0">
                                          <p:val>
                                            <p:fltVal val="0.5"/>
                                          </p:val>
                                        </p:tav>
                                        <p:tav tm="100000">
                                          <p:val>
                                            <p:strVal val="#ppt_x"/>
                                          </p:val>
                                        </p:tav>
                                      </p:tavLst>
                                    </p:anim>
                                    <p:anim calcmode="lin" valueType="num">
                                      <p:cBhvr>
                                        <p:cTn id="207" dur="1000" fill="hold"/>
                                        <p:tgtEl>
                                          <p:spTgt spid="49">
                                            <p:txEl>
                                              <p:pRg st="0" end="0"/>
                                            </p:txEl>
                                          </p:spTgt>
                                        </p:tgtEl>
                                        <p:attrNameLst>
                                          <p:attrName>ppt_y</p:attrName>
                                        </p:attrNameLst>
                                      </p:cBhvr>
                                      <p:tavLst>
                                        <p:tav tm="0">
                                          <p:val>
                                            <p:fltVal val="0.5"/>
                                          </p:val>
                                        </p:tav>
                                        <p:tav tm="100000">
                                          <p:val>
                                            <p:strVal val="#ppt_y"/>
                                          </p:val>
                                        </p:tav>
                                      </p:tavLst>
                                    </p:anim>
                                  </p:childTnLst>
                                </p:cTn>
                              </p:par>
                              <p:par>
                                <p:cTn id="208" presetID="53" presetClass="entr" presetSubtype="528" fill="hold" grpId="0" nodeType="withEffect">
                                  <p:stCondLst>
                                    <p:cond delay="0"/>
                                  </p:stCondLst>
                                  <p:childTnLst>
                                    <p:set>
                                      <p:cBhvr>
                                        <p:cTn id="209" dur="1" fill="hold">
                                          <p:stCondLst>
                                            <p:cond delay="0"/>
                                          </p:stCondLst>
                                        </p:cTn>
                                        <p:tgtEl>
                                          <p:spTgt spid="50">
                                            <p:txEl>
                                              <p:pRg st="0" end="0"/>
                                            </p:txEl>
                                          </p:spTgt>
                                        </p:tgtEl>
                                        <p:attrNameLst>
                                          <p:attrName>style.visibility</p:attrName>
                                        </p:attrNameLst>
                                      </p:cBhvr>
                                      <p:to>
                                        <p:strVal val="visible"/>
                                      </p:to>
                                    </p:set>
                                    <p:anim calcmode="lin" valueType="num">
                                      <p:cBhvr>
                                        <p:cTn id="210" dur="10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211" dur="10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212" dur="1000"/>
                                        <p:tgtEl>
                                          <p:spTgt spid="50">
                                            <p:txEl>
                                              <p:pRg st="0" end="0"/>
                                            </p:txEl>
                                          </p:spTgt>
                                        </p:tgtEl>
                                      </p:cBhvr>
                                    </p:animEffect>
                                    <p:anim calcmode="lin" valueType="num">
                                      <p:cBhvr>
                                        <p:cTn id="213" dur="1000" fill="hold"/>
                                        <p:tgtEl>
                                          <p:spTgt spid="50">
                                            <p:txEl>
                                              <p:pRg st="0" end="0"/>
                                            </p:txEl>
                                          </p:spTgt>
                                        </p:tgtEl>
                                        <p:attrNameLst>
                                          <p:attrName>ppt_x</p:attrName>
                                        </p:attrNameLst>
                                      </p:cBhvr>
                                      <p:tavLst>
                                        <p:tav tm="0">
                                          <p:val>
                                            <p:fltVal val="0.5"/>
                                          </p:val>
                                        </p:tav>
                                        <p:tav tm="100000">
                                          <p:val>
                                            <p:strVal val="#ppt_x"/>
                                          </p:val>
                                        </p:tav>
                                      </p:tavLst>
                                    </p:anim>
                                    <p:anim calcmode="lin" valueType="num">
                                      <p:cBhvr>
                                        <p:cTn id="214" dur="1000" fill="hold"/>
                                        <p:tgtEl>
                                          <p:spTgt spid="50">
                                            <p:txEl>
                                              <p:pRg st="0" end="0"/>
                                            </p:txEl>
                                          </p:spTgt>
                                        </p:tgtEl>
                                        <p:attrNameLst>
                                          <p:attrName>ppt_y</p:attrName>
                                        </p:attrNameLst>
                                      </p:cBhvr>
                                      <p:tavLst>
                                        <p:tav tm="0">
                                          <p:val>
                                            <p:fltVal val="0.5"/>
                                          </p:val>
                                        </p:tav>
                                        <p:tav tm="100000">
                                          <p:val>
                                            <p:strVal val="#ppt_y"/>
                                          </p:val>
                                        </p:tav>
                                      </p:tavLst>
                                    </p:anim>
                                  </p:childTnLst>
                                </p:cTn>
                              </p:par>
                              <p:par>
                                <p:cTn id="215" presetID="53" presetClass="entr" presetSubtype="528" fill="hold" grpId="0" nodeType="withEffect">
                                  <p:stCondLst>
                                    <p:cond delay="0"/>
                                  </p:stCondLst>
                                  <p:childTnLst>
                                    <p:set>
                                      <p:cBhvr>
                                        <p:cTn id="216" dur="1" fill="hold">
                                          <p:stCondLst>
                                            <p:cond delay="0"/>
                                          </p:stCondLst>
                                        </p:cTn>
                                        <p:tgtEl>
                                          <p:spTgt spid="51">
                                            <p:txEl>
                                              <p:pRg st="0" end="0"/>
                                            </p:txEl>
                                          </p:spTgt>
                                        </p:tgtEl>
                                        <p:attrNameLst>
                                          <p:attrName>style.visibility</p:attrName>
                                        </p:attrNameLst>
                                      </p:cBhvr>
                                      <p:to>
                                        <p:strVal val="visible"/>
                                      </p:to>
                                    </p:set>
                                    <p:anim calcmode="lin" valueType="num">
                                      <p:cBhvr>
                                        <p:cTn id="217" dur="10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218" dur="10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219" dur="1000"/>
                                        <p:tgtEl>
                                          <p:spTgt spid="51">
                                            <p:txEl>
                                              <p:pRg st="0" end="0"/>
                                            </p:txEl>
                                          </p:spTgt>
                                        </p:tgtEl>
                                      </p:cBhvr>
                                    </p:animEffect>
                                    <p:anim calcmode="lin" valueType="num">
                                      <p:cBhvr>
                                        <p:cTn id="220" dur="1000" fill="hold"/>
                                        <p:tgtEl>
                                          <p:spTgt spid="51">
                                            <p:txEl>
                                              <p:pRg st="0" end="0"/>
                                            </p:txEl>
                                          </p:spTgt>
                                        </p:tgtEl>
                                        <p:attrNameLst>
                                          <p:attrName>ppt_x</p:attrName>
                                        </p:attrNameLst>
                                      </p:cBhvr>
                                      <p:tavLst>
                                        <p:tav tm="0">
                                          <p:val>
                                            <p:fltVal val="0.5"/>
                                          </p:val>
                                        </p:tav>
                                        <p:tav tm="100000">
                                          <p:val>
                                            <p:strVal val="#ppt_x"/>
                                          </p:val>
                                        </p:tav>
                                      </p:tavLst>
                                    </p:anim>
                                    <p:anim calcmode="lin" valueType="num">
                                      <p:cBhvr>
                                        <p:cTn id="221" dur="1000" fill="hold"/>
                                        <p:tgtEl>
                                          <p:spTgt spid="51">
                                            <p:txEl>
                                              <p:pRg st="0" end="0"/>
                                            </p:txEl>
                                          </p:spTgt>
                                        </p:tgtEl>
                                        <p:attrNameLst>
                                          <p:attrName>ppt_y</p:attrName>
                                        </p:attrNameLst>
                                      </p:cBhvr>
                                      <p:tavLst>
                                        <p:tav tm="0">
                                          <p:val>
                                            <p:fltVal val="0.5"/>
                                          </p:val>
                                        </p:tav>
                                        <p:tav tm="100000">
                                          <p:val>
                                            <p:strVal val="#ppt_y"/>
                                          </p:val>
                                        </p:tav>
                                      </p:tavLst>
                                    </p:anim>
                                  </p:childTnLst>
                                </p:cTn>
                              </p:par>
                              <p:par>
                                <p:cTn id="222" presetID="53" presetClass="entr" presetSubtype="528" fill="hold" grpId="0" nodeType="withEffect" nodePh="1">
                                  <p:stCondLst>
                                    <p:cond delay="0"/>
                                  </p:stCondLst>
                                  <p:endCondLst>
                                    <p:cond evt="begin" delay="0">
                                      <p:tn val="222"/>
                                    </p:cond>
                                  </p:endCondLst>
                                  <p:childTnLst>
                                    <p:set>
                                      <p:cBhvr>
                                        <p:cTn id="223" dur="1" fill="hold">
                                          <p:stCondLst>
                                            <p:cond delay="0"/>
                                          </p:stCondLst>
                                        </p:cTn>
                                        <p:tgtEl>
                                          <p:spTgt spid="65"/>
                                        </p:tgtEl>
                                        <p:attrNameLst>
                                          <p:attrName>style.visibility</p:attrName>
                                        </p:attrNameLst>
                                      </p:cBhvr>
                                      <p:to>
                                        <p:strVal val="visible"/>
                                      </p:to>
                                    </p:set>
                                    <p:anim calcmode="lin" valueType="num">
                                      <p:cBhvr>
                                        <p:cTn id="224" dur="1000" fill="hold"/>
                                        <p:tgtEl>
                                          <p:spTgt spid="65"/>
                                        </p:tgtEl>
                                        <p:attrNameLst>
                                          <p:attrName>ppt_w</p:attrName>
                                        </p:attrNameLst>
                                      </p:cBhvr>
                                      <p:tavLst>
                                        <p:tav tm="0">
                                          <p:val>
                                            <p:fltVal val="0"/>
                                          </p:val>
                                        </p:tav>
                                        <p:tav tm="100000">
                                          <p:val>
                                            <p:strVal val="#ppt_w"/>
                                          </p:val>
                                        </p:tav>
                                      </p:tavLst>
                                    </p:anim>
                                    <p:anim calcmode="lin" valueType="num">
                                      <p:cBhvr>
                                        <p:cTn id="225" dur="1000" fill="hold"/>
                                        <p:tgtEl>
                                          <p:spTgt spid="65"/>
                                        </p:tgtEl>
                                        <p:attrNameLst>
                                          <p:attrName>ppt_h</p:attrName>
                                        </p:attrNameLst>
                                      </p:cBhvr>
                                      <p:tavLst>
                                        <p:tav tm="0">
                                          <p:val>
                                            <p:fltVal val="0"/>
                                          </p:val>
                                        </p:tav>
                                        <p:tav tm="100000">
                                          <p:val>
                                            <p:strVal val="#ppt_h"/>
                                          </p:val>
                                        </p:tav>
                                      </p:tavLst>
                                    </p:anim>
                                    <p:animEffect transition="in" filter="fade">
                                      <p:cBhvr>
                                        <p:cTn id="226" dur="1000"/>
                                        <p:tgtEl>
                                          <p:spTgt spid="65"/>
                                        </p:tgtEl>
                                      </p:cBhvr>
                                    </p:animEffect>
                                    <p:anim calcmode="lin" valueType="num">
                                      <p:cBhvr>
                                        <p:cTn id="227" dur="1000" fill="hold"/>
                                        <p:tgtEl>
                                          <p:spTgt spid="65"/>
                                        </p:tgtEl>
                                        <p:attrNameLst>
                                          <p:attrName>ppt_x</p:attrName>
                                        </p:attrNameLst>
                                      </p:cBhvr>
                                      <p:tavLst>
                                        <p:tav tm="0">
                                          <p:val>
                                            <p:fltVal val="0.5"/>
                                          </p:val>
                                        </p:tav>
                                        <p:tav tm="100000">
                                          <p:val>
                                            <p:strVal val="#ppt_x"/>
                                          </p:val>
                                        </p:tav>
                                      </p:tavLst>
                                    </p:anim>
                                    <p:anim calcmode="lin" valueType="num">
                                      <p:cBhvr>
                                        <p:cTn id="228" dur="1000" fill="hold"/>
                                        <p:tgtEl>
                                          <p:spTgt spid="65"/>
                                        </p:tgtEl>
                                        <p:attrNameLst>
                                          <p:attrName>ppt_y</p:attrName>
                                        </p:attrNameLst>
                                      </p:cBhvr>
                                      <p:tavLst>
                                        <p:tav tm="0">
                                          <p:val>
                                            <p:fltVal val="0.5"/>
                                          </p:val>
                                        </p:tav>
                                        <p:tav tm="100000">
                                          <p:val>
                                            <p:strVal val="#ppt_y"/>
                                          </p:val>
                                        </p:tav>
                                      </p:tavLst>
                                    </p:anim>
                                  </p:childTnLst>
                                </p:cTn>
                              </p:par>
                              <p:par>
                                <p:cTn id="229" presetID="53" presetClass="entr" presetSubtype="528" fill="hold" grpId="0" nodeType="withEffect" nodePh="1">
                                  <p:stCondLst>
                                    <p:cond delay="0"/>
                                  </p:stCondLst>
                                  <p:endCondLst>
                                    <p:cond evt="begin" delay="0">
                                      <p:tn val="229"/>
                                    </p:cond>
                                  </p:endCondLst>
                                  <p:childTnLst>
                                    <p:set>
                                      <p:cBhvr>
                                        <p:cTn id="230" dur="1" fill="hold">
                                          <p:stCondLst>
                                            <p:cond delay="0"/>
                                          </p:stCondLst>
                                        </p:cTn>
                                        <p:tgtEl>
                                          <p:spTgt spid="66"/>
                                        </p:tgtEl>
                                        <p:attrNameLst>
                                          <p:attrName>style.visibility</p:attrName>
                                        </p:attrNameLst>
                                      </p:cBhvr>
                                      <p:to>
                                        <p:strVal val="visible"/>
                                      </p:to>
                                    </p:set>
                                    <p:anim calcmode="lin" valueType="num">
                                      <p:cBhvr>
                                        <p:cTn id="231" dur="1000" fill="hold"/>
                                        <p:tgtEl>
                                          <p:spTgt spid="66"/>
                                        </p:tgtEl>
                                        <p:attrNameLst>
                                          <p:attrName>ppt_w</p:attrName>
                                        </p:attrNameLst>
                                      </p:cBhvr>
                                      <p:tavLst>
                                        <p:tav tm="0">
                                          <p:val>
                                            <p:fltVal val="0"/>
                                          </p:val>
                                        </p:tav>
                                        <p:tav tm="100000">
                                          <p:val>
                                            <p:strVal val="#ppt_w"/>
                                          </p:val>
                                        </p:tav>
                                      </p:tavLst>
                                    </p:anim>
                                    <p:anim calcmode="lin" valueType="num">
                                      <p:cBhvr>
                                        <p:cTn id="232" dur="1000" fill="hold"/>
                                        <p:tgtEl>
                                          <p:spTgt spid="66"/>
                                        </p:tgtEl>
                                        <p:attrNameLst>
                                          <p:attrName>ppt_h</p:attrName>
                                        </p:attrNameLst>
                                      </p:cBhvr>
                                      <p:tavLst>
                                        <p:tav tm="0">
                                          <p:val>
                                            <p:fltVal val="0"/>
                                          </p:val>
                                        </p:tav>
                                        <p:tav tm="100000">
                                          <p:val>
                                            <p:strVal val="#ppt_h"/>
                                          </p:val>
                                        </p:tav>
                                      </p:tavLst>
                                    </p:anim>
                                    <p:animEffect transition="in" filter="fade">
                                      <p:cBhvr>
                                        <p:cTn id="233" dur="1000"/>
                                        <p:tgtEl>
                                          <p:spTgt spid="66"/>
                                        </p:tgtEl>
                                      </p:cBhvr>
                                    </p:animEffect>
                                    <p:anim calcmode="lin" valueType="num">
                                      <p:cBhvr>
                                        <p:cTn id="234" dur="1000" fill="hold"/>
                                        <p:tgtEl>
                                          <p:spTgt spid="66"/>
                                        </p:tgtEl>
                                        <p:attrNameLst>
                                          <p:attrName>ppt_x</p:attrName>
                                        </p:attrNameLst>
                                      </p:cBhvr>
                                      <p:tavLst>
                                        <p:tav tm="0">
                                          <p:val>
                                            <p:fltVal val="0.5"/>
                                          </p:val>
                                        </p:tav>
                                        <p:tav tm="100000">
                                          <p:val>
                                            <p:strVal val="#ppt_x"/>
                                          </p:val>
                                        </p:tav>
                                      </p:tavLst>
                                    </p:anim>
                                    <p:anim calcmode="lin" valueType="num">
                                      <p:cBhvr>
                                        <p:cTn id="235" dur="1000" fill="hold"/>
                                        <p:tgtEl>
                                          <p:spTgt spid="66"/>
                                        </p:tgtEl>
                                        <p:attrNameLst>
                                          <p:attrName>ppt_y</p:attrName>
                                        </p:attrNameLst>
                                      </p:cBhvr>
                                      <p:tavLst>
                                        <p:tav tm="0">
                                          <p:val>
                                            <p:fltVal val="0.5"/>
                                          </p:val>
                                        </p:tav>
                                        <p:tav tm="100000">
                                          <p:val>
                                            <p:strVal val="#ppt_y"/>
                                          </p:val>
                                        </p:tav>
                                      </p:tavLst>
                                    </p:anim>
                                  </p:childTnLst>
                                </p:cTn>
                              </p:par>
                              <p:par>
                                <p:cTn id="236" presetID="53" presetClass="entr" presetSubtype="528" fill="hold" grpId="0" nodeType="withEffect" nodePh="1">
                                  <p:stCondLst>
                                    <p:cond delay="0"/>
                                  </p:stCondLst>
                                  <p:endCondLst>
                                    <p:cond evt="begin" delay="0">
                                      <p:tn val="236"/>
                                    </p:cond>
                                  </p:endCondLst>
                                  <p:childTnLst>
                                    <p:set>
                                      <p:cBhvr>
                                        <p:cTn id="237" dur="1" fill="hold">
                                          <p:stCondLst>
                                            <p:cond delay="0"/>
                                          </p:stCondLst>
                                        </p:cTn>
                                        <p:tgtEl>
                                          <p:spTgt spid="67"/>
                                        </p:tgtEl>
                                        <p:attrNameLst>
                                          <p:attrName>style.visibility</p:attrName>
                                        </p:attrNameLst>
                                      </p:cBhvr>
                                      <p:to>
                                        <p:strVal val="visible"/>
                                      </p:to>
                                    </p:set>
                                    <p:anim calcmode="lin" valueType="num">
                                      <p:cBhvr>
                                        <p:cTn id="238" dur="1000" fill="hold"/>
                                        <p:tgtEl>
                                          <p:spTgt spid="67"/>
                                        </p:tgtEl>
                                        <p:attrNameLst>
                                          <p:attrName>ppt_w</p:attrName>
                                        </p:attrNameLst>
                                      </p:cBhvr>
                                      <p:tavLst>
                                        <p:tav tm="0">
                                          <p:val>
                                            <p:fltVal val="0"/>
                                          </p:val>
                                        </p:tav>
                                        <p:tav tm="100000">
                                          <p:val>
                                            <p:strVal val="#ppt_w"/>
                                          </p:val>
                                        </p:tav>
                                      </p:tavLst>
                                    </p:anim>
                                    <p:anim calcmode="lin" valueType="num">
                                      <p:cBhvr>
                                        <p:cTn id="239" dur="1000" fill="hold"/>
                                        <p:tgtEl>
                                          <p:spTgt spid="67"/>
                                        </p:tgtEl>
                                        <p:attrNameLst>
                                          <p:attrName>ppt_h</p:attrName>
                                        </p:attrNameLst>
                                      </p:cBhvr>
                                      <p:tavLst>
                                        <p:tav tm="0">
                                          <p:val>
                                            <p:fltVal val="0"/>
                                          </p:val>
                                        </p:tav>
                                        <p:tav tm="100000">
                                          <p:val>
                                            <p:strVal val="#ppt_h"/>
                                          </p:val>
                                        </p:tav>
                                      </p:tavLst>
                                    </p:anim>
                                    <p:animEffect transition="in" filter="fade">
                                      <p:cBhvr>
                                        <p:cTn id="240" dur="1000"/>
                                        <p:tgtEl>
                                          <p:spTgt spid="67"/>
                                        </p:tgtEl>
                                      </p:cBhvr>
                                    </p:animEffect>
                                    <p:anim calcmode="lin" valueType="num">
                                      <p:cBhvr>
                                        <p:cTn id="241" dur="1000" fill="hold"/>
                                        <p:tgtEl>
                                          <p:spTgt spid="67"/>
                                        </p:tgtEl>
                                        <p:attrNameLst>
                                          <p:attrName>ppt_x</p:attrName>
                                        </p:attrNameLst>
                                      </p:cBhvr>
                                      <p:tavLst>
                                        <p:tav tm="0">
                                          <p:val>
                                            <p:fltVal val="0.5"/>
                                          </p:val>
                                        </p:tav>
                                        <p:tav tm="100000">
                                          <p:val>
                                            <p:strVal val="#ppt_x"/>
                                          </p:val>
                                        </p:tav>
                                      </p:tavLst>
                                    </p:anim>
                                    <p:anim calcmode="lin" valueType="num">
                                      <p:cBhvr>
                                        <p:cTn id="242" dur="1000" fill="hold"/>
                                        <p:tgtEl>
                                          <p:spTgt spid="67"/>
                                        </p:tgtEl>
                                        <p:attrNameLst>
                                          <p:attrName>ppt_y</p:attrName>
                                        </p:attrNameLst>
                                      </p:cBhvr>
                                      <p:tavLst>
                                        <p:tav tm="0">
                                          <p:val>
                                            <p:fltVal val="0.5"/>
                                          </p:val>
                                        </p:tav>
                                        <p:tav tm="100000">
                                          <p:val>
                                            <p:strVal val="#ppt_y"/>
                                          </p:val>
                                        </p:tav>
                                      </p:tavLst>
                                    </p:anim>
                                  </p:childTnLst>
                                </p:cTn>
                              </p:par>
                              <p:par>
                                <p:cTn id="243" presetID="53" presetClass="entr" presetSubtype="528" fill="hold" grpId="0" nodeType="withEffect" nodePh="1">
                                  <p:stCondLst>
                                    <p:cond delay="0"/>
                                  </p:stCondLst>
                                  <p:endCondLst>
                                    <p:cond evt="begin" delay="0">
                                      <p:tn val="243"/>
                                    </p:cond>
                                  </p:endCondLst>
                                  <p:childTnLst>
                                    <p:set>
                                      <p:cBhvr>
                                        <p:cTn id="244" dur="1" fill="hold">
                                          <p:stCondLst>
                                            <p:cond delay="0"/>
                                          </p:stCondLst>
                                        </p:cTn>
                                        <p:tgtEl>
                                          <p:spTgt spid="68"/>
                                        </p:tgtEl>
                                        <p:attrNameLst>
                                          <p:attrName>style.visibility</p:attrName>
                                        </p:attrNameLst>
                                      </p:cBhvr>
                                      <p:to>
                                        <p:strVal val="visible"/>
                                      </p:to>
                                    </p:set>
                                    <p:anim calcmode="lin" valueType="num">
                                      <p:cBhvr>
                                        <p:cTn id="245" dur="1000" fill="hold"/>
                                        <p:tgtEl>
                                          <p:spTgt spid="68"/>
                                        </p:tgtEl>
                                        <p:attrNameLst>
                                          <p:attrName>ppt_w</p:attrName>
                                        </p:attrNameLst>
                                      </p:cBhvr>
                                      <p:tavLst>
                                        <p:tav tm="0">
                                          <p:val>
                                            <p:fltVal val="0"/>
                                          </p:val>
                                        </p:tav>
                                        <p:tav tm="100000">
                                          <p:val>
                                            <p:strVal val="#ppt_w"/>
                                          </p:val>
                                        </p:tav>
                                      </p:tavLst>
                                    </p:anim>
                                    <p:anim calcmode="lin" valueType="num">
                                      <p:cBhvr>
                                        <p:cTn id="246" dur="1000" fill="hold"/>
                                        <p:tgtEl>
                                          <p:spTgt spid="68"/>
                                        </p:tgtEl>
                                        <p:attrNameLst>
                                          <p:attrName>ppt_h</p:attrName>
                                        </p:attrNameLst>
                                      </p:cBhvr>
                                      <p:tavLst>
                                        <p:tav tm="0">
                                          <p:val>
                                            <p:fltVal val="0"/>
                                          </p:val>
                                        </p:tav>
                                        <p:tav tm="100000">
                                          <p:val>
                                            <p:strVal val="#ppt_h"/>
                                          </p:val>
                                        </p:tav>
                                      </p:tavLst>
                                    </p:anim>
                                    <p:animEffect transition="in" filter="fade">
                                      <p:cBhvr>
                                        <p:cTn id="247" dur="1000"/>
                                        <p:tgtEl>
                                          <p:spTgt spid="68"/>
                                        </p:tgtEl>
                                      </p:cBhvr>
                                    </p:animEffect>
                                    <p:anim calcmode="lin" valueType="num">
                                      <p:cBhvr>
                                        <p:cTn id="248" dur="1000" fill="hold"/>
                                        <p:tgtEl>
                                          <p:spTgt spid="68"/>
                                        </p:tgtEl>
                                        <p:attrNameLst>
                                          <p:attrName>ppt_x</p:attrName>
                                        </p:attrNameLst>
                                      </p:cBhvr>
                                      <p:tavLst>
                                        <p:tav tm="0">
                                          <p:val>
                                            <p:fltVal val="0.5"/>
                                          </p:val>
                                        </p:tav>
                                        <p:tav tm="100000">
                                          <p:val>
                                            <p:strVal val="#ppt_x"/>
                                          </p:val>
                                        </p:tav>
                                      </p:tavLst>
                                    </p:anim>
                                    <p:anim calcmode="lin" valueType="num">
                                      <p:cBhvr>
                                        <p:cTn id="249" dur="1000" fill="hold"/>
                                        <p:tgtEl>
                                          <p:spTgt spid="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20" grpId="0" animBg="1"/>
      <p:bldP spid="25" grpId="0" animBg="1"/>
      <p:bldP spid="29" grpId="0" animBg="1"/>
      <p:bldP spid="33" grpId="0" animBg="1"/>
      <p:bldP spid="35" grpId="0" animBg="1"/>
      <p:bldP spid="39" grpId="0" animBg="1"/>
      <p:bldP spid="42" grpId="0" animBg="1"/>
      <p:bldP spid="48" grpId="0" build="p">
        <p:tmplLst>
          <p:tmpl lvl="1">
            <p:tnLst>
              <p:par>
                <p:cTn presetID="53" presetClass="entr" presetSubtype="528"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1000" fill="hold"/>
                        <p:tgtEl>
                          <p:spTgt spid="48"/>
                        </p:tgtEl>
                        <p:attrNameLst>
                          <p:attrName>ppt_w</p:attrName>
                        </p:attrNameLst>
                      </p:cBhvr>
                      <p:tavLst>
                        <p:tav tm="0">
                          <p:val>
                            <p:fltVal val="0"/>
                          </p:val>
                        </p:tav>
                        <p:tav tm="100000">
                          <p:val>
                            <p:strVal val="#ppt_w"/>
                          </p:val>
                        </p:tav>
                      </p:tavLst>
                    </p:anim>
                    <p:anim calcmode="lin" valueType="num">
                      <p:cBhvr>
                        <p:cTn dur="1000" fill="hold"/>
                        <p:tgtEl>
                          <p:spTgt spid="48"/>
                        </p:tgtEl>
                        <p:attrNameLst>
                          <p:attrName>ppt_h</p:attrName>
                        </p:attrNameLst>
                      </p:cBhvr>
                      <p:tavLst>
                        <p:tav tm="0">
                          <p:val>
                            <p:fltVal val="0"/>
                          </p:val>
                        </p:tav>
                        <p:tav tm="100000">
                          <p:val>
                            <p:strVal val="#ppt_h"/>
                          </p:val>
                        </p:tav>
                      </p:tavLst>
                    </p:anim>
                    <p:animEffect transition="in" filter="fade">
                      <p:cBhvr>
                        <p:cTn dur="1000"/>
                        <p:tgtEl>
                          <p:spTgt spid="48"/>
                        </p:tgtEl>
                      </p:cBhvr>
                    </p:animEffect>
                    <p:anim calcmode="lin" valueType="num">
                      <p:cBhvr>
                        <p:cTn dur="1000" fill="hold"/>
                        <p:tgtEl>
                          <p:spTgt spid="48"/>
                        </p:tgtEl>
                        <p:attrNameLst>
                          <p:attrName>ppt_x</p:attrName>
                        </p:attrNameLst>
                      </p:cBhvr>
                      <p:tavLst>
                        <p:tav tm="0">
                          <p:val>
                            <p:fltVal val="0.5"/>
                          </p:val>
                        </p:tav>
                        <p:tav tm="100000">
                          <p:val>
                            <p:strVal val="#ppt_x"/>
                          </p:val>
                        </p:tav>
                      </p:tavLst>
                    </p:anim>
                    <p:anim calcmode="lin" valueType="num">
                      <p:cBhvr>
                        <p:cTn dur="1000" fill="hold"/>
                        <p:tgtEl>
                          <p:spTgt spid="48"/>
                        </p:tgtEl>
                        <p:attrNameLst>
                          <p:attrName>ppt_y</p:attrName>
                        </p:attrNameLst>
                      </p:cBhvr>
                      <p:tavLst>
                        <p:tav tm="0">
                          <p:val>
                            <p:fltVal val="0.5"/>
                          </p:val>
                        </p:tav>
                        <p:tav tm="100000">
                          <p:val>
                            <p:strVal val="#ppt_y"/>
                          </p:val>
                        </p:tav>
                      </p:tavLst>
                    </p:anim>
                  </p:childTnLst>
                </p:cTn>
              </p:par>
            </p:tnLst>
          </p:tmpl>
        </p:tmplLst>
      </p:bldP>
      <p:bldP spid="49" grpId="0" build="p">
        <p:tmplLst>
          <p:tmpl lvl="1">
            <p:tnLst>
              <p:par>
                <p:cTn presetID="53" presetClass="entr" presetSubtype="528"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1000" fill="hold"/>
                        <p:tgtEl>
                          <p:spTgt spid="49"/>
                        </p:tgtEl>
                        <p:attrNameLst>
                          <p:attrName>ppt_w</p:attrName>
                        </p:attrNameLst>
                      </p:cBhvr>
                      <p:tavLst>
                        <p:tav tm="0">
                          <p:val>
                            <p:fltVal val="0"/>
                          </p:val>
                        </p:tav>
                        <p:tav tm="100000">
                          <p:val>
                            <p:strVal val="#ppt_w"/>
                          </p:val>
                        </p:tav>
                      </p:tavLst>
                    </p:anim>
                    <p:anim calcmode="lin" valueType="num">
                      <p:cBhvr>
                        <p:cTn dur="1000" fill="hold"/>
                        <p:tgtEl>
                          <p:spTgt spid="49"/>
                        </p:tgtEl>
                        <p:attrNameLst>
                          <p:attrName>ppt_h</p:attrName>
                        </p:attrNameLst>
                      </p:cBhvr>
                      <p:tavLst>
                        <p:tav tm="0">
                          <p:val>
                            <p:fltVal val="0"/>
                          </p:val>
                        </p:tav>
                        <p:tav tm="100000">
                          <p:val>
                            <p:strVal val="#ppt_h"/>
                          </p:val>
                        </p:tav>
                      </p:tavLst>
                    </p:anim>
                    <p:animEffect transition="in" filter="fade">
                      <p:cBhvr>
                        <p:cTn dur="1000"/>
                        <p:tgtEl>
                          <p:spTgt spid="49"/>
                        </p:tgtEl>
                      </p:cBhvr>
                    </p:animEffect>
                    <p:anim calcmode="lin" valueType="num">
                      <p:cBhvr>
                        <p:cTn dur="1000" fill="hold"/>
                        <p:tgtEl>
                          <p:spTgt spid="49"/>
                        </p:tgtEl>
                        <p:attrNameLst>
                          <p:attrName>ppt_x</p:attrName>
                        </p:attrNameLst>
                      </p:cBhvr>
                      <p:tavLst>
                        <p:tav tm="0">
                          <p:val>
                            <p:fltVal val="0.5"/>
                          </p:val>
                        </p:tav>
                        <p:tav tm="100000">
                          <p:val>
                            <p:strVal val="#ppt_x"/>
                          </p:val>
                        </p:tav>
                      </p:tavLst>
                    </p:anim>
                    <p:anim calcmode="lin" valueType="num">
                      <p:cBhvr>
                        <p:cTn dur="1000" fill="hold"/>
                        <p:tgtEl>
                          <p:spTgt spid="49"/>
                        </p:tgtEl>
                        <p:attrNameLst>
                          <p:attrName>ppt_y</p:attrName>
                        </p:attrNameLst>
                      </p:cBhvr>
                      <p:tavLst>
                        <p:tav tm="0">
                          <p:val>
                            <p:fltVal val="0.5"/>
                          </p:val>
                        </p:tav>
                        <p:tav tm="100000">
                          <p:val>
                            <p:strVal val="#ppt_y"/>
                          </p:val>
                        </p:tav>
                      </p:tavLst>
                    </p:anim>
                  </p:childTnLst>
                </p:cTn>
              </p:par>
            </p:tnLst>
          </p:tmpl>
        </p:tmplLst>
      </p:bldP>
      <p:bldP spid="50" grpId="0" build="p">
        <p:tmplLst>
          <p:tmpl lvl="1">
            <p:tnLst>
              <p:par>
                <p:cTn presetID="53" presetClass="entr" presetSubtype="52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1000" fill="hold"/>
                        <p:tgtEl>
                          <p:spTgt spid="50"/>
                        </p:tgtEl>
                        <p:attrNameLst>
                          <p:attrName>ppt_w</p:attrName>
                        </p:attrNameLst>
                      </p:cBhvr>
                      <p:tavLst>
                        <p:tav tm="0">
                          <p:val>
                            <p:fltVal val="0"/>
                          </p:val>
                        </p:tav>
                        <p:tav tm="100000">
                          <p:val>
                            <p:strVal val="#ppt_w"/>
                          </p:val>
                        </p:tav>
                      </p:tavLst>
                    </p:anim>
                    <p:anim calcmode="lin" valueType="num">
                      <p:cBhvr>
                        <p:cTn dur="1000" fill="hold"/>
                        <p:tgtEl>
                          <p:spTgt spid="50"/>
                        </p:tgtEl>
                        <p:attrNameLst>
                          <p:attrName>ppt_h</p:attrName>
                        </p:attrNameLst>
                      </p:cBhvr>
                      <p:tavLst>
                        <p:tav tm="0">
                          <p:val>
                            <p:fltVal val="0"/>
                          </p:val>
                        </p:tav>
                        <p:tav tm="100000">
                          <p:val>
                            <p:strVal val="#ppt_h"/>
                          </p:val>
                        </p:tav>
                      </p:tavLst>
                    </p:anim>
                    <p:animEffect transition="in" filter="fade">
                      <p:cBhvr>
                        <p:cTn dur="1000"/>
                        <p:tgtEl>
                          <p:spTgt spid="50"/>
                        </p:tgtEl>
                      </p:cBhvr>
                    </p:animEffect>
                    <p:anim calcmode="lin" valueType="num">
                      <p:cBhvr>
                        <p:cTn dur="1000" fill="hold"/>
                        <p:tgtEl>
                          <p:spTgt spid="50"/>
                        </p:tgtEl>
                        <p:attrNameLst>
                          <p:attrName>ppt_x</p:attrName>
                        </p:attrNameLst>
                      </p:cBhvr>
                      <p:tavLst>
                        <p:tav tm="0">
                          <p:val>
                            <p:fltVal val="0.5"/>
                          </p:val>
                        </p:tav>
                        <p:tav tm="100000">
                          <p:val>
                            <p:strVal val="#ppt_x"/>
                          </p:val>
                        </p:tav>
                      </p:tavLst>
                    </p:anim>
                    <p:anim calcmode="lin" valueType="num">
                      <p:cBhvr>
                        <p:cTn dur="1000" fill="hold"/>
                        <p:tgtEl>
                          <p:spTgt spid="50"/>
                        </p:tgtEl>
                        <p:attrNameLst>
                          <p:attrName>ppt_y</p:attrName>
                        </p:attrNameLst>
                      </p:cBhvr>
                      <p:tavLst>
                        <p:tav tm="0">
                          <p:val>
                            <p:fltVal val="0.5"/>
                          </p:val>
                        </p:tav>
                        <p:tav tm="100000">
                          <p:val>
                            <p:strVal val="#ppt_y"/>
                          </p:val>
                        </p:tav>
                      </p:tavLst>
                    </p:anim>
                  </p:childTnLst>
                </p:cTn>
              </p:par>
            </p:tnLst>
          </p:tmpl>
        </p:tmplLst>
      </p:bldP>
      <p:bldP spid="51" grpId="0" build="p">
        <p:tmplLst>
          <p:tmpl lvl="1">
            <p:tnLst>
              <p:par>
                <p:cTn presetID="53" presetClass="entr" presetSubtype="528"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1000" fill="hold"/>
                        <p:tgtEl>
                          <p:spTgt spid="51"/>
                        </p:tgtEl>
                        <p:attrNameLst>
                          <p:attrName>ppt_w</p:attrName>
                        </p:attrNameLst>
                      </p:cBhvr>
                      <p:tavLst>
                        <p:tav tm="0">
                          <p:val>
                            <p:fltVal val="0"/>
                          </p:val>
                        </p:tav>
                        <p:tav tm="100000">
                          <p:val>
                            <p:strVal val="#ppt_w"/>
                          </p:val>
                        </p:tav>
                      </p:tavLst>
                    </p:anim>
                    <p:anim calcmode="lin" valueType="num">
                      <p:cBhvr>
                        <p:cTn dur="1000" fill="hold"/>
                        <p:tgtEl>
                          <p:spTgt spid="51"/>
                        </p:tgtEl>
                        <p:attrNameLst>
                          <p:attrName>ppt_h</p:attrName>
                        </p:attrNameLst>
                      </p:cBhvr>
                      <p:tavLst>
                        <p:tav tm="0">
                          <p:val>
                            <p:fltVal val="0"/>
                          </p:val>
                        </p:tav>
                        <p:tav tm="100000">
                          <p:val>
                            <p:strVal val="#ppt_h"/>
                          </p:val>
                        </p:tav>
                      </p:tavLst>
                    </p:anim>
                    <p:animEffect transition="in" filter="fade">
                      <p:cBhvr>
                        <p:cTn dur="1000"/>
                        <p:tgtEl>
                          <p:spTgt spid="51"/>
                        </p:tgtEl>
                      </p:cBhvr>
                    </p:animEffect>
                    <p:anim calcmode="lin" valueType="num">
                      <p:cBhvr>
                        <p:cTn dur="1000" fill="hold"/>
                        <p:tgtEl>
                          <p:spTgt spid="51"/>
                        </p:tgtEl>
                        <p:attrNameLst>
                          <p:attrName>ppt_x</p:attrName>
                        </p:attrNameLst>
                      </p:cBhvr>
                      <p:tavLst>
                        <p:tav tm="0">
                          <p:val>
                            <p:fltVal val="0.5"/>
                          </p:val>
                        </p:tav>
                        <p:tav tm="100000">
                          <p:val>
                            <p:strVal val="#ppt_x"/>
                          </p:val>
                        </p:tav>
                      </p:tavLst>
                    </p:anim>
                    <p:anim calcmode="lin" valueType="num">
                      <p:cBhvr>
                        <p:cTn dur="1000" fill="hold"/>
                        <p:tgtEl>
                          <p:spTgt spid="51"/>
                        </p:tgtEl>
                        <p:attrNameLst>
                          <p:attrName>ppt_y</p:attrName>
                        </p:attrNameLst>
                      </p:cBhvr>
                      <p:tavLst>
                        <p:tav tm="0">
                          <p:val>
                            <p:fltVal val="0.5"/>
                          </p:val>
                        </p:tav>
                        <p:tav tm="100000">
                          <p:val>
                            <p:strVal val="#ppt_y"/>
                          </p:val>
                        </p:tav>
                      </p:tavLst>
                    </p:anim>
                  </p:childTnLst>
                </p:cTn>
              </p:par>
            </p:tnLst>
          </p:tmpl>
        </p:tmplLst>
      </p:bldP>
      <p:bldP spid="52" grpId="0" build="p">
        <p:tmplLst>
          <p:tmpl lvl="1">
            <p:tnLst>
              <p:par>
                <p:cTn presetID="53" presetClass="entr" presetSubtype="528" fill="hold" nodeType="click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1000" fill="hold"/>
                        <p:tgtEl>
                          <p:spTgt spid="52"/>
                        </p:tgtEl>
                        <p:attrNameLst>
                          <p:attrName>ppt_w</p:attrName>
                        </p:attrNameLst>
                      </p:cBhvr>
                      <p:tavLst>
                        <p:tav tm="0">
                          <p:val>
                            <p:fltVal val="0"/>
                          </p:val>
                        </p:tav>
                        <p:tav tm="100000">
                          <p:val>
                            <p:strVal val="#ppt_w"/>
                          </p:val>
                        </p:tav>
                      </p:tavLst>
                    </p:anim>
                    <p:anim calcmode="lin" valueType="num">
                      <p:cBhvr>
                        <p:cTn dur="1000" fill="hold"/>
                        <p:tgtEl>
                          <p:spTgt spid="52"/>
                        </p:tgtEl>
                        <p:attrNameLst>
                          <p:attrName>ppt_h</p:attrName>
                        </p:attrNameLst>
                      </p:cBhvr>
                      <p:tavLst>
                        <p:tav tm="0">
                          <p:val>
                            <p:fltVal val="0"/>
                          </p:val>
                        </p:tav>
                        <p:tav tm="100000">
                          <p:val>
                            <p:strVal val="#ppt_h"/>
                          </p:val>
                        </p:tav>
                      </p:tavLst>
                    </p:anim>
                    <p:animEffect transition="in" filter="fade">
                      <p:cBhvr>
                        <p:cTn dur="1000"/>
                        <p:tgtEl>
                          <p:spTgt spid="52"/>
                        </p:tgtEl>
                      </p:cBhvr>
                    </p:animEffect>
                    <p:anim calcmode="lin" valueType="num">
                      <p:cBhvr>
                        <p:cTn dur="1000" fill="hold"/>
                        <p:tgtEl>
                          <p:spTgt spid="52"/>
                        </p:tgtEl>
                        <p:attrNameLst>
                          <p:attrName>ppt_x</p:attrName>
                        </p:attrNameLst>
                      </p:cBhvr>
                      <p:tavLst>
                        <p:tav tm="0">
                          <p:val>
                            <p:fltVal val="0.5"/>
                          </p:val>
                        </p:tav>
                        <p:tav tm="100000">
                          <p:val>
                            <p:strVal val="#ppt_x"/>
                          </p:val>
                        </p:tav>
                      </p:tavLst>
                    </p:anim>
                    <p:anim calcmode="lin" valueType="num">
                      <p:cBhvr>
                        <p:cTn dur="1000" fill="hold"/>
                        <p:tgtEl>
                          <p:spTgt spid="52"/>
                        </p:tgtEl>
                        <p:attrNameLst>
                          <p:attrName>ppt_y</p:attrName>
                        </p:attrNameLst>
                      </p:cBhvr>
                      <p:tavLst>
                        <p:tav tm="0">
                          <p:val>
                            <p:fltVal val="0.5"/>
                          </p:val>
                        </p:tav>
                        <p:tav tm="100000">
                          <p:val>
                            <p:strVal val="#ppt_y"/>
                          </p:val>
                        </p:tav>
                      </p:tavLst>
                    </p:anim>
                  </p:childTnLst>
                </p:cTn>
              </p:par>
            </p:tnLst>
          </p:tmpl>
        </p:tmplLst>
      </p:bldP>
      <p:bldP spid="53" grpId="0" build="p">
        <p:tmplLst>
          <p:tmpl lvl="1">
            <p:tnLst>
              <p:par>
                <p:cTn presetID="53" presetClass="entr" presetSubtype="528"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p:cTn dur="1000" fill="hold"/>
                        <p:tgtEl>
                          <p:spTgt spid="53"/>
                        </p:tgtEl>
                        <p:attrNameLst>
                          <p:attrName>ppt_w</p:attrName>
                        </p:attrNameLst>
                      </p:cBhvr>
                      <p:tavLst>
                        <p:tav tm="0">
                          <p:val>
                            <p:fltVal val="0"/>
                          </p:val>
                        </p:tav>
                        <p:tav tm="100000">
                          <p:val>
                            <p:strVal val="#ppt_w"/>
                          </p:val>
                        </p:tav>
                      </p:tavLst>
                    </p:anim>
                    <p:anim calcmode="lin" valueType="num">
                      <p:cBhvr>
                        <p:cTn dur="1000" fill="hold"/>
                        <p:tgtEl>
                          <p:spTgt spid="53"/>
                        </p:tgtEl>
                        <p:attrNameLst>
                          <p:attrName>ppt_h</p:attrName>
                        </p:attrNameLst>
                      </p:cBhvr>
                      <p:tavLst>
                        <p:tav tm="0">
                          <p:val>
                            <p:fltVal val="0"/>
                          </p:val>
                        </p:tav>
                        <p:tav tm="100000">
                          <p:val>
                            <p:strVal val="#ppt_h"/>
                          </p:val>
                        </p:tav>
                      </p:tavLst>
                    </p:anim>
                    <p:animEffect transition="in" filter="fade">
                      <p:cBhvr>
                        <p:cTn dur="1000"/>
                        <p:tgtEl>
                          <p:spTgt spid="53"/>
                        </p:tgtEl>
                      </p:cBhvr>
                    </p:animEffect>
                    <p:anim calcmode="lin" valueType="num">
                      <p:cBhvr>
                        <p:cTn dur="1000" fill="hold"/>
                        <p:tgtEl>
                          <p:spTgt spid="53"/>
                        </p:tgtEl>
                        <p:attrNameLst>
                          <p:attrName>ppt_x</p:attrName>
                        </p:attrNameLst>
                      </p:cBhvr>
                      <p:tavLst>
                        <p:tav tm="0">
                          <p:val>
                            <p:fltVal val="0.5"/>
                          </p:val>
                        </p:tav>
                        <p:tav tm="100000">
                          <p:val>
                            <p:strVal val="#ppt_x"/>
                          </p:val>
                        </p:tav>
                      </p:tavLst>
                    </p:anim>
                    <p:anim calcmode="lin" valueType="num">
                      <p:cBhvr>
                        <p:cTn dur="1000" fill="hold"/>
                        <p:tgtEl>
                          <p:spTgt spid="53"/>
                        </p:tgtEl>
                        <p:attrNameLst>
                          <p:attrName>ppt_y</p:attrName>
                        </p:attrNameLst>
                      </p:cBhvr>
                      <p:tavLst>
                        <p:tav tm="0">
                          <p:val>
                            <p:fltVal val="0.5"/>
                          </p:val>
                        </p:tav>
                        <p:tav tm="100000">
                          <p:val>
                            <p:strVal val="#ppt_y"/>
                          </p:val>
                        </p:tav>
                      </p:tavLst>
                    </p:anim>
                  </p:childTnLst>
                </p:cTn>
              </p:par>
            </p:tnLst>
          </p:tmpl>
        </p:tmplLst>
      </p:bldP>
      <p:bldP spid="55" grpId="0" build="p">
        <p:tmplLst>
          <p:tmpl lvl="1">
            <p:tnLst>
              <p:par>
                <p:cTn presetID="53" presetClass="entr" presetSubtype="52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1000" fill="hold"/>
                        <p:tgtEl>
                          <p:spTgt spid="55"/>
                        </p:tgtEl>
                        <p:attrNameLst>
                          <p:attrName>ppt_w</p:attrName>
                        </p:attrNameLst>
                      </p:cBhvr>
                      <p:tavLst>
                        <p:tav tm="0">
                          <p:val>
                            <p:fltVal val="0"/>
                          </p:val>
                        </p:tav>
                        <p:tav tm="100000">
                          <p:val>
                            <p:strVal val="#ppt_w"/>
                          </p:val>
                        </p:tav>
                      </p:tavLst>
                    </p:anim>
                    <p:anim calcmode="lin" valueType="num">
                      <p:cBhvr>
                        <p:cTn dur="1000" fill="hold"/>
                        <p:tgtEl>
                          <p:spTgt spid="55"/>
                        </p:tgtEl>
                        <p:attrNameLst>
                          <p:attrName>ppt_h</p:attrName>
                        </p:attrNameLst>
                      </p:cBhvr>
                      <p:tavLst>
                        <p:tav tm="0">
                          <p:val>
                            <p:fltVal val="0"/>
                          </p:val>
                        </p:tav>
                        <p:tav tm="100000">
                          <p:val>
                            <p:strVal val="#ppt_h"/>
                          </p:val>
                        </p:tav>
                      </p:tavLst>
                    </p:anim>
                    <p:animEffect transition="in" filter="fade">
                      <p:cBhvr>
                        <p:cTn dur="1000"/>
                        <p:tgtEl>
                          <p:spTgt spid="55"/>
                        </p:tgtEl>
                      </p:cBhvr>
                    </p:animEffect>
                    <p:anim calcmode="lin" valueType="num">
                      <p:cBhvr>
                        <p:cTn dur="1000" fill="hold"/>
                        <p:tgtEl>
                          <p:spTgt spid="55"/>
                        </p:tgtEl>
                        <p:attrNameLst>
                          <p:attrName>ppt_x</p:attrName>
                        </p:attrNameLst>
                      </p:cBhvr>
                      <p:tavLst>
                        <p:tav tm="0">
                          <p:val>
                            <p:fltVal val="0.5"/>
                          </p:val>
                        </p:tav>
                        <p:tav tm="100000">
                          <p:val>
                            <p:strVal val="#ppt_x"/>
                          </p:val>
                        </p:tav>
                      </p:tavLst>
                    </p:anim>
                    <p:anim calcmode="lin" valueType="num">
                      <p:cBhvr>
                        <p:cTn dur="1000" fill="hold"/>
                        <p:tgtEl>
                          <p:spTgt spid="55"/>
                        </p:tgtEl>
                        <p:attrNameLst>
                          <p:attrName>ppt_y</p:attrName>
                        </p:attrNameLst>
                      </p:cBhvr>
                      <p:tavLst>
                        <p:tav tm="0">
                          <p:val>
                            <p:fltVal val="0.5"/>
                          </p:val>
                        </p:tav>
                        <p:tav tm="100000">
                          <p:val>
                            <p:strVal val="#ppt_y"/>
                          </p:val>
                        </p:tav>
                      </p:tavLst>
                    </p:anim>
                  </p:childTnLst>
                </p:cTn>
              </p:par>
            </p:tnLst>
          </p:tmpl>
        </p:tmplLst>
      </p:bldP>
      <p:bldP spid="56" grpId="0" build="p">
        <p:tmplLst>
          <p:tmpl lvl="1">
            <p:tnLst>
              <p:par>
                <p:cTn presetID="53" presetClass="entr" presetSubtype="528"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1000" fill="hold"/>
                        <p:tgtEl>
                          <p:spTgt spid="56"/>
                        </p:tgtEl>
                        <p:attrNameLst>
                          <p:attrName>ppt_w</p:attrName>
                        </p:attrNameLst>
                      </p:cBhvr>
                      <p:tavLst>
                        <p:tav tm="0">
                          <p:val>
                            <p:fltVal val="0"/>
                          </p:val>
                        </p:tav>
                        <p:tav tm="100000">
                          <p:val>
                            <p:strVal val="#ppt_w"/>
                          </p:val>
                        </p:tav>
                      </p:tavLst>
                    </p:anim>
                    <p:anim calcmode="lin" valueType="num">
                      <p:cBhvr>
                        <p:cTn dur="1000" fill="hold"/>
                        <p:tgtEl>
                          <p:spTgt spid="56"/>
                        </p:tgtEl>
                        <p:attrNameLst>
                          <p:attrName>ppt_h</p:attrName>
                        </p:attrNameLst>
                      </p:cBhvr>
                      <p:tavLst>
                        <p:tav tm="0">
                          <p:val>
                            <p:fltVal val="0"/>
                          </p:val>
                        </p:tav>
                        <p:tav tm="100000">
                          <p:val>
                            <p:strVal val="#ppt_h"/>
                          </p:val>
                        </p:tav>
                      </p:tavLst>
                    </p:anim>
                    <p:animEffect transition="in" filter="fade">
                      <p:cBhvr>
                        <p:cTn dur="1000"/>
                        <p:tgtEl>
                          <p:spTgt spid="56"/>
                        </p:tgtEl>
                      </p:cBhvr>
                    </p:animEffect>
                    <p:anim calcmode="lin" valueType="num">
                      <p:cBhvr>
                        <p:cTn dur="1000" fill="hold"/>
                        <p:tgtEl>
                          <p:spTgt spid="56"/>
                        </p:tgtEl>
                        <p:attrNameLst>
                          <p:attrName>ppt_x</p:attrName>
                        </p:attrNameLst>
                      </p:cBhvr>
                      <p:tavLst>
                        <p:tav tm="0">
                          <p:val>
                            <p:fltVal val="0.5"/>
                          </p:val>
                        </p:tav>
                        <p:tav tm="100000">
                          <p:val>
                            <p:strVal val="#ppt_x"/>
                          </p:val>
                        </p:tav>
                      </p:tavLst>
                    </p:anim>
                    <p:anim calcmode="lin" valueType="num">
                      <p:cBhvr>
                        <p:cTn dur="1000" fill="hold"/>
                        <p:tgtEl>
                          <p:spTgt spid="56"/>
                        </p:tgtEl>
                        <p:attrNameLst>
                          <p:attrName>ppt_y</p:attrName>
                        </p:attrNameLst>
                      </p:cBhvr>
                      <p:tavLst>
                        <p:tav tm="0">
                          <p:val>
                            <p:fltVal val="0.5"/>
                          </p:val>
                        </p:tav>
                        <p:tav tm="100000">
                          <p:val>
                            <p:strVal val="#ppt_y"/>
                          </p:val>
                        </p:tav>
                      </p:tavLst>
                    </p:anim>
                  </p:childTnLst>
                </p:cTn>
              </p:par>
            </p:tnLst>
          </p:tmpl>
        </p:tmplLst>
      </p:bldP>
      <p:bldP spid="65" grpId="0"/>
      <p:bldP spid="66" grpId="0"/>
      <p:bldP spid="67" grpId="0"/>
      <p:bldP spid="6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4" y="4017967"/>
            <a:ext cx="7880970" cy="554033"/>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450" y="246623"/>
            <a:ext cx="2232284" cy="634653"/>
          </a:xfrm>
          <a:prstGeom prst="rect">
            <a:avLst/>
          </a:prstGeom>
        </p:spPr>
      </p:pic>
      <p:sp>
        <p:nvSpPr>
          <p:cNvPr id="4" name="Content Placeholder 3"/>
          <p:cNvSpPr>
            <a:spLocks noGrp="1"/>
          </p:cNvSpPr>
          <p:nvPr>
            <p:ph sz="quarter" idx="10" hasCustomPrompt="1"/>
          </p:nvPr>
        </p:nvSpPr>
        <p:spPr>
          <a:xfrm>
            <a:off x="375824" y="3189503"/>
            <a:ext cx="7890910" cy="828463"/>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6"/>
          <p:cNvSpPr>
            <a:spLocks noGrp="1"/>
          </p:cNvSpPr>
          <p:nvPr>
            <p:ph type="body" sz="quarter" idx="12"/>
          </p:nvPr>
        </p:nvSpPr>
        <p:spPr>
          <a:xfrm>
            <a:off x="385763" y="4572000"/>
            <a:ext cx="7880971" cy="457200"/>
          </a:xfrm>
          <a:prstGeom prst="rect">
            <a:avLst/>
          </a:prstGeom>
        </p:spPr>
        <p:txBody>
          <a:bodyPr/>
          <a:lstStyle>
            <a:lvl1pPr marL="0" indent="0">
              <a:buNone/>
              <a:defRPr sz="1800"/>
            </a:lvl1pPr>
          </a:lstStyle>
          <a:p>
            <a:pPr lvl="0"/>
            <a:r>
              <a:rPr lang="en-US" dirty="0" smtClean="0"/>
              <a:t>Click to edit Master text styles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custDataLst>
      <p:tags r:id="rId1"/>
    </p:custDataLst>
    <p:extLst>
      <p:ext uri="{BB962C8B-B14F-4D97-AF65-F5344CB8AC3E}">
        <p14:creationId xmlns:p14="http://schemas.microsoft.com/office/powerpoint/2010/main" val="35631241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15435265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5" name="Rectangle 4"/>
          <p:cNvSpPr/>
          <p:nvPr userDrawn="1"/>
        </p:nvSpPr>
        <p:spPr>
          <a:xfrm>
            <a:off x="406401" y="2148049"/>
            <a:ext cx="5867400" cy="19812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6" name="Content Placeholder 2"/>
          <p:cNvSpPr txBox="1">
            <a:spLocks/>
          </p:cNvSpPr>
          <p:nvPr userDrawn="1"/>
        </p:nvSpPr>
        <p:spPr>
          <a:xfrm>
            <a:off x="838200" y="1971757"/>
            <a:ext cx="2057400" cy="461962"/>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7" name="Content Placeholder 2"/>
          <p:cNvSpPr txBox="1">
            <a:spLocks/>
          </p:cNvSpPr>
          <p:nvPr userDrawn="1"/>
        </p:nvSpPr>
        <p:spPr>
          <a:xfrm>
            <a:off x="5029200" y="3939704"/>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8000" b="1" i="1" dirty="0" smtClean="0">
                <a:solidFill>
                  <a:srgbClr val="1073B0"/>
                </a:solidFill>
              </a:rPr>
              <a:t>” </a:t>
            </a:r>
            <a:endParaRPr lang="en-GB" sz="8000" b="1" i="1" dirty="0">
              <a:solidFill>
                <a:srgbClr val="1073B0"/>
              </a:solidFill>
            </a:endParaRPr>
          </a:p>
        </p:txBody>
      </p:sp>
      <p:sp>
        <p:nvSpPr>
          <p:cNvPr id="8" name="Text Placeholder 7"/>
          <p:cNvSpPr>
            <a:spLocks noGrp="1"/>
          </p:cNvSpPr>
          <p:nvPr>
            <p:ph type="body" sz="quarter" idx="10" hasCustomPrompt="1"/>
          </p:nvPr>
        </p:nvSpPr>
        <p:spPr>
          <a:xfrm>
            <a:off x="650877" y="2457611"/>
            <a:ext cx="5394324" cy="1476375"/>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smtClean="0"/>
              <a:t>Click to add definition</a:t>
            </a:r>
            <a:endParaRPr lang="en-ZA" dirty="0"/>
          </a:p>
        </p:txBody>
      </p:sp>
    </p:spTree>
    <p:custDataLst>
      <p:tags r:id="rId1"/>
    </p:custDataLst>
    <p:extLst>
      <p:ext uri="{BB962C8B-B14F-4D97-AF65-F5344CB8AC3E}">
        <p14:creationId xmlns:p14="http://schemas.microsoft.com/office/powerpoint/2010/main" val="14447131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5" name="Rectangle 4"/>
          <p:cNvSpPr/>
          <p:nvPr userDrawn="1"/>
        </p:nvSpPr>
        <p:spPr>
          <a:xfrm>
            <a:off x="533400" y="2014537"/>
            <a:ext cx="7391400" cy="19812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6" name="Content Placeholder 2"/>
          <p:cNvSpPr txBox="1">
            <a:spLocks/>
          </p:cNvSpPr>
          <p:nvPr userDrawn="1"/>
        </p:nvSpPr>
        <p:spPr>
          <a:xfrm>
            <a:off x="838200" y="1862137"/>
            <a:ext cx="2057400" cy="461962"/>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7" name="Content Placeholder 2"/>
          <p:cNvSpPr txBox="1">
            <a:spLocks/>
          </p:cNvSpPr>
          <p:nvPr userDrawn="1"/>
        </p:nvSpPr>
        <p:spPr>
          <a:xfrm>
            <a:off x="6934200" y="3648075"/>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8000" b="1" i="1" dirty="0" smtClean="0">
                <a:solidFill>
                  <a:srgbClr val="1073B0"/>
                </a:solidFill>
              </a:rPr>
              <a:t>” </a:t>
            </a:r>
            <a:endParaRPr lang="en-GB" sz="8000" b="1" i="1" dirty="0">
              <a:solidFill>
                <a:srgbClr val="1073B0"/>
              </a:solidFill>
            </a:endParaRPr>
          </a:p>
        </p:txBody>
      </p:sp>
      <p:sp>
        <p:nvSpPr>
          <p:cNvPr id="8" name="Text Placeholder 7"/>
          <p:cNvSpPr>
            <a:spLocks noGrp="1"/>
          </p:cNvSpPr>
          <p:nvPr>
            <p:ph type="body" sz="quarter" idx="10" hasCustomPrompt="1"/>
          </p:nvPr>
        </p:nvSpPr>
        <p:spPr>
          <a:xfrm>
            <a:off x="762000" y="2171700"/>
            <a:ext cx="6934200" cy="1476375"/>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smtClean="0"/>
              <a:t>Click to add definition</a:t>
            </a:r>
            <a:endParaRPr lang="en-ZA" dirty="0"/>
          </a:p>
        </p:txBody>
      </p:sp>
    </p:spTree>
    <p:custDataLst>
      <p:tags r:id="rId1"/>
    </p:custDataLst>
    <p:extLst>
      <p:ext uri="{BB962C8B-B14F-4D97-AF65-F5344CB8AC3E}">
        <p14:creationId xmlns:p14="http://schemas.microsoft.com/office/powerpoint/2010/main" val="40535436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399" y="365127"/>
            <a:ext cx="7391401"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295400"/>
            <a:ext cx="7391400"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6870268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4</a:t>
            </a:r>
            <a:endParaRPr lang="en-ZA" sz="2400" b="1" dirty="0">
              <a:solidFill>
                <a:prstClr val="white"/>
              </a:solidFill>
            </a:endParaRPr>
          </a:p>
        </p:txBody>
      </p:sp>
      <p:pic>
        <p:nvPicPr>
          <p:cNvPr id="8" name="Picture 7"/>
          <p:cNvPicPr>
            <a:picLocks/>
          </p:cNvPicPr>
          <p:nvPr userDrawn="1"/>
        </p:nvPicPr>
        <p:blipFill>
          <a:blip r:embed="rId34"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spTree>
    <p:extLst>
      <p:ext uri="{BB962C8B-B14F-4D97-AF65-F5344CB8AC3E}">
        <p14:creationId xmlns:p14="http://schemas.microsoft.com/office/powerpoint/2010/main" val="249964247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72" r:id="rId8"/>
    <p:sldLayoutId id="2147483723" r:id="rId9"/>
    <p:sldLayoutId id="2147483724" r:id="rId10"/>
    <p:sldLayoutId id="2147483725" r:id="rId11"/>
    <p:sldLayoutId id="2147483726" r:id="rId12"/>
    <p:sldLayoutId id="2147483727" r:id="rId13"/>
    <p:sldLayoutId id="2147483770"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68" r:id="rId28"/>
    <p:sldLayoutId id="2147483712" r:id="rId29"/>
    <p:sldLayoutId id="2147483713" r:id="rId30"/>
    <p:sldLayoutId id="2147483750" r:id="rId3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
        <p:nvSpPr>
          <p:cNvPr id="8" name="Rectangle 7"/>
          <p:cNvSpPr/>
          <p:nvPr userDrawn="1"/>
        </p:nvSpPr>
        <p:spPr>
          <a:xfrm>
            <a:off x="8424000" y="3"/>
            <a:ext cx="720000" cy="56122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pic>
        <p:nvPicPr>
          <p:cNvPr id="9" name="Picture 8"/>
          <p:cNvPicPr>
            <a:picLocks/>
          </p:cNvPicPr>
          <p:nvPr userDrawn="1"/>
        </p:nvPicPr>
        <p:blipFill>
          <a:blip r:embed="rId9"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spTree>
    <p:extLst>
      <p:ext uri="{BB962C8B-B14F-4D97-AF65-F5344CB8AC3E}">
        <p14:creationId xmlns:p14="http://schemas.microsoft.com/office/powerpoint/2010/main" val="22745563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71" r:id="rId5"/>
    <p:sldLayoutId id="2147483769" r:id="rId6"/>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
        <p:nvSpPr>
          <p:cNvPr id="8" name="Rectangle 7"/>
          <p:cNvSpPr/>
          <p:nvPr userDrawn="1"/>
        </p:nvSpPr>
        <p:spPr>
          <a:xfrm>
            <a:off x="8424000" y="3"/>
            <a:ext cx="720000" cy="56122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pic>
        <p:nvPicPr>
          <p:cNvPr id="9" name="Picture 8"/>
          <p:cNvPicPr>
            <a:picLocks/>
          </p:cNvPicPr>
          <p:nvPr userDrawn="1"/>
        </p:nvPicPr>
        <p:blipFill>
          <a:blip r:embed="rId8"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spTree>
    <p:extLst>
      <p:ext uri="{BB962C8B-B14F-4D97-AF65-F5344CB8AC3E}">
        <p14:creationId xmlns:p14="http://schemas.microsoft.com/office/powerpoint/2010/main" val="320285488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audio" Target="../media/media14.wav"/><Relationship Id="rId13" Type="http://schemas.microsoft.com/office/2007/relationships/media" Target="../media/media17.wav"/><Relationship Id="rId18" Type="http://schemas.openxmlformats.org/officeDocument/2006/relationships/image" Target="../media/image14.png"/><Relationship Id="rId3" Type="http://schemas.microsoft.com/office/2007/relationships/media" Target="../media/media12.wav"/><Relationship Id="rId7" Type="http://schemas.microsoft.com/office/2007/relationships/media" Target="../media/media14.wav"/><Relationship Id="rId12" Type="http://schemas.openxmlformats.org/officeDocument/2006/relationships/audio" Target="../media/media16.wav"/><Relationship Id="rId17" Type="http://schemas.openxmlformats.org/officeDocument/2006/relationships/slideLayout" Target="../slideLayouts/slideLayout6.xml"/><Relationship Id="rId2" Type="http://schemas.openxmlformats.org/officeDocument/2006/relationships/audio" Target="../media/media11.wav"/><Relationship Id="rId16" Type="http://schemas.openxmlformats.org/officeDocument/2006/relationships/audio" Target="../media/media18.wav"/><Relationship Id="rId1" Type="http://schemas.microsoft.com/office/2007/relationships/media" Target="../media/media11.wav"/><Relationship Id="rId6" Type="http://schemas.openxmlformats.org/officeDocument/2006/relationships/audio" Target="../media/media13.wav"/><Relationship Id="rId11" Type="http://schemas.microsoft.com/office/2007/relationships/media" Target="../media/media16.wav"/><Relationship Id="rId5" Type="http://schemas.microsoft.com/office/2007/relationships/media" Target="../media/media13.wav"/><Relationship Id="rId15" Type="http://schemas.microsoft.com/office/2007/relationships/media" Target="../media/media18.wav"/><Relationship Id="rId10" Type="http://schemas.openxmlformats.org/officeDocument/2006/relationships/audio" Target="../media/media15.wav"/><Relationship Id="rId19" Type="http://schemas.openxmlformats.org/officeDocument/2006/relationships/image" Target="../media/image11.png"/><Relationship Id="rId4" Type="http://schemas.openxmlformats.org/officeDocument/2006/relationships/audio" Target="../media/media12.wav"/><Relationship Id="rId9" Type="http://schemas.microsoft.com/office/2007/relationships/media" Target="../media/media15.wav"/><Relationship Id="rId14" Type="http://schemas.openxmlformats.org/officeDocument/2006/relationships/audio" Target="../media/media17.wav"/></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t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slideLayout" Target="../slideLayouts/slideLayout9.xml"/><Relationship Id="rId3" Type="http://schemas.microsoft.com/office/2007/relationships/media" Target="../media/media2.wav"/><Relationship Id="rId7" Type="http://schemas.microsoft.com/office/2007/relationships/media" Target="../media/media4.wav"/><Relationship Id="rId12" Type="http://schemas.openxmlformats.org/officeDocument/2006/relationships/audio" Target="../media/media6.wav"/><Relationship Id="rId2" Type="http://schemas.openxmlformats.org/officeDocument/2006/relationships/audio" Target="../media/media1.wav"/><Relationship Id="rId16" Type="http://schemas.openxmlformats.org/officeDocument/2006/relationships/image" Target="../media/image14.png"/><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openxmlformats.org/officeDocument/2006/relationships/image" Target="../media/image2.jpeg"/><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audio" Target="../media/media10.wav"/><Relationship Id="rId3" Type="http://schemas.microsoft.com/office/2007/relationships/media" Target="../media/media8.wav"/><Relationship Id="rId7" Type="http://schemas.microsoft.com/office/2007/relationships/media" Target="../media/media10.wav"/><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image" Target="../media/image14.png"/><Relationship Id="rId5" Type="http://schemas.microsoft.com/office/2007/relationships/media" Target="../media/media9.wav"/><Relationship Id="rId10" Type="http://schemas.openxmlformats.org/officeDocument/2006/relationships/image" Target="../media/image2.jpeg"/><Relationship Id="rId4" Type="http://schemas.openxmlformats.org/officeDocument/2006/relationships/audio" Target="../media/media8.wav"/><Relationship Id="rId9"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4</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017967"/>
            <a:ext cx="7543800" cy="554033"/>
          </a:xfrm>
        </p:spPr>
        <p:txBody>
          <a:bodyPr/>
          <a:lstStyle/>
          <a:p>
            <a:r>
              <a:rPr lang="en-ZA" dirty="0" smtClean="0"/>
              <a:t>Module 6</a:t>
            </a:r>
            <a:endParaRPr lang="en-ZA" dirty="0"/>
          </a:p>
        </p:txBody>
      </p:sp>
      <p:sp>
        <p:nvSpPr>
          <p:cNvPr id="3" name="Content Placeholder 2"/>
          <p:cNvSpPr>
            <a:spLocks noGrp="1"/>
          </p:cNvSpPr>
          <p:nvPr>
            <p:ph sz="quarter" idx="10"/>
          </p:nvPr>
        </p:nvSpPr>
        <p:spPr>
          <a:xfrm>
            <a:off x="457200" y="3189503"/>
            <a:ext cx="7543800" cy="828463"/>
          </a:xfrm>
        </p:spPr>
        <p:txBody>
          <a:bodyPr/>
          <a:lstStyle/>
          <a:p>
            <a:r>
              <a:rPr lang="en-ZA" dirty="0"/>
              <a:t>Learning activity 6.2</a:t>
            </a:r>
          </a:p>
        </p:txBody>
      </p:sp>
      <p:sp>
        <p:nvSpPr>
          <p:cNvPr id="5" name="Text Placeholder 4"/>
          <p:cNvSpPr>
            <a:spLocks noGrp="1"/>
          </p:cNvSpPr>
          <p:nvPr>
            <p:ph type="body" sz="quarter" idx="12"/>
          </p:nvPr>
        </p:nvSpPr>
        <p:spPr>
          <a:xfrm>
            <a:off x="457200" y="4572000"/>
            <a:ext cx="7543800" cy="609600"/>
          </a:xfrm>
        </p:spPr>
        <p:txBody>
          <a:bodyPr/>
          <a:lstStyle/>
          <a:p>
            <a:pPr marL="0" indent="0">
              <a:buNone/>
            </a:pPr>
            <a:r>
              <a:rPr lang="en-US" dirty="0"/>
              <a:t>Test your knowledge of this section by completing </a:t>
            </a:r>
            <a:r>
              <a:rPr lang="en-US" b="1" dirty="0"/>
              <a:t>Learning activity </a:t>
            </a:r>
            <a:r>
              <a:rPr lang="en-US" b="1" dirty="0" smtClean="0"/>
              <a:t>6.2 </a:t>
            </a:r>
            <a:r>
              <a:rPr lang="en-US" dirty="0"/>
              <a:t>on </a:t>
            </a:r>
            <a:r>
              <a:rPr lang="en-US" b="1" dirty="0"/>
              <a:t>page </a:t>
            </a:r>
            <a:r>
              <a:rPr lang="en-US" b="1" dirty="0" smtClean="0"/>
              <a:t>7</a:t>
            </a:r>
            <a:r>
              <a:rPr lang="en-US" b="1" dirty="0"/>
              <a:t>7</a:t>
            </a:r>
            <a:r>
              <a:rPr lang="en-US" b="1" dirty="0" smtClean="0"/>
              <a:t> </a:t>
            </a:r>
            <a:r>
              <a:rPr lang="en-US" dirty="0" smtClean="0"/>
              <a:t>of </a:t>
            </a:r>
            <a:r>
              <a:rPr lang="en-US" dirty="0"/>
              <a:t>your </a:t>
            </a:r>
            <a:r>
              <a:rPr lang="en-US" i="1" dirty="0"/>
              <a:t>Student’s Book.</a:t>
            </a:r>
          </a:p>
        </p:txBody>
      </p:sp>
    </p:spTree>
    <p:extLst>
      <p:ext uri="{BB962C8B-B14F-4D97-AF65-F5344CB8AC3E}">
        <p14:creationId xmlns:p14="http://schemas.microsoft.com/office/powerpoint/2010/main" val="667441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7253065"/>
              </p:ext>
            </p:extLst>
          </p:nvPr>
        </p:nvGraphicFramePr>
        <p:xfrm>
          <a:off x="457200" y="1323340"/>
          <a:ext cx="7543800" cy="810260"/>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xmlns="" val="4164994888"/>
                    </a:ext>
                  </a:extLst>
                </a:gridCol>
                <a:gridCol w="3771900">
                  <a:extLst>
                    <a:ext uri="{9D8B030D-6E8A-4147-A177-3AD203B41FA5}">
                      <a16:colId xmlns:a16="http://schemas.microsoft.com/office/drawing/2014/main" xmlns="" val="29700128"/>
                    </a:ext>
                  </a:extLst>
                </a:gridCol>
              </a:tblGrid>
              <a:tr h="810260">
                <a:tc>
                  <a:txBody>
                    <a:bodyPr/>
                    <a:lstStyle/>
                    <a:p>
                      <a:pPr algn="ctr"/>
                      <a:r>
                        <a:rPr lang="en-ZA" sz="2400" dirty="0" smtClean="0"/>
                        <a:t>Editorials</a:t>
                      </a:r>
                      <a:endParaRPr lang="en-ZA" sz="2400" dirty="0"/>
                    </a:p>
                  </a:txBody>
                  <a:tcPr anchor="ctr">
                    <a:solidFill>
                      <a:srgbClr val="A6CE39"/>
                    </a:solidFill>
                  </a:tcPr>
                </a:tc>
                <a:tc>
                  <a:txBody>
                    <a:bodyPr/>
                    <a:lstStyle/>
                    <a:p>
                      <a:pPr algn="ctr"/>
                      <a:r>
                        <a:rPr lang="en-ZA" sz="2400" dirty="0" smtClean="0"/>
                        <a:t>Newspaper Articles</a:t>
                      </a:r>
                      <a:endParaRPr lang="en-ZA" sz="2400" dirty="0"/>
                    </a:p>
                  </a:txBody>
                  <a:tcPr anchor="ctr">
                    <a:solidFill>
                      <a:srgbClr val="0072AE"/>
                    </a:solidFill>
                  </a:tcPr>
                </a:tc>
                <a:extLst>
                  <a:ext uri="{0D108BD9-81ED-4DB2-BD59-A6C34878D82A}">
                    <a16:rowId xmlns:a16="http://schemas.microsoft.com/office/drawing/2014/main" xmlns="" val="3237048499"/>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432427890"/>
              </p:ext>
            </p:extLst>
          </p:nvPr>
        </p:nvGraphicFramePr>
        <p:xfrm>
          <a:off x="457200" y="2133600"/>
          <a:ext cx="7543800" cy="1295400"/>
        </p:xfrm>
        <a:graphic>
          <a:graphicData uri="http://schemas.openxmlformats.org/drawingml/2006/table">
            <a:tbl>
              <a:tblPr firstRow="1" bandRow="1">
                <a:tableStyleId>{5C22544A-7EE6-4342-B048-85BDC9FD1C3A}</a:tableStyleId>
              </a:tblPr>
              <a:tblGrid>
                <a:gridCol w="3771900"/>
                <a:gridCol w="3771900"/>
              </a:tblGrid>
              <a:tr h="1295400">
                <a:tc>
                  <a:txBody>
                    <a:bodyPr/>
                    <a:lstStyle/>
                    <a:p>
                      <a:pPr algn="ctr"/>
                      <a:r>
                        <a:rPr lang="en-ZA" sz="1800" b="0" dirty="0" smtClean="0">
                          <a:solidFill>
                            <a:schemeClr val="tx1"/>
                          </a:solidFill>
                        </a:rPr>
                        <a:t>The staff of a newspaper are guided and led by an editor, who makes major decisions about the articles in the paper. </a:t>
                      </a:r>
                      <a:endParaRPr lang="en-ZA" sz="1800" b="0" dirty="0">
                        <a:solidFill>
                          <a:schemeClr val="tx1"/>
                        </a:solidFill>
                      </a:endParaRPr>
                    </a:p>
                  </a:txBody>
                  <a:tcPr anchor="ctr">
                    <a:solidFill>
                      <a:srgbClr val="DAF04F"/>
                    </a:solidFill>
                  </a:tcPr>
                </a:tc>
                <a:tc>
                  <a:txBody>
                    <a:bodyPr/>
                    <a:lstStyle/>
                    <a:p>
                      <a:pPr algn="ctr"/>
                      <a:r>
                        <a:rPr lang="en-ZA" sz="1800" b="0" dirty="0" smtClean="0">
                          <a:solidFill>
                            <a:schemeClr val="tx1"/>
                          </a:solidFill>
                        </a:rPr>
                        <a:t>The editor generally writes an article called an editorial.</a:t>
                      </a:r>
                      <a:endParaRPr lang="en-ZA" sz="1800" b="0" dirty="0">
                        <a:solidFill>
                          <a:schemeClr val="tx1"/>
                        </a:solidFill>
                      </a:endParaRPr>
                    </a:p>
                  </a:txBody>
                  <a:tcPr anchor="ctr">
                    <a:solidFill>
                      <a:srgbClr val="5B9CD5"/>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44945793"/>
              </p:ext>
            </p:extLst>
          </p:nvPr>
        </p:nvGraphicFramePr>
        <p:xfrm>
          <a:off x="457200" y="3429000"/>
          <a:ext cx="7543800" cy="1295400"/>
        </p:xfrm>
        <a:graphic>
          <a:graphicData uri="http://schemas.openxmlformats.org/drawingml/2006/table">
            <a:tbl>
              <a:tblPr firstRow="1" bandRow="1">
                <a:tableStyleId>{5C22544A-7EE6-4342-B048-85BDC9FD1C3A}</a:tableStyleId>
              </a:tblPr>
              <a:tblGrid>
                <a:gridCol w="3771900"/>
                <a:gridCol w="3771900"/>
              </a:tblGrid>
              <a:tr h="1295400">
                <a:tc>
                  <a:txBody>
                    <a:bodyPr/>
                    <a:lstStyle/>
                    <a:p>
                      <a:pPr algn="ctr"/>
                      <a:r>
                        <a:rPr lang="en-ZA" sz="1800" b="0" dirty="0" smtClean="0">
                          <a:solidFill>
                            <a:schemeClr val="tx1"/>
                          </a:solidFill>
                        </a:rPr>
                        <a:t>The editorial page is near the middle of the newspaper, and includes the editorial, and a cartoon relating to the news of the day. </a:t>
                      </a:r>
                      <a:endParaRPr lang="en-ZA" sz="1800" b="0" dirty="0">
                        <a:solidFill>
                          <a:schemeClr val="tx1"/>
                        </a:solidFill>
                      </a:endParaRPr>
                    </a:p>
                  </a:txBody>
                  <a:tcPr anchor="ctr">
                    <a:solidFill>
                      <a:srgbClr val="F2FAC1"/>
                    </a:solidFill>
                  </a:tcPr>
                </a:tc>
                <a:tc>
                  <a:txBody>
                    <a:bodyPr/>
                    <a:lstStyle/>
                    <a:p>
                      <a:pPr algn="ctr"/>
                      <a:r>
                        <a:rPr lang="en-ZA" sz="1800" b="0" dirty="0" smtClean="0">
                          <a:solidFill>
                            <a:schemeClr val="tx1"/>
                          </a:solidFill>
                        </a:rPr>
                        <a:t>In contrast, a newspaper article is found in the news section, and these articles are unbiased and objective.</a:t>
                      </a:r>
                      <a:endParaRPr lang="en-ZA" sz="1800" b="0" dirty="0">
                        <a:solidFill>
                          <a:schemeClr val="tx1"/>
                        </a:solidFill>
                      </a:endParaRPr>
                    </a:p>
                  </a:txBody>
                  <a:tcPr anchor="ctr">
                    <a:solidFill>
                      <a:srgbClr val="BDD7EE"/>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283617874"/>
              </p:ext>
            </p:extLst>
          </p:nvPr>
        </p:nvGraphicFramePr>
        <p:xfrm>
          <a:off x="457200" y="4724400"/>
          <a:ext cx="7543800" cy="1365077"/>
        </p:xfrm>
        <a:graphic>
          <a:graphicData uri="http://schemas.openxmlformats.org/drawingml/2006/table">
            <a:tbl>
              <a:tblPr firstRow="1" bandRow="1">
                <a:tableStyleId>{5C22544A-7EE6-4342-B048-85BDC9FD1C3A}</a:tableStyleId>
              </a:tblPr>
              <a:tblGrid>
                <a:gridCol w="3771900"/>
                <a:gridCol w="3771900"/>
              </a:tblGrid>
              <a:tr h="1365077">
                <a:tc>
                  <a:txBody>
                    <a:bodyPr/>
                    <a:lstStyle/>
                    <a:p>
                      <a:pPr algn="ctr"/>
                      <a:r>
                        <a:rPr lang="en-ZA" sz="1800" b="0" dirty="0" smtClean="0">
                          <a:solidFill>
                            <a:schemeClr val="tx1"/>
                          </a:solidFill>
                        </a:rPr>
                        <a:t>They present facts or report other people’s opinions, such as those of witnesses or experts. </a:t>
                      </a:r>
                      <a:endParaRPr lang="en-ZA" sz="1800" b="0" dirty="0">
                        <a:solidFill>
                          <a:schemeClr val="tx1"/>
                        </a:solidFill>
                      </a:endParaRPr>
                    </a:p>
                  </a:txBody>
                  <a:tcPr anchor="ctr">
                    <a:solidFill>
                      <a:srgbClr val="DAF04F"/>
                    </a:solidFill>
                  </a:tcPr>
                </a:tc>
                <a:tc>
                  <a:txBody>
                    <a:bodyPr/>
                    <a:lstStyle/>
                    <a:p>
                      <a:pPr algn="ctr"/>
                      <a:r>
                        <a:rPr lang="en-ZA" sz="1800" b="0" dirty="0" smtClean="0">
                          <a:solidFill>
                            <a:schemeClr val="tx1"/>
                          </a:solidFill>
                        </a:rPr>
                        <a:t>In general, a newspaper article is supposed to be neutral and an editorial is supposed to be opinionated.</a:t>
                      </a:r>
                      <a:endParaRPr lang="en-ZA" sz="1800" b="0" dirty="0">
                        <a:solidFill>
                          <a:schemeClr val="tx1"/>
                        </a:solidFill>
                      </a:endParaRPr>
                    </a:p>
                  </a:txBody>
                  <a:tcPr anchor="ctr">
                    <a:solidFill>
                      <a:srgbClr val="5B9CD5"/>
                    </a:solidFill>
                  </a:tcPr>
                </a:tc>
              </a:tr>
            </a:tbl>
          </a:graphicData>
        </a:graphic>
      </p:graphicFrame>
      <p:sp>
        <p:nvSpPr>
          <p:cNvPr id="19" name="Rectangle 18"/>
          <p:cNvSpPr/>
          <p:nvPr/>
        </p:nvSpPr>
        <p:spPr>
          <a:xfrm>
            <a:off x="4229101" y="4723361"/>
            <a:ext cx="3771899" cy="1366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p:cNvSpPr/>
          <p:nvPr/>
        </p:nvSpPr>
        <p:spPr>
          <a:xfrm>
            <a:off x="4229101" y="3418205"/>
            <a:ext cx="3771900" cy="1306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6"/>
          <p:cNvSpPr/>
          <p:nvPr/>
        </p:nvSpPr>
        <p:spPr>
          <a:xfrm>
            <a:off x="4229101" y="2133600"/>
            <a:ext cx="3771900" cy="1306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US" dirty="0"/>
              <a:t>Editorials vs newspaper articles</a:t>
            </a:r>
            <a:endParaRPr lang="en-ZA" dirty="0"/>
          </a:p>
        </p:txBody>
      </p:sp>
      <p:pic>
        <p:nvPicPr>
          <p:cNvPr id="9" name="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055225" y="1368425"/>
            <a:ext cx="609600" cy="609600"/>
          </a:xfrm>
          <a:prstGeom prst="rect">
            <a:avLst/>
          </a:prstGeom>
        </p:spPr>
      </p:pic>
      <p:pic>
        <p:nvPicPr>
          <p:cNvPr id="10" name="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0153650" y="1466850"/>
            <a:ext cx="609600" cy="609600"/>
          </a:xfrm>
          <a:prstGeom prst="rect">
            <a:avLst/>
          </a:prstGeom>
        </p:spPr>
      </p:pic>
      <p:pic>
        <p:nvPicPr>
          <p:cNvPr id="11" name="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0252075" y="1565275"/>
            <a:ext cx="609600" cy="609600"/>
          </a:xfrm>
          <a:prstGeom prst="rect">
            <a:avLst/>
          </a:prstGeom>
        </p:spPr>
      </p:pic>
      <p:pic>
        <p:nvPicPr>
          <p:cNvPr id="12" name="F">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0350500" y="1663700"/>
            <a:ext cx="609600" cy="609600"/>
          </a:xfrm>
          <a:prstGeom prst="rect">
            <a:avLst/>
          </a:prstGeom>
        </p:spPr>
      </p:pic>
      <p:pic>
        <p:nvPicPr>
          <p:cNvPr id="13" name="G">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0448925" y="1762125"/>
            <a:ext cx="609600" cy="609600"/>
          </a:xfrm>
          <a:prstGeom prst="rect">
            <a:avLst/>
          </a:prstGeom>
        </p:spPr>
      </p:pic>
      <p:pic>
        <p:nvPicPr>
          <p:cNvPr id="14" name="H">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0547350" y="1860550"/>
            <a:ext cx="609600" cy="609600"/>
          </a:xfrm>
          <a:prstGeom prst="rect">
            <a:avLst/>
          </a:prstGeom>
        </p:spPr>
      </p:pic>
      <p:pic>
        <p:nvPicPr>
          <p:cNvPr id="15" name="A">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10960100" y="-457200"/>
            <a:ext cx="609600" cy="609600"/>
          </a:xfrm>
          <a:prstGeom prst="rect">
            <a:avLst/>
          </a:prstGeom>
        </p:spPr>
      </p:pic>
      <p:pic>
        <p:nvPicPr>
          <p:cNvPr id="16" name="B">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10642600" y="3489325"/>
            <a:ext cx="609600" cy="609600"/>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531452567"/>
              </p:ext>
            </p:extLst>
          </p:nvPr>
        </p:nvGraphicFramePr>
        <p:xfrm>
          <a:off x="457200" y="1323341"/>
          <a:ext cx="7543800" cy="4766136"/>
        </p:xfrm>
        <a:graphic>
          <a:graphicData uri="http://schemas.openxmlformats.org/drawingml/2006/table">
            <a:tbl>
              <a:tblPr firstRow="1" bandRow="1">
                <a:tableStyleId>{5C22544A-7EE6-4342-B048-85BDC9FD1C3A}</a:tableStyleId>
              </a:tblPr>
              <a:tblGrid>
                <a:gridCol w="3771900">
                  <a:extLst>
                    <a:ext uri="{9D8B030D-6E8A-4147-A177-3AD203B41FA5}">
                      <a16:colId xmlns:a16="http://schemas.microsoft.com/office/drawing/2014/main" xmlns="" val="4164994888"/>
                    </a:ext>
                  </a:extLst>
                </a:gridCol>
                <a:gridCol w="3771900">
                  <a:extLst>
                    <a:ext uri="{9D8B030D-6E8A-4147-A177-3AD203B41FA5}">
                      <a16:colId xmlns:a16="http://schemas.microsoft.com/office/drawing/2014/main" xmlns="" val="29700128"/>
                    </a:ext>
                  </a:extLst>
                </a:gridCol>
              </a:tblGrid>
              <a:tr h="962886">
                <a:tc>
                  <a:txBody>
                    <a:bodyPr/>
                    <a:lstStyle/>
                    <a:p>
                      <a:pPr algn="ctr"/>
                      <a:r>
                        <a:rPr lang="en-ZA" sz="2400" dirty="0" smtClean="0"/>
                        <a:t>Editorials</a:t>
                      </a:r>
                      <a:endParaRPr lang="en-ZA" sz="2400" dirty="0"/>
                    </a:p>
                  </a:txBody>
                  <a:tcPr anchor="ctr">
                    <a:solidFill>
                      <a:srgbClr val="A6CE39"/>
                    </a:solidFill>
                  </a:tcPr>
                </a:tc>
                <a:tc>
                  <a:txBody>
                    <a:bodyPr/>
                    <a:lstStyle/>
                    <a:p>
                      <a:pPr algn="ctr"/>
                      <a:r>
                        <a:rPr lang="en-ZA" sz="2400" dirty="0" smtClean="0"/>
                        <a:t>Newspaper Articles</a:t>
                      </a:r>
                      <a:endParaRPr lang="en-ZA" sz="2400" dirty="0"/>
                    </a:p>
                  </a:txBody>
                  <a:tcPr anchor="ctr">
                    <a:solidFill>
                      <a:srgbClr val="0072AE"/>
                    </a:solidFill>
                  </a:tcPr>
                </a:tc>
                <a:extLst>
                  <a:ext uri="{0D108BD9-81ED-4DB2-BD59-A6C34878D82A}">
                    <a16:rowId xmlns:a16="http://schemas.microsoft.com/office/drawing/2014/main" xmlns="" val="3237048499"/>
                  </a:ext>
                </a:extLst>
              </a:tr>
              <a:tr h="126775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600" b="0" dirty="0" smtClean="0">
                          <a:solidFill>
                            <a:schemeClr val="tx1"/>
                          </a:solidFill>
                        </a:rPr>
                        <a:t>The staff of a newspaper are guided and led by an editor, who makes major decisions about the articles in the paper. </a:t>
                      </a:r>
                    </a:p>
                    <a:p>
                      <a:pPr algn="ctr"/>
                      <a:endParaRPr lang="en-ZA" sz="1600" dirty="0"/>
                    </a:p>
                  </a:txBody>
                  <a:tcPr anchor="ctr">
                    <a:solidFill>
                      <a:srgbClr val="DAF04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600" b="0" dirty="0" smtClean="0">
                          <a:solidFill>
                            <a:schemeClr val="tx1"/>
                          </a:solidFill>
                        </a:rPr>
                        <a:t>The editor generally writes an article called an editorial.</a:t>
                      </a:r>
                    </a:p>
                    <a:p>
                      <a:pPr algn="ctr"/>
                      <a:endParaRPr lang="en-ZA" sz="1600" dirty="0"/>
                    </a:p>
                  </a:txBody>
                  <a:tcPr anchor="ctr">
                    <a:solidFill>
                      <a:srgbClr val="5B9CD5"/>
                    </a:solidFill>
                  </a:tcPr>
                </a:tc>
              </a:tr>
              <a:tr h="126775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600" b="0" dirty="0" smtClean="0">
                          <a:solidFill>
                            <a:schemeClr val="tx1"/>
                          </a:solidFill>
                        </a:rPr>
                        <a:t>The editorial page is near the middle of the newspaper, and includes the editorial, and a cartoon relating to the news of the day. </a:t>
                      </a:r>
                    </a:p>
                    <a:p>
                      <a:pPr algn="ctr"/>
                      <a:endParaRPr lang="en-ZA" sz="1600" dirty="0"/>
                    </a:p>
                  </a:txBody>
                  <a:tcPr anchor="ctr">
                    <a:solidFill>
                      <a:srgbClr val="F2FAC1"/>
                    </a:solidFill>
                  </a:tcPr>
                </a:tc>
                <a:tc>
                  <a:txBody>
                    <a:bodyPr/>
                    <a:lstStyle/>
                    <a:p>
                      <a:pPr algn="ctr"/>
                      <a:r>
                        <a:rPr lang="en-ZA" sz="1600" b="0" dirty="0" smtClean="0">
                          <a:solidFill>
                            <a:schemeClr val="tx1"/>
                          </a:solidFill>
                        </a:rPr>
                        <a:t>In contrast, a newspaper article is found in the news section, and these articles are unbiased and objective.</a:t>
                      </a:r>
                      <a:endParaRPr lang="en-ZA" sz="1600" b="0" dirty="0">
                        <a:solidFill>
                          <a:schemeClr val="tx1"/>
                        </a:solidFill>
                      </a:endParaRPr>
                    </a:p>
                  </a:txBody>
                  <a:tcPr anchor="ctr">
                    <a:solidFill>
                      <a:srgbClr val="BDD7EE"/>
                    </a:solidFill>
                  </a:tcPr>
                </a:tc>
              </a:tr>
              <a:tr h="126775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600" b="0" dirty="0" smtClean="0">
                          <a:solidFill>
                            <a:schemeClr val="tx1"/>
                          </a:solidFill>
                        </a:rPr>
                        <a:t>They present facts or report other people’s opinions, such as those of witnesses or experts. </a:t>
                      </a:r>
                    </a:p>
                    <a:p>
                      <a:pPr algn="ctr"/>
                      <a:endParaRPr lang="en-ZA" sz="1600" dirty="0"/>
                    </a:p>
                  </a:txBody>
                  <a:tcPr anchor="ctr">
                    <a:solidFill>
                      <a:srgbClr val="DAF04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ZA" sz="1600" b="0" dirty="0" smtClean="0">
                          <a:solidFill>
                            <a:schemeClr val="tx1"/>
                          </a:solidFill>
                        </a:rPr>
                        <a:t>In general, a newspaper article is supposed to be neutral and an editorial is supposed to be opinionated.</a:t>
                      </a:r>
                    </a:p>
                    <a:p>
                      <a:pPr algn="ctr"/>
                      <a:endParaRPr lang="en-ZA" sz="1600" b="0" dirty="0">
                        <a:solidFill>
                          <a:schemeClr val="tx1"/>
                        </a:solidFill>
                      </a:endParaRPr>
                    </a:p>
                  </a:txBody>
                  <a:tcPr anchor="ctr">
                    <a:solidFill>
                      <a:srgbClr val="5B9CD5"/>
                    </a:solidFill>
                  </a:tcPr>
                </a:tc>
              </a:tr>
            </a:tbl>
          </a:graphicData>
        </a:graphic>
      </p:graphicFrame>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90800" y="1860663"/>
            <a:ext cx="3233786" cy="3701937"/>
          </a:xfrm>
          <a:prstGeom prst="rect">
            <a:avLst/>
          </a:prstGeom>
        </p:spPr>
      </p:pic>
      <p:sp>
        <p:nvSpPr>
          <p:cNvPr id="29" name="Rectangle 28"/>
          <p:cNvSpPr/>
          <p:nvPr/>
        </p:nvSpPr>
        <p:spPr>
          <a:xfrm>
            <a:off x="9420225" y="-457200"/>
            <a:ext cx="2895600" cy="7531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9893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49"/>
                                          </p:stCondLst>
                                        </p:cTn>
                                        <p:tgtEl>
                                          <p:spTgt spid="25"/>
                                        </p:tgtEl>
                                        <p:attrNameLst>
                                          <p:attrName>style.visibility</p:attrName>
                                        </p:attrNameLst>
                                      </p:cBhvr>
                                      <p:to>
                                        <p:strVal val="visible"/>
                                      </p:to>
                                    </p:set>
                                  </p:childTnLst>
                                </p:cTn>
                              </p:par>
                              <p:par>
                                <p:cTn id="10" presetID="10" presetClass="exit" presetSubtype="0" fill="hold" nodeType="withEffect">
                                  <p:stCondLst>
                                    <p:cond delay="0"/>
                                  </p:stCondLst>
                                  <p:childTnLst>
                                    <p:animEffect transition="out" filter="fade">
                                      <p:cBhvr>
                                        <p:cTn id="11" dur="50"/>
                                        <p:tgtEl>
                                          <p:spTgt spid="25"/>
                                        </p:tgtEl>
                                      </p:cBhvr>
                                    </p:animEffect>
                                    <p:set>
                                      <p:cBhvr>
                                        <p:cTn id="12" dur="1" fill="hold">
                                          <p:stCondLst>
                                            <p:cond delay="49"/>
                                          </p:stCondLst>
                                        </p:cTn>
                                        <p:tgtEl>
                                          <p:spTgt spid="2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mediacall" presetSubtype="0" fill="hold" nodeType="withEffect">
                                  <p:stCondLst>
                                    <p:cond delay="250"/>
                                  </p:stCondLst>
                                  <p:childTnLst>
                                    <p:cmd type="call" cmd="playFrom(0.0)">
                                      <p:cBhvr>
                                        <p:cTn id="16" dur="3391" fill="hold"/>
                                        <p:tgtEl>
                                          <p:spTgt spid="15"/>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3" presetClass="mediacall" presetSubtype="0" fill="hold" nodeType="afterEffect">
                                  <p:stCondLst>
                                    <p:cond delay="0"/>
                                  </p:stCondLst>
                                  <p:childTnLst>
                                    <p:cmd type="call" cmd="stop">
                                      <p:cBhvr>
                                        <p:cTn id="23" dur="1" fill="hold"/>
                                        <p:tgtEl>
                                          <p:spTgt spid="15"/>
                                        </p:tgtEl>
                                      </p:cBhvr>
                                    </p:cmd>
                                  </p:childTnLst>
                                </p:cTn>
                              </p:par>
                            </p:childTnLst>
                          </p:cTn>
                        </p:par>
                        <p:par>
                          <p:cTn id="24" fill="hold">
                            <p:stCondLst>
                              <p:cond delay="0"/>
                            </p:stCondLst>
                            <p:childTnLst>
                              <p:par>
                                <p:cTn id="25" presetID="1" presetClass="mediacall" presetSubtype="0" fill="hold" nodeType="afterEffect">
                                  <p:stCondLst>
                                    <p:cond delay="0"/>
                                  </p:stCondLst>
                                  <p:childTnLst>
                                    <p:cmd type="call" cmd="playFrom(0.0)">
                                      <p:cBhvr>
                                        <p:cTn id="26" dur="8506" fill="hold"/>
                                        <p:tgtEl>
                                          <p:spTgt spid="16"/>
                                        </p:tgtEl>
                                      </p:cBhvr>
                                    </p:cmd>
                                  </p:childTnLst>
                                </p:cTn>
                              </p:par>
                            </p:childTnLst>
                          </p:cTn>
                        </p:par>
                        <p:par>
                          <p:cTn id="27" fill="hold">
                            <p:stCondLst>
                              <p:cond delay="8506"/>
                            </p:stCondLst>
                            <p:childTnLst>
                              <p:par>
                                <p:cTn id="28" presetID="3" presetClass="mediacall" presetSubtype="0" fill="hold" nodeType="afterEffect">
                                  <p:stCondLst>
                                    <p:cond delay="0"/>
                                  </p:stCondLst>
                                  <p:childTnLst>
                                    <p:cmd type="call" cmd="stop">
                                      <p:cBhvr>
                                        <p:cTn id="29" dur="1"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hidden"/>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4843" fill="hold"/>
                                        <p:tgtEl>
                                          <p:spTgt spid="9"/>
                                        </p:tgtEl>
                                      </p:cBhvr>
                                    </p:cmd>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par>
                          <p:cTn id="41" fill="hold">
                            <p:stCondLst>
                              <p:cond delay="0"/>
                            </p:stCondLst>
                            <p:childTnLst>
                              <p:par>
                                <p:cTn id="42" presetID="3" presetClass="mediacall" presetSubtype="0" fill="hold" nodeType="afterEffect">
                                  <p:stCondLst>
                                    <p:cond delay="0"/>
                                  </p:stCondLst>
                                  <p:childTnLst>
                                    <p:cmd type="call" cmd="stop">
                                      <p:cBhvr>
                                        <p:cTn id="43" dur="1" fill="hold"/>
                                        <p:tgtEl>
                                          <p:spTgt spid="9"/>
                                        </p:tgtEl>
                                      </p:cBhvr>
                                    </p:cmd>
                                  </p:childTnLst>
                                </p:cTn>
                              </p:par>
                            </p:childTnLst>
                          </p:cTn>
                        </p:par>
                        <p:par>
                          <p:cTn id="44" fill="hold">
                            <p:stCondLst>
                              <p:cond delay="0"/>
                            </p:stCondLst>
                            <p:childTnLst>
                              <p:par>
                                <p:cTn id="45" presetID="1" presetClass="mediacall" presetSubtype="0" fill="hold" nodeType="afterEffect">
                                  <p:stCondLst>
                                    <p:cond delay="0"/>
                                  </p:stCondLst>
                                  <p:childTnLst>
                                    <p:cmd type="call" cmd="playFrom(0.0)">
                                      <p:cBhvr>
                                        <p:cTn id="46" dur="9944" fill="hold"/>
                                        <p:tgtEl>
                                          <p:spTgt spid="10"/>
                                        </p:tgtEl>
                                      </p:cBhvr>
                                    </p:cmd>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par>
                          <p:cTn id="51" fill="hold">
                            <p:stCondLst>
                              <p:cond delay="0"/>
                            </p:stCondLst>
                            <p:childTnLst>
                              <p:par>
                                <p:cTn id="52" presetID="3" presetClass="mediacall" presetSubtype="0" fill="hold" nodeType="afterEffect">
                                  <p:stCondLst>
                                    <p:cond delay="0"/>
                                  </p:stCondLst>
                                  <p:childTnLst>
                                    <p:cmd type="call" cmd="stop">
                                      <p:cBhvr>
                                        <p:cTn id="53" dur="1" fill="hold"/>
                                        <p:tgtEl>
                                          <p:spTgt spid="10"/>
                                        </p:tgtEl>
                                      </p:cBhvr>
                                    </p:cmd>
                                  </p:childTnLst>
                                </p:cTn>
                              </p:par>
                            </p:childTnLst>
                          </p:cTn>
                        </p:par>
                        <p:par>
                          <p:cTn id="54" fill="hold">
                            <p:stCondLst>
                              <p:cond delay="0"/>
                            </p:stCondLst>
                            <p:childTnLst>
                              <p:par>
                                <p:cTn id="55" presetID="1" presetClass="mediacall" presetSubtype="0" fill="hold" nodeType="afterEffect">
                                  <p:stCondLst>
                                    <p:cond delay="0"/>
                                  </p:stCondLst>
                                  <p:childTnLst>
                                    <p:cmd type="call" cmd="playFrom(0.0)">
                                      <p:cBhvr>
                                        <p:cTn id="56" dur="8201" fill="hold"/>
                                        <p:tgtEl>
                                          <p:spTgt spid="11"/>
                                        </p:tgtEl>
                                      </p:cBhvr>
                                    </p:cmd>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par>
                          <p:cTn id="62" fill="hold">
                            <p:stCondLst>
                              <p:cond delay="500"/>
                            </p:stCondLst>
                            <p:childTnLst>
                              <p:par>
                                <p:cTn id="63" presetID="3" presetClass="mediacall" presetSubtype="0" fill="hold" nodeType="afterEffect">
                                  <p:stCondLst>
                                    <p:cond delay="0"/>
                                  </p:stCondLst>
                                  <p:childTnLst>
                                    <p:cmd type="call" cmd="stop">
                                      <p:cBhvr>
                                        <p:cTn id="64" dur="1" fill="hold"/>
                                        <p:tgtEl>
                                          <p:spTgt spid="11"/>
                                        </p:tgtEl>
                                      </p:cBhvr>
                                    </p:cmd>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7435" fill="hold"/>
                                        <p:tgtEl>
                                          <p:spTgt spid="12"/>
                                        </p:tgtEl>
                                      </p:cBhvr>
                                    </p:cmd>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par>
                          <p:cTn id="72" fill="hold">
                            <p:stCondLst>
                              <p:cond delay="0"/>
                            </p:stCondLst>
                            <p:childTnLst>
                              <p:par>
                                <p:cTn id="73" presetID="3" presetClass="mediacall" presetSubtype="0" fill="hold" nodeType="afterEffect">
                                  <p:stCondLst>
                                    <p:cond delay="0"/>
                                  </p:stCondLst>
                                  <p:childTnLst>
                                    <p:cmd type="call" cmd="stop">
                                      <p:cBhvr>
                                        <p:cTn id="74" dur="1" fill="hold"/>
                                        <p:tgtEl>
                                          <p:spTgt spid="12"/>
                                        </p:tgtEl>
                                      </p:cBhvr>
                                    </p:cmd>
                                  </p:childTnLst>
                                </p:cTn>
                              </p:par>
                            </p:childTnLst>
                          </p:cTn>
                        </p:par>
                        <p:par>
                          <p:cTn id="75" fill="hold">
                            <p:stCondLst>
                              <p:cond delay="0"/>
                            </p:stCondLst>
                            <p:childTnLst>
                              <p:par>
                                <p:cTn id="76" presetID="1" presetClass="mediacall" presetSubtype="0" fill="hold" nodeType="afterEffect">
                                  <p:stCondLst>
                                    <p:cond delay="0"/>
                                  </p:stCondLst>
                                  <p:childTnLst>
                                    <p:cmd type="call" cmd="playFrom(0.0)">
                                      <p:cBhvr>
                                        <p:cTn id="77" dur="8549" fill="hold"/>
                                        <p:tgtEl>
                                          <p:spTgt spid="13"/>
                                        </p:tgtEl>
                                      </p:cBhvr>
                                    </p:cmd>
                                  </p:childTnLst>
                                </p:cTn>
                              </p:par>
                            </p:childTnLst>
                          </p:cTn>
                        </p:par>
                        <p:par>
                          <p:cTn id="78" fill="hold">
                            <p:stCondLst>
                              <p:cond delay="8549"/>
                            </p:stCondLst>
                            <p:childTnLst>
                              <p:par>
                                <p:cTn id="79" presetID="3" presetClass="mediacall" presetSubtype="0" fill="hold" nodeType="afterEffect">
                                  <p:stCondLst>
                                    <p:cond delay="0"/>
                                  </p:stCondLst>
                                  <p:childTnLst>
                                    <p:cmd type="call" cmd="stop">
                                      <p:cBhvr>
                                        <p:cTn id="80" dur="1" fill="hold"/>
                                        <p:tgtEl>
                                          <p:spTgt spid="13"/>
                                        </p:tgtEl>
                                      </p:cBhvr>
                                    </p:cmd>
                                  </p:childTnLst>
                                </p:cTn>
                              </p:par>
                            </p:childTnLst>
                          </p:cTn>
                        </p:par>
                        <p:par>
                          <p:cTn id="81" fill="hold">
                            <p:stCondLst>
                              <p:cond delay="8549"/>
                            </p:stCondLst>
                            <p:childTnLst>
                              <p:par>
                                <p:cTn id="82" presetID="1" presetClass="mediacall" presetSubtype="0" fill="hold" nodeType="afterEffect">
                                  <p:stCondLst>
                                    <p:cond delay="0"/>
                                  </p:stCondLst>
                                  <p:childTnLst>
                                    <p:cmd type="call" cmd="playFrom(0.0)">
                                      <p:cBhvr>
                                        <p:cTn id="83" dur="8968" fill="hold"/>
                                        <p:tgtEl>
                                          <p:spTgt spid="14"/>
                                        </p:tgtEl>
                                      </p:cBhvr>
                                    </p:cmd>
                                  </p:childTnLst>
                                </p:cTn>
                              </p:par>
                            </p:childTnLst>
                          </p:cTn>
                        </p:par>
                        <p:par>
                          <p:cTn id="84" fill="hold">
                            <p:stCondLst>
                              <p:cond delay="17517"/>
                            </p:stCondLst>
                            <p:childTnLst>
                              <p:par>
                                <p:cTn id="85" presetID="3" presetClass="mediacall" presetSubtype="0" fill="hold" nodeType="afterEffect">
                                  <p:stCondLst>
                                    <p:cond delay="0"/>
                                  </p:stCondLst>
                                  <p:childTnLst>
                                    <p:cmd type="call" cmd="stop">
                                      <p:cBhvr>
                                        <p:cTn id="8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7" fill="hold" display="0">
                  <p:stCondLst>
                    <p:cond delay="indefinite"/>
                  </p:stCondLst>
                  <p:endCondLst>
                    <p:cond evt="onStopAudio" delay="0">
                      <p:tgtEl>
                        <p:sldTgt/>
                      </p:tgtEl>
                    </p:cond>
                  </p:endCondLst>
                </p:cTn>
                <p:tgtEl>
                  <p:spTgt spid="9"/>
                </p:tgtEl>
              </p:cMediaNode>
            </p:audio>
            <p:audio>
              <p:cMediaNode vol="80000">
                <p:cTn id="88" fill="hold" display="0">
                  <p:stCondLst>
                    <p:cond delay="indefinite"/>
                  </p:stCondLst>
                  <p:endCondLst>
                    <p:cond evt="onStopAudio" delay="0">
                      <p:tgtEl>
                        <p:sldTgt/>
                      </p:tgtEl>
                    </p:cond>
                  </p:endCondLst>
                </p:cTn>
                <p:tgtEl>
                  <p:spTgt spid="10"/>
                </p:tgtEl>
              </p:cMediaNode>
            </p:audio>
            <p:audio>
              <p:cMediaNode vol="80000">
                <p:cTn id="89" fill="hold" display="0">
                  <p:stCondLst>
                    <p:cond delay="indefinite"/>
                  </p:stCondLst>
                  <p:endCondLst>
                    <p:cond evt="onStopAudio" delay="0">
                      <p:tgtEl>
                        <p:sldTgt/>
                      </p:tgtEl>
                    </p:cond>
                  </p:endCondLst>
                </p:cTn>
                <p:tgtEl>
                  <p:spTgt spid="11"/>
                </p:tgtEl>
              </p:cMediaNode>
            </p:audio>
            <p:audio>
              <p:cMediaNode vol="80000">
                <p:cTn id="90" fill="hold" display="0">
                  <p:stCondLst>
                    <p:cond delay="indefinite"/>
                  </p:stCondLst>
                  <p:endCondLst>
                    <p:cond evt="onStopAudio" delay="0">
                      <p:tgtEl>
                        <p:sldTgt/>
                      </p:tgtEl>
                    </p:cond>
                  </p:endCondLst>
                </p:cTn>
                <p:tgtEl>
                  <p:spTgt spid="12"/>
                </p:tgtEl>
              </p:cMediaNode>
            </p:audio>
            <p:audio>
              <p:cMediaNode vol="80000">
                <p:cTn id="91" fill="hold" display="0">
                  <p:stCondLst>
                    <p:cond delay="indefinite"/>
                  </p:stCondLst>
                  <p:endCondLst>
                    <p:cond evt="onStopAudio" delay="0">
                      <p:tgtEl>
                        <p:sldTgt/>
                      </p:tgtEl>
                    </p:cond>
                  </p:endCondLst>
                </p:cTn>
                <p:tgtEl>
                  <p:spTgt spid="13"/>
                </p:tgtEl>
              </p:cMediaNode>
            </p:audio>
            <p:audio>
              <p:cMediaNode vol="80000">
                <p:cTn id="92" fill="hold" display="0">
                  <p:stCondLst>
                    <p:cond delay="indefinite"/>
                  </p:stCondLst>
                  <p:endCondLst>
                    <p:cond evt="onStopAudio" delay="0">
                      <p:tgtEl>
                        <p:sldTgt/>
                      </p:tgtEl>
                    </p:cond>
                  </p:endCondLst>
                </p:cTn>
                <p:tgtEl>
                  <p:spTgt spid="14"/>
                </p:tgtEl>
              </p:cMediaNode>
            </p:audio>
            <p:audio>
              <p:cMediaNode vol="80000">
                <p:cTn id="93" fill="hold" display="0">
                  <p:stCondLst>
                    <p:cond delay="indefinite"/>
                  </p:stCondLst>
                  <p:endCondLst>
                    <p:cond evt="onStopAudio" delay="0">
                      <p:tgtEl>
                        <p:sldTgt/>
                      </p:tgtEl>
                    </p:cond>
                  </p:endCondLst>
                </p:cTn>
                <p:tgtEl>
                  <p:spTgt spid="15"/>
                </p:tgtEl>
              </p:cMediaNode>
            </p:audio>
            <p:audio>
              <p:cMediaNode vol="80000">
                <p:cTn id="94" fill="hold" display="0">
                  <p:stCondLst>
                    <p:cond delay="indefinite"/>
                  </p:stCondLst>
                  <p:endCondLst>
                    <p:cond evt="onStopAudio" delay="0">
                      <p:tgtEl>
                        <p:sldTgt/>
                      </p:tgtEl>
                    </p:cond>
                  </p:endCondLst>
                </p:cTn>
                <p:tgtEl>
                  <p:spTgt spid="16"/>
                </p:tgtEl>
              </p:cMediaNode>
            </p:audio>
          </p:childTnLst>
        </p:cTn>
      </p:par>
    </p:tnLst>
    <p:bldLst>
      <p:bldP spid="19" grpId="0" animBg="1"/>
      <p:bldP spid="18"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Editorials</a:t>
            </a:r>
            <a:endParaRPr lang="en-ZA" dirty="0"/>
          </a:p>
        </p:txBody>
      </p:sp>
      <p:sp>
        <p:nvSpPr>
          <p:cNvPr id="19" name="Rectangle 18"/>
          <p:cNvSpPr/>
          <p:nvPr/>
        </p:nvSpPr>
        <p:spPr>
          <a:xfrm>
            <a:off x="8424000" y="3"/>
            <a:ext cx="720000" cy="63178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pic>
        <p:nvPicPr>
          <p:cNvPr id="20" name="Picture 1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371600"/>
            <a:ext cx="3283789" cy="4123100"/>
          </a:xfrm>
          <a:prstGeom prst="rect">
            <a:avLst/>
          </a:prstGeom>
        </p:spPr>
      </p:pic>
      <p:sp>
        <p:nvSpPr>
          <p:cNvPr id="23" name="TextBox 22"/>
          <p:cNvSpPr txBox="1"/>
          <p:nvPr/>
        </p:nvSpPr>
        <p:spPr>
          <a:xfrm>
            <a:off x="457200" y="1556265"/>
            <a:ext cx="3962400" cy="4247317"/>
          </a:xfrm>
          <a:prstGeom prst="rect">
            <a:avLst/>
          </a:prstGeom>
          <a:noFill/>
        </p:spPr>
        <p:txBody>
          <a:bodyPr wrap="square" rtlCol="0" anchor="ctr">
            <a:spAutoFit/>
          </a:bodyPr>
          <a:lstStyle/>
          <a:p>
            <a:pPr marL="180975" lvl="0" indent="-180975">
              <a:buFont typeface="Arial" panose="020B0604020202020204" pitchFamily="34" charset="0"/>
              <a:buChar char="•"/>
            </a:pPr>
            <a:r>
              <a:rPr lang="en-ZA" dirty="0"/>
              <a:t>There will also be other articles by regular journalists who comment on relevant current news stories</a:t>
            </a:r>
            <a:r>
              <a:rPr lang="en-ZA" dirty="0" smtClean="0"/>
              <a:t>.</a:t>
            </a:r>
          </a:p>
          <a:p>
            <a:pPr marL="180975" indent="-180975">
              <a:buFont typeface="Arial" panose="020B0604020202020204" pitchFamily="34" charset="0"/>
              <a:buChar char="•"/>
            </a:pPr>
            <a:r>
              <a:rPr lang="en-ZA" dirty="0"/>
              <a:t>Editorials comment on current issues in the news. </a:t>
            </a:r>
            <a:endParaRPr lang="en-ZA" dirty="0" smtClean="0"/>
          </a:p>
          <a:p>
            <a:pPr marL="180975" indent="-180975">
              <a:buFont typeface="Arial" panose="020B0604020202020204" pitchFamily="34" charset="0"/>
              <a:buChar char="•"/>
            </a:pPr>
            <a:endParaRPr lang="en-ZA" dirty="0" smtClean="0"/>
          </a:p>
          <a:p>
            <a:pPr marL="180975" lvl="0" indent="-180975">
              <a:buFont typeface="Arial" panose="020B0604020202020204" pitchFamily="34" charset="0"/>
              <a:buChar char="•"/>
            </a:pPr>
            <a:r>
              <a:rPr lang="en-ZA" dirty="0"/>
              <a:t>An editorial is an opinion, openly expressed as such. Even though the writer might not use first person (‘I’) writing, the writer’s voice and point of view is obvious</a:t>
            </a:r>
            <a:r>
              <a:rPr lang="en-ZA" dirty="0" smtClean="0"/>
              <a:t>.</a:t>
            </a:r>
          </a:p>
          <a:p>
            <a:pPr marL="180975" lvl="0" indent="-180975">
              <a:buFont typeface="Arial" panose="020B0604020202020204" pitchFamily="34" charset="0"/>
              <a:buChar char="•"/>
            </a:pPr>
            <a:endParaRPr lang="en-ZA" dirty="0" smtClean="0"/>
          </a:p>
          <a:p>
            <a:pPr marL="180975" indent="-180975">
              <a:buFont typeface="Arial" panose="020B0604020202020204" pitchFamily="34" charset="0"/>
              <a:buChar char="•"/>
            </a:pPr>
            <a:r>
              <a:rPr lang="en-ZA" dirty="0"/>
              <a:t>Editorials are factual but highly opinionated and usually one-sided to make a point. </a:t>
            </a:r>
          </a:p>
        </p:txBody>
      </p:sp>
    </p:spTree>
    <p:extLst>
      <p:ext uri="{BB962C8B-B14F-4D97-AF65-F5344CB8AC3E}">
        <p14:creationId xmlns:p14="http://schemas.microsoft.com/office/powerpoint/2010/main" val="37899455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Editorials</a:t>
            </a:r>
            <a:endParaRPr lang="en-ZA" dirty="0"/>
          </a:p>
        </p:txBody>
      </p:sp>
      <p:sp>
        <p:nvSpPr>
          <p:cNvPr id="19" name="Rectangle 18"/>
          <p:cNvSpPr/>
          <p:nvPr/>
        </p:nvSpPr>
        <p:spPr>
          <a:xfrm>
            <a:off x="8424000" y="3"/>
            <a:ext cx="720000" cy="63178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pic>
        <p:nvPicPr>
          <p:cNvPr id="20" name="Picture 1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371600"/>
            <a:ext cx="3283789" cy="4123100"/>
          </a:xfrm>
          <a:prstGeom prst="rect">
            <a:avLst/>
          </a:prstGeom>
        </p:spPr>
      </p:pic>
      <p:sp>
        <p:nvSpPr>
          <p:cNvPr id="23" name="TextBox 22"/>
          <p:cNvSpPr txBox="1"/>
          <p:nvPr/>
        </p:nvSpPr>
        <p:spPr>
          <a:xfrm>
            <a:off x="457200" y="1219200"/>
            <a:ext cx="3962400" cy="5078313"/>
          </a:xfrm>
          <a:prstGeom prst="rect">
            <a:avLst/>
          </a:prstGeom>
          <a:noFill/>
        </p:spPr>
        <p:txBody>
          <a:bodyPr wrap="square" rtlCol="0">
            <a:spAutoFit/>
          </a:bodyPr>
          <a:lstStyle/>
          <a:p>
            <a:pPr marL="180975" lvl="0" indent="-180975">
              <a:buFont typeface="Arial" panose="020B0604020202020204" pitchFamily="34" charset="0"/>
              <a:buChar char="•"/>
            </a:pPr>
            <a:r>
              <a:rPr lang="en-ZA" dirty="0"/>
              <a:t>They represent the newspaper or magazine’s editorial board’s stand on issues: they are intended to reflect the particular stand on an issue of that publication</a:t>
            </a:r>
            <a:r>
              <a:rPr lang="en-ZA" dirty="0" smtClean="0"/>
              <a:t>.</a:t>
            </a:r>
          </a:p>
          <a:p>
            <a:pPr marL="180975" lvl="0" indent="-180975">
              <a:buFont typeface="Arial" panose="020B0604020202020204" pitchFamily="34" charset="0"/>
              <a:buChar char="•"/>
            </a:pPr>
            <a:endParaRPr lang="en-ZA" dirty="0" smtClean="0"/>
          </a:p>
          <a:p>
            <a:pPr marL="180975" indent="-180975">
              <a:buFont typeface="Arial" panose="020B0604020202020204" pitchFamily="34" charset="0"/>
              <a:buChar char="•"/>
            </a:pPr>
            <a:r>
              <a:rPr lang="en-ZA" dirty="0"/>
              <a:t>Good editorials contain comment on current issues delivered in a professional manner, and do not engage in name-calling or attack personalities. </a:t>
            </a:r>
            <a:endParaRPr lang="en-ZA" dirty="0" smtClean="0"/>
          </a:p>
          <a:p>
            <a:pPr marL="180975" indent="-180975">
              <a:buFont typeface="Arial" panose="020B0604020202020204" pitchFamily="34" charset="0"/>
              <a:buChar char="•"/>
            </a:pPr>
            <a:endParaRPr lang="en-US" dirty="0"/>
          </a:p>
          <a:p>
            <a:pPr marL="180975" indent="-180975">
              <a:buFont typeface="Arial" panose="020B0604020202020204" pitchFamily="34" charset="0"/>
              <a:buChar char="•"/>
            </a:pPr>
            <a:r>
              <a:rPr lang="en-ZA" dirty="0" smtClean="0"/>
              <a:t>An </a:t>
            </a:r>
            <a:r>
              <a:rPr lang="en-ZA" dirty="0"/>
              <a:t>editorial is an opinion, openly expressed as such. Even though the writer might not use first person (‘I’) writing, the writer’s voice and point of view </a:t>
            </a:r>
            <a:r>
              <a:rPr lang="en-ZA" dirty="0" smtClean="0"/>
              <a:t>are </a:t>
            </a:r>
            <a:r>
              <a:rPr lang="en-ZA" dirty="0"/>
              <a:t>obvious</a:t>
            </a:r>
            <a:r>
              <a:rPr lang="en-ZA" dirty="0" smtClean="0"/>
              <a:t>.</a:t>
            </a:r>
            <a:endParaRPr lang="en-ZA" dirty="0"/>
          </a:p>
          <a:p>
            <a:pPr marL="180975" lvl="0" indent="-180975">
              <a:buFont typeface="Arial" panose="020B0604020202020204" pitchFamily="34" charset="0"/>
              <a:buChar char="•"/>
            </a:pPr>
            <a:endParaRPr lang="en-ZA" dirty="0"/>
          </a:p>
        </p:txBody>
      </p:sp>
    </p:spTree>
    <p:extLst>
      <p:ext uri="{BB962C8B-B14F-4D97-AF65-F5344CB8AC3E}">
        <p14:creationId xmlns:p14="http://schemas.microsoft.com/office/powerpoint/2010/main" val="40918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Editorials</a:t>
            </a:r>
            <a:endParaRPr lang="en-ZA" dirty="0"/>
          </a:p>
        </p:txBody>
      </p:sp>
      <p:sp>
        <p:nvSpPr>
          <p:cNvPr id="19" name="Rectangle 18"/>
          <p:cNvSpPr/>
          <p:nvPr/>
        </p:nvSpPr>
        <p:spPr>
          <a:xfrm>
            <a:off x="8424000" y="3"/>
            <a:ext cx="720000" cy="63178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pic>
        <p:nvPicPr>
          <p:cNvPr id="20" name="Picture 19"/>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371600"/>
            <a:ext cx="3283789" cy="4123100"/>
          </a:xfrm>
          <a:prstGeom prst="rect">
            <a:avLst/>
          </a:prstGeom>
        </p:spPr>
      </p:pic>
      <p:sp>
        <p:nvSpPr>
          <p:cNvPr id="23" name="TextBox 22"/>
          <p:cNvSpPr txBox="1"/>
          <p:nvPr/>
        </p:nvSpPr>
        <p:spPr>
          <a:xfrm>
            <a:off x="457200" y="1467683"/>
            <a:ext cx="3962400" cy="4247317"/>
          </a:xfrm>
          <a:prstGeom prst="rect">
            <a:avLst/>
          </a:prstGeom>
          <a:noFill/>
        </p:spPr>
        <p:txBody>
          <a:bodyPr wrap="square" rtlCol="0" anchor="ctr">
            <a:spAutoFit/>
          </a:bodyPr>
          <a:lstStyle/>
          <a:p>
            <a:pPr marL="180975" lvl="0" indent="-180975">
              <a:buFont typeface="Arial" panose="020B0604020202020204" pitchFamily="34" charset="0"/>
              <a:buChar char="•"/>
            </a:pPr>
            <a:r>
              <a:rPr lang="en-ZA" dirty="0"/>
              <a:t>Editorials will have an introduction, a body and a conclusion. They will often take a proactive approach to making the situation better by using constructive criticism and giving solutions</a:t>
            </a:r>
            <a:r>
              <a:rPr lang="en-ZA" dirty="0" smtClean="0"/>
              <a:t>.</a:t>
            </a:r>
          </a:p>
          <a:p>
            <a:pPr marL="180975" lvl="0" indent="-180975">
              <a:buFont typeface="Arial" panose="020B0604020202020204" pitchFamily="34" charset="0"/>
              <a:buChar char="•"/>
            </a:pPr>
            <a:endParaRPr lang="en-ZA" dirty="0" smtClean="0"/>
          </a:p>
          <a:p>
            <a:pPr marL="180975" indent="-180975">
              <a:buFont typeface="Arial" panose="020B0604020202020204" pitchFamily="34" charset="0"/>
              <a:buChar char="•"/>
            </a:pPr>
            <a:r>
              <a:rPr lang="en-ZA" dirty="0"/>
              <a:t>Editorials are meant to influence public opinion, to promote critical thinking and to cause people to take action on issues, and so editorial writers build arguments to try to persuade readers to think the same way that they do.</a:t>
            </a:r>
          </a:p>
          <a:p>
            <a:pPr marL="180975" lvl="0" indent="-180975">
              <a:buFont typeface="Arial" panose="020B0604020202020204" pitchFamily="34" charset="0"/>
              <a:buChar char="•"/>
            </a:pPr>
            <a:endParaRPr lang="en-ZA" dirty="0"/>
          </a:p>
        </p:txBody>
      </p:sp>
    </p:spTree>
    <p:extLst>
      <p:ext uri="{BB962C8B-B14F-4D97-AF65-F5344CB8AC3E}">
        <p14:creationId xmlns:p14="http://schemas.microsoft.com/office/powerpoint/2010/main" val="173000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017967"/>
            <a:ext cx="7543800" cy="554033"/>
          </a:xfrm>
        </p:spPr>
        <p:txBody>
          <a:bodyPr/>
          <a:lstStyle/>
          <a:p>
            <a:r>
              <a:rPr lang="en-ZA" dirty="0" smtClean="0"/>
              <a:t>Module 6</a:t>
            </a:r>
            <a:endParaRPr lang="en-ZA" dirty="0"/>
          </a:p>
        </p:txBody>
      </p:sp>
      <p:sp>
        <p:nvSpPr>
          <p:cNvPr id="3" name="Content Placeholder 2"/>
          <p:cNvSpPr>
            <a:spLocks noGrp="1"/>
          </p:cNvSpPr>
          <p:nvPr>
            <p:ph sz="quarter" idx="10"/>
          </p:nvPr>
        </p:nvSpPr>
        <p:spPr>
          <a:xfrm>
            <a:off x="457200" y="3189503"/>
            <a:ext cx="7543800" cy="828463"/>
          </a:xfrm>
        </p:spPr>
        <p:txBody>
          <a:bodyPr/>
          <a:lstStyle/>
          <a:p>
            <a:r>
              <a:rPr lang="en-ZA" dirty="0"/>
              <a:t>Learning activity 6.3</a:t>
            </a:r>
          </a:p>
        </p:txBody>
      </p:sp>
      <p:sp>
        <p:nvSpPr>
          <p:cNvPr id="5" name="Text Placeholder 4"/>
          <p:cNvSpPr>
            <a:spLocks noGrp="1"/>
          </p:cNvSpPr>
          <p:nvPr>
            <p:ph type="body" sz="quarter" idx="12"/>
          </p:nvPr>
        </p:nvSpPr>
        <p:spPr>
          <a:xfrm>
            <a:off x="457200" y="4572000"/>
            <a:ext cx="7543800" cy="609600"/>
          </a:xfrm>
        </p:spPr>
        <p:txBody>
          <a:bodyPr/>
          <a:lstStyle/>
          <a:p>
            <a:pPr marL="0" indent="0">
              <a:buNone/>
            </a:pPr>
            <a:r>
              <a:rPr lang="en-US" dirty="0"/>
              <a:t>Test your knowledge of this section by completing </a:t>
            </a:r>
            <a:r>
              <a:rPr lang="en-US" b="1" dirty="0"/>
              <a:t>Learning activity </a:t>
            </a:r>
            <a:r>
              <a:rPr lang="en-US" b="1" dirty="0" smtClean="0"/>
              <a:t>6.3 </a:t>
            </a:r>
            <a:r>
              <a:rPr lang="en-US" dirty="0"/>
              <a:t>on </a:t>
            </a:r>
            <a:r>
              <a:rPr lang="en-US" b="1" dirty="0"/>
              <a:t>page </a:t>
            </a:r>
            <a:r>
              <a:rPr lang="en-US" b="1" dirty="0" smtClean="0"/>
              <a:t>7</a:t>
            </a:r>
            <a:r>
              <a:rPr lang="en-US" b="1" dirty="0"/>
              <a:t>8</a:t>
            </a:r>
            <a:r>
              <a:rPr lang="en-US" b="1" dirty="0" smtClean="0"/>
              <a:t> </a:t>
            </a:r>
            <a:r>
              <a:rPr lang="en-US" dirty="0" smtClean="0"/>
              <a:t>of </a:t>
            </a:r>
            <a:r>
              <a:rPr lang="en-US" dirty="0"/>
              <a:t>your </a:t>
            </a:r>
            <a:r>
              <a:rPr lang="en-US" i="1" dirty="0"/>
              <a:t>Student’s Book.</a:t>
            </a:r>
          </a:p>
        </p:txBody>
      </p:sp>
    </p:spTree>
    <p:extLst>
      <p:ext uri="{BB962C8B-B14F-4D97-AF65-F5344CB8AC3E}">
        <p14:creationId xmlns:p14="http://schemas.microsoft.com/office/powerpoint/2010/main" val="28710866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017967"/>
            <a:ext cx="7543800" cy="554033"/>
          </a:xfrm>
        </p:spPr>
        <p:txBody>
          <a:bodyPr/>
          <a:lstStyle/>
          <a:p>
            <a:r>
              <a:rPr lang="en-ZA" dirty="0" smtClean="0"/>
              <a:t>Module 6</a:t>
            </a:r>
            <a:endParaRPr lang="en-ZA" dirty="0"/>
          </a:p>
        </p:txBody>
      </p:sp>
      <p:sp>
        <p:nvSpPr>
          <p:cNvPr id="3" name="Content Placeholder 2"/>
          <p:cNvSpPr>
            <a:spLocks noGrp="1"/>
          </p:cNvSpPr>
          <p:nvPr>
            <p:ph sz="quarter" idx="10"/>
          </p:nvPr>
        </p:nvSpPr>
        <p:spPr>
          <a:xfrm>
            <a:off x="457200" y="3189503"/>
            <a:ext cx="7543800" cy="828463"/>
          </a:xfrm>
        </p:spPr>
        <p:txBody>
          <a:bodyPr/>
          <a:lstStyle/>
          <a:p>
            <a:r>
              <a:rPr lang="en-ZA" dirty="0"/>
              <a:t>Learning activity 6.4</a:t>
            </a:r>
          </a:p>
        </p:txBody>
      </p:sp>
      <p:sp>
        <p:nvSpPr>
          <p:cNvPr id="5" name="Text Placeholder 4"/>
          <p:cNvSpPr>
            <a:spLocks noGrp="1"/>
          </p:cNvSpPr>
          <p:nvPr>
            <p:ph type="body" sz="quarter" idx="12"/>
          </p:nvPr>
        </p:nvSpPr>
        <p:spPr>
          <a:xfrm>
            <a:off x="457200" y="4572000"/>
            <a:ext cx="7543800" cy="609600"/>
          </a:xfrm>
        </p:spPr>
        <p:txBody>
          <a:bodyPr/>
          <a:lstStyle/>
          <a:p>
            <a:pPr marL="0" indent="0">
              <a:buNone/>
            </a:pPr>
            <a:r>
              <a:rPr lang="en-US" dirty="0"/>
              <a:t>Test your knowledge of this section by completing </a:t>
            </a:r>
            <a:r>
              <a:rPr lang="en-US" b="1" dirty="0"/>
              <a:t>Learning activity </a:t>
            </a:r>
            <a:r>
              <a:rPr lang="en-US" b="1" dirty="0" smtClean="0"/>
              <a:t>6.4 </a:t>
            </a:r>
            <a:r>
              <a:rPr lang="en-US" dirty="0"/>
              <a:t>on </a:t>
            </a:r>
            <a:r>
              <a:rPr lang="en-US" b="1" dirty="0"/>
              <a:t>page </a:t>
            </a:r>
            <a:r>
              <a:rPr lang="en-US" b="1" dirty="0" smtClean="0"/>
              <a:t>79 </a:t>
            </a:r>
            <a:r>
              <a:rPr lang="en-US" dirty="0" smtClean="0"/>
              <a:t>of </a:t>
            </a:r>
            <a:r>
              <a:rPr lang="en-US" dirty="0"/>
              <a:t>your </a:t>
            </a:r>
            <a:r>
              <a:rPr lang="en-US" i="1" dirty="0"/>
              <a:t>Student’s Book.</a:t>
            </a:r>
          </a:p>
        </p:txBody>
      </p:sp>
    </p:spTree>
    <p:extLst>
      <p:ext uri="{BB962C8B-B14F-4D97-AF65-F5344CB8AC3E}">
        <p14:creationId xmlns:p14="http://schemas.microsoft.com/office/powerpoint/2010/main" val="3745051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Letters to the press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405" y="1389250"/>
            <a:ext cx="6415189" cy="4554350"/>
          </a:xfrm>
          <a:prstGeom prst="rect">
            <a:avLst/>
          </a:prstGeom>
        </p:spPr>
      </p:pic>
    </p:spTree>
    <p:extLst>
      <p:ext uri="{BB962C8B-B14F-4D97-AF65-F5344CB8AC3E}">
        <p14:creationId xmlns:p14="http://schemas.microsoft.com/office/powerpoint/2010/main" val="4061605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Letters to the press</a:t>
            </a:r>
          </a:p>
        </p:txBody>
      </p:sp>
      <p:sp>
        <p:nvSpPr>
          <p:cNvPr id="3" name="Content Placeholder 2"/>
          <p:cNvSpPr>
            <a:spLocks noGrp="1"/>
          </p:cNvSpPr>
          <p:nvPr>
            <p:ph idx="1"/>
          </p:nvPr>
        </p:nvSpPr>
        <p:spPr/>
        <p:txBody>
          <a:bodyPr anchor="ctr"/>
          <a:lstStyle/>
          <a:p>
            <a:pPr lvl="0"/>
            <a:r>
              <a:rPr lang="en-ZA" dirty="0"/>
              <a:t>Letters to the press are found in the comment and opinion section in traditional newspapers. </a:t>
            </a:r>
            <a:endParaRPr lang="en-ZA" dirty="0" smtClean="0"/>
          </a:p>
          <a:p>
            <a:pPr lvl="0"/>
            <a:endParaRPr lang="en-ZA" dirty="0"/>
          </a:p>
          <a:p>
            <a:pPr lvl="0"/>
            <a:r>
              <a:rPr lang="en-ZA" dirty="0"/>
              <a:t>Members of the public can use this section to express their views on matters in the news, or their responses to other letters printed in this section. </a:t>
            </a:r>
            <a:endParaRPr lang="en-ZA" dirty="0" smtClean="0"/>
          </a:p>
          <a:p>
            <a:pPr lvl="0"/>
            <a:endParaRPr lang="en-ZA" dirty="0"/>
          </a:p>
          <a:p>
            <a:pPr lvl="0"/>
            <a:r>
              <a:rPr lang="en-ZA" dirty="0"/>
              <a:t>People write to the press to express their points of view, to complain about an issue or a person, to compliment someone, or to inform the public about something. </a:t>
            </a:r>
            <a:endParaRPr lang="en-ZA" dirty="0" smtClean="0"/>
          </a:p>
          <a:p>
            <a:pPr lvl="0"/>
            <a:endParaRPr lang="en-ZA" dirty="0"/>
          </a:p>
          <a:p>
            <a:pPr lvl="0"/>
            <a:r>
              <a:rPr lang="en-ZA" dirty="0"/>
              <a:t>These are public letters that are published in newspapers or magazines, so when you write this type of letter, you need to make sure that it is the best version you can write.</a:t>
            </a:r>
          </a:p>
          <a:p>
            <a:endParaRPr lang="en-ZA" dirty="0"/>
          </a:p>
        </p:txBody>
      </p:sp>
    </p:spTree>
    <p:extLst>
      <p:ext uri="{BB962C8B-B14F-4D97-AF65-F5344CB8AC3E}">
        <p14:creationId xmlns:p14="http://schemas.microsoft.com/office/powerpoint/2010/main" val="1259632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Letters to the press</a:t>
            </a:r>
          </a:p>
        </p:txBody>
      </p:sp>
      <p:sp>
        <p:nvSpPr>
          <p:cNvPr id="3" name="Content Placeholder 2"/>
          <p:cNvSpPr>
            <a:spLocks noGrp="1"/>
          </p:cNvSpPr>
          <p:nvPr>
            <p:ph idx="1"/>
          </p:nvPr>
        </p:nvSpPr>
        <p:spPr/>
        <p:txBody>
          <a:bodyPr anchor="ctr"/>
          <a:lstStyle/>
          <a:p>
            <a:r>
              <a:rPr lang="en-ZA" dirty="0"/>
              <a:t>If you are responding to a letter that you have read in the newspaper, you need to refer to that letter and the date it was published in your first paragraph. </a:t>
            </a:r>
            <a:endParaRPr lang="en-ZA" dirty="0" smtClean="0"/>
          </a:p>
          <a:p>
            <a:endParaRPr lang="en-ZA" dirty="0" smtClean="0"/>
          </a:p>
          <a:p>
            <a:pPr lvl="0"/>
            <a:r>
              <a:rPr lang="en-ZA" dirty="0" smtClean="0"/>
              <a:t>If </a:t>
            </a:r>
            <a:r>
              <a:rPr lang="en-ZA" dirty="0"/>
              <a:t>you want to remain anonymous, you may use a pseudonym, but you must include your real name, which will not be published with your letter. </a:t>
            </a:r>
            <a:endParaRPr lang="en-ZA" dirty="0" smtClean="0"/>
          </a:p>
          <a:p>
            <a:pPr lvl="0"/>
            <a:endParaRPr lang="en-ZA" dirty="0" smtClean="0"/>
          </a:p>
          <a:p>
            <a:r>
              <a:rPr lang="en-ZA" dirty="0"/>
              <a:t>Letters will not be printed unless you provide your name and address and sometimes phone number with your letter.</a:t>
            </a:r>
          </a:p>
          <a:p>
            <a:pPr lvl="0"/>
            <a:endParaRPr lang="en-ZA" dirty="0"/>
          </a:p>
        </p:txBody>
      </p:sp>
    </p:spTree>
    <p:extLst>
      <p:ext uri="{BB962C8B-B14F-4D97-AF65-F5344CB8AC3E}">
        <p14:creationId xmlns:p14="http://schemas.microsoft.com/office/powerpoint/2010/main" val="261667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2"/>
            <a:ext cx="7543800" cy="2636839"/>
          </a:xfrm>
        </p:spPr>
        <p:txBody>
          <a:bodyPr>
            <a:noAutofit/>
          </a:bodyPr>
          <a:lstStyle/>
          <a:p>
            <a:r>
              <a:rPr lang="en-ZA" sz="5400" dirty="0"/>
              <a:t>Writing for print: magazine articles, editorials and letters to the press </a:t>
            </a:r>
          </a:p>
        </p:txBody>
      </p:sp>
      <p:sp>
        <p:nvSpPr>
          <p:cNvPr id="3" name="Text Placeholder 2"/>
          <p:cNvSpPr>
            <a:spLocks noGrp="1"/>
          </p:cNvSpPr>
          <p:nvPr>
            <p:ph type="body" idx="1"/>
          </p:nvPr>
        </p:nvSpPr>
        <p:spPr>
          <a:xfrm>
            <a:off x="457200" y="3960816"/>
            <a:ext cx="7543800" cy="1500187"/>
          </a:xfrm>
        </p:spPr>
        <p:txBody>
          <a:bodyPr/>
          <a:lstStyle/>
          <a:p>
            <a:r>
              <a:rPr lang="en-ZA" dirty="0" smtClean="0"/>
              <a:t>Module 6</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a letter to the press</a:t>
            </a:r>
            <a:endParaRPr lang="en-ZA" dirty="0"/>
          </a:p>
        </p:txBody>
      </p:sp>
      <p:sp>
        <p:nvSpPr>
          <p:cNvPr id="4" name="Oval 3"/>
          <p:cNvSpPr/>
          <p:nvPr/>
        </p:nvSpPr>
        <p:spPr>
          <a:xfrm>
            <a:off x="762000" y="2410805"/>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914400" y="1953605"/>
            <a:ext cx="1371600" cy="609600"/>
            <a:chOff x="952500" y="3500791"/>
            <a:chExt cx="1371600" cy="609600"/>
          </a:xfrm>
        </p:grpSpPr>
        <p:cxnSp>
          <p:nvCxnSpPr>
            <p:cNvPr id="6" name="Straight Connector 5"/>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 name="Round Diagonal Corner Rectangle 7"/>
          <p:cNvSpPr/>
          <p:nvPr/>
        </p:nvSpPr>
        <p:spPr>
          <a:xfrm flipH="1">
            <a:off x="2286000" y="1447800"/>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Shape 8"/>
          <p:cNvSpPr/>
          <p:nvPr/>
        </p:nvSpPr>
        <p:spPr>
          <a:xfrm rot="16200000">
            <a:off x="6928148" y="2089609"/>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c 9"/>
          <p:cNvSpPr>
            <a:spLocks noChangeAspect="1"/>
          </p:cNvSpPr>
          <p:nvPr/>
        </p:nvSpPr>
        <p:spPr>
          <a:xfrm flipH="1" flipV="1">
            <a:off x="723900" y="2502814"/>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 Placeholder 28"/>
          <p:cNvSpPr txBox="1">
            <a:spLocks/>
          </p:cNvSpPr>
          <p:nvPr/>
        </p:nvSpPr>
        <p:spPr>
          <a:xfrm>
            <a:off x="2419350" y="1582129"/>
            <a:ext cx="4870748" cy="828675"/>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nSpc>
                <a:spcPct val="80000"/>
              </a:lnSpc>
              <a:spcBef>
                <a:spcPts val="300"/>
              </a:spcBef>
            </a:pPr>
            <a:r>
              <a:rPr lang="en-ZA" sz="1600" b="1" dirty="0"/>
              <a:t>Tone</a:t>
            </a:r>
            <a:r>
              <a:rPr lang="en-ZA" sz="1600" dirty="0"/>
              <a:t> shows the emotion behind the words that you are writing. When we speak, we express tone by using our voices, but in writing, tone is expressed by the words we choose to use. </a:t>
            </a:r>
          </a:p>
        </p:txBody>
      </p:sp>
      <p:sp>
        <p:nvSpPr>
          <p:cNvPr id="12" name="Oval 11"/>
          <p:cNvSpPr/>
          <p:nvPr/>
        </p:nvSpPr>
        <p:spPr>
          <a:xfrm>
            <a:off x="782847" y="3937269"/>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935247" y="3480069"/>
            <a:ext cx="1371600" cy="609600"/>
            <a:chOff x="952500" y="3500791"/>
            <a:chExt cx="1371600" cy="609600"/>
          </a:xfrm>
        </p:grpSpPr>
        <p:cxnSp>
          <p:nvCxnSpPr>
            <p:cNvPr id="14" name="Straight Connector 13"/>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6" name="Round Diagonal Corner Rectangle 15"/>
          <p:cNvSpPr/>
          <p:nvPr/>
        </p:nvSpPr>
        <p:spPr>
          <a:xfrm flipH="1">
            <a:off x="2306847" y="2974264"/>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L-Shape 16"/>
          <p:cNvSpPr/>
          <p:nvPr/>
        </p:nvSpPr>
        <p:spPr>
          <a:xfrm rot="16200000">
            <a:off x="6948995" y="3616073"/>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c 17"/>
          <p:cNvSpPr>
            <a:spLocks noChangeAspect="1"/>
          </p:cNvSpPr>
          <p:nvPr/>
        </p:nvSpPr>
        <p:spPr>
          <a:xfrm flipH="1" flipV="1">
            <a:off x="744747" y="4029278"/>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 Placeholder 28"/>
          <p:cNvSpPr txBox="1">
            <a:spLocks/>
          </p:cNvSpPr>
          <p:nvPr/>
        </p:nvSpPr>
        <p:spPr>
          <a:xfrm>
            <a:off x="2440197" y="3108593"/>
            <a:ext cx="4870748" cy="828675"/>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nSpc>
                <a:spcPct val="80000"/>
              </a:lnSpc>
              <a:spcBef>
                <a:spcPts val="300"/>
              </a:spcBef>
            </a:pPr>
            <a:r>
              <a:rPr lang="en-ZA" sz="1600" b="1" dirty="0"/>
              <a:t>Register</a:t>
            </a:r>
            <a:r>
              <a:rPr lang="en-ZA" sz="1600" dirty="0"/>
              <a:t> is the level of formality in our writing. We can use slang when talking to our friends, but we use more formal words and terms when we are talking to a lecturer or boss. </a:t>
            </a:r>
          </a:p>
        </p:txBody>
      </p:sp>
      <p:sp>
        <p:nvSpPr>
          <p:cNvPr id="20" name="Oval 19"/>
          <p:cNvSpPr/>
          <p:nvPr/>
        </p:nvSpPr>
        <p:spPr>
          <a:xfrm>
            <a:off x="813758" y="5435548"/>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p:nvGrpSpPr>
        <p:grpSpPr>
          <a:xfrm>
            <a:off x="966158" y="4978348"/>
            <a:ext cx="1371600" cy="609600"/>
            <a:chOff x="952500" y="3500791"/>
            <a:chExt cx="1371600" cy="609600"/>
          </a:xfrm>
        </p:grpSpPr>
        <p:cxnSp>
          <p:nvCxnSpPr>
            <p:cNvPr id="22" name="Straight Connector 21"/>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4" name="Round Diagonal Corner Rectangle 23"/>
          <p:cNvSpPr/>
          <p:nvPr/>
        </p:nvSpPr>
        <p:spPr>
          <a:xfrm flipH="1">
            <a:off x="2337758" y="4472543"/>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L-Shape 24"/>
          <p:cNvSpPr/>
          <p:nvPr/>
        </p:nvSpPr>
        <p:spPr>
          <a:xfrm rot="16200000">
            <a:off x="6979906" y="5114352"/>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c 25"/>
          <p:cNvSpPr>
            <a:spLocks noChangeAspect="1"/>
          </p:cNvSpPr>
          <p:nvPr/>
        </p:nvSpPr>
        <p:spPr>
          <a:xfrm flipH="1" flipV="1">
            <a:off x="775658" y="5527557"/>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Text Placeholder 28"/>
          <p:cNvSpPr txBox="1">
            <a:spLocks/>
          </p:cNvSpPr>
          <p:nvPr/>
        </p:nvSpPr>
        <p:spPr>
          <a:xfrm>
            <a:off x="2471108" y="4606873"/>
            <a:ext cx="4870748" cy="742950"/>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nSpc>
                <a:spcPct val="80000"/>
              </a:lnSpc>
              <a:spcBef>
                <a:spcPts val="300"/>
              </a:spcBef>
            </a:pPr>
            <a:r>
              <a:rPr lang="en-ZA" sz="1600" dirty="0"/>
              <a:t>You must use a </a:t>
            </a:r>
            <a:r>
              <a:rPr lang="en-ZA" sz="1600" b="1" dirty="0"/>
              <a:t>formal tone </a:t>
            </a:r>
            <a:r>
              <a:rPr lang="en-ZA" sz="1600" dirty="0"/>
              <a:t>in a business letter, and a friendly tone when writing to a family member. Pay attention to both your tone and your register when writing letters to the press. </a:t>
            </a: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996466"/>
            <a:ext cx="3103984" cy="3553343"/>
          </a:xfrm>
          <a:prstGeom prst="rect">
            <a:avLst/>
          </a:prstGeom>
        </p:spPr>
      </p:pic>
    </p:spTree>
    <p:extLst>
      <p:ext uri="{BB962C8B-B14F-4D97-AF65-F5344CB8AC3E}">
        <p14:creationId xmlns:p14="http://schemas.microsoft.com/office/powerpoint/2010/main" val="390230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900" decel="100000" fill="hold"/>
                                        <p:tgtEl>
                                          <p:spTgt spid="10"/>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left)">
                                      <p:cBhvr>
                                        <p:cTn id="30" dur="500"/>
                                        <p:tgtEl>
                                          <p:spTgt spid="11">
                                            <p:txEl>
                                              <p:pRg st="0" end="0"/>
                                            </p:txEl>
                                          </p:spTgt>
                                        </p:tgtEl>
                                      </p:cBhvr>
                                    </p:animEffect>
                                  </p:childTnLst>
                                </p:cTn>
                              </p:par>
                              <p:par>
                                <p:cTn id="31" presetID="3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900" decel="100000" fill="hold"/>
                                        <p:tgtEl>
                                          <p:spTgt spid="9"/>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3"/>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par>
                                <p:cTn id="44" presetID="37"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900" decel="100000" fill="hold"/>
                                        <p:tgtEl>
                                          <p:spTgt spid="18"/>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9">
                                            <p:txEl>
                                              <p:pRg st="0" end="0"/>
                                            </p:txEl>
                                          </p:spTgt>
                                        </p:tgtEl>
                                        <p:attrNameLst>
                                          <p:attrName>style.visibility</p:attrName>
                                        </p:attrNameLst>
                                      </p:cBhvr>
                                      <p:to>
                                        <p:strVal val="visible"/>
                                      </p:to>
                                    </p:set>
                                    <p:animEffect transition="in" filter="wipe(left)">
                                      <p:cBhvr>
                                        <p:cTn id="60" dur="500"/>
                                        <p:tgtEl>
                                          <p:spTgt spid="19">
                                            <p:txEl>
                                              <p:pRg st="0" end="0"/>
                                            </p:txEl>
                                          </p:spTgt>
                                        </p:tgtEl>
                                      </p:cBhvr>
                                    </p:animEffect>
                                  </p:childTnLst>
                                </p:cTn>
                              </p:par>
                              <p:par>
                                <p:cTn id="61" presetID="37" presetClass="entr" presetSubtype="0"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900" decel="100000" fill="hold"/>
                                        <p:tgtEl>
                                          <p:spTgt spid="17"/>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0" presetClass="entr" presetSubtype="0" decel="10000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1000" fill="hold"/>
                                        <p:tgtEl>
                                          <p:spTgt spid="20"/>
                                        </p:tgtEl>
                                        <p:attrNameLst>
                                          <p:attrName>ppt_w</p:attrName>
                                        </p:attrNameLst>
                                      </p:cBhvr>
                                      <p:tavLst>
                                        <p:tav tm="0">
                                          <p:val>
                                            <p:strVal val="#ppt_w+.3"/>
                                          </p:val>
                                        </p:tav>
                                        <p:tav tm="100000">
                                          <p:val>
                                            <p:strVal val="#ppt_w"/>
                                          </p:val>
                                        </p:tav>
                                      </p:tavLst>
                                    </p:anim>
                                    <p:anim calcmode="lin" valueType="num">
                                      <p:cBhvr>
                                        <p:cTn id="72" dur="1000" fill="hold"/>
                                        <p:tgtEl>
                                          <p:spTgt spid="20"/>
                                        </p:tgtEl>
                                        <p:attrNameLst>
                                          <p:attrName>ppt_h</p:attrName>
                                        </p:attrNameLst>
                                      </p:cBhvr>
                                      <p:tavLst>
                                        <p:tav tm="0">
                                          <p:val>
                                            <p:strVal val="#ppt_h"/>
                                          </p:val>
                                        </p:tav>
                                        <p:tav tm="100000">
                                          <p:val>
                                            <p:strVal val="#ppt_h"/>
                                          </p:val>
                                        </p:tav>
                                      </p:tavLst>
                                    </p:anim>
                                    <p:animEffect transition="in" filter="fade">
                                      <p:cBhvr>
                                        <p:cTn id="73" dur="1000"/>
                                        <p:tgtEl>
                                          <p:spTgt spid="20"/>
                                        </p:tgtEl>
                                      </p:cBhvr>
                                    </p:animEffect>
                                  </p:childTnLst>
                                </p:cTn>
                              </p:par>
                              <p:par>
                                <p:cTn id="74" presetID="37" presetClass="entr" presetSubtype="0"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900" decel="100000" fill="hold"/>
                                        <p:tgtEl>
                                          <p:spTgt spid="26"/>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80" fill="hold">
                            <p:stCondLst>
                              <p:cond delay="1000"/>
                            </p:stCondLst>
                            <p:childTnLst>
                              <p:par>
                                <p:cTn id="81" presetID="22" presetClass="entr" presetSubtype="8"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left)">
                                      <p:cBhvr>
                                        <p:cTn id="83" dur="500"/>
                                        <p:tgtEl>
                                          <p:spTgt spid="21"/>
                                        </p:tgtEl>
                                      </p:cBhvr>
                                    </p:animEffect>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left)">
                                      <p:cBhvr>
                                        <p:cTn id="87" dur="500"/>
                                        <p:tgtEl>
                                          <p:spTgt spid="24"/>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27">
                                            <p:txEl>
                                              <p:pRg st="0" end="0"/>
                                            </p:txEl>
                                          </p:spTgt>
                                        </p:tgtEl>
                                        <p:attrNameLst>
                                          <p:attrName>style.visibility</p:attrName>
                                        </p:attrNameLst>
                                      </p:cBhvr>
                                      <p:to>
                                        <p:strVal val="visible"/>
                                      </p:to>
                                    </p:set>
                                    <p:animEffect transition="in" filter="wipe(left)">
                                      <p:cBhvr>
                                        <p:cTn id="90" dur="500"/>
                                        <p:tgtEl>
                                          <p:spTgt spid="27">
                                            <p:txEl>
                                              <p:pRg st="0" end="0"/>
                                            </p:txEl>
                                          </p:spTgt>
                                        </p:tgtEl>
                                      </p:cBhvr>
                                    </p:animEffect>
                                  </p:childTnLst>
                                </p:cTn>
                              </p:par>
                              <p:par>
                                <p:cTn id="91" presetID="37" presetClass="entr" presetSubtype="0" fill="hold" grpId="0"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1000"/>
                                        <p:tgtEl>
                                          <p:spTgt spid="25"/>
                                        </p:tgtEl>
                                      </p:cBhvr>
                                    </p:animEffect>
                                    <p:anim calcmode="lin" valueType="num">
                                      <p:cBhvr>
                                        <p:cTn id="94" dur="1000" fill="hold"/>
                                        <p:tgtEl>
                                          <p:spTgt spid="25"/>
                                        </p:tgtEl>
                                        <p:attrNameLst>
                                          <p:attrName>ppt_x</p:attrName>
                                        </p:attrNameLst>
                                      </p:cBhvr>
                                      <p:tavLst>
                                        <p:tav tm="0">
                                          <p:val>
                                            <p:strVal val="#ppt_x"/>
                                          </p:val>
                                        </p:tav>
                                        <p:tav tm="100000">
                                          <p:val>
                                            <p:strVal val="#ppt_x"/>
                                          </p:val>
                                        </p:tav>
                                      </p:tavLst>
                                    </p:anim>
                                    <p:anim calcmode="lin" valueType="num">
                                      <p:cBhvr>
                                        <p:cTn id="95" dur="900" decel="100000" fill="hold"/>
                                        <p:tgtEl>
                                          <p:spTgt spid="25"/>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build="p">
        <p:tmplLst>
          <p:tmpl lvl="1">
            <p:tnLst>
              <p:par>
                <p:cTn presetID="2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6" grpId="0" animBg="1"/>
      <p:bldP spid="17" grpId="0" animBg="1"/>
      <p:bldP spid="18" grpId="0" animBg="1"/>
      <p:bldP spid="19" grpId="0" build="p">
        <p:tmplLst>
          <p:tmpl lvl="1">
            <p:tnLst>
              <p:par>
                <p:cTn presetID="22" presetClass="entr" presetSubtype="8"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animBg="1"/>
      <p:bldP spid="24" grpId="0" animBg="1"/>
      <p:bldP spid="25" grpId="0" animBg="1"/>
      <p:bldP spid="26" grpId="0" animBg="1"/>
      <p:bldP spid="27" grpId="0" build="p">
        <p:tmplLst>
          <p:tmpl lvl="1">
            <p:tnLst>
              <p:par>
                <p:cTn presetID="22" presetClass="entr" presetSubtype="8"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a letter to the press</a:t>
            </a:r>
            <a:endParaRPr lang="en-ZA" dirty="0"/>
          </a:p>
        </p:txBody>
      </p:sp>
      <p:sp>
        <p:nvSpPr>
          <p:cNvPr id="4" name="Oval 3"/>
          <p:cNvSpPr/>
          <p:nvPr/>
        </p:nvSpPr>
        <p:spPr>
          <a:xfrm>
            <a:off x="762000" y="2410805"/>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914400" y="1953605"/>
            <a:ext cx="1371600" cy="609600"/>
            <a:chOff x="952500" y="3500791"/>
            <a:chExt cx="1371600" cy="609600"/>
          </a:xfrm>
        </p:grpSpPr>
        <p:cxnSp>
          <p:nvCxnSpPr>
            <p:cNvPr id="6" name="Straight Connector 5"/>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8" name="Round Diagonal Corner Rectangle 7"/>
          <p:cNvSpPr/>
          <p:nvPr/>
        </p:nvSpPr>
        <p:spPr>
          <a:xfrm flipH="1">
            <a:off x="2286000" y="1447800"/>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L-Shape 8"/>
          <p:cNvSpPr/>
          <p:nvPr/>
        </p:nvSpPr>
        <p:spPr>
          <a:xfrm rot="16200000">
            <a:off x="6928148" y="2089609"/>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c 9"/>
          <p:cNvSpPr>
            <a:spLocks noChangeAspect="1"/>
          </p:cNvSpPr>
          <p:nvPr/>
        </p:nvSpPr>
        <p:spPr>
          <a:xfrm flipH="1" flipV="1">
            <a:off x="723900" y="2502814"/>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 Placeholder 28"/>
          <p:cNvSpPr txBox="1">
            <a:spLocks/>
          </p:cNvSpPr>
          <p:nvPr/>
        </p:nvSpPr>
        <p:spPr>
          <a:xfrm>
            <a:off x="2419350" y="1582129"/>
            <a:ext cx="4870748" cy="828675"/>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sz="1600" dirty="0"/>
              <a:t>In a letter to the press, as with everything that you write, you need to be clear about your main and supporting sentences in the paragraphs. </a:t>
            </a:r>
          </a:p>
        </p:txBody>
      </p:sp>
      <p:sp>
        <p:nvSpPr>
          <p:cNvPr id="12" name="Oval 11"/>
          <p:cNvSpPr/>
          <p:nvPr/>
        </p:nvSpPr>
        <p:spPr>
          <a:xfrm>
            <a:off x="782847" y="3937269"/>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p:nvGrpSpPr>
        <p:grpSpPr>
          <a:xfrm>
            <a:off x="935247" y="3480069"/>
            <a:ext cx="1371600" cy="609600"/>
            <a:chOff x="952500" y="3500791"/>
            <a:chExt cx="1371600" cy="609600"/>
          </a:xfrm>
        </p:grpSpPr>
        <p:cxnSp>
          <p:nvCxnSpPr>
            <p:cNvPr id="14" name="Straight Connector 13"/>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6" name="Round Diagonal Corner Rectangle 15"/>
          <p:cNvSpPr/>
          <p:nvPr/>
        </p:nvSpPr>
        <p:spPr>
          <a:xfrm flipH="1">
            <a:off x="2306847" y="2974264"/>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L-Shape 16"/>
          <p:cNvSpPr/>
          <p:nvPr/>
        </p:nvSpPr>
        <p:spPr>
          <a:xfrm rot="16200000">
            <a:off x="6948995" y="3616073"/>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c 17"/>
          <p:cNvSpPr>
            <a:spLocks noChangeAspect="1"/>
          </p:cNvSpPr>
          <p:nvPr/>
        </p:nvSpPr>
        <p:spPr>
          <a:xfrm flipH="1" flipV="1">
            <a:off x="744747" y="4029278"/>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 Placeholder 28"/>
          <p:cNvSpPr txBox="1">
            <a:spLocks/>
          </p:cNvSpPr>
          <p:nvPr/>
        </p:nvSpPr>
        <p:spPr>
          <a:xfrm>
            <a:off x="2440197" y="3108593"/>
            <a:ext cx="4870748" cy="828675"/>
          </a:xfrm>
          <a:prstGeom prst="rect">
            <a:avLst/>
          </a:prstGeom>
        </p:spPr>
        <p:txBody>
          <a:bodyPr anchor="ct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sz="1600" dirty="0"/>
              <a:t>You must also pay attention to the logical order of your sentences and the careful use of conjunctions to make sure that the paragraphs flow well. </a:t>
            </a:r>
            <a:endParaRPr lang="en-US" sz="1600" dirty="0"/>
          </a:p>
        </p:txBody>
      </p:sp>
      <p:sp>
        <p:nvSpPr>
          <p:cNvPr id="20" name="Oval 19"/>
          <p:cNvSpPr/>
          <p:nvPr/>
        </p:nvSpPr>
        <p:spPr>
          <a:xfrm>
            <a:off x="813758" y="5435548"/>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p:nvGrpSpPr>
        <p:grpSpPr>
          <a:xfrm>
            <a:off x="966158" y="4978348"/>
            <a:ext cx="1371600" cy="609600"/>
            <a:chOff x="952500" y="3500791"/>
            <a:chExt cx="1371600" cy="609600"/>
          </a:xfrm>
        </p:grpSpPr>
        <p:cxnSp>
          <p:nvCxnSpPr>
            <p:cNvPr id="22" name="Straight Connector 21"/>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4" name="Round Diagonal Corner Rectangle 23"/>
          <p:cNvSpPr/>
          <p:nvPr/>
        </p:nvSpPr>
        <p:spPr>
          <a:xfrm flipH="1">
            <a:off x="2337758" y="4472543"/>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L-Shape 24"/>
          <p:cNvSpPr/>
          <p:nvPr/>
        </p:nvSpPr>
        <p:spPr>
          <a:xfrm rot="16200000">
            <a:off x="6979906" y="5114352"/>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c 25"/>
          <p:cNvSpPr>
            <a:spLocks noChangeAspect="1"/>
          </p:cNvSpPr>
          <p:nvPr/>
        </p:nvSpPr>
        <p:spPr>
          <a:xfrm flipH="1" flipV="1">
            <a:off x="775658" y="5527557"/>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Text Placeholder 28"/>
          <p:cNvSpPr txBox="1">
            <a:spLocks/>
          </p:cNvSpPr>
          <p:nvPr/>
        </p:nvSpPr>
        <p:spPr>
          <a:xfrm>
            <a:off x="2471108" y="4606873"/>
            <a:ext cx="4870748" cy="742950"/>
          </a:xfrm>
          <a:prstGeom prst="rect">
            <a:avLst/>
          </a:prstGeom>
        </p:spPr>
        <p:txBody>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sz="1600" dirty="0"/>
              <a:t>Even if you are writing a letter of complaint, you should not be rude. You can complain in a polite way, or express your anger or disappointment without resorting to abuse.</a:t>
            </a:r>
          </a:p>
        </p:txBody>
      </p:sp>
    </p:spTree>
    <p:extLst>
      <p:ext uri="{BB962C8B-B14F-4D97-AF65-F5344CB8AC3E}">
        <p14:creationId xmlns:p14="http://schemas.microsoft.com/office/powerpoint/2010/main" val="254465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strVal val="#ppt_w+.3"/>
                                          </p:val>
                                        </p:tav>
                                        <p:tav tm="100000">
                                          <p:val>
                                            <p:strVal val="#ppt_w"/>
                                          </p:val>
                                        </p:tav>
                                      </p:tavLst>
                                    </p:anim>
                                    <p:anim calcmode="lin" valueType="num">
                                      <p:cBhvr>
                                        <p:cTn id="38" dur="1000" fill="hold"/>
                                        <p:tgtEl>
                                          <p:spTgt spid="12"/>
                                        </p:tgtEl>
                                        <p:attrNameLst>
                                          <p:attrName>ppt_h</p:attrName>
                                        </p:attrNameLst>
                                      </p:cBhvr>
                                      <p:tavLst>
                                        <p:tav tm="0">
                                          <p:val>
                                            <p:strVal val="#ppt_h"/>
                                          </p:val>
                                        </p:tav>
                                        <p:tav tm="100000">
                                          <p:val>
                                            <p:strVal val="#ppt_h"/>
                                          </p:val>
                                        </p:tav>
                                      </p:tavLst>
                                    </p:anim>
                                    <p:animEffect transition="in" filter="fade">
                                      <p:cBhvr>
                                        <p:cTn id="39" dur="1000"/>
                                        <p:tgtEl>
                                          <p:spTgt spid="12"/>
                                        </p:tgtEl>
                                      </p:cBhvr>
                                    </p:animEffect>
                                  </p:childTnLst>
                                </p:cTn>
                              </p:par>
                              <p:par>
                                <p:cTn id="40" presetID="3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900" decel="100000" fill="hold"/>
                                        <p:tgtEl>
                                          <p:spTgt spid="18"/>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46" fill="hold">
                            <p:stCondLst>
                              <p:cond delay="1000"/>
                            </p:stCondLst>
                            <p:childTnLst>
                              <p:par>
                                <p:cTn id="47" presetID="22" presetClass="entr" presetSubtype="8"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wipe(left)">
                                      <p:cBhvr>
                                        <p:cTn id="56" dur="500"/>
                                        <p:tgtEl>
                                          <p:spTgt spid="19">
                                            <p:txEl>
                                              <p:pRg st="0" end="0"/>
                                            </p:txEl>
                                          </p:spTgt>
                                        </p:tgtEl>
                                      </p:cBhvr>
                                    </p:animEffect>
                                  </p:childTnLst>
                                </p:cTn>
                              </p:par>
                              <p:par>
                                <p:cTn id="57" presetID="37"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900" decel="100000" fill="hold"/>
                                        <p:tgtEl>
                                          <p:spTgt spid="1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strVal val="#ppt_w+.3"/>
                                          </p:val>
                                        </p:tav>
                                        <p:tav tm="100000">
                                          <p:val>
                                            <p:strVal val="#ppt_w"/>
                                          </p:val>
                                        </p:tav>
                                      </p:tavLst>
                                    </p:anim>
                                    <p:anim calcmode="lin" valueType="num">
                                      <p:cBhvr>
                                        <p:cTn id="68" dur="1000" fill="hold"/>
                                        <p:tgtEl>
                                          <p:spTgt spid="20"/>
                                        </p:tgtEl>
                                        <p:attrNameLst>
                                          <p:attrName>ppt_h</p:attrName>
                                        </p:attrNameLst>
                                      </p:cBhvr>
                                      <p:tavLst>
                                        <p:tav tm="0">
                                          <p:val>
                                            <p:strVal val="#ppt_h"/>
                                          </p:val>
                                        </p:tav>
                                        <p:tav tm="100000">
                                          <p:val>
                                            <p:strVal val="#ppt_h"/>
                                          </p:val>
                                        </p:tav>
                                      </p:tavLst>
                                    </p:anim>
                                    <p:animEffect transition="in" filter="fade">
                                      <p:cBhvr>
                                        <p:cTn id="69" dur="1000"/>
                                        <p:tgtEl>
                                          <p:spTgt spid="20"/>
                                        </p:tgtEl>
                                      </p:cBhvr>
                                    </p:animEffect>
                                  </p:childTnLst>
                                </p:cTn>
                              </p:par>
                              <p:par>
                                <p:cTn id="70" presetID="37" presetClass="entr" presetSubtype="0"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900" decel="100000" fill="hold"/>
                                        <p:tgtEl>
                                          <p:spTgt spid="26"/>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76" fill="hold">
                            <p:stCondLst>
                              <p:cond delay="1000"/>
                            </p:stCondLst>
                            <p:childTnLst>
                              <p:par>
                                <p:cTn id="77" presetID="22" presetClass="entr" presetSubtype="8"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wipe(left)">
                                      <p:cBhvr>
                                        <p:cTn id="83" dur="500"/>
                                        <p:tgtEl>
                                          <p:spTgt spid="24"/>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7">
                                            <p:txEl>
                                              <p:pRg st="0" end="0"/>
                                            </p:txEl>
                                          </p:spTgt>
                                        </p:tgtEl>
                                        <p:attrNameLst>
                                          <p:attrName>style.visibility</p:attrName>
                                        </p:attrNameLst>
                                      </p:cBhvr>
                                      <p:to>
                                        <p:strVal val="visible"/>
                                      </p:to>
                                    </p:set>
                                    <p:animEffect transition="in" filter="wipe(left)">
                                      <p:cBhvr>
                                        <p:cTn id="86" dur="500"/>
                                        <p:tgtEl>
                                          <p:spTgt spid="27">
                                            <p:txEl>
                                              <p:pRg st="0" end="0"/>
                                            </p:txEl>
                                          </p:spTgt>
                                        </p:tgtEl>
                                      </p:cBhvr>
                                    </p:animEffect>
                                  </p:childTnLst>
                                </p:cTn>
                              </p:par>
                              <p:par>
                                <p:cTn id="87" presetID="37" presetClass="entr" presetSubtype="0"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1000"/>
                                        <p:tgtEl>
                                          <p:spTgt spid="25"/>
                                        </p:tgtEl>
                                      </p:cBhvr>
                                    </p:animEffect>
                                    <p:anim calcmode="lin" valueType="num">
                                      <p:cBhvr>
                                        <p:cTn id="90" dur="1000" fill="hold"/>
                                        <p:tgtEl>
                                          <p:spTgt spid="25"/>
                                        </p:tgtEl>
                                        <p:attrNameLst>
                                          <p:attrName>ppt_x</p:attrName>
                                        </p:attrNameLst>
                                      </p:cBhvr>
                                      <p:tavLst>
                                        <p:tav tm="0">
                                          <p:val>
                                            <p:strVal val="#ppt_x"/>
                                          </p:val>
                                        </p:tav>
                                        <p:tav tm="100000">
                                          <p:val>
                                            <p:strVal val="#ppt_x"/>
                                          </p:val>
                                        </p:tav>
                                      </p:tavLst>
                                    </p:anim>
                                    <p:anim calcmode="lin" valueType="num">
                                      <p:cBhvr>
                                        <p:cTn id="91" dur="900" decel="100000" fill="hold"/>
                                        <p:tgtEl>
                                          <p:spTgt spid="25"/>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build="p">
        <p:tmplLst>
          <p:tmpl lvl="1">
            <p:tnLst>
              <p:par>
                <p:cTn presetID="22" presetClass="entr" presetSubtype="8"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2" grpId="0" animBg="1"/>
      <p:bldP spid="16" grpId="0" animBg="1"/>
      <p:bldP spid="17" grpId="0" animBg="1"/>
      <p:bldP spid="18" grpId="0" animBg="1"/>
      <p:bldP spid="19" grpId="0" build="p">
        <p:tmplLst>
          <p:tmpl lvl="1">
            <p:tnLst>
              <p:par>
                <p:cTn presetID="22" presetClass="entr" presetSubtype="8"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animBg="1"/>
      <p:bldP spid="24" grpId="0" animBg="1"/>
      <p:bldP spid="25" grpId="0" animBg="1"/>
      <p:bldP spid="26" grpId="0" animBg="1"/>
      <p:bldP spid="27" grpId="0" build="p">
        <p:tmplLst>
          <p:tmpl lvl="1">
            <p:tnLst>
              <p:par>
                <p:cTn presetID="22" presetClass="entr" presetSubtype="8" fill="hold" nodeType="click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766" y="1261240"/>
            <a:ext cx="4567582" cy="4945120"/>
          </a:xfrm>
          <a:prstGeom prst="rect">
            <a:avLst/>
          </a:prstGeom>
        </p:spPr>
      </p:pic>
      <p:sp>
        <p:nvSpPr>
          <p:cNvPr id="5" name="Rounded Rectangle 4"/>
          <p:cNvSpPr/>
          <p:nvPr/>
        </p:nvSpPr>
        <p:spPr>
          <a:xfrm>
            <a:off x="5460697" y="1489840"/>
            <a:ext cx="1371600" cy="457200"/>
          </a:xfrm>
          <a:prstGeom prst="round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100" dirty="0" smtClean="0"/>
              <a:t>YOUR </a:t>
            </a:r>
            <a:r>
              <a:rPr lang="en-ZA" sz="1100" dirty="0"/>
              <a:t>address and the date </a:t>
            </a:r>
          </a:p>
        </p:txBody>
      </p:sp>
      <p:sp>
        <p:nvSpPr>
          <p:cNvPr id="6" name="Rounded Rectangle 5"/>
          <p:cNvSpPr/>
          <p:nvPr/>
        </p:nvSpPr>
        <p:spPr>
          <a:xfrm>
            <a:off x="904259" y="990600"/>
            <a:ext cx="1857642" cy="609600"/>
          </a:xfrm>
          <a:prstGeom prst="round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100" dirty="0" smtClean="0">
                <a:solidFill>
                  <a:schemeClr val="tx1"/>
                </a:solidFill>
              </a:rPr>
              <a:t>Write </a:t>
            </a:r>
            <a:r>
              <a:rPr lang="en-ZA" sz="1100" dirty="0">
                <a:solidFill>
                  <a:schemeClr val="tx1"/>
                </a:solidFill>
              </a:rPr>
              <a:t>to The Editor and follow with the name and address of the newspaper. </a:t>
            </a:r>
          </a:p>
        </p:txBody>
      </p:sp>
      <p:sp>
        <p:nvSpPr>
          <p:cNvPr id="7" name="Rounded Rectangle 6"/>
          <p:cNvSpPr/>
          <p:nvPr/>
        </p:nvSpPr>
        <p:spPr>
          <a:xfrm>
            <a:off x="4875754" y="2182228"/>
            <a:ext cx="3124200" cy="914400"/>
          </a:xfrm>
          <a:prstGeom prst="round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100" dirty="0" smtClean="0">
                <a:solidFill>
                  <a:schemeClr val="tx1"/>
                </a:solidFill>
              </a:rPr>
              <a:t>Greeting </a:t>
            </a:r>
            <a:r>
              <a:rPr lang="en-ZA" sz="1100" dirty="0">
                <a:solidFill>
                  <a:schemeClr val="tx1"/>
                </a:solidFill>
              </a:rPr>
              <a:t>or salutation: Can also be Sir/Madam if you are unsure of the gender of the editor. Use the name of the person if you know it. You don’t write ‘Dear’ in a letter to the press. </a:t>
            </a:r>
          </a:p>
        </p:txBody>
      </p:sp>
      <p:sp>
        <p:nvSpPr>
          <p:cNvPr id="8" name="Rounded Rectangle 7"/>
          <p:cNvSpPr/>
          <p:nvPr/>
        </p:nvSpPr>
        <p:spPr>
          <a:xfrm>
            <a:off x="4890075" y="3166240"/>
            <a:ext cx="3049185" cy="609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100" dirty="0" smtClean="0"/>
              <a:t>Subject </a:t>
            </a:r>
            <a:r>
              <a:rPr lang="en-ZA" sz="1100" dirty="0"/>
              <a:t>line: Must be brief and represent accurately the content of the letter. Use capital letters and do not underline. </a:t>
            </a:r>
          </a:p>
        </p:txBody>
      </p:sp>
      <p:sp>
        <p:nvSpPr>
          <p:cNvPr id="9" name="Rounded Rectangle 8"/>
          <p:cNvSpPr/>
          <p:nvPr/>
        </p:nvSpPr>
        <p:spPr>
          <a:xfrm>
            <a:off x="5478885" y="4829464"/>
            <a:ext cx="2750715" cy="1265181"/>
          </a:xfrm>
          <a:prstGeom prst="round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100" dirty="0" smtClean="0">
                <a:solidFill>
                  <a:schemeClr val="tx1"/>
                </a:solidFill>
              </a:rPr>
              <a:t>Use </a:t>
            </a:r>
            <a:r>
              <a:rPr lang="en-ZA" sz="1100" dirty="0">
                <a:solidFill>
                  <a:schemeClr val="tx1"/>
                </a:solidFill>
              </a:rPr>
              <a:t>Yours faithfully in formal letters, and Yours sincerely for friendly/informal letters. Capital ‘Y’ and lower case ‛f’ Then your Pseudonym Followed by Signature Your real name. Males use Mr, and females can choose from Miss, Ms or Mrs. </a:t>
            </a:r>
          </a:p>
        </p:txBody>
      </p:sp>
      <p:cxnSp>
        <p:nvCxnSpPr>
          <p:cNvPr id="13" name="Straight Arrow Connector 12"/>
          <p:cNvCxnSpPr/>
          <p:nvPr/>
        </p:nvCxnSpPr>
        <p:spPr>
          <a:xfrm>
            <a:off x="1742459" y="1489840"/>
            <a:ext cx="0" cy="704851"/>
          </a:xfrm>
          <a:prstGeom prst="straightConnector1">
            <a:avLst/>
          </a:prstGeom>
          <a:ln w="381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656860" y="5299840"/>
            <a:ext cx="2950619" cy="1"/>
          </a:xfrm>
          <a:prstGeom prst="straightConnector1">
            <a:avLst/>
          </a:prstGeom>
          <a:ln w="381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819706" y="2639428"/>
            <a:ext cx="3133294" cy="641113"/>
          </a:xfrm>
          <a:prstGeom prst="straightConnector1">
            <a:avLst/>
          </a:prstGeom>
          <a:ln w="381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123459" y="3569879"/>
            <a:ext cx="2950619" cy="1"/>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923352" y="1727873"/>
            <a:ext cx="705307" cy="0"/>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5" name="Title 1"/>
          <p:cNvSpPr txBox="1">
            <a:spLocks/>
          </p:cNvSpPr>
          <p:nvPr/>
        </p:nvSpPr>
        <p:spPr>
          <a:xfrm>
            <a:off x="533399" y="365127"/>
            <a:ext cx="7391401"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Format of a letter to the press</a:t>
            </a:r>
            <a:endParaRPr lang="en-ZA" dirty="0"/>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1860663"/>
            <a:ext cx="3233786" cy="3701937"/>
          </a:xfrm>
          <a:prstGeom prst="rect">
            <a:avLst/>
          </a:prstGeom>
        </p:spPr>
      </p:pic>
    </p:spTree>
    <p:extLst>
      <p:ext uri="{BB962C8B-B14F-4D97-AF65-F5344CB8AC3E}">
        <p14:creationId xmlns:p14="http://schemas.microsoft.com/office/powerpoint/2010/main" val="386393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22" presetClass="entr" presetSubtype="1"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22" presetClass="entr" presetSubtype="2" fill="hold" nodeType="withEffect">
                                  <p:stCondLst>
                                    <p:cond delay="250"/>
                                  </p:stCondLst>
                                  <p:childTnLst>
                                    <p:set>
                                      <p:cBhvr>
                                        <p:cTn id="32" dur="1" fill="hold">
                                          <p:stCondLst>
                                            <p:cond delay="0"/>
                                          </p:stCondLst>
                                        </p:cTn>
                                        <p:tgtEl>
                                          <p:spTgt spid="22"/>
                                        </p:tgtEl>
                                        <p:attrNameLst>
                                          <p:attrName>style.visibility</p:attrName>
                                        </p:attrNameLst>
                                      </p:cBhvr>
                                      <p:to>
                                        <p:strVal val="visible"/>
                                      </p:to>
                                    </p:set>
                                    <p:animEffect transition="in" filter="wipe(righ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22" presetClass="entr" presetSubtype="2" fill="hold" nodeType="withEffect">
                                  <p:stCondLst>
                                    <p:cond delay="250"/>
                                  </p:stCondLst>
                                  <p:childTnLst>
                                    <p:set>
                                      <p:cBhvr>
                                        <p:cTn id="42" dur="1" fill="hold">
                                          <p:stCondLst>
                                            <p:cond delay="0"/>
                                          </p:stCondLst>
                                        </p:cTn>
                                        <p:tgtEl>
                                          <p:spTgt spid="18"/>
                                        </p:tgtEl>
                                        <p:attrNameLst>
                                          <p:attrName>style.visibility</p:attrName>
                                        </p:attrNameLst>
                                      </p:cBhvr>
                                      <p:to>
                                        <p:strVal val="visible"/>
                                      </p:to>
                                    </p:set>
                                    <p:animEffect transition="in" filter="wipe(righ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22" presetClass="entr" presetSubtype="2" fill="hold" nodeType="withEffect">
                                  <p:stCondLst>
                                    <p:cond delay="250"/>
                                  </p:stCondLst>
                                  <p:childTnLst>
                                    <p:set>
                                      <p:cBhvr>
                                        <p:cTn id="52" dur="1" fill="hold">
                                          <p:stCondLst>
                                            <p:cond delay="0"/>
                                          </p:stCondLst>
                                        </p:cTn>
                                        <p:tgtEl>
                                          <p:spTgt spid="20"/>
                                        </p:tgtEl>
                                        <p:attrNameLst>
                                          <p:attrName>style.visibility</p:attrName>
                                        </p:attrNameLst>
                                      </p:cBhvr>
                                      <p:to>
                                        <p:strVal val="visible"/>
                                      </p:to>
                                    </p:set>
                                    <p:animEffect transition="in" filter="wipe(right)">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animEffect transition="in" filter="fade">
                                      <p:cBhvr>
                                        <p:cTn id="60" dur="500"/>
                                        <p:tgtEl>
                                          <p:spTgt spid="9"/>
                                        </p:tgtEl>
                                      </p:cBhvr>
                                    </p:animEffect>
                                  </p:childTnLst>
                                </p:cTn>
                              </p:par>
                              <p:par>
                                <p:cTn id="61" presetID="22" presetClass="entr" presetSubtype="2" fill="hold" nodeType="withEffect">
                                  <p:stCondLst>
                                    <p:cond delay="250"/>
                                  </p:stCondLst>
                                  <p:childTnLst>
                                    <p:set>
                                      <p:cBhvr>
                                        <p:cTn id="62" dur="1" fill="hold">
                                          <p:stCondLst>
                                            <p:cond delay="0"/>
                                          </p:stCondLst>
                                        </p:cTn>
                                        <p:tgtEl>
                                          <p:spTgt spid="15"/>
                                        </p:tgtEl>
                                        <p:attrNameLst>
                                          <p:attrName>style.visibility</p:attrName>
                                        </p:attrNameLst>
                                      </p:cBhvr>
                                      <p:to>
                                        <p:strVal val="visible"/>
                                      </p:to>
                                    </p:set>
                                    <p:animEffect transition="in" filter="wipe(right)">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017967"/>
            <a:ext cx="7543800" cy="554033"/>
          </a:xfrm>
        </p:spPr>
        <p:txBody>
          <a:bodyPr/>
          <a:lstStyle/>
          <a:p>
            <a:r>
              <a:rPr lang="en-ZA" dirty="0" smtClean="0"/>
              <a:t>Module 6</a:t>
            </a:r>
            <a:endParaRPr lang="en-ZA" dirty="0"/>
          </a:p>
        </p:txBody>
      </p:sp>
      <p:sp>
        <p:nvSpPr>
          <p:cNvPr id="3" name="Content Placeholder 2"/>
          <p:cNvSpPr>
            <a:spLocks noGrp="1"/>
          </p:cNvSpPr>
          <p:nvPr>
            <p:ph sz="quarter" idx="10"/>
          </p:nvPr>
        </p:nvSpPr>
        <p:spPr>
          <a:xfrm>
            <a:off x="457200" y="3189503"/>
            <a:ext cx="7543800" cy="828463"/>
          </a:xfrm>
        </p:spPr>
        <p:txBody>
          <a:bodyPr/>
          <a:lstStyle/>
          <a:p>
            <a:r>
              <a:rPr lang="en-ZA" dirty="0">
                <a:solidFill>
                  <a:prstClr val="black"/>
                </a:solidFill>
              </a:rPr>
              <a:t>Learning activity </a:t>
            </a:r>
            <a:r>
              <a:rPr lang="en-ZA" dirty="0" smtClean="0"/>
              <a:t>6.5</a:t>
            </a:r>
            <a:endParaRPr lang="en-ZA" dirty="0"/>
          </a:p>
        </p:txBody>
      </p:sp>
      <p:sp>
        <p:nvSpPr>
          <p:cNvPr id="5" name="Text Placeholder 4"/>
          <p:cNvSpPr>
            <a:spLocks noGrp="1"/>
          </p:cNvSpPr>
          <p:nvPr>
            <p:ph type="body" sz="quarter" idx="12"/>
          </p:nvPr>
        </p:nvSpPr>
        <p:spPr>
          <a:xfrm>
            <a:off x="457200" y="4572000"/>
            <a:ext cx="7543800" cy="609600"/>
          </a:xfrm>
        </p:spPr>
        <p:txBody>
          <a:bodyPr/>
          <a:lstStyle/>
          <a:p>
            <a:pPr marL="0" indent="0">
              <a:buNone/>
            </a:pPr>
            <a:r>
              <a:rPr lang="en-US" dirty="0"/>
              <a:t>Test your knowledge of this section by completing </a:t>
            </a:r>
            <a:r>
              <a:rPr lang="en-US" b="1" dirty="0"/>
              <a:t>Learning activity </a:t>
            </a:r>
            <a:r>
              <a:rPr lang="en-US" b="1" dirty="0" smtClean="0"/>
              <a:t>6.5 </a:t>
            </a:r>
            <a:r>
              <a:rPr lang="en-US" dirty="0"/>
              <a:t>on </a:t>
            </a:r>
            <a:r>
              <a:rPr lang="en-US" b="1" dirty="0"/>
              <a:t>page </a:t>
            </a:r>
            <a:r>
              <a:rPr lang="en-US" b="1" dirty="0" smtClean="0"/>
              <a:t>82 </a:t>
            </a:r>
            <a:r>
              <a:rPr lang="en-US" dirty="0" smtClean="0"/>
              <a:t>of </a:t>
            </a:r>
            <a:r>
              <a:rPr lang="en-US" dirty="0"/>
              <a:t>your </a:t>
            </a:r>
            <a:r>
              <a:rPr lang="en-US" i="1" dirty="0"/>
              <a:t>Student’s Book.</a:t>
            </a:r>
          </a:p>
        </p:txBody>
      </p:sp>
    </p:spTree>
    <p:extLst>
      <p:ext uri="{BB962C8B-B14F-4D97-AF65-F5344CB8AC3E}">
        <p14:creationId xmlns:p14="http://schemas.microsoft.com/office/powerpoint/2010/main" val="13800134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860663"/>
            <a:ext cx="3233786" cy="3701937"/>
          </a:xfrm>
          <a:prstGeom prst="rect">
            <a:avLst/>
          </a:prstGeom>
        </p:spPr>
      </p:pic>
      <p:sp>
        <p:nvSpPr>
          <p:cNvPr id="2" name="Title 1"/>
          <p:cNvSpPr>
            <a:spLocks noGrp="1"/>
          </p:cNvSpPr>
          <p:nvPr>
            <p:ph type="title"/>
          </p:nvPr>
        </p:nvSpPr>
        <p:spPr/>
        <p:txBody>
          <a:bodyPr/>
          <a:lstStyle/>
          <a:p>
            <a:r>
              <a:rPr lang="en-ZA" dirty="0"/>
              <a:t>Writing a letter to the </a:t>
            </a:r>
            <a:r>
              <a:rPr lang="en-ZA" dirty="0" smtClean="0"/>
              <a:t>press</a:t>
            </a:r>
            <a:endParaRPr lang="en-ZA" dirty="0"/>
          </a:p>
        </p:txBody>
      </p:sp>
      <p:sp>
        <p:nvSpPr>
          <p:cNvPr id="16" name="Freeform 15"/>
          <p:cNvSpPr/>
          <p:nvPr/>
        </p:nvSpPr>
        <p:spPr>
          <a:xfrm>
            <a:off x="4953000" y="4143600"/>
            <a:ext cx="1800000" cy="1800000"/>
          </a:xfrm>
          <a:custGeom>
            <a:avLst/>
            <a:gdLst>
              <a:gd name="connsiteX0" fmla="*/ 0 w 1619996"/>
              <a:gd name="connsiteY0" fmla="*/ 809998 h 1619996"/>
              <a:gd name="connsiteX1" fmla="*/ 809998 w 1619996"/>
              <a:gd name="connsiteY1" fmla="*/ 0 h 1619996"/>
              <a:gd name="connsiteX2" fmla="*/ 1619996 w 1619996"/>
              <a:gd name="connsiteY2" fmla="*/ 809998 h 1619996"/>
              <a:gd name="connsiteX3" fmla="*/ 809998 w 1619996"/>
              <a:gd name="connsiteY3" fmla="*/ 1619996 h 1619996"/>
              <a:gd name="connsiteX4" fmla="*/ 0 w 1619996"/>
              <a:gd name="connsiteY4" fmla="*/ 809998 h 161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996" h="1619996">
                <a:moveTo>
                  <a:pt x="0" y="809998"/>
                </a:moveTo>
                <a:cubicBezTo>
                  <a:pt x="0" y="362648"/>
                  <a:pt x="362648" y="0"/>
                  <a:pt x="809998" y="0"/>
                </a:cubicBezTo>
                <a:cubicBezTo>
                  <a:pt x="1257348" y="0"/>
                  <a:pt x="1619996" y="362648"/>
                  <a:pt x="1619996" y="809998"/>
                </a:cubicBezTo>
                <a:cubicBezTo>
                  <a:pt x="1619996" y="1257348"/>
                  <a:pt x="1257348" y="1619996"/>
                  <a:pt x="809998" y="1619996"/>
                </a:cubicBezTo>
                <a:cubicBezTo>
                  <a:pt x="362648" y="1619996"/>
                  <a:pt x="0" y="1257348"/>
                  <a:pt x="0" y="809998"/>
                </a:cubicBezTo>
                <a:close/>
              </a:path>
            </a:pathLst>
          </a:custGeom>
          <a:solidFill>
            <a:srgbClr val="68A3CD"/>
          </a:solidFill>
          <a:ln w="7620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4863" tIns="244863" rIns="244863" bIns="244863" numCol="1" spcCol="1270" anchor="ctr" anchorCtr="0">
            <a:noAutofit/>
          </a:bodyPr>
          <a:lstStyle/>
          <a:p>
            <a:pPr lvl="0" algn="ctr" defTabSz="533400">
              <a:lnSpc>
                <a:spcPct val="90000"/>
              </a:lnSpc>
              <a:spcBef>
                <a:spcPct val="0"/>
              </a:spcBef>
              <a:spcAft>
                <a:spcPct val="35000"/>
              </a:spcAft>
            </a:pPr>
            <a:r>
              <a:rPr lang="en-ZA" sz="1400" kern="1200" dirty="0" smtClean="0">
                <a:solidFill>
                  <a:schemeClr val="tx1"/>
                </a:solidFill>
              </a:rPr>
              <a:t>Use rhetorical questions to draw attention to the points you wish to make.</a:t>
            </a:r>
            <a:endParaRPr lang="en-US" sz="1400" kern="1200" dirty="0">
              <a:solidFill>
                <a:schemeClr val="tx1"/>
              </a:solidFill>
            </a:endParaRPr>
          </a:p>
        </p:txBody>
      </p:sp>
      <p:sp>
        <p:nvSpPr>
          <p:cNvPr id="18" name="Freeform 17"/>
          <p:cNvSpPr/>
          <p:nvPr/>
        </p:nvSpPr>
        <p:spPr>
          <a:xfrm>
            <a:off x="1676400" y="4126385"/>
            <a:ext cx="1800000" cy="1800000"/>
          </a:xfrm>
          <a:custGeom>
            <a:avLst/>
            <a:gdLst>
              <a:gd name="connsiteX0" fmla="*/ 0 w 1619996"/>
              <a:gd name="connsiteY0" fmla="*/ 809998 h 1619996"/>
              <a:gd name="connsiteX1" fmla="*/ 809998 w 1619996"/>
              <a:gd name="connsiteY1" fmla="*/ 0 h 1619996"/>
              <a:gd name="connsiteX2" fmla="*/ 1619996 w 1619996"/>
              <a:gd name="connsiteY2" fmla="*/ 809998 h 1619996"/>
              <a:gd name="connsiteX3" fmla="*/ 809998 w 1619996"/>
              <a:gd name="connsiteY3" fmla="*/ 1619996 h 1619996"/>
              <a:gd name="connsiteX4" fmla="*/ 0 w 1619996"/>
              <a:gd name="connsiteY4" fmla="*/ 809998 h 161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996" h="1619996">
                <a:moveTo>
                  <a:pt x="0" y="809998"/>
                </a:moveTo>
                <a:cubicBezTo>
                  <a:pt x="0" y="362648"/>
                  <a:pt x="362648" y="0"/>
                  <a:pt x="809998" y="0"/>
                </a:cubicBezTo>
                <a:cubicBezTo>
                  <a:pt x="1257348" y="0"/>
                  <a:pt x="1619996" y="362648"/>
                  <a:pt x="1619996" y="809998"/>
                </a:cubicBezTo>
                <a:cubicBezTo>
                  <a:pt x="1619996" y="1257348"/>
                  <a:pt x="1257348" y="1619996"/>
                  <a:pt x="809998" y="1619996"/>
                </a:cubicBezTo>
                <a:cubicBezTo>
                  <a:pt x="362648" y="1619996"/>
                  <a:pt x="0" y="1257348"/>
                  <a:pt x="0" y="809998"/>
                </a:cubicBezTo>
                <a:close/>
              </a:path>
            </a:pathLst>
          </a:custGeom>
          <a:solidFill>
            <a:srgbClr val="BCAACB"/>
          </a:solidFill>
          <a:ln w="7620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4863" tIns="244863" rIns="244863" bIns="244863" numCol="1" spcCol="1270" anchor="ctr" anchorCtr="0">
            <a:noAutofit/>
          </a:bodyPr>
          <a:lstStyle/>
          <a:p>
            <a:pPr lvl="0" algn="ctr" defTabSz="533400">
              <a:lnSpc>
                <a:spcPct val="90000"/>
              </a:lnSpc>
              <a:spcBef>
                <a:spcPct val="0"/>
              </a:spcBef>
              <a:spcAft>
                <a:spcPct val="35000"/>
              </a:spcAft>
            </a:pPr>
            <a:r>
              <a:rPr lang="en-ZA" sz="1400" kern="1200" dirty="0" smtClean="0">
                <a:solidFill>
                  <a:schemeClr val="tx1"/>
                </a:solidFill>
              </a:rPr>
              <a:t>Express your point of view politely.</a:t>
            </a:r>
            <a:endParaRPr lang="en-US" sz="1400" kern="1200" dirty="0">
              <a:solidFill>
                <a:schemeClr val="tx1"/>
              </a:solidFill>
            </a:endParaRPr>
          </a:p>
        </p:txBody>
      </p:sp>
      <p:sp>
        <p:nvSpPr>
          <p:cNvPr id="17" name="Freeform 16"/>
          <p:cNvSpPr/>
          <p:nvPr/>
        </p:nvSpPr>
        <p:spPr>
          <a:xfrm rot="18920729">
            <a:off x="3130140" y="4169938"/>
            <a:ext cx="692730" cy="33051"/>
          </a:xfrm>
          <a:custGeom>
            <a:avLst/>
            <a:gdLst>
              <a:gd name="connsiteX0" fmla="*/ 0 w 692730"/>
              <a:gd name="connsiteY0" fmla="*/ 16525 h 33050"/>
              <a:gd name="connsiteX1" fmla="*/ 692730 w 692730"/>
              <a:gd name="connsiteY1" fmla="*/ 16525 h 33050"/>
            </a:gdLst>
            <a:ahLst/>
            <a:cxnLst>
              <a:cxn ang="0">
                <a:pos x="connsiteX0" y="connsiteY0"/>
              </a:cxn>
              <a:cxn ang="0">
                <a:pos x="connsiteX1" y="connsiteY1"/>
              </a:cxn>
            </a:cxnLst>
            <a:rect l="l" t="t" r="r" b="b"/>
            <a:pathLst>
              <a:path w="692730" h="33050">
                <a:moveTo>
                  <a:pt x="692730" y="16525"/>
                </a:moveTo>
                <a:lnTo>
                  <a:pt x="0" y="16525"/>
                </a:lnTo>
              </a:path>
            </a:pathLst>
          </a:custGeom>
          <a:noFill/>
          <a:ln w="57150">
            <a:solidFill>
              <a:srgbClr val="68AED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41747" tIns="-793" rIns="341746" bIns="-793" numCol="1" spcCol="1270" anchor="ctr" anchorCtr="0">
            <a:noAutofit/>
          </a:bodyPr>
          <a:lstStyle/>
          <a:p>
            <a:pPr lvl="0" algn="ctr" defTabSz="222250">
              <a:lnSpc>
                <a:spcPct val="90000"/>
              </a:lnSpc>
              <a:spcBef>
                <a:spcPct val="0"/>
              </a:spcBef>
              <a:spcAft>
                <a:spcPct val="35000"/>
              </a:spcAft>
            </a:pPr>
            <a:endParaRPr lang="en-US" sz="500" b="1" kern="1200"/>
          </a:p>
        </p:txBody>
      </p:sp>
      <p:sp>
        <p:nvSpPr>
          <p:cNvPr id="19" name="Freeform 18"/>
          <p:cNvSpPr/>
          <p:nvPr/>
        </p:nvSpPr>
        <p:spPr>
          <a:xfrm rot="18920729">
            <a:off x="4657882" y="2858654"/>
            <a:ext cx="692730" cy="33051"/>
          </a:xfrm>
          <a:custGeom>
            <a:avLst/>
            <a:gdLst>
              <a:gd name="connsiteX0" fmla="*/ 0 w 692730"/>
              <a:gd name="connsiteY0" fmla="*/ 16525 h 33050"/>
              <a:gd name="connsiteX1" fmla="*/ 692730 w 692730"/>
              <a:gd name="connsiteY1" fmla="*/ 16525 h 33050"/>
            </a:gdLst>
            <a:ahLst/>
            <a:cxnLst>
              <a:cxn ang="0">
                <a:pos x="connsiteX0" y="connsiteY0"/>
              </a:cxn>
              <a:cxn ang="0">
                <a:pos x="connsiteX1" y="connsiteY1"/>
              </a:cxn>
            </a:cxnLst>
            <a:rect l="l" t="t" r="r" b="b"/>
            <a:pathLst>
              <a:path w="692730" h="33050">
                <a:moveTo>
                  <a:pt x="692730" y="16525"/>
                </a:moveTo>
                <a:lnTo>
                  <a:pt x="0" y="16525"/>
                </a:lnTo>
              </a:path>
            </a:pathLst>
          </a:custGeom>
          <a:noFill/>
          <a:ln w="57150">
            <a:solidFill>
              <a:srgbClr val="68AED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41747" tIns="-793" rIns="341746" bIns="-793" numCol="1" spcCol="1270" anchor="ctr" anchorCtr="0">
            <a:noAutofit/>
          </a:bodyPr>
          <a:lstStyle/>
          <a:p>
            <a:pPr lvl="0" algn="ctr" defTabSz="222250">
              <a:lnSpc>
                <a:spcPct val="90000"/>
              </a:lnSpc>
              <a:spcBef>
                <a:spcPct val="0"/>
              </a:spcBef>
              <a:spcAft>
                <a:spcPct val="35000"/>
              </a:spcAft>
            </a:pPr>
            <a:endParaRPr lang="en-US" sz="500" b="1" kern="1200"/>
          </a:p>
        </p:txBody>
      </p:sp>
      <p:sp>
        <p:nvSpPr>
          <p:cNvPr id="20" name="Freeform 19"/>
          <p:cNvSpPr/>
          <p:nvPr/>
        </p:nvSpPr>
        <p:spPr>
          <a:xfrm rot="2720729">
            <a:off x="3126867" y="2822093"/>
            <a:ext cx="692730" cy="33051"/>
          </a:xfrm>
          <a:custGeom>
            <a:avLst/>
            <a:gdLst>
              <a:gd name="connsiteX0" fmla="*/ 0 w 692730"/>
              <a:gd name="connsiteY0" fmla="*/ 16525 h 33050"/>
              <a:gd name="connsiteX1" fmla="*/ 692730 w 692730"/>
              <a:gd name="connsiteY1" fmla="*/ 16525 h 33050"/>
            </a:gdLst>
            <a:ahLst/>
            <a:cxnLst>
              <a:cxn ang="0">
                <a:pos x="connsiteX0" y="connsiteY0"/>
              </a:cxn>
              <a:cxn ang="0">
                <a:pos x="connsiteX1" y="connsiteY1"/>
              </a:cxn>
            </a:cxnLst>
            <a:rect l="l" t="t" r="r" b="b"/>
            <a:pathLst>
              <a:path w="692730" h="33050">
                <a:moveTo>
                  <a:pt x="692730" y="16525"/>
                </a:moveTo>
                <a:lnTo>
                  <a:pt x="0" y="16525"/>
                </a:lnTo>
              </a:path>
            </a:pathLst>
          </a:custGeom>
          <a:noFill/>
          <a:ln w="57150">
            <a:solidFill>
              <a:srgbClr val="68AED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41747" tIns="-793" rIns="341746" bIns="-793" numCol="1" spcCol="1270" anchor="ctr" anchorCtr="0">
            <a:noAutofit/>
          </a:bodyPr>
          <a:lstStyle/>
          <a:p>
            <a:pPr lvl="0" algn="ctr" defTabSz="222250">
              <a:lnSpc>
                <a:spcPct val="90000"/>
              </a:lnSpc>
              <a:spcBef>
                <a:spcPct val="0"/>
              </a:spcBef>
              <a:spcAft>
                <a:spcPct val="35000"/>
              </a:spcAft>
            </a:pPr>
            <a:endParaRPr lang="en-US" sz="500" b="1" kern="1200"/>
          </a:p>
        </p:txBody>
      </p:sp>
      <p:sp>
        <p:nvSpPr>
          <p:cNvPr id="21" name="Freeform 20"/>
          <p:cNvSpPr/>
          <p:nvPr/>
        </p:nvSpPr>
        <p:spPr>
          <a:xfrm rot="2720729">
            <a:off x="4601961" y="4186025"/>
            <a:ext cx="692730" cy="33051"/>
          </a:xfrm>
          <a:custGeom>
            <a:avLst/>
            <a:gdLst>
              <a:gd name="connsiteX0" fmla="*/ 0 w 692730"/>
              <a:gd name="connsiteY0" fmla="*/ 16525 h 33050"/>
              <a:gd name="connsiteX1" fmla="*/ 692730 w 692730"/>
              <a:gd name="connsiteY1" fmla="*/ 16525 h 33050"/>
            </a:gdLst>
            <a:ahLst/>
            <a:cxnLst>
              <a:cxn ang="0">
                <a:pos x="connsiteX0" y="connsiteY0"/>
              </a:cxn>
              <a:cxn ang="0">
                <a:pos x="connsiteX1" y="connsiteY1"/>
              </a:cxn>
            </a:cxnLst>
            <a:rect l="l" t="t" r="r" b="b"/>
            <a:pathLst>
              <a:path w="692730" h="33050">
                <a:moveTo>
                  <a:pt x="692730" y="16525"/>
                </a:moveTo>
                <a:lnTo>
                  <a:pt x="0" y="16525"/>
                </a:lnTo>
              </a:path>
            </a:pathLst>
          </a:custGeom>
          <a:noFill/>
          <a:ln w="57150">
            <a:solidFill>
              <a:srgbClr val="68AED2"/>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41747" tIns="-793" rIns="341746" bIns="-793" numCol="1" spcCol="1270" anchor="ctr" anchorCtr="0">
            <a:noAutofit/>
          </a:bodyPr>
          <a:lstStyle/>
          <a:p>
            <a:pPr lvl="0" algn="ctr" defTabSz="222250">
              <a:lnSpc>
                <a:spcPct val="90000"/>
              </a:lnSpc>
              <a:spcBef>
                <a:spcPct val="0"/>
              </a:spcBef>
              <a:spcAft>
                <a:spcPct val="35000"/>
              </a:spcAft>
            </a:pPr>
            <a:endParaRPr lang="en-US" sz="500" b="1" kern="1200"/>
          </a:p>
        </p:txBody>
      </p:sp>
      <p:sp>
        <p:nvSpPr>
          <p:cNvPr id="12" name="Freeform 11"/>
          <p:cNvSpPr/>
          <p:nvPr/>
        </p:nvSpPr>
        <p:spPr>
          <a:xfrm>
            <a:off x="1648417" y="1387042"/>
            <a:ext cx="1800000" cy="1800000"/>
          </a:xfrm>
          <a:custGeom>
            <a:avLst/>
            <a:gdLst>
              <a:gd name="connsiteX0" fmla="*/ 0 w 1619996"/>
              <a:gd name="connsiteY0" fmla="*/ 809998 h 1619996"/>
              <a:gd name="connsiteX1" fmla="*/ 809998 w 1619996"/>
              <a:gd name="connsiteY1" fmla="*/ 0 h 1619996"/>
              <a:gd name="connsiteX2" fmla="*/ 1619996 w 1619996"/>
              <a:gd name="connsiteY2" fmla="*/ 809998 h 1619996"/>
              <a:gd name="connsiteX3" fmla="*/ 809998 w 1619996"/>
              <a:gd name="connsiteY3" fmla="*/ 1619996 h 1619996"/>
              <a:gd name="connsiteX4" fmla="*/ 0 w 1619996"/>
              <a:gd name="connsiteY4" fmla="*/ 809998 h 161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996" h="1619996">
                <a:moveTo>
                  <a:pt x="0" y="809998"/>
                </a:moveTo>
                <a:cubicBezTo>
                  <a:pt x="0" y="362648"/>
                  <a:pt x="362648" y="0"/>
                  <a:pt x="809998" y="0"/>
                </a:cubicBezTo>
                <a:cubicBezTo>
                  <a:pt x="1257348" y="0"/>
                  <a:pt x="1619996" y="362648"/>
                  <a:pt x="1619996" y="809998"/>
                </a:cubicBezTo>
                <a:cubicBezTo>
                  <a:pt x="1619996" y="1257348"/>
                  <a:pt x="1257348" y="1619996"/>
                  <a:pt x="809998" y="1619996"/>
                </a:cubicBezTo>
                <a:cubicBezTo>
                  <a:pt x="362648" y="1619996"/>
                  <a:pt x="0" y="1257348"/>
                  <a:pt x="0" y="809998"/>
                </a:cubicBezTo>
                <a:close/>
              </a:path>
            </a:pathLst>
          </a:custGeom>
          <a:solidFill>
            <a:srgbClr val="CBD3B6"/>
          </a:solidFill>
          <a:ln w="7620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4863" tIns="244863" rIns="244863" bIns="244863" numCol="1" spcCol="1270" anchor="ctr" anchorCtr="0">
            <a:noAutofit/>
          </a:bodyPr>
          <a:lstStyle/>
          <a:p>
            <a:pPr lvl="0" algn="ctr" defTabSz="533400">
              <a:lnSpc>
                <a:spcPct val="90000"/>
              </a:lnSpc>
              <a:spcBef>
                <a:spcPct val="0"/>
              </a:spcBef>
              <a:spcAft>
                <a:spcPct val="35000"/>
              </a:spcAft>
            </a:pPr>
            <a:r>
              <a:rPr lang="en-ZA" sz="1400" kern="1200" dirty="0" smtClean="0">
                <a:solidFill>
                  <a:schemeClr val="tx1"/>
                </a:solidFill>
              </a:rPr>
              <a:t>Write in a way that creates a persuasive response to the content and subject matter.</a:t>
            </a:r>
            <a:endParaRPr lang="en-US" sz="1400" kern="1200" dirty="0">
              <a:solidFill>
                <a:schemeClr val="tx1"/>
              </a:solidFill>
            </a:endParaRPr>
          </a:p>
        </p:txBody>
      </p:sp>
      <p:sp>
        <p:nvSpPr>
          <p:cNvPr id="14" name="Freeform 13"/>
          <p:cNvSpPr/>
          <p:nvPr/>
        </p:nvSpPr>
        <p:spPr>
          <a:xfrm>
            <a:off x="4953000" y="1371600"/>
            <a:ext cx="1800000" cy="1800000"/>
          </a:xfrm>
          <a:custGeom>
            <a:avLst/>
            <a:gdLst>
              <a:gd name="connsiteX0" fmla="*/ 0 w 1619996"/>
              <a:gd name="connsiteY0" fmla="*/ 809998 h 1619996"/>
              <a:gd name="connsiteX1" fmla="*/ 809998 w 1619996"/>
              <a:gd name="connsiteY1" fmla="*/ 0 h 1619996"/>
              <a:gd name="connsiteX2" fmla="*/ 1619996 w 1619996"/>
              <a:gd name="connsiteY2" fmla="*/ 809998 h 1619996"/>
              <a:gd name="connsiteX3" fmla="*/ 809998 w 1619996"/>
              <a:gd name="connsiteY3" fmla="*/ 1619996 h 1619996"/>
              <a:gd name="connsiteX4" fmla="*/ 0 w 1619996"/>
              <a:gd name="connsiteY4" fmla="*/ 809998 h 1619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996" h="1619996">
                <a:moveTo>
                  <a:pt x="0" y="809998"/>
                </a:moveTo>
                <a:cubicBezTo>
                  <a:pt x="0" y="362648"/>
                  <a:pt x="362648" y="0"/>
                  <a:pt x="809998" y="0"/>
                </a:cubicBezTo>
                <a:cubicBezTo>
                  <a:pt x="1257348" y="0"/>
                  <a:pt x="1619996" y="362648"/>
                  <a:pt x="1619996" y="809998"/>
                </a:cubicBezTo>
                <a:cubicBezTo>
                  <a:pt x="1619996" y="1257348"/>
                  <a:pt x="1257348" y="1619996"/>
                  <a:pt x="809998" y="1619996"/>
                </a:cubicBezTo>
                <a:cubicBezTo>
                  <a:pt x="362648" y="1619996"/>
                  <a:pt x="0" y="1257348"/>
                  <a:pt x="0" y="809998"/>
                </a:cubicBezTo>
                <a:close/>
              </a:path>
            </a:pathLst>
          </a:custGeom>
          <a:solidFill>
            <a:srgbClr val="95CCC3"/>
          </a:solidFill>
          <a:ln w="76200">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4863" tIns="244863" rIns="244863" bIns="244863" numCol="1" spcCol="1270" anchor="ctr" anchorCtr="0">
            <a:noAutofit/>
          </a:bodyPr>
          <a:lstStyle/>
          <a:p>
            <a:pPr lvl="0" algn="ctr" defTabSz="533400">
              <a:lnSpc>
                <a:spcPct val="90000"/>
              </a:lnSpc>
              <a:spcBef>
                <a:spcPct val="0"/>
              </a:spcBef>
              <a:spcAft>
                <a:spcPct val="35000"/>
              </a:spcAft>
            </a:pPr>
            <a:r>
              <a:rPr lang="en-ZA" sz="1400" kern="1200" dirty="0" smtClean="0">
                <a:solidFill>
                  <a:schemeClr val="tx1"/>
                </a:solidFill>
              </a:rPr>
              <a:t>Make use of subjective language or emotive words to express your opinions.</a:t>
            </a:r>
            <a:endParaRPr lang="en-US" sz="1400" kern="1200" dirty="0">
              <a:solidFill>
                <a:schemeClr val="tx1"/>
              </a:solidFill>
            </a:endParaRPr>
          </a:p>
        </p:txBody>
      </p:sp>
      <p:sp>
        <p:nvSpPr>
          <p:cNvPr id="10" name="Freeform 9"/>
          <p:cNvSpPr/>
          <p:nvPr/>
        </p:nvSpPr>
        <p:spPr>
          <a:xfrm>
            <a:off x="3505200" y="2912879"/>
            <a:ext cx="1430521" cy="1430521"/>
          </a:xfrm>
          <a:custGeom>
            <a:avLst/>
            <a:gdLst>
              <a:gd name="connsiteX0" fmla="*/ 0 w 1430521"/>
              <a:gd name="connsiteY0" fmla="*/ 715261 h 1430521"/>
              <a:gd name="connsiteX1" fmla="*/ 715261 w 1430521"/>
              <a:gd name="connsiteY1" fmla="*/ 0 h 1430521"/>
              <a:gd name="connsiteX2" fmla="*/ 1430522 w 1430521"/>
              <a:gd name="connsiteY2" fmla="*/ 715261 h 1430521"/>
              <a:gd name="connsiteX3" fmla="*/ 715261 w 1430521"/>
              <a:gd name="connsiteY3" fmla="*/ 1430522 h 1430521"/>
              <a:gd name="connsiteX4" fmla="*/ 0 w 1430521"/>
              <a:gd name="connsiteY4" fmla="*/ 715261 h 143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521" h="1430521">
                <a:moveTo>
                  <a:pt x="0" y="715261"/>
                </a:moveTo>
                <a:cubicBezTo>
                  <a:pt x="0" y="320233"/>
                  <a:pt x="320233" y="0"/>
                  <a:pt x="715261" y="0"/>
                </a:cubicBezTo>
                <a:cubicBezTo>
                  <a:pt x="1110289" y="0"/>
                  <a:pt x="1430522" y="320233"/>
                  <a:pt x="1430522" y="715261"/>
                </a:cubicBezTo>
                <a:cubicBezTo>
                  <a:pt x="1430522" y="1110289"/>
                  <a:pt x="1110289" y="1430522"/>
                  <a:pt x="715261" y="1430522"/>
                </a:cubicBezTo>
                <a:cubicBezTo>
                  <a:pt x="320233" y="1430522"/>
                  <a:pt x="0" y="1110289"/>
                  <a:pt x="0" y="715261"/>
                </a:cubicBezTo>
                <a:close/>
              </a:path>
            </a:pathLst>
          </a:custGeom>
          <a:solidFill>
            <a:srgbClr val="DC6C6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0925" tIns="220925" rIns="220925" bIns="220925" numCol="1" spcCol="1270" anchor="ctr" anchorCtr="0">
            <a:noAutofit/>
          </a:bodyPr>
          <a:lstStyle/>
          <a:p>
            <a:pPr lvl="0" algn="ctr" defTabSz="800100">
              <a:lnSpc>
                <a:spcPct val="90000"/>
              </a:lnSpc>
              <a:spcBef>
                <a:spcPct val="0"/>
              </a:spcBef>
              <a:spcAft>
                <a:spcPct val="35000"/>
              </a:spcAft>
            </a:pPr>
            <a:r>
              <a:rPr lang="en-ZA" sz="1800" b="1" kern="1200" dirty="0" smtClean="0"/>
              <a:t>Some writing tips</a:t>
            </a:r>
            <a:endParaRPr lang="en-US" sz="1800" b="1" kern="1200" dirty="0"/>
          </a:p>
        </p:txBody>
      </p:sp>
    </p:spTree>
    <p:extLst>
      <p:ext uri="{BB962C8B-B14F-4D97-AF65-F5344CB8AC3E}">
        <p14:creationId xmlns:p14="http://schemas.microsoft.com/office/powerpoint/2010/main" val="326760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7" grpId="0" animBg="1"/>
      <p:bldP spid="19" grpId="0" animBg="1"/>
      <p:bldP spid="20" grpId="0" animBg="1"/>
      <p:bldP spid="21" grpId="0" animBg="1"/>
      <p:bldP spid="12" grpId="0" animBg="1"/>
      <p:bldP spid="14"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Writing a letter to the </a:t>
            </a:r>
            <a:r>
              <a:rPr lang="en-ZA" dirty="0" smtClean="0"/>
              <a:t>press</a:t>
            </a:r>
            <a:endParaRPr lang="en-ZA" dirty="0"/>
          </a:p>
        </p:txBody>
      </p:sp>
      <p:graphicFrame>
        <p:nvGraphicFramePr>
          <p:cNvPr id="5" name="Diagram 4"/>
          <p:cNvGraphicFramePr/>
          <p:nvPr>
            <p:extLst>
              <p:ext uri="{D42A27DB-BD31-4B8C-83A1-F6EECF244321}">
                <p14:modId xmlns:p14="http://schemas.microsoft.com/office/powerpoint/2010/main" val="658295771"/>
              </p:ext>
            </p:extLst>
          </p:nvPr>
        </p:nvGraphicFramePr>
        <p:xfrm>
          <a:off x="800100" y="1371600"/>
          <a:ext cx="6781800" cy="452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00817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017967"/>
            <a:ext cx="7543800" cy="554033"/>
          </a:xfrm>
        </p:spPr>
        <p:txBody>
          <a:bodyPr/>
          <a:lstStyle/>
          <a:p>
            <a:r>
              <a:rPr lang="en-ZA" dirty="0" smtClean="0"/>
              <a:t>Module 6</a:t>
            </a:r>
            <a:endParaRPr lang="en-ZA" dirty="0"/>
          </a:p>
        </p:txBody>
      </p:sp>
      <p:sp>
        <p:nvSpPr>
          <p:cNvPr id="3" name="Content Placeholder 2"/>
          <p:cNvSpPr>
            <a:spLocks noGrp="1"/>
          </p:cNvSpPr>
          <p:nvPr>
            <p:ph sz="quarter" idx="10"/>
          </p:nvPr>
        </p:nvSpPr>
        <p:spPr>
          <a:xfrm>
            <a:off x="457200" y="3189503"/>
            <a:ext cx="7543800" cy="828463"/>
          </a:xfrm>
        </p:spPr>
        <p:txBody>
          <a:bodyPr/>
          <a:lstStyle/>
          <a:p>
            <a:r>
              <a:rPr lang="en-ZA" dirty="0">
                <a:solidFill>
                  <a:prstClr val="black"/>
                </a:solidFill>
              </a:rPr>
              <a:t>Learning activity </a:t>
            </a:r>
            <a:r>
              <a:rPr lang="en-ZA" dirty="0" smtClean="0"/>
              <a:t>6.6</a:t>
            </a:r>
            <a:endParaRPr lang="en-ZA" dirty="0"/>
          </a:p>
        </p:txBody>
      </p:sp>
      <p:sp>
        <p:nvSpPr>
          <p:cNvPr id="5" name="Text Placeholder 4"/>
          <p:cNvSpPr>
            <a:spLocks noGrp="1"/>
          </p:cNvSpPr>
          <p:nvPr>
            <p:ph type="body" sz="quarter" idx="12"/>
          </p:nvPr>
        </p:nvSpPr>
        <p:spPr>
          <a:xfrm>
            <a:off x="457200" y="4572000"/>
            <a:ext cx="7543800" cy="609600"/>
          </a:xfrm>
        </p:spPr>
        <p:txBody>
          <a:bodyPr/>
          <a:lstStyle/>
          <a:p>
            <a:pPr marL="0" indent="0">
              <a:buNone/>
            </a:pPr>
            <a:r>
              <a:rPr lang="en-US" dirty="0"/>
              <a:t>Test your knowledge of this section by completing </a:t>
            </a:r>
            <a:r>
              <a:rPr lang="en-US" b="1" dirty="0"/>
              <a:t>Learning activity </a:t>
            </a:r>
            <a:r>
              <a:rPr lang="en-US" b="1" dirty="0" smtClean="0"/>
              <a:t>6.6 </a:t>
            </a:r>
            <a:r>
              <a:rPr lang="en-US" dirty="0"/>
              <a:t>on </a:t>
            </a:r>
            <a:r>
              <a:rPr lang="en-US" b="1" dirty="0"/>
              <a:t>page </a:t>
            </a:r>
            <a:r>
              <a:rPr lang="en-US" b="1" dirty="0" smtClean="0"/>
              <a:t>83 </a:t>
            </a:r>
            <a:r>
              <a:rPr lang="en-US" dirty="0" smtClean="0"/>
              <a:t>of </a:t>
            </a:r>
            <a:r>
              <a:rPr lang="en-US" dirty="0"/>
              <a:t>your </a:t>
            </a:r>
            <a:r>
              <a:rPr lang="en-US" i="1" dirty="0"/>
              <a:t>Student’s Book.</a:t>
            </a:r>
          </a:p>
        </p:txBody>
      </p:sp>
    </p:spTree>
    <p:extLst>
      <p:ext uri="{BB962C8B-B14F-4D97-AF65-F5344CB8AC3E}">
        <p14:creationId xmlns:p14="http://schemas.microsoft.com/office/powerpoint/2010/main" val="2319404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017967"/>
            <a:ext cx="7543800" cy="554033"/>
          </a:xfrm>
        </p:spPr>
        <p:txBody>
          <a:bodyPr/>
          <a:lstStyle/>
          <a:p>
            <a:r>
              <a:rPr lang="en-ZA" dirty="0" smtClean="0"/>
              <a:t>Module 6</a:t>
            </a:r>
            <a:endParaRPr lang="en-ZA" dirty="0"/>
          </a:p>
        </p:txBody>
      </p:sp>
      <p:sp>
        <p:nvSpPr>
          <p:cNvPr id="3" name="Content Placeholder 2"/>
          <p:cNvSpPr>
            <a:spLocks noGrp="1"/>
          </p:cNvSpPr>
          <p:nvPr>
            <p:ph sz="quarter" idx="10"/>
          </p:nvPr>
        </p:nvSpPr>
        <p:spPr>
          <a:xfrm>
            <a:off x="457200" y="3189503"/>
            <a:ext cx="7543800" cy="828463"/>
          </a:xfrm>
        </p:spPr>
        <p:txBody>
          <a:bodyPr/>
          <a:lstStyle/>
          <a:p>
            <a:r>
              <a:rPr lang="en-ZA" dirty="0"/>
              <a:t>Learning activity 6.7</a:t>
            </a:r>
          </a:p>
        </p:txBody>
      </p:sp>
      <p:sp>
        <p:nvSpPr>
          <p:cNvPr id="5" name="Text Placeholder 4"/>
          <p:cNvSpPr>
            <a:spLocks noGrp="1"/>
          </p:cNvSpPr>
          <p:nvPr>
            <p:ph type="body" sz="quarter" idx="12"/>
          </p:nvPr>
        </p:nvSpPr>
        <p:spPr>
          <a:xfrm>
            <a:off x="457200" y="4572000"/>
            <a:ext cx="7543800" cy="609600"/>
          </a:xfrm>
        </p:spPr>
        <p:txBody>
          <a:bodyPr/>
          <a:lstStyle/>
          <a:p>
            <a:pPr marL="0" indent="0">
              <a:buNone/>
            </a:pPr>
            <a:r>
              <a:rPr lang="en-US" dirty="0"/>
              <a:t>Test your knowledge of this section by completing </a:t>
            </a:r>
            <a:r>
              <a:rPr lang="en-US" b="1" dirty="0"/>
              <a:t>Learning activity </a:t>
            </a:r>
            <a:r>
              <a:rPr lang="en-US" b="1" dirty="0" smtClean="0"/>
              <a:t>6.7 </a:t>
            </a:r>
            <a:r>
              <a:rPr lang="en-US" dirty="0"/>
              <a:t>on </a:t>
            </a:r>
            <a:r>
              <a:rPr lang="en-US" b="1" dirty="0"/>
              <a:t>page </a:t>
            </a:r>
            <a:r>
              <a:rPr lang="en-US" b="1" dirty="0" smtClean="0"/>
              <a:t>85 </a:t>
            </a:r>
            <a:r>
              <a:rPr lang="en-US" dirty="0" smtClean="0"/>
              <a:t>of </a:t>
            </a:r>
            <a:r>
              <a:rPr lang="en-US" dirty="0"/>
              <a:t>your </a:t>
            </a:r>
            <a:r>
              <a:rPr lang="en-US" i="1" dirty="0"/>
              <a:t>Student’s Book.</a:t>
            </a:r>
          </a:p>
        </p:txBody>
      </p:sp>
    </p:spTree>
    <p:extLst>
      <p:ext uri="{BB962C8B-B14F-4D97-AF65-F5344CB8AC3E}">
        <p14:creationId xmlns:p14="http://schemas.microsoft.com/office/powerpoint/2010/main" val="3295373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017967"/>
            <a:ext cx="7543800" cy="554033"/>
          </a:xfrm>
        </p:spPr>
        <p:txBody>
          <a:bodyPr/>
          <a:lstStyle/>
          <a:p>
            <a:r>
              <a:rPr lang="en-ZA" dirty="0" smtClean="0"/>
              <a:t>Module 6</a:t>
            </a:r>
            <a:endParaRPr lang="en-ZA" dirty="0"/>
          </a:p>
        </p:txBody>
      </p:sp>
      <p:sp>
        <p:nvSpPr>
          <p:cNvPr id="3" name="Content Placeholder 2"/>
          <p:cNvSpPr>
            <a:spLocks noGrp="1"/>
          </p:cNvSpPr>
          <p:nvPr>
            <p:ph sz="quarter" idx="10"/>
          </p:nvPr>
        </p:nvSpPr>
        <p:spPr>
          <a:xfrm>
            <a:off x="457200" y="3189503"/>
            <a:ext cx="7543800" cy="828463"/>
          </a:xfrm>
        </p:spPr>
        <p:txBody>
          <a:bodyPr/>
          <a:lstStyle/>
          <a:p>
            <a:r>
              <a:rPr lang="en-ZA" dirty="0"/>
              <a:t>Learning activity 6.8</a:t>
            </a:r>
          </a:p>
        </p:txBody>
      </p:sp>
      <p:sp>
        <p:nvSpPr>
          <p:cNvPr id="5" name="Text Placeholder 4"/>
          <p:cNvSpPr>
            <a:spLocks noGrp="1"/>
          </p:cNvSpPr>
          <p:nvPr>
            <p:ph type="body" sz="quarter" idx="12"/>
          </p:nvPr>
        </p:nvSpPr>
        <p:spPr>
          <a:xfrm>
            <a:off x="457200" y="4572000"/>
            <a:ext cx="7543800" cy="609600"/>
          </a:xfrm>
        </p:spPr>
        <p:txBody>
          <a:bodyPr/>
          <a:lstStyle/>
          <a:p>
            <a:pPr marL="0" indent="0">
              <a:buNone/>
            </a:pPr>
            <a:r>
              <a:rPr lang="en-US" dirty="0"/>
              <a:t>Test your knowledge of this section by completing </a:t>
            </a:r>
            <a:r>
              <a:rPr lang="en-US" b="1" dirty="0"/>
              <a:t>Learning activity </a:t>
            </a:r>
            <a:r>
              <a:rPr lang="en-US" b="1" dirty="0" smtClean="0"/>
              <a:t>6.8 </a:t>
            </a:r>
            <a:r>
              <a:rPr lang="en-US" dirty="0"/>
              <a:t>on </a:t>
            </a:r>
            <a:r>
              <a:rPr lang="en-US" b="1" dirty="0"/>
              <a:t>page </a:t>
            </a:r>
            <a:r>
              <a:rPr lang="en-US" b="1" dirty="0" smtClean="0"/>
              <a:t>86 </a:t>
            </a:r>
            <a:r>
              <a:rPr lang="en-US" dirty="0" smtClean="0"/>
              <a:t>of </a:t>
            </a:r>
            <a:r>
              <a:rPr lang="en-US" dirty="0"/>
              <a:t>your </a:t>
            </a:r>
            <a:r>
              <a:rPr lang="en-US" i="1" dirty="0"/>
              <a:t>Student’s Book.</a:t>
            </a:r>
          </a:p>
        </p:txBody>
      </p:sp>
    </p:spTree>
    <p:extLst>
      <p:ext uri="{BB962C8B-B14F-4D97-AF65-F5344CB8AC3E}">
        <p14:creationId xmlns:p14="http://schemas.microsoft.com/office/powerpoint/2010/main" val="31050487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543799" cy="720724"/>
          </a:xfrm>
        </p:spPr>
        <p:txBody>
          <a:bodyPr/>
          <a:lstStyle/>
          <a:p>
            <a:r>
              <a:rPr lang="en-ZA" dirty="0"/>
              <a:t>Summary of Module </a:t>
            </a:r>
            <a:r>
              <a:rPr lang="en-ZA" dirty="0" smtClean="0"/>
              <a:t>6</a:t>
            </a:r>
            <a:endParaRPr lang="en-ZA" dirty="0"/>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949" y="1284181"/>
            <a:ext cx="7222101" cy="4659419"/>
          </a:xfrm>
          <a:prstGeom prst="rect">
            <a:avLst/>
          </a:prstGeom>
        </p:spPr>
      </p:pic>
    </p:spTree>
    <p:extLst>
      <p:ext uri="{BB962C8B-B14F-4D97-AF65-F5344CB8AC3E}">
        <p14:creationId xmlns:p14="http://schemas.microsoft.com/office/powerpoint/2010/main" val="41441986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543799" cy="720724"/>
          </a:xfrm>
        </p:spPr>
        <p:txBody>
          <a:bodyPr/>
          <a:lstStyle/>
          <a:p>
            <a:r>
              <a:rPr lang="en-ZA" dirty="0" smtClean="0"/>
              <a:t>Overview</a:t>
            </a:r>
            <a:endParaRPr lang="en-ZA" dirty="0"/>
          </a:p>
        </p:txBody>
      </p:sp>
      <p:sp>
        <p:nvSpPr>
          <p:cNvPr id="3" name="Content Placeholder 2"/>
          <p:cNvSpPr>
            <a:spLocks noGrp="1"/>
          </p:cNvSpPr>
          <p:nvPr>
            <p:ph idx="1"/>
          </p:nvPr>
        </p:nvSpPr>
        <p:spPr>
          <a:xfrm>
            <a:off x="457200" y="1143000"/>
            <a:ext cx="7543800" cy="5043488"/>
          </a:xfrm>
        </p:spPr>
        <p:txBody>
          <a:bodyPr/>
          <a:lstStyle/>
          <a:p>
            <a:pPr marL="442913" lvl="0" indent="-442913"/>
            <a:r>
              <a:rPr lang="en-ZA" sz="2800" dirty="0"/>
              <a:t>Magazine articles</a:t>
            </a:r>
          </a:p>
          <a:p>
            <a:pPr marL="442913" lvl="0" indent="-442913"/>
            <a:r>
              <a:rPr lang="en-ZA" sz="2800" dirty="0"/>
              <a:t>Editorials </a:t>
            </a:r>
          </a:p>
          <a:p>
            <a:pPr marL="442913" lvl="0" indent="-442913"/>
            <a:r>
              <a:rPr lang="en-ZA" sz="2800" dirty="0"/>
              <a:t>Letters to the press</a:t>
            </a:r>
          </a:p>
        </p:txBody>
      </p:sp>
    </p:spTree>
    <p:extLst>
      <p:ext uri="{BB962C8B-B14F-4D97-AF65-F5344CB8AC3E}">
        <p14:creationId xmlns:p14="http://schemas.microsoft.com/office/powerpoint/2010/main" val="681311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017966"/>
            <a:ext cx="7543800" cy="554033"/>
          </a:xfrm>
        </p:spPr>
        <p:txBody>
          <a:bodyPr/>
          <a:lstStyle/>
          <a:p>
            <a:r>
              <a:rPr lang="en-ZA" dirty="0" smtClean="0"/>
              <a:t>Module 6</a:t>
            </a:r>
            <a:endParaRPr lang="en-ZA" dirty="0"/>
          </a:p>
        </p:txBody>
      </p:sp>
      <p:sp>
        <p:nvSpPr>
          <p:cNvPr id="3" name="Content Placeholder 2"/>
          <p:cNvSpPr>
            <a:spLocks noGrp="1"/>
          </p:cNvSpPr>
          <p:nvPr>
            <p:ph sz="quarter" idx="10"/>
          </p:nvPr>
        </p:nvSpPr>
        <p:spPr>
          <a:xfrm>
            <a:off x="457200" y="3189503"/>
            <a:ext cx="7543800" cy="828463"/>
          </a:xfrm>
        </p:spPr>
        <p:txBody>
          <a:bodyPr/>
          <a:lstStyle/>
          <a:p>
            <a:r>
              <a:rPr lang="en-ZA" dirty="0"/>
              <a:t>Formative assessment</a:t>
            </a:r>
          </a:p>
        </p:txBody>
      </p:sp>
      <p:sp>
        <p:nvSpPr>
          <p:cNvPr id="5" name="Text Placeholder 4"/>
          <p:cNvSpPr>
            <a:spLocks noGrp="1"/>
          </p:cNvSpPr>
          <p:nvPr>
            <p:ph type="body" sz="quarter" idx="12"/>
          </p:nvPr>
        </p:nvSpPr>
        <p:spPr>
          <a:xfrm>
            <a:off x="457200" y="4572000"/>
            <a:ext cx="7543800" cy="457200"/>
          </a:xfrm>
        </p:spPr>
        <p:txBody>
          <a:bodyPr/>
          <a:lstStyle/>
          <a:p>
            <a:pPr marL="0" indent="0">
              <a:buNone/>
            </a:pPr>
            <a:r>
              <a:rPr lang="en-ZA" dirty="0"/>
              <a:t>Test your knowledge of </a:t>
            </a:r>
            <a:r>
              <a:rPr lang="en-ZA" b="1" dirty="0"/>
              <a:t>Module </a:t>
            </a:r>
            <a:r>
              <a:rPr lang="en-ZA" b="1" dirty="0" smtClean="0"/>
              <a:t>6 </a:t>
            </a:r>
            <a:r>
              <a:rPr lang="en-ZA" dirty="0"/>
              <a:t>by completing the </a:t>
            </a:r>
            <a:r>
              <a:rPr lang="en-ZA" b="1" dirty="0"/>
              <a:t>Formative assessment </a:t>
            </a:r>
            <a:r>
              <a:rPr lang="en-ZA" dirty="0"/>
              <a:t>on </a:t>
            </a:r>
            <a:r>
              <a:rPr lang="en-ZA" b="1" dirty="0"/>
              <a:t>page </a:t>
            </a:r>
            <a:r>
              <a:rPr lang="en-ZA" b="1" dirty="0" smtClean="0"/>
              <a:t>88 </a:t>
            </a:r>
            <a:r>
              <a:rPr lang="en-ZA" dirty="0"/>
              <a:t>of your </a:t>
            </a:r>
            <a:r>
              <a:rPr lang="en-ZA" i="1" dirty="0"/>
              <a:t>Student’s Book</a:t>
            </a:r>
            <a:r>
              <a:rPr lang="en-ZA" dirty="0"/>
              <a:t>.</a:t>
            </a:r>
          </a:p>
        </p:txBody>
      </p:sp>
    </p:spTree>
    <p:extLst>
      <p:ext uri="{BB962C8B-B14F-4D97-AF65-F5344CB8AC3E}">
        <p14:creationId xmlns:p14="http://schemas.microsoft.com/office/powerpoint/2010/main" val="32595082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55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543799" cy="720724"/>
          </a:xfrm>
        </p:spPr>
        <p:txBody>
          <a:bodyPr/>
          <a:lstStyle/>
          <a:p>
            <a:r>
              <a:rPr lang="en-ZA" dirty="0"/>
              <a:t>Magazine articles and </a:t>
            </a:r>
            <a:br>
              <a:rPr lang="en-ZA" dirty="0"/>
            </a:br>
            <a:r>
              <a:rPr lang="en-ZA" dirty="0" smtClean="0"/>
              <a:t>newspaper </a:t>
            </a:r>
            <a:r>
              <a:rPr lang="en-ZA" dirty="0"/>
              <a:t>articles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781" y="1617482"/>
            <a:ext cx="6510438" cy="4339067"/>
          </a:xfrm>
          <a:prstGeom prst="rect">
            <a:avLst/>
          </a:prstGeom>
        </p:spPr>
      </p:pic>
    </p:spTree>
    <p:extLst>
      <p:ext uri="{BB962C8B-B14F-4D97-AF65-F5344CB8AC3E}">
        <p14:creationId xmlns:p14="http://schemas.microsoft.com/office/powerpoint/2010/main" val="2685169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89911" y="1800948"/>
            <a:ext cx="3349744" cy="3834682"/>
          </a:xfrm>
          <a:prstGeom prst="rect">
            <a:avLst/>
          </a:prstGeom>
        </p:spPr>
      </p:pic>
      <p:sp>
        <p:nvSpPr>
          <p:cNvPr id="23" name="Rectangle 22"/>
          <p:cNvSpPr/>
          <p:nvPr/>
        </p:nvSpPr>
        <p:spPr>
          <a:xfrm>
            <a:off x="455578" y="5133600"/>
            <a:ext cx="7552800" cy="810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684180" y="5238000"/>
            <a:ext cx="4796"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5" name="Content Placeholder 2"/>
          <p:cNvSpPr txBox="1">
            <a:spLocks/>
          </p:cNvSpPr>
          <p:nvPr/>
        </p:nvSpPr>
        <p:spPr>
          <a:xfrm>
            <a:off x="791183" y="5328628"/>
            <a:ext cx="7133617" cy="528268"/>
          </a:xfrm>
          <a:prstGeom prst="rect">
            <a:avLst/>
          </a:prstGeom>
          <a:noFill/>
        </p:spPr>
        <p:txBody>
          <a:bodyPr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000" dirty="0"/>
              <a:t>Magazine articles also contain a </a:t>
            </a:r>
            <a:r>
              <a:rPr lang="en-ZA" sz="2000" dirty="0" err="1"/>
              <a:t>byline</a:t>
            </a:r>
            <a:r>
              <a:rPr lang="en-ZA" sz="2000" dirty="0"/>
              <a:t>. </a:t>
            </a:r>
          </a:p>
        </p:txBody>
      </p:sp>
      <p:sp>
        <p:nvSpPr>
          <p:cNvPr id="26" name="Rectangle 25"/>
          <p:cNvSpPr/>
          <p:nvPr/>
        </p:nvSpPr>
        <p:spPr>
          <a:xfrm>
            <a:off x="455578" y="4247400"/>
            <a:ext cx="7552800" cy="810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p:cNvCxnSpPr/>
          <p:nvPr/>
        </p:nvCxnSpPr>
        <p:spPr>
          <a:xfrm>
            <a:off x="685800" y="4323600"/>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8" name="Content Placeholder 2"/>
          <p:cNvSpPr txBox="1">
            <a:spLocks/>
          </p:cNvSpPr>
          <p:nvPr/>
        </p:nvSpPr>
        <p:spPr>
          <a:xfrm>
            <a:off x="791183" y="4376732"/>
            <a:ext cx="6981217" cy="680668"/>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000" dirty="0"/>
              <a:t>By contrast, magazine articles may have a short, interesting headline. </a:t>
            </a:r>
          </a:p>
        </p:txBody>
      </p:sp>
      <p:sp>
        <p:nvSpPr>
          <p:cNvPr id="4" name="Rectangle 3"/>
          <p:cNvSpPr/>
          <p:nvPr/>
        </p:nvSpPr>
        <p:spPr>
          <a:xfrm>
            <a:off x="447673" y="3352800"/>
            <a:ext cx="7552800" cy="810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flipH="1">
            <a:off x="676275" y="3429000"/>
            <a:ext cx="4796"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6" name="Content Placeholder 2"/>
          <p:cNvSpPr txBox="1">
            <a:spLocks/>
          </p:cNvSpPr>
          <p:nvPr/>
        </p:nvSpPr>
        <p:spPr>
          <a:xfrm>
            <a:off x="783278" y="3550227"/>
            <a:ext cx="7131994" cy="528268"/>
          </a:xfrm>
          <a:prstGeom prst="rect">
            <a:avLst/>
          </a:prstGeom>
          <a:noFill/>
        </p:spPr>
        <p:txBody>
          <a:bodyPr>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000" dirty="0"/>
              <a:t>The newspaper article consists mainly of facts and the tone is impersonal.</a:t>
            </a:r>
          </a:p>
        </p:txBody>
      </p:sp>
      <p:sp>
        <p:nvSpPr>
          <p:cNvPr id="7" name="Rectangle 6"/>
          <p:cNvSpPr/>
          <p:nvPr/>
        </p:nvSpPr>
        <p:spPr>
          <a:xfrm>
            <a:off x="447674" y="2466600"/>
            <a:ext cx="7552800" cy="810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684180" y="2560409"/>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9" name="Content Placeholder 2"/>
          <p:cNvSpPr txBox="1">
            <a:spLocks/>
          </p:cNvSpPr>
          <p:nvPr/>
        </p:nvSpPr>
        <p:spPr>
          <a:xfrm>
            <a:off x="783278" y="2514600"/>
            <a:ext cx="7139899" cy="693809"/>
          </a:xfrm>
          <a:prstGeom prst="rect">
            <a:avLst/>
          </a:prstGeom>
          <a:noFill/>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000" dirty="0"/>
              <a:t>They are divided into columns, and the first paragraph, which is called the lead, gives a brief summary of the article. </a:t>
            </a:r>
          </a:p>
        </p:txBody>
      </p:sp>
      <p:sp>
        <p:nvSpPr>
          <p:cNvPr id="10" name="Rectangle 9"/>
          <p:cNvSpPr/>
          <p:nvPr/>
        </p:nvSpPr>
        <p:spPr>
          <a:xfrm>
            <a:off x="449296" y="1600201"/>
            <a:ext cx="7551704" cy="81147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flipH="1">
            <a:off x="676275" y="1676400"/>
            <a:ext cx="1621"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2" name="Content Placeholder 2"/>
          <p:cNvSpPr txBox="1">
            <a:spLocks/>
          </p:cNvSpPr>
          <p:nvPr/>
        </p:nvSpPr>
        <p:spPr>
          <a:xfrm>
            <a:off x="783278" y="1686725"/>
            <a:ext cx="6981217" cy="703676"/>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000" dirty="0"/>
              <a:t>Newspaper articles have a short, dramatic headline to capture people’s attention. </a:t>
            </a:r>
          </a:p>
        </p:txBody>
      </p:sp>
      <p:sp>
        <p:nvSpPr>
          <p:cNvPr id="19" name="Rectangle 18"/>
          <p:cNvSpPr/>
          <p:nvPr/>
        </p:nvSpPr>
        <p:spPr>
          <a:xfrm>
            <a:off x="8424000" y="3"/>
            <a:ext cx="720000" cy="63178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pic>
        <p:nvPicPr>
          <p:cNvPr id="21" name="Picture 20"/>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sp>
        <p:nvSpPr>
          <p:cNvPr id="2" name="Title 1"/>
          <p:cNvSpPr>
            <a:spLocks noGrp="1"/>
          </p:cNvSpPr>
          <p:nvPr>
            <p:ph type="title"/>
          </p:nvPr>
        </p:nvSpPr>
        <p:spPr>
          <a:xfrm>
            <a:off x="457200" y="238125"/>
            <a:ext cx="7543800" cy="720724"/>
          </a:xfrm>
        </p:spPr>
        <p:txBody>
          <a:bodyPr/>
          <a:lstStyle/>
          <a:p>
            <a:r>
              <a:rPr lang="en-US" sz="4200" dirty="0"/>
              <a:t>The contrast between newspaper and magazine articles</a:t>
            </a:r>
            <a:endParaRPr lang="en-ZA" sz="4200" dirty="0"/>
          </a:p>
        </p:txBody>
      </p:sp>
      <p:pic>
        <p:nvPicPr>
          <p:cNvPr id="22" name="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420225" y="1444625"/>
            <a:ext cx="609600" cy="609600"/>
          </a:xfrm>
          <a:prstGeom prst="rect">
            <a:avLst/>
          </a:prstGeom>
        </p:spPr>
      </p:pic>
      <p:pic>
        <p:nvPicPr>
          <p:cNvPr id="29" name="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420225" y="504108"/>
            <a:ext cx="609600" cy="609600"/>
          </a:xfrm>
          <a:prstGeom prst="rect">
            <a:avLst/>
          </a:prstGeom>
        </p:spPr>
      </p:pic>
      <p:pic>
        <p:nvPicPr>
          <p:cNvPr id="30" name="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478433" y="2152650"/>
            <a:ext cx="609600" cy="609600"/>
          </a:xfrm>
          <a:prstGeom prst="rect">
            <a:avLst/>
          </a:prstGeom>
        </p:spPr>
      </p:pic>
      <p:pic>
        <p:nvPicPr>
          <p:cNvPr id="31" name="A">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567000" y="2791200"/>
            <a:ext cx="609600" cy="609600"/>
          </a:xfrm>
          <a:prstGeom prst="rect">
            <a:avLst/>
          </a:prstGeom>
        </p:spPr>
      </p:pic>
      <p:pic>
        <p:nvPicPr>
          <p:cNvPr id="3" name="B">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0055225" y="4403725"/>
            <a:ext cx="609600" cy="609600"/>
          </a:xfrm>
          <a:prstGeom prst="rect">
            <a:avLst/>
          </a:prstGeom>
        </p:spPr>
      </p:pic>
      <p:pic>
        <p:nvPicPr>
          <p:cNvPr id="14" name="C">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0626725" y="5876925"/>
            <a:ext cx="609600" cy="609600"/>
          </a:xfrm>
          <a:prstGeom prst="rect">
            <a:avLst/>
          </a:prstGeom>
        </p:spPr>
      </p:pic>
      <p:sp>
        <p:nvSpPr>
          <p:cNvPr id="15" name="Rectangle 14"/>
          <p:cNvSpPr/>
          <p:nvPr/>
        </p:nvSpPr>
        <p:spPr>
          <a:xfrm>
            <a:off x="9296400" y="238125"/>
            <a:ext cx="2895600" cy="6924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3702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4316"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31"/>
                                        </p:tgtEl>
                                      </p:cBhvr>
                                    </p:cmd>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par>
                                <p:cTn id="23" presetID="2" presetClass="entr" presetSubtype="1" fill="hold" nodeType="withEffect">
                                  <p:stCondLst>
                                    <p:cond delay="15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par>
                                <p:cTn id="27" presetID="1" presetClass="mediacall" presetSubtype="0" fill="hold" nodeType="withEffect">
                                  <p:stCondLst>
                                    <p:cond delay="150"/>
                                  </p:stCondLst>
                                  <p:childTnLst>
                                    <p:cmd type="call" cmd="playFrom(0.0)">
                                      <p:cBhvr>
                                        <p:cTn id="28" dur="5581" fill="hold"/>
                                        <p:tgtEl>
                                          <p:spTgt spid="22"/>
                                        </p:tgtEl>
                                      </p:cBhvr>
                                    </p:cmd>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3" presetClass="mediacall" presetSubtype="0" fill="hold" nodeType="withEffect">
                                  <p:stCondLst>
                                    <p:cond delay="0"/>
                                  </p:stCondLst>
                                  <p:childTnLst>
                                    <p:cmd type="call" cmd="stop">
                                      <p:cBhvr>
                                        <p:cTn id="36" dur="1" fill="hold"/>
                                        <p:tgtEl>
                                          <p:spTgt spid="22"/>
                                        </p:tgtEl>
                                      </p:cBhvr>
                                    </p:cmd>
                                  </p:childTnLst>
                                </p:cTn>
                              </p:par>
                              <p:par>
                                <p:cTn id="37" presetID="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0-#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par>
                                <p:cTn id="41" presetID="2" presetClass="entr" presetSubtype="1" fill="hold" nodeType="withEffect">
                                  <p:stCondLst>
                                    <p:cond delay="25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0-#ppt_h/2"/>
                                          </p:val>
                                        </p:tav>
                                        <p:tav tm="100000">
                                          <p:val>
                                            <p:strVal val="#ppt_y"/>
                                          </p:val>
                                        </p:tav>
                                      </p:tavLst>
                                    </p:anim>
                                  </p:childTnLst>
                                </p:cTn>
                              </p:par>
                            </p:childTnLst>
                          </p:cTn>
                        </p:par>
                        <p:par>
                          <p:cTn id="45" fill="hold">
                            <p:stCondLst>
                              <p:cond delay="750"/>
                            </p:stCondLst>
                            <p:childTnLst>
                              <p:par>
                                <p:cTn id="46" presetID="1" presetClass="mediacall" presetSubtype="0" fill="hold" nodeType="afterEffect">
                                  <p:stCondLst>
                                    <p:cond delay="0"/>
                                  </p:stCondLst>
                                  <p:childTnLst>
                                    <p:cmd type="call" cmd="playFrom(0.0)">
                                      <p:cBhvr>
                                        <p:cTn id="47" dur="7976" fill="hold"/>
                                        <p:tgtEl>
                                          <p:spTgt spid="29"/>
                                        </p:tgtEl>
                                      </p:cBhvr>
                                    </p:cmd>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0-#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par>
                                <p:cTn id="54" presetID="3" presetClass="mediacall" presetSubtype="0" fill="hold" nodeType="withEffect">
                                  <p:stCondLst>
                                    <p:cond delay="0"/>
                                  </p:stCondLst>
                                  <p:childTnLst>
                                    <p:cmd type="call" cmd="stop">
                                      <p:cBhvr>
                                        <p:cTn id="55" dur="1" fill="hold"/>
                                        <p:tgtEl>
                                          <p:spTgt spid="29"/>
                                        </p:tgtEl>
                                      </p:cBhvr>
                                    </p:cmd>
                                  </p:childTnLst>
                                </p:cTn>
                              </p:par>
                              <p:par>
                                <p:cTn id="56" presetID="2" presetClass="entr" presetSubtype="2"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1+#ppt_w/2"/>
                                          </p:val>
                                        </p:tav>
                                        <p:tav tm="100000">
                                          <p:val>
                                            <p:strVal val="#ppt_x"/>
                                          </p:val>
                                        </p:tav>
                                      </p:tavLst>
                                    </p:anim>
                                    <p:anim calcmode="lin" valueType="num">
                                      <p:cBhvr additive="base">
                                        <p:cTn id="59" dur="500" fill="hold"/>
                                        <p:tgtEl>
                                          <p:spTgt spid="6"/>
                                        </p:tgtEl>
                                        <p:attrNameLst>
                                          <p:attrName>ppt_y</p:attrName>
                                        </p:attrNameLst>
                                      </p:cBhvr>
                                      <p:tavLst>
                                        <p:tav tm="0">
                                          <p:val>
                                            <p:strVal val="#ppt_y"/>
                                          </p:val>
                                        </p:tav>
                                        <p:tav tm="100000">
                                          <p:val>
                                            <p:strVal val="#ppt_y"/>
                                          </p:val>
                                        </p:tav>
                                      </p:tavLst>
                                    </p:anim>
                                  </p:childTnLst>
                                </p:cTn>
                              </p:par>
                              <p:par>
                                <p:cTn id="60" presetID="2" presetClass="entr" presetSubtype="1"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ppt_x"/>
                                          </p:val>
                                        </p:tav>
                                        <p:tav tm="100000">
                                          <p:val>
                                            <p:strVal val="#ppt_x"/>
                                          </p:val>
                                        </p:tav>
                                      </p:tavLst>
                                    </p:anim>
                                    <p:anim calcmode="lin" valueType="num">
                                      <p:cBhvr additive="base">
                                        <p:cTn id="63" dur="500" fill="hold"/>
                                        <p:tgtEl>
                                          <p:spTgt spid="5"/>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1" presetClass="mediacall" presetSubtype="0" fill="hold" nodeType="afterEffect">
                                  <p:stCondLst>
                                    <p:cond delay="0"/>
                                  </p:stCondLst>
                                  <p:childTnLst>
                                    <p:cmd type="call" cmd="playFrom(0.0)">
                                      <p:cBhvr>
                                        <p:cTn id="66" dur="5193" fill="hold"/>
                                        <p:tgtEl>
                                          <p:spTgt spid="30"/>
                                        </p:tgtEl>
                                      </p:cBhvr>
                                    </p:cmd>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1+#ppt_w/2"/>
                                          </p:val>
                                        </p:tav>
                                        <p:tav tm="100000">
                                          <p:val>
                                            <p:strVal val="#ppt_x"/>
                                          </p:val>
                                        </p:tav>
                                      </p:tavLst>
                                    </p:anim>
                                    <p:anim calcmode="lin" valueType="num">
                                      <p:cBhvr additive="base">
                                        <p:cTn id="72" dur="500" fill="hold"/>
                                        <p:tgtEl>
                                          <p:spTgt spid="26"/>
                                        </p:tgtEl>
                                        <p:attrNameLst>
                                          <p:attrName>ppt_y</p:attrName>
                                        </p:attrNameLst>
                                      </p:cBhvr>
                                      <p:tavLst>
                                        <p:tav tm="0">
                                          <p:val>
                                            <p:strVal val="#ppt_y"/>
                                          </p:val>
                                        </p:tav>
                                        <p:tav tm="100000">
                                          <p:val>
                                            <p:strVal val="#ppt_y"/>
                                          </p:val>
                                        </p:tav>
                                      </p:tavLst>
                                    </p:anim>
                                  </p:childTnLst>
                                </p:cTn>
                              </p:par>
                            </p:childTnLst>
                          </p:cTn>
                        </p:par>
                        <p:par>
                          <p:cTn id="73" fill="hold">
                            <p:stCondLst>
                              <p:cond delay="500"/>
                            </p:stCondLst>
                            <p:childTnLst>
                              <p:par>
                                <p:cTn id="74" presetID="3" presetClass="mediacall" presetSubtype="0" fill="hold" nodeType="afterEffect">
                                  <p:stCondLst>
                                    <p:cond delay="0"/>
                                  </p:stCondLst>
                                  <p:childTnLst>
                                    <p:cmd type="call" cmd="stop">
                                      <p:cBhvr>
                                        <p:cTn id="75" dur="1" fill="hold"/>
                                        <p:tgtEl>
                                          <p:spTgt spid="30"/>
                                        </p:tgtEl>
                                      </p:cBhvr>
                                    </p:cmd>
                                  </p:childTnLst>
                                </p:cTn>
                              </p:par>
                              <p:par>
                                <p:cTn id="76" presetID="2" presetClass="entr" presetSubtype="8"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 calcmode="lin" valueType="num">
                                      <p:cBhvr additive="base">
                                        <p:cTn id="78" dur="500" fill="hold"/>
                                        <p:tgtEl>
                                          <p:spTgt spid="28"/>
                                        </p:tgtEl>
                                        <p:attrNameLst>
                                          <p:attrName>ppt_x</p:attrName>
                                        </p:attrNameLst>
                                      </p:cBhvr>
                                      <p:tavLst>
                                        <p:tav tm="0">
                                          <p:val>
                                            <p:strVal val="0-#ppt_w/2"/>
                                          </p:val>
                                        </p:tav>
                                        <p:tav tm="100000">
                                          <p:val>
                                            <p:strVal val="#ppt_x"/>
                                          </p:val>
                                        </p:tav>
                                      </p:tavLst>
                                    </p:anim>
                                    <p:anim calcmode="lin" valueType="num">
                                      <p:cBhvr additive="base">
                                        <p:cTn id="79" dur="500" fill="hold"/>
                                        <p:tgtEl>
                                          <p:spTgt spid="28"/>
                                        </p:tgtEl>
                                        <p:attrNameLst>
                                          <p:attrName>ppt_y</p:attrName>
                                        </p:attrNameLst>
                                      </p:cBhvr>
                                      <p:tavLst>
                                        <p:tav tm="0">
                                          <p:val>
                                            <p:strVal val="#ppt_y"/>
                                          </p:val>
                                        </p:tav>
                                        <p:tav tm="100000">
                                          <p:val>
                                            <p:strVal val="#ppt_y"/>
                                          </p:val>
                                        </p:tav>
                                      </p:tavLst>
                                    </p:anim>
                                  </p:childTnLst>
                                </p:cTn>
                              </p:par>
                              <p:par>
                                <p:cTn id="80" presetID="2" presetClass="entr" presetSubtype="1" fill="hold" nodeType="withEffect">
                                  <p:stCondLst>
                                    <p:cond delay="250"/>
                                  </p:stCondLst>
                                  <p:childTnLst>
                                    <p:set>
                                      <p:cBhvr>
                                        <p:cTn id="81" dur="1" fill="hold">
                                          <p:stCondLst>
                                            <p:cond delay="0"/>
                                          </p:stCondLst>
                                        </p:cTn>
                                        <p:tgtEl>
                                          <p:spTgt spid="27"/>
                                        </p:tgtEl>
                                        <p:attrNameLst>
                                          <p:attrName>style.visibility</p:attrName>
                                        </p:attrNameLst>
                                      </p:cBhvr>
                                      <p:to>
                                        <p:strVal val="visible"/>
                                      </p:to>
                                    </p:set>
                                    <p:anim calcmode="lin" valueType="num">
                                      <p:cBhvr additive="base">
                                        <p:cTn id="82" dur="500" fill="hold"/>
                                        <p:tgtEl>
                                          <p:spTgt spid="27"/>
                                        </p:tgtEl>
                                        <p:attrNameLst>
                                          <p:attrName>ppt_x</p:attrName>
                                        </p:attrNameLst>
                                      </p:cBhvr>
                                      <p:tavLst>
                                        <p:tav tm="0">
                                          <p:val>
                                            <p:strVal val="#ppt_x"/>
                                          </p:val>
                                        </p:tav>
                                        <p:tav tm="100000">
                                          <p:val>
                                            <p:strVal val="#ppt_x"/>
                                          </p:val>
                                        </p:tav>
                                      </p:tavLst>
                                    </p:anim>
                                    <p:anim calcmode="lin" valueType="num">
                                      <p:cBhvr additive="base">
                                        <p:cTn id="83" dur="500" fill="hold"/>
                                        <p:tgtEl>
                                          <p:spTgt spid="27"/>
                                        </p:tgtEl>
                                        <p:attrNameLst>
                                          <p:attrName>ppt_y</p:attrName>
                                        </p:attrNameLst>
                                      </p:cBhvr>
                                      <p:tavLst>
                                        <p:tav tm="0">
                                          <p:val>
                                            <p:strVal val="0-#ppt_h/2"/>
                                          </p:val>
                                        </p:tav>
                                        <p:tav tm="100000">
                                          <p:val>
                                            <p:strVal val="#ppt_y"/>
                                          </p:val>
                                        </p:tav>
                                      </p:tavLst>
                                    </p:anim>
                                  </p:childTnLst>
                                </p:cTn>
                              </p:par>
                              <p:par>
                                <p:cTn id="84" presetID="1" presetClass="mediacall" presetSubtype="0" fill="hold" nodeType="withEffect">
                                  <p:stCondLst>
                                    <p:cond delay="250"/>
                                  </p:stCondLst>
                                  <p:childTnLst>
                                    <p:cmd type="call" cmd="playFrom(0.0)">
                                      <p:cBhvr>
                                        <p:cTn id="85" dur="5258" fill="hold"/>
                                        <p:tgtEl>
                                          <p:spTgt spid="3"/>
                                        </p:tgtEl>
                                      </p:cBhvr>
                                    </p:cmd>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additive="base">
                                        <p:cTn id="90" dur="500" fill="hold"/>
                                        <p:tgtEl>
                                          <p:spTgt spid="23"/>
                                        </p:tgtEl>
                                        <p:attrNameLst>
                                          <p:attrName>ppt_x</p:attrName>
                                        </p:attrNameLst>
                                      </p:cBhvr>
                                      <p:tavLst>
                                        <p:tav tm="0">
                                          <p:val>
                                            <p:strVal val="0-#ppt_w/2"/>
                                          </p:val>
                                        </p:tav>
                                        <p:tav tm="100000">
                                          <p:val>
                                            <p:strVal val="#ppt_x"/>
                                          </p:val>
                                        </p:tav>
                                      </p:tavLst>
                                    </p:anim>
                                    <p:anim calcmode="lin" valueType="num">
                                      <p:cBhvr additive="base">
                                        <p:cTn id="91" dur="500" fill="hold"/>
                                        <p:tgtEl>
                                          <p:spTgt spid="23"/>
                                        </p:tgtEl>
                                        <p:attrNameLst>
                                          <p:attrName>ppt_y</p:attrName>
                                        </p:attrNameLst>
                                      </p:cBhvr>
                                      <p:tavLst>
                                        <p:tav tm="0">
                                          <p:val>
                                            <p:strVal val="#ppt_y"/>
                                          </p:val>
                                        </p:tav>
                                        <p:tav tm="100000">
                                          <p:val>
                                            <p:strVal val="#ppt_y"/>
                                          </p:val>
                                        </p:tav>
                                      </p:tavLst>
                                    </p:anim>
                                  </p:childTnLst>
                                </p:cTn>
                              </p:par>
                            </p:childTnLst>
                          </p:cTn>
                        </p:par>
                        <p:par>
                          <p:cTn id="92" fill="hold">
                            <p:stCondLst>
                              <p:cond delay="500"/>
                            </p:stCondLst>
                            <p:childTnLst>
                              <p:par>
                                <p:cTn id="93" presetID="3" presetClass="mediacall" presetSubtype="0" fill="hold" nodeType="afterEffect">
                                  <p:stCondLst>
                                    <p:cond delay="0"/>
                                  </p:stCondLst>
                                  <p:childTnLst>
                                    <p:cmd type="call" cmd="stop">
                                      <p:cBhvr>
                                        <p:cTn id="94" dur="1" fill="hold"/>
                                        <p:tgtEl>
                                          <p:spTgt spid="3"/>
                                        </p:tgtEl>
                                      </p:cBhvr>
                                    </p:cmd>
                                  </p:childTnLst>
                                </p:cTn>
                              </p:par>
                              <p:par>
                                <p:cTn id="95" presetID="2" presetClass="entr" presetSubtype="2"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500" fill="hold"/>
                                        <p:tgtEl>
                                          <p:spTgt spid="25"/>
                                        </p:tgtEl>
                                        <p:attrNameLst>
                                          <p:attrName>ppt_x</p:attrName>
                                        </p:attrNameLst>
                                      </p:cBhvr>
                                      <p:tavLst>
                                        <p:tav tm="0">
                                          <p:val>
                                            <p:strVal val="1+#ppt_w/2"/>
                                          </p:val>
                                        </p:tav>
                                        <p:tav tm="100000">
                                          <p:val>
                                            <p:strVal val="#ppt_x"/>
                                          </p:val>
                                        </p:tav>
                                      </p:tavLst>
                                    </p:anim>
                                    <p:anim calcmode="lin" valueType="num">
                                      <p:cBhvr additive="base">
                                        <p:cTn id="98" dur="500" fill="hold"/>
                                        <p:tgtEl>
                                          <p:spTgt spid="25"/>
                                        </p:tgtEl>
                                        <p:attrNameLst>
                                          <p:attrName>ppt_y</p:attrName>
                                        </p:attrNameLst>
                                      </p:cBhvr>
                                      <p:tavLst>
                                        <p:tav tm="0">
                                          <p:val>
                                            <p:strVal val="#ppt_y"/>
                                          </p:val>
                                        </p:tav>
                                        <p:tav tm="100000">
                                          <p:val>
                                            <p:strVal val="#ppt_y"/>
                                          </p:val>
                                        </p:tav>
                                      </p:tavLst>
                                    </p:anim>
                                  </p:childTnLst>
                                </p:cTn>
                              </p:par>
                              <p:par>
                                <p:cTn id="99" presetID="2" presetClass="entr" presetSubtype="1" fill="hold" nodeType="withEffect">
                                  <p:stCondLst>
                                    <p:cond delay="0"/>
                                  </p:stCondLst>
                                  <p:childTnLst>
                                    <p:set>
                                      <p:cBhvr>
                                        <p:cTn id="100" dur="1" fill="hold">
                                          <p:stCondLst>
                                            <p:cond delay="0"/>
                                          </p:stCondLst>
                                        </p:cTn>
                                        <p:tgtEl>
                                          <p:spTgt spid="24"/>
                                        </p:tgtEl>
                                        <p:attrNameLst>
                                          <p:attrName>style.visibility</p:attrName>
                                        </p:attrNameLst>
                                      </p:cBhvr>
                                      <p:to>
                                        <p:strVal val="visible"/>
                                      </p:to>
                                    </p:set>
                                    <p:anim calcmode="lin" valueType="num">
                                      <p:cBhvr additive="base">
                                        <p:cTn id="101" dur="500" fill="hold"/>
                                        <p:tgtEl>
                                          <p:spTgt spid="24"/>
                                        </p:tgtEl>
                                        <p:attrNameLst>
                                          <p:attrName>ppt_x</p:attrName>
                                        </p:attrNameLst>
                                      </p:cBhvr>
                                      <p:tavLst>
                                        <p:tav tm="0">
                                          <p:val>
                                            <p:strVal val="#ppt_x"/>
                                          </p:val>
                                        </p:tav>
                                        <p:tav tm="100000">
                                          <p:val>
                                            <p:strVal val="#ppt_x"/>
                                          </p:val>
                                        </p:tav>
                                      </p:tavLst>
                                    </p:anim>
                                    <p:anim calcmode="lin" valueType="num">
                                      <p:cBhvr additive="base">
                                        <p:cTn id="102" dur="500" fill="hold"/>
                                        <p:tgtEl>
                                          <p:spTgt spid="24"/>
                                        </p:tgtEl>
                                        <p:attrNameLst>
                                          <p:attrName>ppt_y</p:attrName>
                                        </p:attrNameLst>
                                      </p:cBhvr>
                                      <p:tavLst>
                                        <p:tav tm="0">
                                          <p:val>
                                            <p:strVal val="0-#ppt_h/2"/>
                                          </p:val>
                                        </p:tav>
                                        <p:tav tm="100000">
                                          <p:val>
                                            <p:strVal val="#ppt_y"/>
                                          </p:val>
                                        </p:tav>
                                      </p:tavLst>
                                    </p:anim>
                                  </p:childTnLst>
                                </p:cTn>
                              </p:par>
                              <p:par>
                                <p:cTn id="103" presetID="1" presetClass="mediacall" presetSubtype="0" fill="hold" nodeType="withEffect">
                                  <p:stCondLst>
                                    <p:cond delay="0"/>
                                  </p:stCondLst>
                                  <p:childTnLst>
                                    <p:cmd type="call" cmd="playFrom(0.0)">
                                      <p:cBhvr>
                                        <p:cTn id="104" dur="3376" fill="hold"/>
                                        <p:tgtEl>
                                          <p:spTgt spid="14"/>
                                        </p:tgtEl>
                                      </p:cBhvr>
                                    </p:cmd>
                                  </p:childTnLst>
                                </p:cTn>
                              </p:par>
                            </p:childTnLst>
                          </p:cTn>
                        </p:par>
                        <p:par>
                          <p:cTn id="105" fill="hold">
                            <p:stCondLst>
                              <p:cond delay="3876"/>
                            </p:stCondLst>
                            <p:childTnLst>
                              <p:par>
                                <p:cTn id="106" presetID="3" presetClass="mediacall" presetSubtype="0" fill="hold" nodeType="afterEffect">
                                  <p:stCondLst>
                                    <p:cond delay="0"/>
                                  </p:stCondLst>
                                  <p:childTnLst>
                                    <p:cmd type="call" cmd="stop">
                                      <p:cBhvr>
                                        <p:cTn id="107"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22"/>
                </p:tgtEl>
              </p:cMediaNode>
            </p:audio>
            <p:audio>
              <p:cMediaNode vol="80000">
                <p:cTn id="109" fill="hold" display="0">
                  <p:stCondLst>
                    <p:cond delay="indefinite"/>
                  </p:stCondLst>
                  <p:endCondLst>
                    <p:cond evt="onStopAudio" delay="0">
                      <p:tgtEl>
                        <p:sldTgt/>
                      </p:tgtEl>
                    </p:cond>
                  </p:endCondLst>
                </p:cTn>
                <p:tgtEl>
                  <p:spTgt spid="29"/>
                </p:tgtEl>
              </p:cMediaNode>
            </p:audio>
            <p:audio>
              <p:cMediaNode vol="80000">
                <p:cTn id="110" fill="hold" display="0">
                  <p:stCondLst>
                    <p:cond delay="indefinite"/>
                  </p:stCondLst>
                  <p:endCondLst>
                    <p:cond evt="onStopAudio" delay="0">
                      <p:tgtEl>
                        <p:sldTgt/>
                      </p:tgtEl>
                    </p:cond>
                  </p:endCondLst>
                </p:cTn>
                <p:tgtEl>
                  <p:spTgt spid="30"/>
                </p:tgtEl>
              </p:cMediaNode>
            </p:audio>
            <p:audio>
              <p:cMediaNode vol="80000">
                <p:cTn id="111" fill="hold" display="0">
                  <p:stCondLst>
                    <p:cond delay="indefinite"/>
                  </p:stCondLst>
                  <p:endCondLst>
                    <p:cond evt="onStopAudio" delay="0">
                      <p:tgtEl>
                        <p:sldTgt/>
                      </p:tgtEl>
                    </p:cond>
                  </p:endCondLst>
                </p:cTn>
                <p:tgtEl>
                  <p:spTgt spid="31"/>
                </p:tgtEl>
              </p:cMediaNode>
            </p:audio>
            <p:audio>
              <p:cMediaNode vol="80000">
                <p:cTn id="112" fill="hold" display="0">
                  <p:stCondLst>
                    <p:cond delay="indefinite"/>
                  </p:stCondLst>
                  <p:endCondLst>
                    <p:cond evt="onStopAudio" delay="0">
                      <p:tgtEl>
                        <p:sldTgt/>
                      </p:tgtEl>
                    </p:cond>
                  </p:endCondLst>
                </p:cTn>
                <p:tgtEl>
                  <p:spTgt spid="3"/>
                </p:tgtEl>
              </p:cMediaNode>
            </p:audio>
            <p:audio>
              <p:cMediaNode vol="80000">
                <p:cTn id="113" fill="hold" display="0">
                  <p:stCondLst>
                    <p:cond delay="indefinite"/>
                  </p:stCondLst>
                  <p:endCondLst>
                    <p:cond evt="onStopAudio" delay="0">
                      <p:tgtEl>
                        <p:sldTgt/>
                      </p:tgtEl>
                    </p:cond>
                  </p:endCondLst>
                </p:cTn>
                <p:tgtEl>
                  <p:spTgt spid="14"/>
                </p:tgtEl>
              </p:cMediaNode>
            </p:audio>
          </p:childTnLst>
        </p:cTn>
      </p:par>
    </p:tnLst>
    <p:bldLst>
      <p:bldP spid="23" grpId="0" animBg="1"/>
      <p:bldP spid="25" grpId="0"/>
      <p:bldP spid="26" grpId="0" animBg="1"/>
      <p:bldP spid="28" grpId="0"/>
      <p:bldP spid="4" grpId="0" animBg="1"/>
      <p:bldP spid="6" grpId="0"/>
      <p:bldP spid="7" grpId="0" animBg="1"/>
      <p:bldP spid="9" grpId="0"/>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55578" y="3400800"/>
            <a:ext cx="7552800" cy="810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p:cNvCxnSpPr/>
          <p:nvPr/>
        </p:nvCxnSpPr>
        <p:spPr>
          <a:xfrm>
            <a:off x="685800" y="3482132"/>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8" name="Content Placeholder 2"/>
          <p:cNvSpPr txBox="1">
            <a:spLocks/>
          </p:cNvSpPr>
          <p:nvPr/>
        </p:nvSpPr>
        <p:spPr>
          <a:xfrm>
            <a:off x="791183" y="3505631"/>
            <a:ext cx="6981217" cy="680668"/>
          </a:xfrm>
          <a:prstGeom prst="rect">
            <a:avLst/>
          </a:prstGeom>
          <a:no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000" dirty="0"/>
              <a:t>Magazine articles are usually more subjective than newspaper articles.</a:t>
            </a:r>
          </a:p>
        </p:txBody>
      </p:sp>
      <p:sp>
        <p:nvSpPr>
          <p:cNvPr id="4" name="Rectangle 3"/>
          <p:cNvSpPr/>
          <p:nvPr/>
        </p:nvSpPr>
        <p:spPr>
          <a:xfrm>
            <a:off x="447673" y="2486400"/>
            <a:ext cx="7552800" cy="810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flipH="1">
            <a:off x="676275" y="2581500"/>
            <a:ext cx="4796"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6" name="Content Placeholder 2"/>
          <p:cNvSpPr txBox="1">
            <a:spLocks/>
          </p:cNvSpPr>
          <p:nvPr/>
        </p:nvSpPr>
        <p:spPr>
          <a:xfrm>
            <a:off x="783278" y="2609515"/>
            <a:ext cx="7131994" cy="59197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000" dirty="0"/>
              <a:t>The style and tone of the article will depend on the magazine and the writer. </a:t>
            </a:r>
          </a:p>
        </p:txBody>
      </p:sp>
      <p:sp>
        <p:nvSpPr>
          <p:cNvPr id="7" name="Rectangle 6"/>
          <p:cNvSpPr/>
          <p:nvPr/>
        </p:nvSpPr>
        <p:spPr>
          <a:xfrm>
            <a:off x="447674" y="1600200"/>
            <a:ext cx="7552800" cy="810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a:off x="696946" y="1677150"/>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9" name="Content Placeholder 2"/>
          <p:cNvSpPr txBox="1">
            <a:spLocks/>
          </p:cNvSpPr>
          <p:nvPr/>
        </p:nvSpPr>
        <p:spPr>
          <a:xfrm>
            <a:off x="783278" y="1706100"/>
            <a:ext cx="7139899" cy="590100"/>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ZA" sz="2000" dirty="0"/>
              <a:t>Unlike newspaper articles, they have an introduction, body and conclusion. </a:t>
            </a:r>
          </a:p>
        </p:txBody>
      </p:sp>
      <p:sp>
        <p:nvSpPr>
          <p:cNvPr id="12" name="Rectangle 11"/>
          <p:cNvSpPr/>
          <p:nvPr/>
        </p:nvSpPr>
        <p:spPr>
          <a:xfrm>
            <a:off x="8424000" y="3"/>
            <a:ext cx="720000" cy="63178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pic>
        <p:nvPicPr>
          <p:cNvPr id="13" name="Picture 12"/>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sp>
        <p:nvSpPr>
          <p:cNvPr id="2" name="Title 1"/>
          <p:cNvSpPr>
            <a:spLocks noGrp="1"/>
          </p:cNvSpPr>
          <p:nvPr>
            <p:ph type="title"/>
          </p:nvPr>
        </p:nvSpPr>
        <p:spPr>
          <a:xfrm>
            <a:off x="457200" y="238125"/>
            <a:ext cx="7543800" cy="720724"/>
          </a:xfrm>
        </p:spPr>
        <p:txBody>
          <a:bodyPr/>
          <a:lstStyle/>
          <a:p>
            <a:r>
              <a:rPr lang="en-US" sz="4200" dirty="0"/>
              <a:t>The contrast between newspaper and magazine </a:t>
            </a:r>
            <a:r>
              <a:rPr lang="en-US" sz="4200" dirty="0" smtClean="0"/>
              <a:t>articles</a:t>
            </a:r>
            <a:endParaRPr lang="en-ZA" sz="4200" dirty="0"/>
          </a:p>
        </p:txBody>
      </p:sp>
      <p:pic>
        <p:nvPicPr>
          <p:cNvPr id="15" nam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868025" y="1520825"/>
            <a:ext cx="609600" cy="609600"/>
          </a:xfrm>
          <a:prstGeom prst="rect">
            <a:avLst/>
          </a:prstGeom>
        </p:spPr>
      </p:pic>
      <p:pic>
        <p:nvPicPr>
          <p:cNvPr id="16" name="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966450" y="1619250"/>
            <a:ext cx="609600" cy="609600"/>
          </a:xfrm>
          <a:prstGeom prst="rect">
            <a:avLst/>
          </a:prstGeom>
        </p:spPr>
      </p:pic>
      <p:pic>
        <p:nvPicPr>
          <p:cNvPr id="17" name="F">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064875" y="1717675"/>
            <a:ext cx="609600" cy="609600"/>
          </a:xfrm>
          <a:prstGeom prst="rect">
            <a:avLst/>
          </a:prstGeom>
        </p:spPr>
      </p:pic>
      <p:pic>
        <p:nvPicPr>
          <p:cNvPr id="18" name="G">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1163300" y="1816100"/>
            <a:ext cx="609600" cy="609600"/>
          </a:xfrm>
          <a:prstGeom prst="rect">
            <a:avLst/>
          </a:prstGeom>
        </p:spPr>
      </p:pic>
      <p:sp>
        <p:nvSpPr>
          <p:cNvPr id="22" name="Rectangle 21"/>
          <p:cNvSpPr/>
          <p:nvPr/>
        </p:nvSpPr>
        <p:spPr>
          <a:xfrm>
            <a:off x="9420225" y="149228"/>
            <a:ext cx="2895600" cy="6924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5173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1" presetClass="mediacall" presetSubtype="0" fill="hold" nodeType="withEffect">
                                  <p:stCondLst>
                                    <p:cond delay="250"/>
                                  </p:stCondLst>
                                  <p:childTnLst>
                                    <p:cmd type="call" cmd="playFrom(0.0)">
                                      <p:cBhvr>
                                        <p:cTn id="18" dur="5544" fill="hold"/>
                                        <p:tgtEl>
                                          <p:spTgt spid="15"/>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3" presetClass="mediacall" presetSubtype="0" fill="hold" nodeType="afterEffect">
                                  <p:stCondLst>
                                    <p:cond delay="0"/>
                                  </p:stCondLst>
                                  <p:childTnLst>
                                    <p:cmd type="call" cmd="stop">
                                      <p:cBhvr>
                                        <p:cTn id="27" dur="1" fill="hold"/>
                                        <p:tgtEl>
                                          <p:spTgt spid="15"/>
                                        </p:tgtEl>
                                      </p:cBhvr>
                                    </p:cmd>
                                  </p:childTnLst>
                                </p:cTn>
                              </p:par>
                              <p:par>
                                <p:cTn id="28" presetID="2" presetClass="entr" presetSubtype="2"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1"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0-#ppt_h/2"/>
                                          </p:val>
                                        </p:tav>
                                        <p:tav tm="100000">
                                          <p:val>
                                            <p:strVal val="#ppt_y"/>
                                          </p:val>
                                        </p:tav>
                                      </p:tavLst>
                                    </p:anim>
                                  </p:childTnLst>
                                </p:cTn>
                              </p:par>
                              <p:par>
                                <p:cTn id="36" presetID="1" presetClass="mediacall" presetSubtype="0" fill="hold" nodeType="withEffect">
                                  <p:stCondLst>
                                    <p:cond delay="0"/>
                                  </p:stCondLst>
                                  <p:childTnLst>
                                    <p:cmd type="call" cmd="playFrom(0.0)">
                                      <p:cBhvr>
                                        <p:cTn id="37" dur="4534"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1+#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3" presetClass="mediacall" presetSubtype="0" fill="hold" nodeType="afterEffect">
                                  <p:stCondLst>
                                    <p:cond delay="0"/>
                                  </p:stCondLst>
                                  <p:childTnLst>
                                    <p:cmd type="call" cmd="stop">
                                      <p:cBhvr>
                                        <p:cTn id="46" dur="1" fill="hold"/>
                                        <p:tgtEl>
                                          <p:spTgt spid="16"/>
                                        </p:tgtEl>
                                      </p:cBhvr>
                                    </p:cmd>
                                  </p:childTnLst>
                                </p:cTn>
                              </p:par>
                              <p:par>
                                <p:cTn id="47" presetID="2" presetClass="entr" presetSubtype="8"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1" fill="hold" nodeType="withEffect">
                                  <p:stCondLst>
                                    <p:cond delay="25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0-#ppt_h/2"/>
                                          </p:val>
                                        </p:tav>
                                        <p:tav tm="100000">
                                          <p:val>
                                            <p:strVal val="#ppt_y"/>
                                          </p:val>
                                        </p:tav>
                                      </p:tavLst>
                                    </p:anim>
                                  </p:childTnLst>
                                </p:cTn>
                              </p:par>
                              <p:par>
                                <p:cTn id="55" presetID="1" presetClass="mediacall" presetSubtype="0" fill="hold" nodeType="withEffect">
                                  <p:stCondLst>
                                    <p:cond delay="250"/>
                                  </p:stCondLst>
                                  <p:childTnLst>
                                    <p:cmd type="call" cmd="playFrom(0.0)">
                                      <p:cBhvr>
                                        <p:cTn id="56" dur="4822" fill="hold"/>
                                        <p:tgtEl>
                                          <p:spTgt spid="17"/>
                                        </p:tgtEl>
                                      </p:cBhvr>
                                    </p:cmd>
                                  </p:childTnLst>
                                </p:cTn>
                              </p:par>
                            </p:childTnLst>
                          </p:cTn>
                        </p:par>
                        <p:par>
                          <p:cTn id="57" fill="hold">
                            <p:stCondLst>
                              <p:cond delay="5572"/>
                            </p:stCondLst>
                            <p:childTnLst>
                              <p:par>
                                <p:cTn id="58" presetID="3" presetClass="mediacall" presetSubtype="0" fill="hold" nodeType="afterEffect">
                                  <p:stCondLst>
                                    <p:cond delay="0"/>
                                  </p:stCondLst>
                                  <p:childTnLst>
                                    <p:cmd type="call" cmd="stop">
                                      <p:cBhvr>
                                        <p:cTn id="59" dur="1" fill="hold"/>
                                        <p:tgtEl>
                                          <p:spTgt spid="17"/>
                                        </p:tgtEl>
                                      </p:cBhvr>
                                    </p:cmd>
                                  </p:childTnLst>
                                </p:cTn>
                              </p:par>
                            </p:childTnLst>
                          </p:cTn>
                        </p:par>
                        <p:par>
                          <p:cTn id="60" fill="hold">
                            <p:stCondLst>
                              <p:cond delay="5572"/>
                            </p:stCondLst>
                            <p:childTnLst>
                              <p:par>
                                <p:cTn id="61" presetID="1" presetClass="mediacall" presetSubtype="0" fill="hold" nodeType="afterEffect">
                                  <p:stCondLst>
                                    <p:cond delay="0"/>
                                  </p:stCondLst>
                                  <p:childTnLst>
                                    <p:cmd type="call" cmd="playFrom(0.0)">
                                      <p:cBhvr>
                                        <p:cTn id="62" dur="7010" fill="hold"/>
                                        <p:tgtEl>
                                          <p:spTgt spid="18"/>
                                        </p:tgtEl>
                                      </p:cBhvr>
                                    </p:cmd>
                                  </p:childTnLst>
                                </p:cTn>
                              </p:par>
                            </p:childTnLst>
                          </p:cTn>
                        </p:par>
                        <p:par>
                          <p:cTn id="63" fill="hold">
                            <p:stCondLst>
                              <p:cond delay="12582"/>
                            </p:stCondLst>
                            <p:childTnLst>
                              <p:par>
                                <p:cTn id="64" presetID="3" presetClass="mediacall" presetSubtype="0" fill="hold" nodeType="afterEffect">
                                  <p:stCondLst>
                                    <p:cond delay="0"/>
                                  </p:stCondLst>
                                  <p:childTnLst>
                                    <p:cmd type="call" cmd="stop">
                                      <p:cBhvr>
                                        <p:cTn id="65"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15"/>
                </p:tgtEl>
              </p:cMediaNode>
            </p:audio>
            <p:audio>
              <p:cMediaNode vol="80000">
                <p:cTn id="67" fill="hold" display="0">
                  <p:stCondLst>
                    <p:cond delay="indefinite"/>
                  </p:stCondLst>
                  <p:endCondLst>
                    <p:cond evt="onStopAudio" delay="0">
                      <p:tgtEl>
                        <p:sldTgt/>
                      </p:tgtEl>
                    </p:cond>
                  </p:endCondLst>
                </p:cTn>
                <p:tgtEl>
                  <p:spTgt spid="16"/>
                </p:tgtEl>
              </p:cMediaNode>
            </p:audio>
            <p:audio>
              <p:cMediaNode vol="80000">
                <p:cTn id="68" fill="hold" display="0">
                  <p:stCondLst>
                    <p:cond delay="indefinite"/>
                  </p:stCondLst>
                  <p:endCondLst>
                    <p:cond evt="onStopAudio" delay="0">
                      <p:tgtEl>
                        <p:sldTgt/>
                      </p:tgtEl>
                    </p:cond>
                  </p:endCondLst>
                </p:cTn>
                <p:tgtEl>
                  <p:spTgt spid="17"/>
                </p:tgtEl>
              </p:cMediaNode>
            </p:audio>
            <p:audio>
              <p:cMediaNode vol="80000">
                <p:cTn id="69" fill="hold" display="0">
                  <p:stCondLst>
                    <p:cond delay="indefinite"/>
                  </p:stCondLst>
                  <p:endCondLst>
                    <p:cond evt="onStopAudio" delay="0">
                      <p:tgtEl>
                        <p:sldTgt/>
                      </p:tgtEl>
                    </p:cond>
                  </p:endCondLst>
                </p:cTn>
                <p:tgtEl>
                  <p:spTgt spid="18"/>
                </p:tgtEl>
              </p:cMediaNode>
            </p:audio>
          </p:childTnLst>
        </p:cTn>
      </p:par>
    </p:tnLst>
    <p:bldLst>
      <p:bldP spid="26" grpId="0" animBg="1"/>
      <p:bldP spid="28" grpId="0"/>
      <p:bldP spid="4" grpId="0" animBg="1"/>
      <p:bldP spid="6" grpId="0"/>
      <p:bldP spid="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2258" b="22582"/>
          <a:stretch/>
        </p:blipFill>
        <p:spPr>
          <a:xfrm>
            <a:off x="533399" y="1676400"/>
            <a:ext cx="7391402" cy="4267200"/>
          </a:xfrm>
          <a:prstGeom prst="rect">
            <a:avLst/>
          </a:prstGeom>
        </p:spPr>
      </p:pic>
      <p:sp>
        <p:nvSpPr>
          <p:cNvPr id="2" name="Title 1"/>
          <p:cNvSpPr>
            <a:spLocks noGrp="1"/>
          </p:cNvSpPr>
          <p:nvPr>
            <p:ph type="title"/>
          </p:nvPr>
        </p:nvSpPr>
        <p:spPr/>
        <p:txBody>
          <a:bodyPr/>
          <a:lstStyle/>
          <a:p>
            <a:r>
              <a:rPr lang="en-ZA" dirty="0"/>
              <a:t>How to read a magazine article critically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2590" b="2875"/>
          <a:stretch/>
        </p:blipFill>
        <p:spPr>
          <a:xfrm>
            <a:off x="2514600" y="1652217"/>
            <a:ext cx="3352800" cy="4291383"/>
          </a:xfrm>
          <a:prstGeom prst="rect">
            <a:avLst/>
          </a:prstGeom>
        </p:spPr>
      </p:pic>
    </p:spTree>
    <p:extLst>
      <p:ext uri="{BB962C8B-B14F-4D97-AF65-F5344CB8AC3E}">
        <p14:creationId xmlns:p14="http://schemas.microsoft.com/office/powerpoint/2010/main" val="1511343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29206" y="2057400"/>
            <a:ext cx="1447799" cy="3429000"/>
          </a:xfrm>
          <a:prstGeom prst="rect">
            <a:avLst/>
          </a:prstGeom>
          <a:solidFill>
            <a:srgbClr val="F0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5" name="Rectangle 4"/>
          <p:cNvSpPr/>
          <p:nvPr/>
        </p:nvSpPr>
        <p:spPr>
          <a:xfrm>
            <a:off x="5068723" y="2057401"/>
            <a:ext cx="1447799" cy="3429000"/>
          </a:xfrm>
          <a:prstGeom prst="rect">
            <a:avLst/>
          </a:prstGeom>
          <a:solidFill>
            <a:srgbClr val="AAE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6" name="Rectangle 5"/>
          <p:cNvSpPr/>
          <p:nvPr/>
        </p:nvSpPr>
        <p:spPr>
          <a:xfrm>
            <a:off x="3508240" y="2057401"/>
            <a:ext cx="1447799" cy="3429000"/>
          </a:xfrm>
          <a:prstGeom prst="rect">
            <a:avLst/>
          </a:prstGeom>
          <a:solidFill>
            <a:srgbClr val="CEB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7" name="Rectangle 6"/>
          <p:cNvSpPr/>
          <p:nvPr/>
        </p:nvSpPr>
        <p:spPr>
          <a:xfrm>
            <a:off x="411805" y="2057401"/>
            <a:ext cx="1447799" cy="3429000"/>
          </a:xfrm>
          <a:prstGeom prst="rect">
            <a:avLst/>
          </a:prstGeom>
          <a:solidFill>
            <a:srgbClr val="F8A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8" name="Rectangle 7"/>
          <p:cNvSpPr/>
          <p:nvPr/>
        </p:nvSpPr>
        <p:spPr>
          <a:xfrm>
            <a:off x="1947757" y="2057401"/>
            <a:ext cx="1447799" cy="3429000"/>
          </a:xfrm>
          <a:prstGeom prst="rect">
            <a:avLst/>
          </a:prstGeom>
          <a:solidFill>
            <a:srgbClr val="D8E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0" name="Text Placeholder 27"/>
          <p:cNvSpPr txBox="1">
            <a:spLocks/>
          </p:cNvSpPr>
          <p:nvPr/>
        </p:nvSpPr>
        <p:spPr>
          <a:xfrm>
            <a:off x="1084710" y="3813056"/>
            <a:ext cx="612776" cy="1161674"/>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3800" b="1" kern="1200">
                <a:solidFill>
                  <a:srgbClr val="7EB0DE"/>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solidFill>
                  <a:srgbClr val="F47C52"/>
                </a:solidFill>
              </a:rPr>
              <a:t>1</a:t>
            </a:r>
            <a:endParaRPr lang="en-ZA" dirty="0">
              <a:solidFill>
                <a:srgbClr val="F47C52"/>
              </a:solidFill>
            </a:endParaRPr>
          </a:p>
        </p:txBody>
      </p:sp>
      <p:sp>
        <p:nvSpPr>
          <p:cNvPr id="12" name="Text Placeholder 27"/>
          <p:cNvSpPr txBox="1">
            <a:spLocks/>
          </p:cNvSpPr>
          <p:nvPr/>
        </p:nvSpPr>
        <p:spPr>
          <a:xfrm>
            <a:off x="4200805" y="3813056"/>
            <a:ext cx="612776" cy="1161674"/>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3800" b="1" kern="1200">
                <a:solidFill>
                  <a:srgbClr val="7EB0DE"/>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solidFill>
                  <a:srgbClr val="AF94C6"/>
                </a:solidFill>
              </a:rPr>
              <a:t>3</a:t>
            </a:r>
            <a:endParaRPr lang="en-ZA" dirty="0">
              <a:solidFill>
                <a:srgbClr val="AF94C6"/>
              </a:solidFill>
            </a:endParaRPr>
          </a:p>
        </p:txBody>
      </p:sp>
      <p:sp>
        <p:nvSpPr>
          <p:cNvPr id="14" name="Text Placeholder 27"/>
          <p:cNvSpPr txBox="1">
            <a:spLocks/>
          </p:cNvSpPr>
          <p:nvPr/>
        </p:nvSpPr>
        <p:spPr>
          <a:xfrm>
            <a:off x="7299212" y="3813056"/>
            <a:ext cx="612776" cy="1161674"/>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3800" b="1" kern="1200">
                <a:solidFill>
                  <a:srgbClr val="7EB0DE"/>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solidFill>
                  <a:srgbClr val="E9A1D1"/>
                </a:solidFill>
              </a:rPr>
              <a:t>5</a:t>
            </a:r>
            <a:endParaRPr lang="en-ZA" dirty="0">
              <a:solidFill>
                <a:srgbClr val="E9A1D1"/>
              </a:solidFill>
            </a:endParaRPr>
          </a:p>
        </p:txBody>
      </p:sp>
      <p:sp>
        <p:nvSpPr>
          <p:cNvPr id="16" name="Text Placeholder 27"/>
          <p:cNvSpPr txBox="1">
            <a:spLocks/>
          </p:cNvSpPr>
          <p:nvPr/>
        </p:nvSpPr>
        <p:spPr>
          <a:xfrm>
            <a:off x="5761288" y="3813056"/>
            <a:ext cx="612776" cy="1161674"/>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3800" b="1" kern="1200">
                <a:solidFill>
                  <a:srgbClr val="E6F58B"/>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solidFill>
                  <a:srgbClr val="7DCEF7"/>
                </a:solidFill>
              </a:rPr>
              <a:t>4</a:t>
            </a:r>
            <a:endParaRPr lang="en-ZA" dirty="0">
              <a:solidFill>
                <a:srgbClr val="7DCEF7"/>
              </a:solidFill>
            </a:endParaRPr>
          </a:p>
        </p:txBody>
      </p:sp>
      <p:sp>
        <p:nvSpPr>
          <p:cNvPr id="17" name="Text Placeholder 25"/>
          <p:cNvSpPr txBox="1">
            <a:spLocks/>
          </p:cNvSpPr>
          <p:nvPr/>
        </p:nvSpPr>
        <p:spPr>
          <a:xfrm>
            <a:off x="2023957" y="2540000"/>
            <a:ext cx="1295400" cy="2362200"/>
          </a:xfrm>
          <a:prstGeom prst="rect">
            <a:avLst/>
          </a:prstGeom>
        </p:spPr>
        <p:txBody>
          <a:bodyPr anchor="ctr"/>
          <a:lstStyle>
            <a:lvl1pPr marL="0" indent="0" algn="ctr" defTabSz="685800" rtl="0" eaLnBrk="1" latinLnBrk="0" hangingPunct="1">
              <a:lnSpc>
                <a:spcPct val="90000"/>
              </a:lnSpc>
              <a:spcBef>
                <a:spcPts val="750"/>
              </a:spcBef>
              <a:buFont typeface="Arial" panose="020B0604020202020204" pitchFamily="34" charset="0"/>
              <a:buNone/>
              <a:defRPr sz="1400" b="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t>Determine the writer’s point of view.</a:t>
            </a:r>
          </a:p>
        </p:txBody>
      </p:sp>
      <p:sp>
        <p:nvSpPr>
          <p:cNvPr id="18" name="Text Placeholder 27"/>
          <p:cNvSpPr txBox="1">
            <a:spLocks/>
          </p:cNvSpPr>
          <p:nvPr/>
        </p:nvSpPr>
        <p:spPr>
          <a:xfrm>
            <a:off x="2640322" y="3838456"/>
            <a:ext cx="612776" cy="1161674"/>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3800" b="1" kern="1200">
                <a:solidFill>
                  <a:srgbClr val="E6F58B"/>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solidFill>
                  <a:srgbClr val="BFD197"/>
                </a:solidFill>
              </a:rPr>
              <a:t>2</a:t>
            </a:r>
            <a:endParaRPr lang="en-ZA" dirty="0">
              <a:solidFill>
                <a:srgbClr val="BFD197"/>
              </a:solidFill>
            </a:endParaRPr>
          </a:p>
        </p:txBody>
      </p:sp>
      <p:sp>
        <p:nvSpPr>
          <p:cNvPr id="9" name="Text Placeholder 25"/>
          <p:cNvSpPr txBox="1">
            <a:spLocks/>
          </p:cNvSpPr>
          <p:nvPr/>
        </p:nvSpPr>
        <p:spPr>
          <a:xfrm>
            <a:off x="488203" y="2286000"/>
            <a:ext cx="1295400" cy="2971800"/>
          </a:xfrm>
          <a:prstGeom prst="rect">
            <a:avLst/>
          </a:prstGeom>
        </p:spPr>
        <p:txBody>
          <a:bodyPr/>
          <a:lstStyle>
            <a:lvl1pPr marL="0" indent="0" algn="ctr" defTabSz="685800" rtl="0" eaLnBrk="1" latinLnBrk="0" hangingPunct="1">
              <a:lnSpc>
                <a:spcPct val="90000"/>
              </a:lnSpc>
              <a:spcBef>
                <a:spcPts val="750"/>
              </a:spcBef>
              <a:buFont typeface="Arial" panose="020B0604020202020204" pitchFamily="34" charset="0"/>
              <a:buNone/>
              <a:defRPr sz="1400" b="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solidFill>
                  <a:schemeClr val="tx1"/>
                </a:solidFill>
              </a:rPr>
              <a:t>Determine the writer’s purpose for writing the article. Typically, the writer will implicitly or explicitly state his or her purpose in writing the article in the first few paragraphs.</a:t>
            </a:r>
          </a:p>
        </p:txBody>
      </p:sp>
      <p:sp>
        <p:nvSpPr>
          <p:cNvPr id="11" name="Text Placeholder 25"/>
          <p:cNvSpPr txBox="1">
            <a:spLocks/>
          </p:cNvSpPr>
          <p:nvPr/>
        </p:nvSpPr>
        <p:spPr>
          <a:xfrm>
            <a:off x="3584440" y="2514600"/>
            <a:ext cx="1295400" cy="2362200"/>
          </a:xfrm>
          <a:prstGeom prst="rect">
            <a:avLst/>
          </a:prstGeom>
        </p:spPr>
        <p:txBody>
          <a:bodyPr anchor="ctr"/>
          <a:lstStyle>
            <a:lvl1pPr marL="0" indent="0" algn="ctr" defTabSz="685800" rtl="0" eaLnBrk="1" latinLnBrk="0" hangingPunct="1">
              <a:lnSpc>
                <a:spcPct val="90000"/>
              </a:lnSpc>
              <a:spcBef>
                <a:spcPts val="750"/>
              </a:spcBef>
              <a:buFont typeface="Arial" panose="020B0604020202020204" pitchFamily="34" charset="0"/>
              <a:buNone/>
              <a:defRPr sz="1400" b="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solidFill>
                  <a:schemeClr val="tx1"/>
                </a:solidFill>
              </a:rPr>
              <a:t>Figure out any potential sources of bias or conflicts of interest. </a:t>
            </a:r>
          </a:p>
        </p:txBody>
      </p:sp>
      <p:sp>
        <p:nvSpPr>
          <p:cNvPr id="13" name="Text Placeholder 25"/>
          <p:cNvSpPr txBox="1">
            <a:spLocks/>
          </p:cNvSpPr>
          <p:nvPr/>
        </p:nvSpPr>
        <p:spPr>
          <a:xfrm>
            <a:off x="6682847" y="2514600"/>
            <a:ext cx="1295400" cy="2362200"/>
          </a:xfrm>
          <a:prstGeom prst="rect">
            <a:avLst/>
          </a:prstGeom>
        </p:spPr>
        <p:txBody>
          <a:bodyPr anchor="ctr"/>
          <a:lstStyle>
            <a:lvl1pPr marL="0" indent="0" algn="ctr" defTabSz="685800" rtl="0" eaLnBrk="1" latinLnBrk="0" hangingPunct="1">
              <a:lnSpc>
                <a:spcPct val="90000"/>
              </a:lnSpc>
              <a:spcBef>
                <a:spcPts val="750"/>
              </a:spcBef>
              <a:buFont typeface="Arial" panose="020B0604020202020204" pitchFamily="34" charset="0"/>
              <a:buNone/>
              <a:defRPr sz="1400" b="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solidFill>
                  <a:schemeClr val="tx1"/>
                </a:solidFill>
              </a:rPr>
              <a:t>Work out the writer's intended audience. </a:t>
            </a:r>
          </a:p>
        </p:txBody>
      </p:sp>
      <p:sp>
        <p:nvSpPr>
          <p:cNvPr id="15" name="Text Placeholder 25"/>
          <p:cNvSpPr txBox="1">
            <a:spLocks/>
          </p:cNvSpPr>
          <p:nvPr/>
        </p:nvSpPr>
        <p:spPr>
          <a:xfrm>
            <a:off x="5144923" y="2514600"/>
            <a:ext cx="1295400" cy="2362200"/>
          </a:xfrm>
          <a:prstGeom prst="rect">
            <a:avLst/>
          </a:prstGeom>
        </p:spPr>
        <p:txBody>
          <a:bodyPr anchor="ctr"/>
          <a:lstStyle>
            <a:lvl1pPr marL="0" indent="0" algn="ctr" defTabSz="685800" rtl="0" eaLnBrk="1" latinLnBrk="0" hangingPunct="1">
              <a:lnSpc>
                <a:spcPct val="90000"/>
              </a:lnSpc>
              <a:spcBef>
                <a:spcPts val="750"/>
              </a:spcBef>
              <a:buFont typeface="Arial" panose="020B0604020202020204" pitchFamily="34" charset="0"/>
              <a:buNone/>
              <a:defRPr sz="1400" b="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dirty="0"/>
              <a:t>Consider the article's overall tone. The writer's delivery could be detached and objective or overtly subjective.</a:t>
            </a:r>
          </a:p>
        </p:txBody>
      </p:sp>
      <p:sp>
        <p:nvSpPr>
          <p:cNvPr id="20" name="Rectangle 19"/>
          <p:cNvSpPr/>
          <p:nvPr/>
        </p:nvSpPr>
        <p:spPr>
          <a:xfrm>
            <a:off x="8424000" y="3"/>
            <a:ext cx="720000" cy="631780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pic>
        <p:nvPicPr>
          <p:cNvPr id="21" name="Picture 20"/>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8424000" y="5612206"/>
            <a:ext cx="720000" cy="705600"/>
          </a:xfrm>
          <a:prstGeom prst="rect">
            <a:avLst/>
          </a:prstGeom>
        </p:spPr>
      </p:pic>
      <p:sp>
        <p:nvSpPr>
          <p:cNvPr id="22" name="Rectangle 21"/>
          <p:cNvSpPr/>
          <p:nvPr/>
        </p:nvSpPr>
        <p:spPr>
          <a:xfrm>
            <a:off x="0" y="0"/>
            <a:ext cx="8424000" cy="2053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a:t>How to read a magazine article critically </a:t>
            </a: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0800" y="1860663"/>
            <a:ext cx="3233786" cy="3701937"/>
          </a:xfrm>
          <a:prstGeom prst="rect">
            <a:avLst/>
          </a:prstGeom>
        </p:spPr>
      </p:pic>
    </p:spTree>
    <p:extLst>
      <p:ext uri="{BB962C8B-B14F-4D97-AF65-F5344CB8AC3E}">
        <p14:creationId xmlns:p14="http://schemas.microsoft.com/office/powerpoint/2010/main" val="284063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 calcmode="lin" valueType="num">
                                      <p:cBhvr additive="base">
                                        <p:cTn id="28"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8">
                                            <p:txEl>
                                              <p:pRg st="0" end="0"/>
                                            </p:txEl>
                                          </p:spTgt>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25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0-#ppt_h/2"/>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cBhvr additive="base">
                                        <p:cTn id="41"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2">
                                            <p:txEl>
                                              <p:pRg st="0" end="0"/>
                                            </p:txEl>
                                          </p:spTgt>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25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0-#ppt_h/2"/>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 calcmode="lin" valueType="num">
                                      <p:cBhvr additive="base">
                                        <p:cTn id="54"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6">
                                            <p:txEl>
                                              <p:pRg st="0" end="0"/>
                                            </p:txEl>
                                          </p:spTgt>
                                        </p:tgtEl>
                                        <p:attrNameLst>
                                          <p:attrName>ppt_y</p:attrName>
                                        </p:attrNameLst>
                                      </p:cBhvr>
                                      <p:tavLst>
                                        <p:tav tm="0">
                                          <p:val>
                                            <p:strVal val="#ppt_y"/>
                                          </p:val>
                                        </p:tav>
                                        <p:tav tm="100000">
                                          <p:val>
                                            <p:strVal val="#ppt_y"/>
                                          </p:val>
                                        </p:tav>
                                      </p:tavLst>
                                    </p:anim>
                                  </p:childTnLst>
                                </p:cTn>
                              </p:par>
                              <p:par>
                                <p:cTn id="56" presetID="10" presetClass="entr" presetSubtype="0" fill="hold" grpId="0" nodeType="withEffect">
                                  <p:stCondLst>
                                    <p:cond delay="25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0-#ppt_h/2"/>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4">
                                            <p:txEl>
                                              <p:pRg st="0" end="0"/>
                                            </p:txEl>
                                          </p:spTgt>
                                        </p:tgtEl>
                                        <p:attrNameLst>
                                          <p:attrName>style.visibility</p:attrName>
                                        </p:attrNameLst>
                                      </p:cBhvr>
                                      <p:to>
                                        <p:strVal val="visible"/>
                                      </p:to>
                                    </p:set>
                                    <p:anim calcmode="lin" valueType="num">
                                      <p:cBhvr additive="base">
                                        <p:cTn id="6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4">
                                            <p:txEl>
                                              <p:pRg st="0" end="0"/>
                                            </p:txEl>
                                          </p:spTgt>
                                        </p:tgtEl>
                                        <p:attrNameLst>
                                          <p:attrName>ppt_y</p:attrName>
                                        </p:attrNameLst>
                                      </p:cBhvr>
                                      <p:tavLst>
                                        <p:tav tm="0">
                                          <p:val>
                                            <p:strVal val="#ppt_y"/>
                                          </p:val>
                                        </p:tav>
                                        <p:tav tm="100000">
                                          <p:val>
                                            <p:strVal val="#ppt_y"/>
                                          </p:val>
                                        </p:tav>
                                      </p:tavLst>
                                    </p:anim>
                                  </p:childTnLst>
                                </p:cTn>
                              </p:par>
                              <p:par>
                                <p:cTn id="69" presetID="10" presetClass="entr" presetSubtype="0" fill="hold" grpId="0" nodeType="withEffect">
                                  <p:stCondLst>
                                    <p:cond delay="25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2" grpId="0" build="p">
        <p:tmplLst>
          <p:tmpl lvl="1">
            <p:tnLst>
              <p:par>
                <p:cTn presetID="2" presetClass="entr" presetSubtype="4"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build="p">
        <p:tmplLst>
          <p:tmpl lvl="1">
            <p:tnLst>
              <p:par>
                <p:cTn presetID="2" presetClass="entr" presetSubtype="4"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9" grpId="0"/>
      <p:bldP spid="11" grpId="0"/>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017967"/>
            <a:ext cx="7543800" cy="554033"/>
          </a:xfrm>
        </p:spPr>
        <p:txBody>
          <a:bodyPr/>
          <a:lstStyle/>
          <a:p>
            <a:r>
              <a:rPr lang="en-ZA" dirty="0" smtClean="0"/>
              <a:t>Module 6</a:t>
            </a:r>
            <a:endParaRPr lang="en-ZA" dirty="0"/>
          </a:p>
        </p:txBody>
      </p:sp>
      <p:sp>
        <p:nvSpPr>
          <p:cNvPr id="3" name="Content Placeholder 2"/>
          <p:cNvSpPr>
            <a:spLocks noGrp="1"/>
          </p:cNvSpPr>
          <p:nvPr>
            <p:ph sz="quarter" idx="10"/>
          </p:nvPr>
        </p:nvSpPr>
        <p:spPr>
          <a:xfrm>
            <a:off x="457200" y="3189503"/>
            <a:ext cx="7543800" cy="828463"/>
          </a:xfrm>
        </p:spPr>
        <p:txBody>
          <a:bodyPr/>
          <a:lstStyle/>
          <a:p>
            <a:r>
              <a:rPr lang="en-ZA" dirty="0"/>
              <a:t>Learning activity 6.1</a:t>
            </a:r>
          </a:p>
        </p:txBody>
      </p:sp>
      <p:sp>
        <p:nvSpPr>
          <p:cNvPr id="5" name="Text Placeholder 4"/>
          <p:cNvSpPr>
            <a:spLocks noGrp="1"/>
          </p:cNvSpPr>
          <p:nvPr>
            <p:ph type="body" sz="quarter" idx="12"/>
          </p:nvPr>
        </p:nvSpPr>
        <p:spPr>
          <a:xfrm>
            <a:off x="457200" y="4572000"/>
            <a:ext cx="7543800" cy="609600"/>
          </a:xfrm>
        </p:spPr>
        <p:txBody>
          <a:bodyPr/>
          <a:lstStyle/>
          <a:p>
            <a:pPr marL="0" indent="0">
              <a:buNone/>
            </a:pPr>
            <a:r>
              <a:rPr lang="en-US" dirty="0"/>
              <a:t>Test your knowledge of this section by completing </a:t>
            </a:r>
            <a:r>
              <a:rPr lang="en-US" b="1" dirty="0"/>
              <a:t>Learning activity 6</a:t>
            </a:r>
            <a:r>
              <a:rPr lang="en-US" b="1" dirty="0" smtClean="0"/>
              <a:t>.1 </a:t>
            </a:r>
            <a:r>
              <a:rPr lang="en-US" dirty="0"/>
              <a:t>on </a:t>
            </a:r>
            <a:r>
              <a:rPr lang="en-US" b="1" dirty="0"/>
              <a:t>page </a:t>
            </a:r>
            <a:r>
              <a:rPr lang="en-US" b="1" dirty="0" smtClean="0"/>
              <a:t>76 </a:t>
            </a:r>
            <a:r>
              <a:rPr lang="en-US" dirty="0" smtClean="0"/>
              <a:t>of </a:t>
            </a:r>
            <a:r>
              <a:rPr lang="en-US" dirty="0"/>
              <a:t>your </a:t>
            </a:r>
            <a:r>
              <a:rPr lang="en-US" i="1" dirty="0"/>
              <a:t>Student’s Book.</a:t>
            </a:r>
          </a:p>
        </p:txBody>
      </p:sp>
    </p:spTree>
    <p:extLst>
      <p:ext uri="{BB962C8B-B14F-4D97-AF65-F5344CB8AC3E}">
        <p14:creationId xmlns:p14="http://schemas.microsoft.com/office/powerpoint/2010/main" val="385295785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zi -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4608</TotalTime>
  <Words>1663</Words>
  <Application>Microsoft Office PowerPoint</Application>
  <PresentationFormat>On-screen Show (4:3)</PresentationFormat>
  <Paragraphs>136</Paragraphs>
  <Slides>31</Slides>
  <Notes>0</Notes>
  <HiddenSlides>0</HiddenSlides>
  <MMClips>18</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31</vt:i4>
      </vt:variant>
    </vt:vector>
  </HeadingPairs>
  <TitlesOfParts>
    <vt:vector size="36" baseType="lpstr">
      <vt:lpstr>Arial</vt:lpstr>
      <vt:lpstr>Calibri</vt:lpstr>
      <vt:lpstr>1_Office Theme</vt:lpstr>
      <vt:lpstr>2_Office Theme</vt:lpstr>
      <vt:lpstr>Prezi - 1</vt:lpstr>
      <vt:lpstr>English: First Additional Language</vt:lpstr>
      <vt:lpstr>Writing for print: magazine articles, editorials and letters to the press </vt:lpstr>
      <vt:lpstr>Overview</vt:lpstr>
      <vt:lpstr>Magazine articles and  newspaper articles</vt:lpstr>
      <vt:lpstr>The contrast between newspaper and magazine articles</vt:lpstr>
      <vt:lpstr>The contrast between newspaper and magazine articles</vt:lpstr>
      <vt:lpstr>How to read a magazine article critically </vt:lpstr>
      <vt:lpstr>How to read a magazine article critically </vt:lpstr>
      <vt:lpstr>PowerPoint Presentation</vt:lpstr>
      <vt:lpstr>PowerPoint Presentation</vt:lpstr>
      <vt:lpstr>Editorials vs newspaper articles</vt:lpstr>
      <vt:lpstr>Editorials</vt:lpstr>
      <vt:lpstr>Editorials</vt:lpstr>
      <vt:lpstr>Editorials</vt:lpstr>
      <vt:lpstr>PowerPoint Presentation</vt:lpstr>
      <vt:lpstr>PowerPoint Presentation</vt:lpstr>
      <vt:lpstr>Letters to the press</vt:lpstr>
      <vt:lpstr>Letters to the press</vt:lpstr>
      <vt:lpstr>Letters to the press</vt:lpstr>
      <vt:lpstr>Writing a letter to the press</vt:lpstr>
      <vt:lpstr>Writing a letter to the press</vt:lpstr>
      <vt:lpstr>PowerPoint Presentation</vt:lpstr>
      <vt:lpstr>PowerPoint Presentation</vt:lpstr>
      <vt:lpstr>Writing a letter to the press</vt:lpstr>
      <vt:lpstr>Writing a letter to the press</vt:lpstr>
      <vt:lpstr>PowerPoint Presentation</vt:lpstr>
      <vt:lpstr>PowerPoint Presentation</vt:lpstr>
      <vt:lpstr>PowerPoint Presentation</vt:lpstr>
      <vt:lpstr>Summary of Module 6</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563</cp:revision>
  <dcterms:created xsi:type="dcterms:W3CDTF">2017-05-30T11:35:06Z</dcterms:created>
  <dcterms:modified xsi:type="dcterms:W3CDTF">2017-12-21T16:20:07Z</dcterms:modified>
</cp:coreProperties>
</file>