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63" r:id="rId2"/>
    <p:sldMasterId id="2147483742" r:id="rId3"/>
  </p:sldMasterIdLst>
  <p:notesMasterIdLst>
    <p:notesMasterId r:id="rId24"/>
  </p:notesMasterIdLst>
  <p:handoutMasterIdLst>
    <p:handoutMasterId r:id="rId25"/>
  </p:handoutMasterIdLst>
  <p:sldIdLst>
    <p:sldId id="289" r:id="rId4"/>
    <p:sldId id="290" r:id="rId5"/>
    <p:sldId id="321" r:id="rId6"/>
    <p:sldId id="477" r:id="rId7"/>
    <p:sldId id="505" r:id="rId8"/>
    <p:sldId id="517" r:id="rId9"/>
    <p:sldId id="478" r:id="rId10"/>
    <p:sldId id="507" r:id="rId11"/>
    <p:sldId id="508" r:id="rId12"/>
    <p:sldId id="479" r:id="rId13"/>
    <p:sldId id="509" r:id="rId14"/>
    <p:sldId id="510" r:id="rId15"/>
    <p:sldId id="511" r:id="rId16"/>
    <p:sldId id="480" r:id="rId17"/>
    <p:sldId id="512" r:id="rId18"/>
    <p:sldId id="514" r:id="rId19"/>
    <p:sldId id="484" r:id="rId20"/>
    <p:sldId id="515" r:id="rId21"/>
    <p:sldId id="516" r:id="rId22"/>
    <p:sldId id="51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6A11B8-85FF-44C6-B9FA-9609DAFCD939}">
          <p14:sldIdLst>
            <p14:sldId id="289"/>
            <p14:sldId id="290"/>
            <p14:sldId id="321"/>
            <p14:sldId id="477"/>
            <p14:sldId id="505"/>
            <p14:sldId id="517"/>
            <p14:sldId id="478"/>
            <p14:sldId id="507"/>
            <p14:sldId id="508"/>
            <p14:sldId id="479"/>
            <p14:sldId id="509"/>
            <p14:sldId id="510"/>
            <p14:sldId id="511"/>
            <p14:sldId id="480"/>
            <p14:sldId id="512"/>
            <p14:sldId id="514"/>
            <p14:sldId id="484"/>
            <p14:sldId id="515"/>
            <p14:sldId id="516"/>
            <p14:sldId id="518"/>
          </p14:sldIdLst>
        </p14:section>
      </p14:sectionLst>
    </p:ext>
    <p:ext uri="{EFAFB233-063F-42B5-8137-9DF3F51BA10A}">
      <p15:sldGuideLst xmlns:p15="http://schemas.microsoft.com/office/powerpoint/2012/main">
        <p15:guide id="1" orient="horz" pos="1008" userDrawn="1">
          <p15:clr>
            <a:srgbClr val="A4A3A4"/>
          </p15:clr>
        </p15:guide>
        <p15:guide id="2" pos="288" userDrawn="1">
          <p15:clr>
            <a:srgbClr val="A4A3A4"/>
          </p15:clr>
        </p15:guide>
        <p15:guide id="3" pos="5040" userDrawn="1">
          <p15:clr>
            <a:srgbClr val="A4A3A4"/>
          </p15:clr>
        </p15:guide>
        <p15:guide id="4" orient="horz" pos="720" userDrawn="1">
          <p15:clr>
            <a:srgbClr val="A4A3A4"/>
          </p15:clr>
        </p15:guide>
        <p15:guide id="5" orient="horz" pos="1200" userDrawn="1">
          <p15:clr>
            <a:srgbClr val="A4A3A4"/>
          </p15:clr>
        </p15:guide>
        <p15:guide id="6" pos="2352" userDrawn="1">
          <p15:clr>
            <a:srgbClr val="A4A3A4"/>
          </p15:clr>
        </p15:guide>
        <p15:guide id="7" orient="horz" pos="144" userDrawn="1">
          <p15:clr>
            <a:srgbClr val="A4A3A4"/>
          </p15:clr>
        </p15:guide>
        <p15:guide id="10" orient="horz" pos="3600" userDrawn="1">
          <p15:clr>
            <a:srgbClr val="A4A3A4"/>
          </p15:clr>
        </p15:guide>
        <p15:guide id="11" orient="horz" pos="672" userDrawn="1">
          <p15:clr>
            <a:srgbClr val="A4A3A4"/>
          </p15:clr>
        </p15:guide>
        <p15:guide id="12" pos="2880" userDrawn="1">
          <p15:clr>
            <a:srgbClr val="A4A3A4"/>
          </p15:clr>
        </p15:guide>
        <p15:guide id="13" orient="horz" pos="2160" userDrawn="1">
          <p15:clr>
            <a:srgbClr val="A4A3A4"/>
          </p15:clr>
        </p15:guide>
        <p15:guide id="14" orient="horz" pos="3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D7EE"/>
    <a:srgbClr val="FAFAFA"/>
    <a:srgbClr val="D9D9D9"/>
    <a:srgbClr val="5B9BD5"/>
    <a:srgbClr val="00A88E"/>
    <a:srgbClr val="8B59A4"/>
    <a:srgbClr val="ED7D31"/>
    <a:srgbClr val="DF5B5B"/>
    <a:srgbClr val="F2DBD2"/>
    <a:srgbClr val="B69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9" autoAdjust="0"/>
    <p:restoredTop sz="96433" autoAdjust="0"/>
  </p:normalViewPr>
  <p:slideViewPr>
    <p:cSldViewPr>
      <p:cViewPr varScale="1">
        <p:scale>
          <a:sx n="109" d="100"/>
          <a:sy n="109" d="100"/>
        </p:scale>
        <p:origin x="1512" y="78"/>
      </p:cViewPr>
      <p:guideLst>
        <p:guide orient="horz" pos="1008"/>
        <p:guide pos="288"/>
        <p:guide pos="5040"/>
        <p:guide orient="horz" pos="720"/>
        <p:guide orient="horz" pos="1200"/>
        <p:guide pos="2352"/>
        <p:guide orient="horz" pos="144"/>
        <p:guide orient="horz" pos="3600"/>
        <p:guide orient="horz" pos="672"/>
        <p:guide pos="2880"/>
        <p:guide orient="horz" pos="2160"/>
        <p:guide orient="horz" pos="3168"/>
      </p:guideLst>
    </p:cSldViewPr>
  </p:slideViewPr>
  <p:outlineViewPr>
    <p:cViewPr>
      <p:scale>
        <a:sx n="33" d="100"/>
        <a:sy n="33" d="100"/>
      </p:scale>
      <p:origin x="0" y="-3102"/>
    </p:cViewPr>
  </p:outlineViewPr>
  <p:notesTextViewPr>
    <p:cViewPr>
      <p:scale>
        <a:sx n="3" d="2"/>
        <a:sy n="3" d="2"/>
      </p:scale>
      <p:origin x="0" y="0"/>
    </p:cViewPr>
  </p:notesTextViewPr>
  <p:notesViewPr>
    <p:cSldViewPr showGuide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CE277-42B2-48C0-9E34-E54B3B41733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6080509F-6872-4B46-B6C6-7906E92A5168}">
      <dgm:prSet phldrT="[Text]" custT="1"/>
      <dgm:spPr>
        <a:solidFill>
          <a:srgbClr val="7BD0C3"/>
        </a:solidFill>
      </dgm:spPr>
      <dgm:t>
        <a:bodyPr/>
        <a:lstStyle/>
        <a:p>
          <a:pPr rtl="0"/>
          <a:r>
            <a:rPr lang="en-ZA" sz="1800" b="1" dirty="0" smtClean="0"/>
            <a:t>Reading and viewing process</a:t>
          </a:r>
          <a:endParaRPr lang="en-US" sz="1800" b="1" dirty="0"/>
        </a:p>
      </dgm:t>
    </dgm:pt>
    <dgm:pt modelId="{8C8C7A80-0641-488C-BA28-2758A65E14A5}" type="parTrans" cxnId="{5225913B-03FF-44F1-A1B4-3A702ED74F93}">
      <dgm:prSet/>
      <dgm:spPr/>
      <dgm:t>
        <a:bodyPr/>
        <a:lstStyle/>
        <a:p>
          <a:endParaRPr lang="en-US"/>
        </a:p>
      </dgm:t>
    </dgm:pt>
    <dgm:pt modelId="{9C7CA6B3-7DCF-4858-AAAF-ADA648A07177}" type="sibTrans" cxnId="{5225913B-03FF-44F1-A1B4-3A702ED74F93}">
      <dgm:prSet/>
      <dgm:spPr/>
      <dgm:t>
        <a:bodyPr/>
        <a:lstStyle/>
        <a:p>
          <a:endParaRPr lang="en-US"/>
        </a:p>
      </dgm:t>
    </dgm:pt>
    <dgm:pt modelId="{709E05FC-35BF-4D56-AA37-A821BE5DCCA6}">
      <dgm:prSet phldrT="[Text]" custT="1"/>
      <dgm:spPr>
        <a:solidFill>
          <a:srgbClr val="5B9BD5"/>
        </a:solidFill>
      </dgm:spPr>
      <dgm:t>
        <a:bodyPr/>
        <a:lstStyle/>
        <a:p>
          <a:pPr rtl="0"/>
          <a:r>
            <a:rPr lang="en-ZA" sz="1600" b="0" dirty="0" smtClean="0"/>
            <a:t>Figures of speech</a:t>
          </a:r>
          <a:endParaRPr lang="en-US" sz="1600" b="0" dirty="0"/>
        </a:p>
      </dgm:t>
    </dgm:pt>
    <dgm:pt modelId="{F0844E63-7196-4237-9B30-CCAE02340CC7}" type="parTrans" cxnId="{B06A24A5-2A1B-4490-941E-6511EA637D8A}">
      <dgm:prSet/>
      <dgm:spPr/>
      <dgm:t>
        <a:bodyPr/>
        <a:lstStyle/>
        <a:p>
          <a:endParaRPr lang="en-US"/>
        </a:p>
      </dgm:t>
    </dgm:pt>
    <dgm:pt modelId="{EB954F5D-38B3-4785-9A8D-231E3216251E}" type="sibTrans" cxnId="{B06A24A5-2A1B-4490-941E-6511EA637D8A}">
      <dgm:prSet/>
      <dgm:spPr/>
      <dgm:t>
        <a:bodyPr/>
        <a:lstStyle/>
        <a:p>
          <a:endParaRPr lang="en-US"/>
        </a:p>
      </dgm:t>
    </dgm:pt>
    <dgm:pt modelId="{8F3C59C8-FA15-4F52-9D68-9CED51A0908F}">
      <dgm:prSet phldrT="[Text]" custT="1"/>
      <dgm:spPr>
        <a:solidFill>
          <a:srgbClr val="B697C7"/>
        </a:solidFill>
      </dgm:spPr>
      <dgm:t>
        <a:bodyPr/>
        <a:lstStyle/>
        <a:p>
          <a:pPr rtl="0"/>
          <a:r>
            <a:rPr lang="en-ZA" sz="1600" b="0" dirty="0" smtClean="0"/>
            <a:t>Reading visual material</a:t>
          </a:r>
          <a:endParaRPr lang="en-US" sz="1600" b="0" dirty="0"/>
        </a:p>
      </dgm:t>
    </dgm:pt>
    <dgm:pt modelId="{6F7E65D0-6187-49F9-B219-242E4158C2C9}" type="parTrans" cxnId="{579A6A29-D1DC-4BF8-9173-02651914B867}">
      <dgm:prSet/>
      <dgm:spPr/>
      <dgm:t>
        <a:bodyPr/>
        <a:lstStyle/>
        <a:p>
          <a:endParaRPr lang="en-US"/>
        </a:p>
      </dgm:t>
    </dgm:pt>
    <dgm:pt modelId="{93B7A2CE-DF8F-4BC0-8515-189C70F1D52F}" type="sibTrans" cxnId="{579A6A29-D1DC-4BF8-9173-02651914B867}">
      <dgm:prSet/>
      <dgm:spPr/>
      <dgm:t>
        <a:bodyPr/>
        <a:lstStyle/>
        <a:p>
          <a:endParaRPr lang="en-US"/>
        </a:p>
      </dgm:t>
    </dgm:pt>
    <dgm:pt modelId="{E09A4C9F-0B7D-46C4-BAD6-4BD30E2F7549}">
      <dgm:prSet phldrT="[Text]" custT="1"/>
      <dgm:spPr>
        <a:solidFill>
          <a:srgbClr val="5B9BD5"/>
        </a:solidFill>
      </dgm:spPr>
      <dgm:t>
        <a:bodyPr/>
        <a:lstStyle/>
        <a:p>
          <a:pPr rtl="0"/>
          <a:r>
            <a:rPr lang="en-ZA" sz="1600" b="0" dirty="0" smtClean="0"/>
            <a:t>Reading multimodal texts</a:t>
          </a:r>
          <a:endParaRPr lang="en-US" sz="1600" b="0" dirty="0"/>
        </a:p>
      </dgm:t>
    </dgm:pt>
    <dgm:pt modelId="{B7398AF7-8360-4EED-9962-20BEAD03BC7C}" type="parTrans" cxnId="{59BF6A27-D73A-4AD2-BBD2-B23E7D0D17EE}">
      <dgm:prSet/>
      <dgm:spPr/>
      <dgm:t>
        <a:bodyPr/>
        <a:lstStyle/>
        <a:p>
          <a:endParaRPr lang="en-US"/>
        </a:p>
      </dgm:t>
    </dgm:pt>
    <dgm:pt modelId="{28EC6A63-BE6C-41F4-AE5E-9FBF8C25E5C8}" type="sibTrans" cxnId="{59BF6A27-D73A-4AD2-BBD2-B23E7D0D17EE}">
      <dgm:prSet/>
      <dgm:spPr/>
      <dgm:t>
        <a:bodyPr/>
        <a:lstStyle/>
        <a:p>
          <a:endParaRPr lang="en-US"/>
        </a:p>
      </dgm:t>
    </dgm:pt>
    <dgm:pt modelId="{80B53E04-2103-4D76-B715-DD92F345B3F7}">
      <dgm:prSet phldrT="[Text]" custT="1"/>
      <dgm:spPr>
        <a:solidFill>
          <a:srgbClr val="B697C7"/>
        </a:solidFill>
      </dgm:spPr>
      <dgm:t>
        <a:bodyPr/>
        <a:lstStyle/>
        <a:p>
          <a:pPr rtl="0"/>
          <a:r>
            <a:rPr lang="en-ZA" sz="1600" b="0" dirty="0" smtClean="0"/>
            <a:t>Reading pamphlets</a:t>
          </a:r>
          <a:endParaRPr lang="en-US" sz="1600" b="0" dirty="0"/>
        </a:p>
      </dgm:t>
    </dgm:pt>
    <dgm:pt modelId="{7A714719-F9D0-4EFF-A822-D97007AAEECE}" type="parTrans" cxnId="{2CFB951E-93C2-4E59-8D76-6B983230BA74}">
      <dgm:prSet/>
      <dgm:spPr/>
      <dgm:t>
        <a:bodyPr/>
        <a:lstStyle/>
        <a:p>
          <a:endParaRPr lang="en-US"/>
        </a:p>
      </dgm:t>
    </dgm:pt>
    <dgm:pt modelId="{D509B3A0-15DB-4373-AA96-95EA17FFE0E6}" type="sibTrans" cxnId="{2CFB951E-93C2-4E59-8D76-6B983230BA74}">
      <dgm:prSet/>
      <dgm:spPr/>
      <dgm:t>
        <a:bodyPr/>
        <a:lstStyle/>
        <a:p>
          <a:endParaRPr lang="en-US"/>
        </a:p>
      </dgm:t>
    </dgm:pt>
    <dgm:pt modelId="{20BBFF37-D9E9-4FD4-B8A3-8D31146A9AED}">
      <dgm:prSet phldrT="[Text]" custT="1"/>
      <dgm:spPr>
        <a:solidFill>
          <a:srgbClr val="B697C7"/>
        </a:solidFill>
      </dgm:spPr>
      <dgm:t>
        <a:bodyPr/>
        <a:lstStyle/>
        <a:p>
          <a:pPr rtl="0"/>
          <a:r>
            <a:rPr lang="en-ZA" sz="1600" b="0" dirty="0" smtClean="0"/>
            <a:t>Reading brochures</a:t>
          </a:r>
          <a:endParaRPr lang="en-US" sz="1600" b="0" dirty="0"/>
        </a:p>
      </dgm:t>
    </dgm:pt>
    <dgm:pt modelId="{2ECDBC46-9F51-4E00-9569-A1B60A13B7F3}" type="parTrans" cxnId="{0183F035-34A5-4624-9FFD-1EBBC372B50F}">
      <dgm:prSet/>
      <dgm:spPr/>
      <dgm:t>
        <a:bodyPr/>
        <a:lstStyle/>
        <a:p>
          <a:endParaRPr lang="en-US"/>
        </a:p>
      </dgm:t>
    </dgm:pt>
    <dgm:pt modelId="{018A9210-41D9-4F65-AA46-5747C4E31372}" type="sibTrans" cxnId="{0183F035-34A5-4624-9FFD-1EBBC372B50F}">
      <dgm:prSet/>
      <dgm:spPr/>
      <dgm:t>
        <a:bodyPr/>
        <a:lstStyle/>
        <a:p>
          <a:endParaRPr lang="en-US"/>
        </a:p>
      </dgm:t>
    </dgm:pt>
    <dgm:pt modelId="{210CA352-6AAD-4008-B2FE-D6A54716ACFE}">
      <dgm:prSet phldrT="[Text]" custT="1"/>
      <dgm:spPr>
        <a:solidFill>
          <a:srgbClr val="5B9BD5"/>
        </a:solidFill>
      </dgm:spPr>
      <dgm:t>
        <a:bodyPr/>
        <a:lstStyle/>
        <a:p>
          <a:pPr rtl="0"/>
          <a:r>
            <a:rPr lang="en-ZA" sz="1600" b="0" dirty="0" smtClean="0"/>
            <a:t>Reading flyers</a:t>
          </a:r>
          <a:endParaRPr lang="en-US" sz="1600" b="0" dirty="0"/>
        </a:p>
      </dgm:t>
    </dgm:pt>
    <dgm:pt modelId="{112AD0A8-ED5D-4454-AE70-2F4D458D8526}" type="parTrans" cxnId="{D4479445-CD2B-4F8B-8B9A-B3D7869F4D62}">
      <dgm:prSet/>
      <dgm:spPr/>
      <dgm:t>
        <a:bodyPr/>
        <a:lstStyle/>
        <a:p>
          <a:endParaRPr lang="en-US"/>
        </a:p>
      </dgm:t>
    </dgm:pt>
    <dgm:pt modelId="{899DAC5A-6B49-4A26-BAFB-0AB321736894}" type="sibTrans" cxnId="{D4479445-CD2B-4F8B-8B9A-B3D7869F4D62}">
      <dgm:prSet/>
      <dgm:spPr/>
      <dgm:t>
        <a:bodyPr/>
        <a:lstStyle/>
        <a:p>
          <a:endParaRPr lang="en-US"/>
        </a:p>
      </dgm:t>
    </dgm:pt>
    <dgm:pt modelId="{6ED9B553-EC79-4E94-90D8-C4EAD7B71108}">
      <dgm:prSet phldrT="[Text]" custT="1"/>
      <dgm:spPr>
        <a:solidFill>
          <a:srgbClr val="B697C7"/>
        </a:solidFill>
      </dgm:spPr>
      <dgm:t>
        <a:bodyPr/>
        <a:lstStyle/>
        <a:p>
          <a:pPr rtl="0"/>
          <a:r>
            <a:rPr lang="en-ZA" sz="1600" b="0" smtClean="0"/>
            <a:t>Poetic devices</a:t>
          </a:r>
          <a:endParaRPr lang="en-US" sz="1600" b="0" dirty="0"/>
        </a:p>
      </dgm:t>
    </dgm:pt>
    <dgm:pt modelId="{5717D418-A4EB-4405-869F-3C56C3558A7E}" type="parTrans" cxnId="{D3254019-FB64-4392-9D3E-7F3F76AABE09}">
      <dgm:prSet/>
      <dgm:spPr/>
      <dgm:t>
        <a:bodyPr/>
        <a:lstStyle/>
        <a:p>
          <a:endParaRPr lang="en-US"/>
        </a:p>
      </dgm:t>
    </dgm:pt>
    <dgm:pt modelId="{525BA470-C5D9-4EE2-9FFF-4A7B5207A88F}" type="sibTrans" cxnId="{D3254019-FB64-4392-9D3E-7F3F76AABE09}">
      <dgm:prSet/>
      <dgm:spPr/>
      <dgm:t>
        <a:bodyPr/>
        <a:lstStyle/>
        <a:p>
          <a:endParaRPr lang="en-US"/>
        </a:p>
      </dgm:t>
    </dgm:pt>
    <dgm:pt modelId="{6D078CF2-12B7-44C3-9222-3B11DE7D68F0}" type="pres">
      <dgm:prSet presAssocID="{01ACE277-42B2-48C0-9E34-E54B3B41733D}" presName="composite" presStyleCnt="0">
        <dgm:presLayoutVars>
          <dgm:chMax val="1"/>
          <dgm:dir/>
          <dgm:resizeHandles val="exact"/>
        </dgm:presLayoutVars>
      </dgm:prSet>
      <dgm:spPr/>
      <dgm:t>
        <a:bodyPr/>
        <a:lstStyle/>
        <a:p>
          <a:endParaRPr lang="en-GB"/>
        </a:p>
      </dgm:t>
    </dgm:pt>
    <dgm:pt modelId="{EBD68509-AE82-4158-855D-1C00CF75542C}" type="pres">
      <dgm:prSet presAssocID="{01ACE277-42B2-48C0-9E34-E54B3B41733D}" presName="radial" presStyleCnt="0">
        <dgm:presLayoutVars>
          <dgm:animLvl val="ctr"/>
        </dgm:presLayoutVars>
      </dgm:prSet>
      <dgm:spPr/>
    </dgm:pt>
    <dgm:pt modelId="{882DA177-C239-42F9-B6AD-931269014CB6}" type="pres">
      <dgm:prSet presAssocID="{6080509F-6872-4B46-B6C6-7906E92A5168}" presName="centerShape" presStyleLbl="vennNode1" presStyleIdx="0" presStyleCnt="8" custScaleX="68302" custScaleY="68302"/>
      <dgm:spPr/>
      <dgm:t>
        <a:bodyPr/>
        <a:lstStyle/>
        <a:p>
          <a:endParaRPr lang="en-US"/>
        </a:p>
      </dgm:t>
    </dgm:pt>
    <dgm:pt modelId="{94DA42B9-37BB-4C6D-B8CD-95D0DD1527FA}" type="pres">
      <dgm:prSet presAssocID="{709E05FC-35BF-4D56-AA37-A821BE5DCCA6}" presName="node" presStyleLbl="vennNode1" presStyleIdx="1" presStyleCnt="8" custScaleX="110000" custScaleY="110000" custRadScaleRad="104157">
        <dgm:presLayoutVars>
          <dgm:bulletEnabled val="1"/>
        </dgm:presLayoutVars>
      </dgm:prSet>
      <dgm:spPr/>
      <dgm:t>
        <a:bodyPr/>
        <a:lstStyle/>
        <a:p>
          <a:endParaRPr lang="en-US"/>
        </a:p>
      </dgm:t>
    </dgm:pt>
    <dgm:pt modelId="{6FE14386-62BE-4143-B81E-908226BE8BFB}" type="pres">
      <dgm:prSet presAssocID="{8F3C59C8-FA15-4F52-9D68-9CED51A0908F}" presName="node" presStyleLbl="vennNode1" presStyleIdx="2" presStyleCnt="8" custScaleX="110000" custScaleY="110000" custRadScaleRad="123561" custRadScaleInc="12082">
        <dgm:presLayoutVars>
          <dgm:bulletEnabled val="1"/>
        </dgm:presLayoutVars>
      </dgm:prSet>
      <dgm:spPr/>
      <dgm:t>
        <a:bodyPr/>
        <a:lstStyle/>
        <a:p>
          <a:endParaRPr lang="en-US"/>
        </a:p>
      </dgm:t>
    </dgm:pt>
    <dgm:pt modelId="{FF17E102-EE71-47ED-988A-F8A78316B106}" type="pres">
      <dgm:prSet presAssocID="{E09A4C9F-0B7D-46C4-BAD6-4BD30E2F7549}" presName="node" presStyleLbl="vennNode1" presStyleIdx="3" presStyleCnt="8" custScaleX="110000" custScaleY="110000" custRadScaleRad="116242" custRadScaleInc="-3540">
        <dgm:presLayoutVars>
          <dgm:bulletEnabled val="1"/>
        </dgm:presLayoutVars>
      </dgm:prSet>
      <dgm:spPr/>
      <dgm:t>
        <a:bodyPr/>
        <a:lstStyle/>
        <a:p>
          <a:endParaRPr lang="en-US"/>
        </a:p>
      </dgm:t>
    </dgm:pt>
    <dgm:pt modelId="{D4FED414-6090-4090-804F-DC6D8F4C7474}" type="pres">
      <dgm:prSet presAssocID="{80B53E04-2103-4D76-B715-DD92F345B3F7}" presName="node" presStyleLbl="vennNode1" presStyleIdx="4" presStyleCnt="8" custScaleX="110000" custScaleY="110000" custRadScaleRad="106727" custRadScaleInc="-7920">
        <dgm:presLayoutVars>
          <dgm:bulletEnabled val="1"/>
        </dgm:presLayoutVars>
      </dgm:prSet>
      <dgm:spPr/>
      <dgm:t>
        <a:bodyPr/>
        <a:lstStyle/>
        <a:p>
          <a:endParaRPr lang="en-US"/>
        </a:p>
      </dgm:t>
    </dgm:pt>
    <dgm:pt modelId="{CB1A24D8-2095-4B15-98C8-B79ECBEA965B}" type="pres">
      <dgm:prSet presAssocID="{20BBFF37-D9E9-4FD4-B8A3-8D31146A9AED}" presName="node" presStyleLbl="vennNode1" presStyleIdx="5" presStyleCnt="8" custScaleX="110000" custScaleY="110000" custRadScaleRad="104540" custRadScaleInc="9258">
        <dgm:presLayoutVars>
          <dgm:bulletEnabled val="1"/>
        </dgm:presLayoutVars>
      </dgm:prSet>
      <dgm:spPr/>
      <dgm:t>
        <a:bodyPr/>
        <a:lstStyle/>
        <a:p>
          <a:endParaRPr lang="en-US"/>
        </a:p>
      </dgm:t>
    </dgm:pt>
    <dgm:pt modelId="{7D46D9BF-E847-4892-B322-A87F9BF5F431}" type="pres">
      <dgm:prSet presAssocID="{210CA352-6AAD-4008-B2FE-D6A54716ACFE}" presName="node" presStyleLbl="vennNode1" presStyleIdx="6" presStyleCnt="8" custScaleX="110000" custScaleY="110000" custRadScaleRad="116242" custRadScaleInc="3541">
        <dgm:presLayoutVars>
          <dgm:bulletEnabled val="1"/>
        </dgm:presLayoutVars>
      </dgm:prSet>
      <dgm:spPr/>
      <dgm:t>
        <a:bodyPr/>
        <a:lstStyle/>
        <a:p>
          <a:endParaRPr lang="en-US"/>
        </a:p>
      </dgm:t>
    </dgm:pt>
    <dgm:pt modelId="{AAC3775E-8613-4E70-8652-3884782ACDF8}" type="pres">
      <dgm:prSet presAssocID="{6ED9B553-EC79-4E94-90D8-C4EAD7B71108}" presName="node" presStyleLbl="vennNode1" presStyleIdx="7" presStyleCnt="8" custScaleX="110000" custScaleY="110000" custRadScaleRad="122634" custRadScaleInc="-11547">
        <dgm:presLayoutVars>
          <dgm:bulletEnabled val="1"/>
        </dgm:presLayoutVars>
      </dgm:prSet>
      <dgm:spPr/>
      <dgm:t>
        <a:bodyPr/>
        <a:lstStyle/>
        <a:p>
          <a:endParaRPr lang="en-US"/>
        </a:p>
      </dgm:t>
    </dgm:pt>
  </dgm:ptLst>
  <dgm:cxnLst>
    <dgm:cxn modelId="{0183F035-34A5-4624-9FFD-1EBBC372B50F}" srcId="{6080509F-6872-4B46-B6C6-7906E92A5168}" destId="{20BBFF37-D9E9-4FD4-B8A3-8D31146A9AED}" srcOrd="4" destOrd="0" parTransId="{2ECDBC46-9F51-4E00-9569-A1B60A13B7F3}" sibTransId="{018A9210-41D9-4F65-AA46-5747C4E31372}"/>
    <dgm:cxn modelId="{BCE5442B-2733-4A63-945B-D723CC68E612}" type="presOf" srcId="{80B53E04-2103-4D76-B715-DD92F345B3F7}" destId="{D4FED414-6090-4090-804F-DC6D8F4C7474}" srcOrd="0" destOrd="0" presId="urn:microsoft.com/office/officeart/2005/8/layout/radial3"/>
    <dgm:cxn modelId="{579A6A29-D1DC-4BF8-9173-02651914B867}" srcId="{6080509F-6872-4B46-B6C6-7906E92A5168}" destId="{8F3C59C8-FA15-4F52-9D68-9CED51A0908F}" srcOrd="1" destOrd="0" parTransId="{6F7E65D0-6187-49F9-B219-242E4158C2C9}" sibTransId="{93B7A2CE-DF8F-4BC0-8515-189C70F1D52F}"/>
    <dgm:cxn modelId="{59BF6A27-D73A-4AD2-BBD2-B23E7D0D17EE}" srcId="{6080509F-6872-4B46-B6C6-7906E92A5168}" destId="{E09A4C9F-0B7D-46C4-BAD6-4BD30E2F7549}" srcOrd="2" destOrd="0" parTransId="{B7398AF7-8360-4EED-9962-20BEAD03BC7C}" sibTransId="{28EC6A63-BE6C-41F4-AE5E-9FBF8C25E5C8}"/>
    <dgm:cxn modelId="{B06A24A5-2A1B-4490-941E-6511EA637D8A}" srcId="{6080509F-6872-4B46-B6C6-7906E92A5168}" destId="{709E05FC-35BF-4D56-AA37-A821BE5DCCA6}" srcOrd="0" destOrd="0" parTransId="{F0844E63-7196-4237-9B30-CCAE02340CC7}" sibTransId="{EB954F5D-38B3-4785-9A8D-231E3216251E}"/>
    <dgm:cxn modelId="{0077A985-91A6-48C1-853E-CF90171EB663}" type="presOf" srcId="{6080509F-6872-4B46-B6C6-7906E92A5168}" destId="{882DA177-C239-42F9-B6AD-931269014CB6}" srcOrd="0" destOrd="0" presId="urn:microsoft.com/office/officeart/2005/8/layout/radial3"/>
    <dgm:cxn modelId="{5EEECCB4-0554-47F6-925E-EC45637CB3DF}" type="presOf" srcId="{709E05FC-35BF-4D56-AA37-A821BE5DCCA6}" destId="{94DA42B9-37BB-4C6D-B8CD-95D0DD1527FA}" srcOrd="0" destOrd="0" presId="urn:microsoft.com/office/officeart/2005/8/layout/radial3"/>
    <dgm:cxn modelId="{E4747B20-2CD4-4C2E-88A1-59F7532A3736}" type="presOf" srcId="{01ACE277-42B2-48C0-9E34-E54B3B41733D}" destId="{6D078CF2-12B7-44C3-9222-3B11DE7D68F0}" srcOrd="0" destOrd="0" presId="urn:microsoft.com/office/officeart/2005/8/layout/radial3"/>
    <dgm:cxn modelId="{4B92E3EA-F5FA-4607-B26B-00318C7E20DD}" type="presOf" srcId="{6ED9B553-EC79-4E94-90D8-C4EAD7B71108}" destId="{AAC3775E-8613-4E70-8652-3884782ACDF8}" srcOrd="0" destOrd="0" presId="urn:microsoft.com/office/officeart/2005/8/layout/radial3"/>
    <dgm:cxn modelId="{8CFDCCC7-293D-45F1-8212-D2BB0386C811}" type="presOf" srcId="{210CA352-6AAD-4008-B2FE-D6A54716ACFE}" destId="{7D46D9BF-E847-4892-B322-A87F9BF5F431}" srcOrd="0" destOrd="0" presId="urn:microsoft.com/office/officeart/2005/8/layout/radial3"/>
    <dgm:cxn modelId="{802A2CC7-6B75-4DE9-9D3A-47DB16A0CED3}" type="presOf" srcId="{E09A4C9F-0B7D-46C4-BAD6-4BD30E2F7549}" destId="{FF17E102-EE71-47ED-988A-F8A78316B106}" srcOrd="0" destOrd="0" presId="urn:microsoft.com/office/officeart/2005/8/layout/radial3"/>
    <dgm:cxn modelId="{346471BA-AF5F-428E-B966-D08A7791CE3D}" type="presOf" srcId="{20BBFF37-D9E9-4FD4-B8A3-8D31146A9AED}" destId="{CB1A24D8-2095-4B15-98C8-B79ECBEA965B}" srcOrd="0" destOrd="0" presId="urn:microsoft.com/office/officeart/2005/8/layout/radial3"/>
    <dgm:cxn modelId="{D3254019-FB64-4392-9D3E-7F3F76AABE09}" srcId="{6080509F-6872-4B46-B6C6-7906E92A5168}" destId="{6ED9B553-EC79-4E94-90D8-C4EAD7B71108}" srcOrd="6" destOrd="0" parTransId="{5717D418-A4EB-4405-869F-3C56C3558A7E}" sibTransId="{525BA470-C5D9-4EE2-9FFF-4A7B5207A88F}"/>
    <dgm:cxn modelId="{5225913B-03FF-44F1-A1B4-3A702ED74F93}" srcId="{01ACE277-42B2-48C0-9E34-E54B3B41733D}" destId="{6080509F-6872-4B46-B6C6-7906E92A5168}" srcOrd="0" destOrd="0" parTransId="{8C8C7A80-0641-488C-BA28-2758A65E14A5}" sibTransId="{9C7CA6B3-7DCF-4858-AAAF-ADA648A07177}"/>
    <dgm:cxn modelId="{2B5F8A68-C17C-49A0-9310-FA00D88FA8D9}" type="presOf" srcId="{8F3C59C8-FA15-4F52-9D68-9CED51A0908F}" destId="{6FE14386-62BE-4143-B81E-908226BE8BFB}" srcOrd="0" destOrd="0" presId="urn:microsoft.com/office/officeart/2005/8/layout/radial3"/>
    <dgm:cxn modelId="{D4479445-CD2B-4F8B-8B9A-B3D7869F4D62}" srcId="{6080509F-6872-4B46-B6C6-7906E92A5168}" destId="{210CA352-6AAD-4008-B2FE-D6A54716ACFE}" srcOrd="5" destOrd="0" parTransId="{112AD0A8-ED5D-4454-AE70-2F4D458D8526}" sibTransId="{899DAC5A-6B49-4A26-BAFB-0AB321736894}"/>
    <dgm:cxn modelId="{2CFB951E-93C2-4E59-8D76-6B983230BA74}" srcId="{6080509F-6872-4B46-B6C6-7906E92A5168}" destId="{80B53E04-2103-4D76-B715-DD92F345B3F7}" srcOrd="3" destOrd="0" parTransId="{7A714719-F9D0-4EFF-A822-D97007AAEECE}" sibTransId="{D509B3A0-15DB-4373-AA96-95EA17FFE0E6}"/>
    <dgm:cxn modelId="{CC207ADD-6DA3-49E7-8374-937046A5C7B6}" type="presParOf" srcId="{6D078CF2-12B7-44C3-9222-3B11DE7D68F0}" destId="{EBD68509-AE82-4158-855D-1C00CF75542C}" srcOrd="0" destOrd="0" presId="urn:microsoft.com/office/officeart/2005/8/layout/radial3"/>
    <dgm:cxn modelId="{F8D1DCDB-B821-417E-B4B5-9591727475FC}" type="presParOf" srcId="{EBD68509-AE82-4158-855D-1C00CF75542C}" destId="{882DA177-C239-42F9-B6AD-931269014CB6}" srcOrd="0" destOrd="0" presId="urn:microsoft.com/office/officeart/2005/8/layout/radial3"/>
    <dgm:cxn modelId="{76BFBCA4-AF44-483A-BFE1-E4560130EE6B}" type="presParOf" srcId="{EBD68509-AE82-4158-855D-1C00CF75542C}" destId="{94DA42B9-37BB-4C6D-B8CD-95D0DD1527FA}" srcOrd="1" destOrd="0" presId="urn:microsoft.com/office/officeart/2005/8/layout/radial3"/>
    <dgm:cxn modelId="{1697A256-48B2-4E29-B11F-251990AE3C72}" type="presParOf" srcId="{EBD68509-AE82-4158-855D-1C00CF75542C}" destId="{6FE14386-62BE-4143-B81E-908226BE8BFB}" srcOrd="2" destOrd="0" presId="urn:microsoft.com/office/officeart/2005/8/layout/radial3"/>
    <dgm:cxn modelId="{1C2D1855-3D9F-49E8-A094-82D4D07AFE75}" type="presParOf" srcId="{EBD68509-AE82-4158-855D-1C00CF75542C}" destId="{FF17E102-EE71-47ED-988A-F8A78316B106}" srcOrd="3" destOrd="0" presId="urn:microsoft.com/office/officeart/2005/8/layout/radial3"/>
    <dgm:cxn modelId="{D648CD08-D72F-4985-AF45-0E827F6AE1C8}" type="presParOf" srcId="{EBD68509-AE82-4158-855D-1C00CF75542C}" destId="{D4FED414-6090-4090-804F-DC6D8F4C7474}" srcOrd="4" destOrd="0" presId="urn:microsoft.com/office/officeart/2005/8/layout/radial3"/>
    <dgm:cxn modelId="{D92F65E8-F645-4996-81B9-C3411BD411C8}" type="presParOf" srcId="{EBD68509-AE82-4158-855D-1C00CF75542C}" destId="{CB1A24D8-2095-4B15-98C8-B79ECBEA965B}" srcOrd="5" destOrd="0" presId="urn:microsoft.com/office/officeart/2005/8/layout/radial3"/>
    <dgm:cxn modelId="{C9BEF942-C2A9-463F-8144-3CB31AE4216E}" type="presParOf" srcId="{EBD68509-AE82-4158-855D-1C00CF75542C}" destId="{7D46D9BF-E847-4892-B322-A87F9BF5F431}" srcOrd="6" destOrd="0" presId="urn:microsoft.com/office/officeart/2005/8/layout/radial3"/>
    <dgm:cxn modelId="{9106ADED-BA2B-411B-8BE9-A084D7687D55}" type="presParOf" srcId="{EBD68509-AE82-4158-855D-1C00CF75542C}" destId="{AAC3775E-8613-4E70-8652-3884782ACDF8}" srcOrd="7"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79B899-2475-4158-BCC4-B638F97B8CCC}"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n-ZA"/>
        </a:p>
      </dgm:t>
    </dgm:pt>
    <dgm:pt modelId="{86B27382-AF26-45EC-AFCC-F3F7C64D727E}">
      <dgm:prSet phldrT="[Text]" custT="1"/>
      <dgm:spPr>
        <a:solidFill>
          <a:srgbClr val="5B9BD5"/>
        </a:solidFill>
      </dgm:spPr>
      <dgm:t>
        <a:bodyPr/>
        <a:lstStyle/>
        <a:p>
          <a:r>
            <a:rPr lang="en-ZA" sz="1600" dirty="0" smtClean="0">
              <a:solidFill>
                <a:schemeClr val="bg1"/>
              </a:solidFill>
            </a:rPr>
            <a:t>Guidelines to staying safe online.</a:t>
          </a:r>
          <a:endParaRPr lang="en-ZA" sz="1600" b="1" dirty="0">
            <a:solidFill>
              <a:schemeClr val="bg1"/>
            </a:solidFill>
          </a:endParaRPr>
        </a:p>
      </dgm:t>
    </dgm:pt>
    <dgm:pt modelId="{9EF90C52-36C6-4334-87DD-41078EC61B1D}" type="parTrans" cxnId="{762389FC-7EC2-4CA5-8364-E75BE7FB0455}">
      <dgm:prSet/>
      <dgm:spPr/>
      <dgm:t>
        <a:bodyPr/>
        <a:lstStyle/>
        <a:p>
          <a:endParaRPr lang="en-ZA">
            <a:solidFill>
              <a:schemeClr val="tx1"/>
            </a:solidFill>
          </a:endParaRPr>
        </a:p>
      </dgm:t>
    </dgm:pt>
    <dgm:pt modelId="{FDF40719-6D65-48C1-99EF-06BB5F827B8B}" type="sibTrans" cxnId="{762389FC-7EC2-4CA5-8364-E75BE7FB0455}">
      <dgm:prSet/>
      <dgm:spPr/>
      <dgm:t>
        <a:bodyPr/>
        <a:lstStyle/>
        <a:p>
          <a:endParaRPr lang="en-ZA">
            <a:solidFill>
              <a:schemeClr val="tx1"/>
            </a:solidFill>
          </a:endParaRPr>
        </a:p>
      </dgm:t>
    </dgm:pt>
    <dgm:pt modelId="{D1AFD07F-6A83-4056-926B-1C85B272F1A3}">
      <dgm:prSet phldrT="[Text]" custT="1"/>
      <dgm:spPr>
        <a:solidFill>
          <a:srgbClr val="D0DDB0"/>
        </a:solidFill>
      </dgm:spPr>
      <dgm:t>
        <a:bodyPr/>
        <a:lstStyle/>
        <a:p>
          <a:r>
            <a:rPr lang="en-ZA" sz="1200" dirty="0" smtClean="0">
              <a:solidFill>
                <a:schemeClr val="tx1"/>
              </a:solidFill>
            </a:rPr>
            <a:t>Know how to work with the privacy settings of any social media platforms that you interact with. </a:t>
          </a:r>
          <a:endParaRPr lang="en-ZA" sz="1200" dirty="0">
            <a:solidFill>
              <a:schemeClr val="tx1"/>
            </a:solidFill>
          </a:endParaRPr>
        </a:p>
      </dgm:t>
    </dgm:pt>
    <dgm:pt modelId="{E05E0678-6305-4A07-81AC-C6A59ADDD628}" type="parTrans" cxnId="{1483CC32-79CE-44A6-80F8-B5B9E2A5D227}">
      <dgm:prSet/>
      <dgm:spPr>
        <a:ln w="19050">
          <a:solidFill>
            <a:schemeClr val="bg1">
              <a:lumMod val="65000"/>
            </a:schemeClr>
          </a:solidFill>
        </a:ln>
      </dgm:spPr>
      <dgm:t>
        <a:bodyPr/>
        <a:lstStyle/>
        <a:p>
          <a:endParaRPr lang="en-ZA">
            <a:solidFill>
              <a:schemeClr val="tx1"/>
            </a:solidFill>
          </a:endParaRPr>
        </a:p>
      </dgm:t>
    </dgm:pt>
    <dgm:pt modelId="{FE0272C4-9DFD-40E0-B8B1-B509922EB0E7}" type="sibTrans" cxnId="{1483CC32-79CE-44A6-80F8-B5B9E2A5D227}">
      <dgm:prSet/>
      <dgm:spPr/>
      <dgm:t>
        <a:bodyPr/>
        <a:lstStyle/>
        <a:p>
          <a:endParaRPr lang="en-ZA">
            <a:solidFill>
              <a:schemeClr val="tx1"/>
            </a:solidFill>
          </a:endParaRPr>
        </a:p>
      </dgm:t>
    </dgm:pt>
    <dgm:pt modelId="{4B8934C3-83AD-45DA-8CE9-6E548197498E}">
      <dgm:prSet phldrT="[Text]" custT="1"/>
      <dgm:spPr>
        <a:solidFill>
          <a:srgbClr val="B0DFD6"/>
        </a:solidFill>
      </dgm:spPr>
      <dgm:t>
        <a:bodyPr/>
        <a:lstStyle/>
        <a:p>
          <a:r>
            <a:rPr lang="en-ZA" sz="1200" dirty="0" smtClean="0">
              <a:solidFill>
                <a:schemeClr val="tx1"/>
              </a:solidFill>
            </a:rPr>
            <a:t>Do not publish your personal information, or the personal information of others online.</a:t>
          </a:r>
          <a:endParaRPr lang="en-ZA" sz="1200" dirty="0">
            <a:solidFill>
              <a:schemeClr val="tx1"/>
            </a:solidFill>
          </a:endParaRPr>
        </a:p>
      </dgm:t>
    </dgm:pt>
    <dgm:pt modelId="{AC94A712-7DB6-4DB5-9CCF-07B3C6DFFA34}" type="parTrans" cxnId="{9DA6BA2F-6432-42CE-900B-AF3DBD19BF61}">
      <dgm:prSet/>
      <dgm:spPr>
        <a:ln w="19050">
          <a:solidFill>
            <a:schemeClr val="bg1">
              <a:lumMod val="65000"/>
            </a:schemeClr>
          </a:solidFill>
        </a:ln>
      </dgm:spPr>
      <dgm:t>
        <a:bodyPr/>
        <a:lstStyle/>
        <a:p>
          <a:endParaRPr lang="en-ZA">
            <a:solidFill>
              <a:schemeClr val="tx1"/>
            </a:solidFill>
          </a:endParaRPr>
        </a:p>
      </dgm:t>
    </dgm:pt>
    <dgm:pt modelId="{3FC5E1F6-29AB-4C86-93AE-87941CEF03D1}" type="sibTrans" cxnId="{9DA6BA2F-6432-42CE-900B-AF3DBD19BF61}">
      <dgm:prSet/>
      <dgm:spPr/>
      <dgm:t>
        <a:bodyPr/>
        <a:lstStyle/>
        <a:p>
          <a:endParaRPr lang="en-ZA">
            <a:solidFill>
              <a:schemeClr val="tx1"/>
            </a:solidFill>
          </a:endParaRPr>
        </a:p>
      </dgm:t>
    </dgm:pt>
    <dgm:pt modelId="{B358FDC0-EADE-4373-9447-40026D4B0BAC}">
      <dgm:prSet phldrT="[Text]" custT="1"/>
      <dgm:spPr>
        <a:solidFill>
          <a:srgbClr val="F8AA8F"/>
        </a:solidFill>
      </dgm:spPr>
      <dgm:t>
        <a:bodyPr/>
        <a:lstStyle/>
        <a:p>
          <a:r>
            <a:rPr lang="en-ZA" sz="1200" dirty="0" smtClean="0">
              <a:solidFill>
                <a:schemeClr val="tx1"/>
              </a:solidFill>
            </a:rPr>
            <a:t>Create strong passwords and keep them somewhere safe. Do not give them to other people under ANY circumstances.</a:t>
          </a:r>
          <a:endParaRPr lang="en-ZA" sz="1200" dirty="0">
            <a:solidFill>
              <a:schemeClr val="tx1"/>
            </a:solidFill>
          </a:endParaRPr>
        </a:p>
      </dgm:t>
    </dgm:pt>
    <dgm:pt modelId="{89D0B869-74D6-4DAD-A2B5-640A8FC1E287}" type="parTrans" cxnId="{1CFFD538-36E9-4BE7-ABAE-E0E7B7234EB7}">
      <dgm:prSet/>
      <dgm:spPr>
        <a:ln w="19050">
          <a:solidFill>
            <a:schemeClr val="bg1">
              <a:lumMod val="65000"/>
            </a:schemeClr>
          </a:solidFill>
        </a:ln>
      </dgm:spPr>
      <dgm:t>
        <a:bodyPr/>
        <a:lstStyle/>
        <a:p>
          <a:endParaRPr lang="en-ZA">
            <a:solidFill>
              <a:schemeClr val="tx1"/>
            </a:solidFill>
          </a:endParaRPr>
        </a:p>
      </dgm:t>
    </dgm:pt>
    <dgm:pt modelId="{96B00697-72D3-40FD-829B-703E02C23D32}" type="sibTrans" cxnId="{1CFFD538-36E9-4BE7-ABAE-E0E7B7234EB7}">
      <dgm:prSet/>
      <dgm:spPr/>
      <dgm:t>
        <a:bodyPr/>
        <a:lstStyle/>
        <a:p>
          <a:endParaRPr lang="en-ZA">
            <a:solidFill>
              <a:schemeClr val="tx1"/>
            </a:solidFill>
          </a:endParaRPr>
        </a:p>
      </dgm:t>
    </dgm:pt>
    <dgm:pt modelId="{FEF06ADA-D154-44DA-BC15-2AC33F4D0574}">
      <dgm:prSet custT="1"/>
      <dgm:spPr>
        <a:solidFill>
          <a:srgbClr val="CEBDDC"/>
        </a:solidFill>
      </dgm:spPr>
      <dgm:t>
        <a:bodyPr/>
        <a:lstStyle/>
        <a:p>
          <a:r>
            <a:rPr lang="en-ZA" sz="1200" dirty="0" smtClean="0">
              <a:solidFill>
                <a:schemeClr val="tx1"/>
              </a:solidFill>
            </a:rPr>
            <a:t>Be selective when adding friends to your platforms. Do not add people who you don’t know in some way. </a:t>
          </a:r>
          <a:endParaRPr lang="en-ZA" sz="1200" dirty="0">
            <a:solidFill>
              <a:schemeClr val="tx1"/>
            </a:solidFill>
          </a:endParaRPr>
        </a:p>
      </dgm:t>
    </dgm:pt>
    <dgm:pt modelId="{0D288274-A0E0-4C8E-B0BE-7D83B2F7FAFC}" type="parTrans" cxnId="{94378827-9ABC-4B62-954E-3BF4A22EF0DE}">
      <dgm:prSet/>
      <dgm:spPr>
        <a:ln w="19050">
          <a:solidFill>
            <a:schemeClr val="bg1">
              <a:lumMod val="65000"/>
            </a:schemeClr>
          </a:solidFill>
        </a:ln>
      </dgm:spPr>
      <dgm:t>
        <a:bodyPr/>
        <a:lstStyle/>
        <a:p>
          <a:endParaRPr lang="en-ZA" dirty="0">
            <a:solidFill>
              <a:schemeClr val="tx1"/>
            </a:solidFill>
          </a:endParaRPr>
        </a:p>
      </dgm:t>
    </dgm:pt>
    <dgm:pt modelId="{D4156EC0-17BE-48A3-B911-D3781B43E65C}" type="sibTrans" cxnId="{94378827-9ABC-4B62-954E-3BF4A22EF0DE}">
      <dgm:prSet/>
      <dgm:spPr/>
      <dgm:t>
        <a:bodyPr/>
        <a:lstStyle/>
        <a:p>
          <a:endParaRPr lang="en-ZA">
            <a:solidFill>
              <a:schemeClr val="tx1"/>
            </a:solidFill>
          </a:endParaRPr>
        </a:p>
      </dgm:t>
    </dgm:pt>
    <dgm:pt modelId="{37592473-5F52-4716-98FE-EF6F1C0C06BA}">
      <dgm:prSet custT="1"/>
      <dgm:spPr>
        <a:solidFill>
          <a:srgbClr val="FCC79B"/>
        </a:solidFill>
      </dgm:spPr>
      <dgm:t>
        <a:bodyPr/>
        <a:lstStyle/>
        <a:p>
          <a:r>
            <a:rPr lang="en-ZA" sz="1200" dirty="0" smtClean="0">
              <a:solidFill>
                <a:schemeClr val="tx1"/>
              </a:solidFill>
            </a:rPr>
            <a:t>Do not publish photographs of yourself and others that might be fun in a personal sense, but might be misunderstood in a professional sense. </a:t>
          </a:r>
          <a:endParaRPr lang="en-ZA" sz="1200" dirty="0">
            <a:solidFill>
              <a:schemeClr val="tx1"/>
            </a:solidFill>
          </a:endParaRPr>
        </a:p>
      </dgm:t>
    </dgm:pt>
    <dgm:pt modelId="{FDE8AA07-8DCD-4FFD-BAC8-80B704A2CD20}" type="parTrans" cxnId="{24915EF7-EBEE-40DD-B0DB-CC977B5D5897}">
      <dgm:prSet/>
      <dgm:spPr>
        <a:ln w="19050">
          <a:solidFill>
            <a:schemeClr val="bg1">
              <a:lumMod val="65000"/>
            </a:schemeClr>
          </a:solidFill>
        </a:ln>
      </dgm:spPr>
      <dgm:t>
        <a:bodyPr/>
        <a:lstStyle/>
        <a:p>
          <a:endParaRPr lang="en-ZA">
            <a:solidFill>
              <a:schemeClr val="tx1"/>
            </a:solidFill>
          </a:endParaRPr>
        </a:p>
      </dgm:t>
    </dgm:pt>
    <dgm:pt modelId="{5465B444-2B2C-4A9E-99CA-672ABEDC9A5F}" type="sibTrans" cxnId="{24915EF7-EBEE-40DD-B0DB-CC977B5D5897}">
      <dgm:prSet/>
      <dgm:spPr/>
      <dgm:t>
        <a:bodyPr/>
        <a:lstStyle/>
        <a:p>
          <a:endParaRPr lang="en-ZA">
            <a:solidFill>
              <a:schemeClr val="tx1"/>
            </a:solidFill>
          </a:endParaRPr>
        </a:p>
      </dgm:t>
    </dgm:pt>
    <dgm:pt modelId="{D80B2F80-0169-4C68-86D0-01DA9C7CE178}" type="pres">
      <dgm:prSet presAssocID="{FF79B899-2475-4158-BCC4-B638F97B8CCC}" presName="cycle" presStyleCnt="0">
        <dgm:presLayoutVars>
          <dgm:chMax val="1"/>
          <dgm:dir/>
          <dgm:animLvl val="ctr"/>
          <dgm:resizeHandles val="exact"/>
        </dgm:presLayoutVars>
      </dgm:prSet>
      <dgm:spPr/>
      <dgm:t>
        <a:bodyPr/>
        <a:lstStyle/>
        <a:p>
          <a:endParaRPr lang="en-ZA"/>
        </a:p>
      </dgm:t>
    </dgm:pt>
    <dgm:pt modelId="{0CBD65C8-EB5E-485B-BFD2-FE0CC132433B}" type="pres">
      <dgm:prSet presAssocID="{86B27382-AF26-45EC-AFCC-F3F7C64D727E}" presName="centerShape" presStyleLbl="node0" presStyleIdx="0" presStyleCnt="1" custScaleX="106949" custScaleY="106949" custLinFactNeighborY="3974"/>
      <dgm:spPr/>
      <dgm:t>
        <a:bodyPr/>
        <a:lstStyle/>
        <a:p>
          <a:endParaRPr lang="en-ZA"/>
        </a:p>
      </dgm:t>
    </dgm:pt>
    <dgm:pt modelId="{33A2549A-1EAD-4732-87FB-29D9A6AEA0D4}" type="pres">
      <dgm:prSet presAssocID="{89D0B869-74D6-4DAD-A2B5-640A8FC1E287}" presName="Name9" presStyleLbl="parChTrans1D2" presStyleIdx="0" presStyleCnt="5"/>
      <dgm:spPr/>
      <dgm:t>
        <a:bodyPr/>
        <a:lstStyle/>
        <a:p>
          <a:endParaRPr lang="en-ZA"/>
        </a:p>
      </dgm:t>
    </dgm:pt>
    <dgm:pt modelId="{290AD0D1-5BD1-4581-9106-A2878663F83A}" type="pres">
      <dgm:prSet presAssocID="{89D0B869-74D6-4DAD-A2B5-640A8FC1E287}" presName="connTx" presStyleLbl="parChTrans1D2" presStyleIdx="0" presStyleCnt="5"/>
      <dgm:spPr/>
      <dgm:t>
        <a:bodyPr/>
        <a:lstStyle/>
        <a:p>
          <a:endParaRPr lang="en-ZA"/>
        </a:p>
      </dgm:t>
    </dgm:pt>
    <dgm:pt modelId="{9555EA11-102F-4899-9634-DD766A804F53}" type="pres">
      <dgm:prSet presAssocID="{B358FDC0-EADE-4373-9447-40026D4B0BAC}" presName="node" presStyleLbl="node1" presStyleIdx="0" presStyleCnt="5" custScaleX="146410" custScaleY="146410" custRadScaleRad="100005" custRadScaleInc="-1526">
        <dgm:presLayoutVars>
          <dgm:bulletEnabled val="1"/>
        </dgm:presLayoutVars>
      </dgm:prSet>
      <dgm:spPr/>
      <dgm:t>
        <a:bodyPr/>
        <a:lstStyle/>
        <a:p>
          <a:endParaRPr lang="en-ZA"/>
        </a:p>
      </dgm:t>
    </dgm:pt>
    <dgm:pt modelId="{7A7C96DF-5134-4B94-ABEF-90EC2920B6F4}" type="pres">
      <dgm:prSet presAssocID="{E05E0678-6305-4A07-81AC-C6A59ADDD628}" presName="Name9" presStyleLbl="parChTrans1D2" presStyleIdx="1" presStyleCnt="5"/>
      <dgm:spPr/>
      <dgm:t>
        <a:bodyPr/>
        <a:lstStyle/>
        <a:p>
          <a:endParaRPr lang="en-ZA"/>
        </a:p>
      </dgm:t>
    </dgm:pt>
    <dgm:pt modelId="{7A3ACC85-C88A-4E62-9A9E-3B21A4BD1C6F}" type="pres">
      <dgm:prSet presAssocID="{E05E0678-6305-4A07-81AC-C6A59ADDD628}" presName="connTx" presStyleLbl="parChTrans1D2" presStyleIdx="1" presStyleCnt="5"/>
      <dgm:spPr/>
      <dgm:t>
        <a:bodyPr/>
        <a:lstStyle/>
        <a:p>
          <a:endParaRPr lang="en-ZA"/>
        </a:p>
      </dgm:t>
    </dgm:pt>
    <dgm:pt modelId="{FC937569-5EE8-43A6-84D0-DD822889D80C}" type="pres">
      <dgm:prSet presAssocID="{D1AFD07F-6A83-4056-926B-1C85B272F1A3}" presName="node" presStyleLbl="node1" presStyleIdx="1" presStyleCnt="5" custScaleX="146410" custScaleY="146410" custRadScaleRad="172218" custRadScaleInc="1164">
        <dgm:presLayoutVars>
          <dgm:bulletEnabled val="1"/>
        </dgm:presLayoutVars>
      </dgm:prSet>
      <dgm:spPr/>
      <dgm:t>
        <a:bodyPr/>
        <a:lstStyle/>
        <a:p>
          <a:endParaRPr lang="en-ZA"/>
        </a:p>
      </dgm:t>
    </dgm:pt>
    <dgm:pt modelId="{3602602A-770A-4FDE-926D-6E1570048EC3}" type="pres">
      <dgm:prSet presAssocID="{0D288274-A0E0-4C8E-B0BE-7D83B2F7FAFC}" presName="Name9" presStyleLbl="parChTrans1D2" presStyleIdx="2" presStyleCnt="5"/>
      <dgm:spPr/>
      <dgm:t>
        <a:bodyPr/>
        <a:lstStyle/>
        <a:p>
          <a:endParaRPr lang="en-ZA"/>
        </a:p>
      </dgm:t>
    </dgm:pt>
    <dgm:pt modelId="{AC461BEF-0BA4-45CE-834C-ECD7F49B5EBC}" type="pres">
      <dgm:prSet presAssocID="{0D288274-A0E0-4C8E-B0BE-7D83B2F7FAFC}" presName="connTx" presStyleLbl="parChTrans1D2" presStyleIdx="2" presStyleCnt="5"/>
      <dgm:spPr/>
      <dgm:t>
        <a:bodyPr/>
        <a:lstStyle/>
        <a:p>
          <a:endParaRPr lang="en-ZA"/>
        </a:p>
      </dgm:t>
    </dgm:pt>
    <dgm:pt modelId="{C5584537-6E17-489E-9FC2-73B71B3E7B64}" type="pres">
      <dgm:prSet presAssocID="{FEF06ADA-D154-44DA-BC15-2AC33F4D0574}" presName="node" presStyleLbl="node1" presStyleIdx="2" presStyleCnt="5" custScaleX="146410" custScaleY="146410" custRadScaleRad="133469" custRadScaleInc="-46357">
        <dgm:presLayoutVars>
          <dgm:bulletEnabled val="1"/>
        </dgm:presLayoutVars>
      </dgm:prSet>
      <dgm:spPr/>
      <dgm:t>
        <a:bodyPr/>
        <a:lstStyle/>
        <a:p>
          <a:endParaRPr lang="en-ZA"/>
        </a:p>
      </dgm:t>
    </dgm:pt>
    <dgm:pt modelId="{28C84A00-4EC3-4638-8EEC-FD0F7783342A}" type="pres">
      <dgm:prSet presAssocID="{AC94A712-7DB6-4DB5-9CCF-07B3C6DFFA34}" presName="Name9" presStyleLbl="parChTrans1D2" presStyleIdx="3" presStyleCnt="5"/>
      <dgm:spPr/>
      <dgm:t>
        <a:bodyPr/>
        <a:lstStyle/>
        <a:p>
          <a:endParaRPr lang="en-ZA"/>
        </a:p>
      </dgm:t>
    </dgm:pt>
    <dgm:pt modelId="{B1CE45D6-9609-451E-A7AA-AF9C1E4BB608}" type="pres">
      <dgm:prSet presAssocID="{AC94A712-7DB6-4DB5-9CCF-07B3C6DFFA34}" presName="connTx" presStyleLbl="parChTrans1D2" presStyleIdx="3" presStyleCnt="5"/>
      <dgm:spPr/>
      <dgm:t>
        <a:bodyPr/>
        <a:lstStyle/>
        <a:p>
          <a:endParaRPr lang="en-ZA"/>
        </a:p>
      </dgm:t>
    </dgm:pt>
    <dgm:pt modelId="{BE441460-E03A-48D2-B37C-CAB8EFC6D58D}" type="pres">
      <dgm:prSet presAssocID="{4B8934C3-83AD-45DA-8CE9-6E548197498E}" presName="node" presStyleLbl="node1" presStyleIdx="3" presStyleCnt="5" custScaleX="146410" custScaleY="146410" custRadScaleRad="131040" custRadScaleInc="45132">
        <dgm:presLayoutVars>
          <dgm:bulletEnabled val="1"/>
        </dgm:presLayoutVars>
      </dgm:prSet>
      <dgm:spPr/>
      <dgm:t>
        <a:bodyPr/>
        <a:lstStyle/>
        <a:p>
          <a:endParaRPr lang="en-ZA"/>
        </a:p>
      </dgm:t>
    </dgm:pt>
    <dgm:pt modelId="{6DA707DE-D493-4F71-98C4-E0587F88F312}" type="pres">
      <dgm:prSet presAssocID="{FDE8AA07-8DCD-4FFD-BAC8-80B704A2CD20}" presName="Name9" presStyleLbl="parChTrans1D2" presStyleIdx="4" presStyleCnt="5"/>
      <dgm:spPr/>
      <dgm:t>
        <a:bodyPr/>
        <a:lstStyle/>
        <a:p>
          <a:endParaRPr lang="en-ZA"/>
        </a:p>
      </dgm:t>
    </dgm:pt>
    <dgm:pt modelId="{B50AC5E0-7E91-4F85-AB82-5A67A341343F}" type="pres">
      <dgm:prSet presAssocID="{FDE8AA07-8DCD-4FFD-BAC8-80B704A2CD20}" presName="connTx" presStyleLbl="parChTrans1D2" presStyleIdx="4" presStyleCnt="5"/>
      <dgm:spPr/>
      <dgm:t>
        <a:bodyPr/>
        <a:lstStyle/>
        <a:p>
          <a:endParaRPr lang="en-ZA"/>
        </a:p>
      </dgm:t>
    </dgm:pt>
    <dgm:pt modelId="{08AC43C9-513B-47D0-BEFA-CF389D6294EB}" type="pres">
      <dgm:prSet presAssocID="{37592473-5F52-4716-98FE-EF6F1C0C06BA}" presName="node" presStyleLbl="node1" presStyleIdx="4" presStyleCnt="5" custScaleX="146410" custScaleY="146410" custRadScaleRad="173045" custRadScaleInc="-1405">
        <dgm:presLayoutVars>
          <dgm:bulletEnabled val="1"/>
        </dgm:presLayoutVars>
      </dgm:prSet>
      <dgm:spPr/>
      <dgm:t>
        <a:bodyPr/>
        <a:lstStyle/>
        <a:p>
          <a:endParaRPr lang="en-ZA"/>
        </a:p>
      </dgm:t>
    </dgm:pt>
  </dgm:ptLst>
  <dgm:cxnLst>
    <dgm:cxn modelId="{F654C22A-1DFA-4645-AC63-B15353367703}" type="presOf" srcId="{37592473-5F52-4716-98FE-EF6F1C0C06BA}" destId="{08AC43C9-513B-47D0-BEFA-CF389D6294EB}" srcOrd="0" destOrd="0" presId="urn:microsoft.com/office/officeart/2005/8/layout/radial1"/>
    <dgm:cxn modelId="{1860F1A6-E0CB-4E7A-AC75-8DCD5188B2BB}" type="presOf" srcId="{86B27382-AF26-45EC-AFCC-F3F7C64D727E}" destId="{0CBD65C8-EB5E-485B-BFD2-FE0CC132433B}" srcOrd="0" destOrd="0" presId="urn:microsoft.com/office/officeart/2005/8/layout/radial1"/>
    <dgm:cxn modelId="{1483CC32-79CE-44A6-80F8-B5B9E2A5D227}" srcId="{86B27382-AF26-45EC-AFCC-F3F7C64D727E}" destId="{D1AFD07F-6A83-4056-926B-1C85B272F1A3}" srcOrd="1" destOrd="0" parTransId="{E05E0678-6305-4A07-81AC-C6A59ADDD628}" sibTransId="{FE0272C4-9DFD-40E0-B8B1-B509922EB0E7}"/>
    <dgm:cxn modelId="{24915EF7-EBEE-40DD-B0DB-CC977B5D5897}" srcId="{86B27382-AF26-45EC-AFCC-F3F7C64D727E}" destId="{37592473-5F52-4716-98FE-EF6F1C0C06BA}" srcOrd="4" destOrd="0" parTransId="{FDE8AA07-8DCD-4FFD-BAC8-80B704A2CD20}" sibTransId="{5465B444-2B2C-4A9E-99CA-672ABEDC9A5F}"/>
    <dgm:cxn modelId="{9A05F118-355C-4C36-A031-A90F210235DD}" type="presOf" srcId="{AC94A712-7DB6-4DB5-9CCF-07B3C6DFFA34}" destId="{B1CE45D6-9609-451E-A7AA-AF9C1E4BB608}" srcOrd="1" destOrd="0" presId="urn:microsoft.com/office/officeart/2005/8/layout/radial1"/>
    <dgm:cxn modelId="{94378827-9ABC-4B62-954E-3BF4A22EF0DE}" srcId="{86B27382-AF26-45EC-AFCC-F3F7C64D727E}" destId="{FEF06ADA-D154-44DA-BC15-2AC33F4D0574}" srcOrd="2" destOrd="0" parTransId="{0D288274-A0E0-4C8E-B0BE-7D83B2F7FAFC}" sibTransId="{D4156EC0-17BE-48A3-B911-D3781B43E65C}"/>
    <dgm:cxn modelId="{D0FEC79D-2E36-4609-8BFF-9784F7F86CF4}" type="presOf" srcId="{89D0B869-74D6-4DAD-A2B5-640A8FC1E287}" destId="{33A2549A-1EAD-4732-87FB-29D9A6AEA0D4}" srcOrd="0" destOrd="0" presId="urn:microsoft.com/office/officeart/2005/8/layout/radial1"/>
    <dgm:cxn modelId="{2CA3D3E1-714D-4D67-98A2-0383B748604E}" type="presOf" srcId="{89D0B869-74D6-4DAD-A2B5-640A8FC1E287}" destId="{290AD0D1-5BD1-4581-9106-A2878663F83A}" srcOrd="1" destOrd="0" presId="urn:microsoft.com/office/officeart/2005/8/layout/radial1"/>
    <dgm:cxn modelId="{14FD87FC-2DB9-4B49-97BC-B360FF4B693A}" type="presOf" srcId="{AC94A712-7DB6-4DB5-9CCF-07B3C6DFFA34}" destId="{28C84A00-4EC3-4638-8EEC-FD0F7783342A}" srcOrd="0" destOrd="0" presId="urn:microsoft.com/office/officeart/2005/8/layout/radial1"/>
    <dgm:cxn modelId="{4A2790E3-8021-49C4-858B-5415B2B59087}" type="presOf" srcId="{FF79B899-2475-4158-BCC4-B638F97B8CCC}" destId="{D80B2F80-0169-4C68-86D0-01DA9C7CE178}" srcOrd="0" destOrd="0" presId="urn:microsoft.com/office/officeart/2005/8/layout/radial1"/>
    <dgm:cxn modelId="{936A64C8-64C6-4946-923A-B696B119E5E2}" type="presOf" srcId="{FDE8AA07-8DCD-4FFD-BAC8-80B704A2CD20}" destId="{6DA707DE-D493-4F71-98C4-E0587F88F312}" srcOrd="0" destOrd="0" presId="urn:microsoft.com/office/officeart/2005/8/layout/radial1"/>
    <dgm:cxn modelId="{F7880153-8B43-486E-860B-82FE00B5CBDA}" type="presOf" srcId="{FEF06ADA-D154-44DA-BC15-2AC33F4D0574}" destId="{C5584537-6E17-489E-9FC2-73B71B3E7B64}" srcOrd="0" destOrd="0" presId="urn:microsoft.com/office/officeart/2005/8/layout/radial1"/>
    <dgm:cxn modelId="{1B47E8A6-6176-4FAD-8A02-4E4C0428C2CF}" type="presOf" srcId="{0D288274-A0E0-4C8E-B0BE-7D83B2F7FAFC}" destId="{3602602A-770A-4FDE-926D-6E1570048EC3}" srcOrd="0" destOrd="0" presId="urn:microsoft.com/office/officeart/2005/8/layout/radial1"/>
    <dgm:cxn modelId="{2AF772A3-A433-4C69-BF35-15E029E169B2}" type="presOf" srcId="{D1AFD07F-6A83-4056-926B-1C85B272F1A3}" destId="{FC937569-5EE8-43A6-84D0-DD822889D80C}" srcOrd="0" destOrd="0" presId="urn:microsoft.com/office/officeart/2005/8/layout/radial1"/>
    <dgm:cxn modelId="{E29A0F04-171F-42FD-9787-215E20B2136A}" type="presOf" srcId="{4B8934C3-83AD-45DA-8CE9-6E548197498E}" destId="{BE441460-E03A-48D2-B37C-CAB8EFC6D58D}" srcOrd="0" destOrd="0" presId="urn:microsoft.com/office/officeart/2005/8/layout/radial1"/>
    <dgm:cxn modelId="{9DA6BA2F-6432-42CE-900B-AF3DBD19BF61}" srcId="{86B27382-AF26-45EC-AFCC-F3F7C64D727E}" destId="{4B8934C3-83AD-45DA-8CE9-6E548197498E}" srcOrd="3" destOrd="0" parTransId="{AC94A712-7DB6-4DB5-9CCF-07B3C6DFFA34}" sibTransId="{3FC5E1F6-29AB-4C86-93AE-87941CEF03D1}"/>
    <dgm:cxn modelId="{762389FC-7EC2-4CA5-8364-E75BE7FB0455}" srcId="{FF79B899-2475-4158-BCC4-B638F97B8CCC}" destId="{86B27382-AF26-45EC-AFCC-F3F7C64D727E}" srcOrd="0" destOrd="0" parTransId="{9EF90C52-36C6-4334-87DD-41078EC61B1D}" sibTransId="{FDF40719-6D65-48C1-99EF-06BB5F827B8B}"/>
    <dgm:cxn modelId="{1DBA75BC-76EF-402B-9C51-16B993A16588}" type="presOf" srcId="{0D288274-A0E0-4C8E-B0BE-7D83B2F7FAFC}" destId="{AC461BEF-0BA4-45CE-834C-ECD7F49B5EBC}" srcOrd="1" destOrd="0" presId="urn:microsoft.com/office/officeart/2005/8/layout/radial1"/>
    <dgm:cxn modelId="{BF5E7834-3745-4F27-B200-C58E037C1153}" type="presOf" srcId="{B358FDC0-EADE-4373-9447-40026D4B0BAC}" destId="{9555EA11-102F-4899-9634-DD766A804F53}" srcOrd="0" destOrd="0" presId="urn:microsoft.com/office/officeart/2005/8/layout/radial1"/>
    <dgm:cxn modelId="{1CFFD538-36E9-4BE7-ABAE-E0E7B7234EB7}" srcId="{86B27382-AF26-45EC-AFCC-F3F7C64D727E}" destId="{B358FDC0-EADE-4373-9447-40026D4B0BAC}" srcOrd="0" destOrd="0" parTransId="{89D0B869-74D6-4DAD-A2B5-640A8FC1E287}" sibTransId="{96B00697-72D3-40FD-829B-703E02C23D32}"/>
    <dgm:cxn modelId="{B0330CC0-24BA-4062-A7B2-DC0CF34891A5}" type="presOf" srcId="{FDE8AA07-8DCD-4FFD-BAC8-80B704A2CD20}" destId="{B50AC5E0-7E91-4F85-AB82-5A67A341343F}" srcOrd="1" destOrd="0" presId="urn:microsoft.com/office/officeart/2005/8/layout/radial1"/>
    <dgm:cxn modelId="{7307EBF2-F12C-40C5-B3F1-E05FC33B2339}" type="presOf" srcId="{E05E0678-6305-4A07-81AC-C6A59ADDD628}" destId="{7A3ACC85-C88A-4E62-9A9E-3B21A4BD1C6F}" srcOrd="1" destOrd="0" presId="urn:microsoft.com/office/officeart/2005/8/layout/radial1"/>
    <dgm:cxn modelId="{C25F7216-06F5-4AF8-9CA9-C54F54745E91}" type="presOf" srcId="{E05E0678-6305-4A07-81AC-C6A59ADDD628}" destId="{7A7C96DF-5134-4B94-ABEF-90EC2920B6F4}" srcOrd="0" destOrd="0" presId="urn:microsoft.com/office/officeart/2005/8/layout/radial1"/>
    <dgm:cxn modelId="{765CF00E-22D0-4A1E-A0DE-DB0DCA95D74C}" type="presParOf" srcId="{D80B2F80-0169-4C68-86D0-01DA9C7CE178}" destId="{0CBD65C8-EB5E-485B-BFD2-FE0CC132433B}" srcOrd="0" destOrd="0" presId="urn:microsoft.com/office/officeart/2005/8/layout/radial1"/>
    <dgm:cxn modelId="{97F38B9B-53F4-456F-A33C-F0ADD65807DC}" type="presParOf" srcId="{D80B2F80-0169-4C68-86D0-01DA9C7CE178}" destId="{33A2549A-1EAD-4732-87FB-29D9A6AEA0D4}" srcOrd="1" destOrd="0" presId="urn:microsoft.com/office/officeart/2005/8/layout/radial1"/>
    <dgm:cxn modelId="{742536EE-F917-4774-9375-0CA90D1F3BDC}" type="presParOf" srcId="{33A2549A-1EAD-4732-87FB-29D9A6AEA0D4}" destId="{290AD0D1-5BD1-4581-9106-A2878663F83A}" srcOrd="0" destOrd="0" presId="urn:microsoft.com/office/officeart/2005/8/layout/radial1"/>
    <dgm:cxn modelId="{1E3C267E-3B4D-44A7-83CE-54817FD65C9B}" type="presParOf" srcId="{D80B2F80-0169-4C68-86D0-01DA9C7CE178}" destId="{9555EA11-102F-4899-9634-DD766A804F53}" srcOrd="2" destOrd="0" presId="urn:microsoft.com/office/officeart/2005/8/layout/radial1"/>
    <dgm:cxn modelId="{60959889-76B3-4F87-81A3-048FBA159C12}" type="presParOf" srcId="{D80B2F80-0169-4C68-86D0-01DA9C7CE178}" destId="{7A7C96DF-5134-4B94-ABEF-90EC2920B6F4}" srcOrd="3" destOrd="0" presId="urn:microsoft.com/office/officeart/2005/8/layout/radial1"/>
    <dgm:cxn modelId="{4D798C45-2E42-4E87-97DF-508225821D2B}" type="presParOf" srcId="{7A7C96DF-5134-4B94-ABEF-90EC2920B6F4}" destId="{7A3ACC85-C88A-4E62-9A9E-3B21A4BD1C6F}" srcOrd="0" destOrd="0" presId="urn:microsoft.com/office/officeart/2005/8/layout/radial1"/>
    <dgm:cxn modelId="{6A4B5869-9AC0-45E9-A217-73416BA060A5}" type="presParOf" srcId="{D80B2F80-0169-4C68-86D0-01DA9C7CE178}" destId="{FC937569-5EE8-43A6-84D0-DD822889D80C}" srcOrd="4" destOrd="0" presId="urn:microsoft.com/office/officeart/2005/8/layout/radial1"/>
    <dgm:cxn modelId="{F9E38C0C-1ED5-4E23-89DE-A908DBF01D18}" type="presParOf" srcId="{D80B2F80-0169-4C68-86D0-01DA9C7CE178}" destId="{3602602A-770A-4FDE-926D-6E1570048EC3}" srcOrd="5" destOrd="0" presId="urn:microsoft.com/office/officeart/2005/8/layout/radial1"/>
    <dgm:cxn modelId="{B2A1513C-84BA-4646-81C2-0B4284CD3DC8}" type="presParOf" srcId="{3602602A-770A-4FDE-926D-6E1570048EC3}" destId="{AC461BEF-0BA4-45CE-834C-ECD7F49B5EBC}" srcOrd="0" destOrd="0" presId="urn:microsoft.com/office/officeart/2005/8/layout/radial1"/>
    <dgm:cxn modelId="{4450F2F8-623C-46D4-88B1-308399564E90}" type="presParOf" srcId="{D80B2F80-0169-4C68-86D0-01DA9C7CE178}" destId="{C5584537-6E17-489E-9FC2-73B71B3E7B64}" srcOrd="6" destOrd="0" presId="urn:microsoft.com/office/officeart/2005/8/layout/radial1"/>
    <dgm:cxn modelId="{42912A8E-4060-449E-948B-69A2AEF0E58A}" type="presParOf" srcId="{D80B2F80-0169-4C68-86D0-01DA9C7CE178}" destId="{28C84A00-4EC3-4638-8EEC-FD0F7783342A}" srcOrd="7" destOrd="0" presId="urn:microsoft.com/office/officeart/2005/8/layout/radial1"/>
    <dgm:cxn modelId="{7F7948EC-4A36-4A47-B48A-AB9953F7FDA6}" type="presParOf" srcId="{28C84A00-4EC3-4638-8EEC-FD0F7783342A}" destId="{B1CE45D6-9609-451E-A7AA-AF9C1E4BB608}" srcOrd="0" destOrd="0" presId="urn:microsoft.com/office/officeart/2005/8/layout/radial1"/>
    <dgm:cxn modelId="{F851698E-F0E2-4A52-9598-7A6A34DF520B}" type="presParOf" srcId="{D80B2F80-0169-4C68-86D0-01DA9C7CE178}" destId="{BE441460-E03A-48D2-B37C-CAB8EFC6D58D}" srcOrd="8" destOrd="0" presId="urn:microsoft.com/office/officeart/2005/8/layout/radial1"/>
    <dgm:cxn modelId="{A5EF509C-23C7-4F0B-961A-237CDD67D57C}" type="presParOf" srcId="{D80B2F80-0169-4C68-86D0-01DA9C7CE178}" destId="{6DA707DE-D493-4F71-98C4-E0587F88F312}" srcOrd="9" destOrd="0" presId="urn:microsoft.com/office/officeart/2005/8/layout/radial1"/>
    <dgm:cxn modelId="{DC07CD0A-2284-4391-8371-42F30EE27215}" type="presParOf" srcId="{6DA707DE-D493-4F71-98C4-E0587F88F312}" destId="{B50AC5E0-7E91-4F85-AB82-5A67A341343F}" srcOrd="0" destOrd="0" presId="urn:microsoft.com/office/officeart/2005/8/layout/radial1"/>
    <dgm:cxn modelId="{A03B0769-1439-4821-BE91-9815DC84A3B2}" type="presParOf" srcId="{D80B2F80-0169-4C68-86D0-01DA9C7CE178}" destId="{08AC43C9-513B-47D0-BEFA-CF389D6294EB}"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79B899-2475-4158-BCC4-B638F97B8CCC}"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n-ZA"/>
        </a:p>
      </dgm:t>
    </dgm:pt>
    <dgm:pt modelId="{86B27382-AF26-45EC-AFCC-F3F7C64D727E}">
      <dgm:prSet phldrT="[Text]" custT="1"/>
      <dgm:spPr/>
      <dgm:t>
        <a:bodyPr/>
        <a:lstStyle/>
        <a:p>
          <a:r>
            <a:rPr lang="en-ZA" sz="1100" b="1" dirty="0" smtClean="0"/>
            <a:t>The speaking process</a:t>
          </a:r>
          <a:endParaRPr lang="en-ZA" sz="1100" dirty="0"/>
        </a:p>
      </dgm:t>
    </dgm:pt>
    <dgm:pt modelId="{9EF90C52-36C6-4334-87DD-41078EC61B1D}" type="parTrans" cxnId="{762389FC-7EC2-4CA5-8364-E75BE7FB0455}">
      <dgm:prSet/>
      <dgm:spPr/>
      <dgm:t>
        <a:bodyPr/>
        <a:lstStyle/>
        <a:p>
          <a:endParaRPr lang="en-ZA"/>
        </a:p>
      </dgm:t>
    </dgm:pt>
    <dgm:pt modelId="{FDF40719-6D65-48C1-99EF-06BB5F827B8B}" type="sibTrans" cxnId="{762389FC-7EC2-4CA5-8364-E75BE7FB0455}">
      <dgm:prSet/>
      <dgm:spPr/>
      <dgm:t>
        <a:bodyPr/>
        <a:lstStyle/>
        <a:p>
          <a:endParaRPr lang="en-ZA"/>
        </a:p>
      </dgm:t>
    </dgm:pt>
    <dgm:pt modelId="{D1AFD07F-6A83-4056-926B-1C85B272F1A3}">
      <dgm:prSet phldrT="[Text]" custT="1"/>
      <dgm:spPr/>
      <dgm:t>
        <a:bodyPr/>
        <a:lstStyle/>
        <a:p>
          <a:r>
            <a:rPr lang="en-ZA" sz="1200" dirty="0" smtClean="0"/>
            <a:t>Group discussions</a:t>
          </a:r>
          <a:endParaRPr lang="en-ZA" sz="1200" dirty="0"/>
        </a:p>
      </dgm:t>
    </dgm:pt>
    <dgm:pt modelId="{E05E0678-6305-4A07-81AC-C6A59ADDD628}" type="parTrans" cxnId="{1483CC32-79CE-44A6-80F8-B5B9E2A5D227}">
      <dgm:prSet/>
      <dgm:spPr>
        <a:ln w="38100">
          <a:solidFill>
            <a:schemeClr val="bg1">
              <a:lumMod val="85000"/>
            </a:schemeClr>
          </a:solidFill>
        </a:ln>
      </dgm:spPr>
      <dgm:t>
        <a:bodyPr/>
        <a:lstStyle/>
        <a:p>
          <a:endParaRPr lang="en-ZA"/>
        </a:p>
      </dgm:t>
    </dgm:pt>
    <dgm:pt modelId="{FE0272C4-9DFD-40E0-B8B1-B509922EB0E7}" type="sibTrans" cxnId="{1483CC32-79CE-44A6-80F8-B5B9E2A5D227}">
      <dgm:prSet/>
      <dgm:spPr/>
      <dgm:t>
        <a:bodyPr/>
        <a:lstStyle/>
        <a:p>
          <a:endParaRPr lang="en-ZA"/>
        </a:p>
      </dgm:t>
    </dgm:pt>
    <dgm:pt modelId="{4B8934C3-83AD-45DA-8CE9-6E548197498E}">
      <dgm:prSet phldrT="[Text]" custT="1"/>
      <dgm:spPr/>
      <dgm:t>
        <a:bodyPr/>
        <a:lstStyle/>
        <a:p>
          <a:r>
            <a:rPr lang="en-ZA" sz="1200" dirty="0" smtClean="0"/>
            <a:t>Multimedia presentation</a:t>
          </a:r>
          <a:endParaRPr lang="en-ZA" sz="1200" dirty="0"/>
        </a:p>
      </dgm:t>
    </dgm:pt>
    <dgm:pt modelId="{AC94A712-7DB6-4DB5-9CCF-07B3C6DFFA34}" type="parTrans" cxnId="{9DA6BA2F-6432-42CE-900B-AF3DBD19BF61}">
      <dgm:prSet/>
      <dgm:spPr>
        <a:ln w="38100">
          <a:solidFill>
            <a:schemeClr val="bg1">
              <a:lumMod val="85000"/>
            </a:schemeClr>
          </a:solidFill>
        </a:ln>
      </dgm:spPr>
      <dgm:t>
        <a:bodyPr/>
        <a:lstStyle/>
        <a:p>
          <a:endParaRPr lang="en-ZA"/>
        </a:p>
      </dgm:t>
    </dgm:pt>
    <dgm:pt modelId="{3FC5E1F6-29AB-4C86-93AE-87941CEF03D1}" type="sibTrans" cxnId="{9DA6BA2F-6432-42CE-900B-AF3DBD19BF61}">
      <dgm:prSet/>
      <dgm:spPr/>
      <dgm:t>
        <a:bodyPr/>
        <a:lstStyle/>
        <a:p>
          <a:endParaRPr lang="en-ZA"/>
        </a:p>
      </dgm:t>
    </dgm:pt>
    <dgm:pt modelId="{B358FDC0-EADE-4373-9447-40026D4B0BAC}">
      <dgm:prSet phldrT="[Text]" custT="1"/>
      <dgm:spPr/>
      <dgm:t>
        <a:bodyPr/>
        <a:lstStyle/>
        <a:p>
          <a:r>
            <a:rPr lang="en-ZA" sz="1200" dirty="0" smtClean="0"/>
            <a:t>Conflict resolution and negotiation</a:t>
          </a:r>
          <a:endParaRPr lang="en-ZA" sz="1200" dirty="0"/>
        </a:p>
      </dgm:t>
    </dgm:pt>
    <dgm:pt modelId="{89D0B869-74D6-4DAD-A2B5-640A8FC1E287}" type="parTrans" cxnId="{1CFFD538-36E9-4BE7-ABAE-E0E7B7234EB7}">
      <dgm:prSet/>
      <dgm:spPr>
        <a:ln w="38100">
          <a:solidFill>
            <a:schemeClr val="bg1">
              <a:lumMod val="85000"/>
            </a:schemeClr>
          </a:solidFill>
        </a:ln>
      </dgm:spPr>
      <dgm:t>
        <a:bodyPr/>
        <a:lstStyle/>
        <a:p>
          <a:endParaRPr lang="en-ZA"/>
        </a:p>
      </dgm:t>
    </dgm:pt>
    <dgm:pt modelId="{96B00697-72D3-40FD-829B-703E02C23D32}" type="sibTrans" cxnId="{1CFFD538-36E9-4BE7-ABAE-E0E7B7234EB7}">
      <dgm:prSet/>
      <dgm:spPr/>
      <dgm:t>
        <a:bodyPr/>
        <a:lstStyle/>
        <a:p>
          <a:endParaRPr lang="en-ZA"/>
        </a:p>
      </dgm:t>
    </dgm:pt>
    <dgm:pt modelId="{50417527-A6B9-49A1-A3CC-09F2BA9A1CA5}">
      <dgm:prSet phldrT="[Text]" custT="1"/>
      <dgm:spPr/>
      <dgm:t>
        <a:bodyPr/>
        <a:lstStyle/>
        <a:p>
          <a:r>
            <a:rPr lang="en-ZA" sz="1200" dirty="0" smtClean="0"/>
            <a:t>Mediation</a:t>
          </a:r>
          <a:endParaRPr lang="en-ZA" sz="1200" dirty="0"/>
        </a:p>
      </dgm:t>
    </dgm:pt>
    <dgm:pt modelId="{9E26BAC4-E958-4FCA-A6DC-4107B16AD9B8}" type="parTrans" cxnId="{E8FB0280-2856-4D3D-A47D-E05FC7EDAFBD}">
      <dgm:prSet/>
      <dgm:spPr>
        <a:ln w="38100">
          <a:solidFill>
            <a:schemeClr val="bg1">
              <a:lumMod val="85000"/>
            </a:schemeClr>
          </a:solidFill>
        </a:ln>
      </dgm:spPr>
      <dgm:t>
        <a:bodyPr/>
        <a:lstStyle/>
        <a:p>
          <a:endParaRPr lang="en-ZA"/>
        </a:p>
      </dgm:t>
    </dgm:pt>
    <dgm:pt modelId="{45008030-A2E5-4967-8B28-8700F85F2A94}" type="sibTrans" cxnId="{E8FB0280-2856-4D3D-A47D-E05FC7EDAFBD}">
      <dgm:prSet/>
      <dgm:spPr/>
      <dgm:t>
        <a:bodyPr/>
        <a:lstStyle/>
        <a:p>
          <a:endParaRPr lang="en-ZA"/>
        </a:p>
      </dgm:t>
    </dgm:pt>
    <dgm:pt modelId="{FEF06ADA-D154-44DA-BC15-2AC33F4D0574}">
      <dgm:prSet custT="1"/>
      <dgm:spPr/>
      <dgm:t>
        <a:bodyPr/>
        <a:lstStyle/>
        <a:p>
          <a:r>
            <a:rPr lang="en-ZA" sz="1200" dirty="0" smtClean="0"/>
            <a:t>Informal/unprepared speaking</a:t>
          </a:r>
          <a:endParaRPr lang="en-ZA" sz="1200" dirty="0"/>
        </a:p>
      </dgm:t>
    </dgm:pt>
    <dgm:pt modelId="{0D288274-A0E0-4C8E-B0BE-7D83B2F7FAFC}" type="parTrans" cxnId="{94378827-9ABC-4B62-954E-3BF4A22EF0DE}">
      <dgm:prSet/>
      <dgm:spPr>
        <a:ln w="38100">
          <a:solidFill>
            <a:schemeClr val="bg1">
              <a:lumMod val="85000"/>
            </a:schemeClr>
          </a:solidFill>
        </a:ln>
      </dgm:spPr>
      <dgm:t>
        <a:bodyPr/>
        <a:lstStyle/>
        <a:p>
          <a:endParaRPr lang="en-ZA"/>
        </a:p>
      </dgm:t>
    </dgm:pt>
    <dgm:pt modelId="{D4156EC0-17BE-48A3-B911-D3781B43E65C}" type="sibTrans" cxnId="{94378827-9ABC-4B62-954E-3BF4A22EF0DE}">
      <dgm:prSet/>
      <dgm:spPr/>
      <dgm:t>
        <a:bodyPr/>
        <a:lstStyle/>
        <a:p>
          <a:endParaRPr lang="en-ZA"/>
        </a:p>
      </dgm:t>
    </dgm:pt>
    <dgm:pt modelId="{37592473-5F52-4716-98FE-EF6F1C0C06BA}">
      <dgm:prSet custT="1"/>
      <dgm:spPr/>
      <dgm:t>
        <a:bodyPr/>
        <a:lstStyle/>
        <a:p>
          <a:r>
            <a:rPr lang="en-ZA" sz="1200" dirty="0" smtClean="0"/>
            <a:t>Debating</a:t>
          </a:r>
          <a:endParaRPr lang="en-ZA" sz="1200" dirty="0"/>
        </a:p>
      </dgm:t>
    </dgm:pt>
    <dgm:pt modelId="{FDE8AA07-8DCD-4FFD-BAC8-80B704A2CD20}" type="parTrans" cxnId="{24915EF7-EBEE-40DD-B0DB-CC977B5D5897}">
      <dgm:prSet/>
      <dgm:spPr>
        <a:ln w="38100">
          <a:solidFill>
            <a:schemeClr val="bg1">
              <a:lumMod val="85000"/>
            </a:schemeClr>
          </a:solidFill>
        </a:ln>
      </dgm:spPr>
      <dgm:t>
        <a:bodyPr/>
        <a:lstStyle/>
        <a:p>
          <a:endParaRPr lang="en-ZA"/>
        </a:p>
      </dgm:t>
    </dgm:pt>
    <dgm:pt modelId="{5465B444-2B2C-4A9E-99CA-672ABEDC9A5F}" type="sibTrans" cxnId="{24915EF7-EBEE-40DD-B0DB-CC977B5D5897}">
      <dgm:prSet/>
      <dgm:spPr/>
      <dgm:t>
        <a:bodyPr/>
        <a:lstStyle/>
        <a:p>
          <a:endParaRPr lang="en-ZA"/>
        </a:p>
      </dgm:t>
    </dgm:pt>
    <dgm:pt modelId="{1183E0F9-484D-4D63-81C3-8C6CE45ED466}">
      <dgm:prSet phldrT="[Text]" custT="1"/>
      <dgm:spPr/>
      <dgm:t>
        <a:bodyPr/>
        <a:lstStyle/>
        <a:p>
          <a:pPr rtl="0"/>
          <a:r>
            <a:rPr lang="en-ZA" sz="1200" dirty="0" smtClean="0"/>
            <a:t>Talking about our reading</a:t>
          </a:r>
          <a:endParaRPr lang="en-ZA" sz="1200" dirty="0"/>
        </a:p>
      </dgm:t>
    </dgm:pt>
    <dgm:pt modelId="{0E771EDF-5CB9-4146-AD98-FF7235864F61}" type="parTrans" cxnId="{C0FE9585-E7E5-46B1-8B12-41429BF54D6D}">
      <dgm:prSet/>
      <dgm:spPr>
        <a:ln w="38100">
          <a:solidFill>
            <a:schemeClr val="bg1">
              <a:lumMod val="85000"/>
            </a:schemeClr>
          </a:solidFill>
        </a:ln>
      </dgm:spPr>
      <dgm:t>
        <a:bodyPr/>
        <a:lstStyle/>
        <a:p>
          <a:endParaRPr lang="en-US"/>
        </a:p>
      </dgm:t>
    </dgm:pt>
    <dgm:pt modelId="{E23C1450-855B-4C0E-BD08-A3EFBBE4370D}" type="sibTrans" cxnId="{C0FE9585-E7E5-46B1-8B12-41429BF54D6D}">
      <dgm:prSet/>
      <dgm:spPr/>
      <dgm:t>
        <a:bodyPr/>
        <a:lstStyle/>
        <a:p>
          <a:endParaRPr lang="en-US"/>
        </a:p>
      </dgm:t>
    </dgm:pt>
    <dgm:pt modelId="{D80B2F80-0169-4C68-86D0-01DA9C7CE178}" type="pres">
      <dgm:prSet presAssocID="{FF79B899-2475-4158-BCC4-B638F97B8CCC}" presName="cycle" presStyleCnt="0">
        <dgm:presLayoutVars>
          <dgm:chMax val="1"/>
          <dgm:dir/>
          <dgm:animLvl val="ctr"/>
          <dgm:resizeHandles val="exact"/>
        </dgm:presLayoutVars>
      </dgm:prSet>
      <dgm:spPr/>
      <dgm:t>
        <a:bodyPr/>
        <a:lstStyle/>
        <a:p>
          <a:endParaRPr lang="en-ZA"/>
        </a:p>
      </dgm:t>
    </dgm:pt>
    <dgm:pt modelId="{0CBD65C8-EB5E-485B-BFD2-FE0CC132433B}" type="pres">
      <dgm:prSet presAssocID="{86B27382-AF26-45EC-AFCC-F3F7C64D727E}" presName="centerShape" presStyleLbl="node0" presStyleIdx="0" presStyleCnt="1" custScaleX="130415" custScaleY="130415"/>
      <dgm:spPr/>
      <dgm:t>
        <a:bodyPr/>
        <a:lstStyle/>
        <a:p>
          <a:endParaRPr lang="en-ZA"/>
        </a:p>
      </dgm:t>
    </dgm:pt>
    <dgm:pt modelId="{7A7C96DF-5134-4B94-ABEF-90EC2920B6F4}" type="pres">
      <dgm:prSet presAssocID="{E05E0678-6305-4A07-81AC-C6A59ADDD628}" presName="Name9" presStyleLbl="parChTrans1D2" presStyleIdx="0" presStyleCnt="7"/>
      <dgm:spPr/>
      <dgm:t>
        <a:bodyPr/>
        <a:lstStyle/>
        <a:p>
          <a:endParaRPr lang="en-ZA"/>
        </a:p>
      </dgm:t>
    </dgm:pt>
    <dgm:pt modelId="{7A3ACC85-C88A-4E62-9A9E-3B21A4BD1C6F}" type="pres">
      <dgm:prSet presAssocID="{E05E0678-6305-4A07-81AC-C6A59ADDD628}" presName="connTx" presStyleLbl="parChTrans1D2" presStyleIdx="0" presStyleCnt="7"/>
      <dgm:spPr/>
      <dgm:t>
        <a:bodyPr/>
        <a:lstStyle/>
        <a:p>
          <a:endParaRPr lang="en-ZA"/>
        </a:p>
      </dgm:t>
    </dgm:pt>
    <dgm:pt modelId="{FC937569-5EE8-43A6-84D0-DD822889D80C}" type="pres">
      <dgm:prSet presAssocID="{D1AFD07F-6A83-4056-926B-1C85B272F1A3}" presName="node" presStyleLbl="node1" presStyleIdx="0" presStyleCnt="7" custScaleX="121000" custScaleY="121000">
        <dgm:presLayoutVars>
          <dgm:bulletEnabled val="1"/>
        </dgm:presLayoutVars>
      </dgm:prSet>
      <dgm:spPr/>
      <dgm:t>
        <a:bodyPr/>
        <a:lstStyle/>
        <a:p>
          <a:endParaRPr lang="en-ZA"/>
        </a:p>
      </dgm:t>
    </dgm:pt>
    <dgm:pt modelId="{3602602A-770A-4FDE-926D-6E1570048EC3}" type="pres">
      <dgm:prSet presAssocID="{0D288274-A0E0-4C8E-B0BE-7D83B2F7FAFC}" presName="Name9" presStyleLbl="parChTrans1D2" presStyleIdx="1" presStyleCnt="7"/>
      <dgm:spPr/>
      <dgm:t>
        <a:bodyPr/>
        <a:lstStyle/>
        <a:p>
          <a:endParaRPr lang="en-ZA"/>
        </a:p>
      </dgm:t>
    </dgm:pt>
    <dgm:pt modelId="{AC461BEF-0BA4-45CE-834C-ECD7F49B5EBC}" type="pres">
      <dgm:prSet presAssocID="{0D288274-A0E0-4C8E-B0BE-7D83B2F7FAFC}" presName="connTx" presStyleLbl="parChTrans1D2" presStyleIdx="1" presStyleCnt="7"/>
      <dgm:spPr/>
      <dgm:t>
        <a:bodyPr/>
        <a:lstStyle/>
        <a:p>
          <a:endParaRPr lang="en-ZA"/>
        </a:p>
      </dgm:t>
    </dgm:pt>
    <dgm:pt modelId="{C5584537-6E17-489E-9FC2-73B71B3E7B64}" type="pres">
      <dgm:prSet presAssocID="{FEF06ADA-D154-44DA-BC15-2AC33F4D0574}" presName="node" presStyleLbl="node1" presStyleIdx="1" presStyleCnt="7" custScaleX="121000" custScaleY="121000">
        <dgm:presLayoutVars>
          <dgm:bulletEnabled val="1"/>
        </dgm:presLayoutVars>
      </dgm:prSet>
      <dgm:spPr/>
      <dgm:t>
        <a:bodyPr/>
        <a:lstStyle/>
        <a:p>
          <a:endParaRPr lang="en-ZA"/>
        </a:p>
      </dgm:t>
    </dgm:pt>
    <dgm:pt modelId="{6DA707DE-D493-4F71-98C4-E0587F88F312}" type="pres">
      <dgm:prSet presAssocID="{FDE8AA07-8DCD-4FFD-BAC8-80B704A2CD20}" presName="Name9" presStyleLbl="parChTrans1D2" presStyleIdx="2" presStyleCnt="7"/>
      <dgm:spPr/>
      <dgm:t>
        <a:bodyPr/>
        <a:lstStyle/>
        <a:p>
          <a:endParaRPr lang="en-ZA"/>
        </a:p>
      </dgm:t>
    </dgm:pt>
    <dgm:pt modelId="{B50AC5E0-7E91-4F85-AB82-5A67A341343F}" type="pres">
      <dgm:prSet presAssocID="{FDE8AA07-8DCD-4FFD-BAC8-80B704A2CD20}" presName="connTx" presStyleLbl="parChTrans1D2" presStyleIdx="2" presStyleCnt="7"/>
      <dgm:spPr/>
      <dgm:t>
        <a:bodyPr/>
        <a:lstStyle/>
        <a:p>
          <a:endParaRPr lang="en-ZA"/>
        </a:p>
      </dgm:t>
    </dgm:pt>
    <dgm:pt modelId="{08AC43C9-513B-47D0-BEFA-CF389D6294EB}" type="pres">
      <dgm:prSet presAssocID="{37592473-5F52-4716-98FE-EF6F1C0C06BA}" presName="node" presStyleLbl="node1" presStyleIdx="2" presStyleCnt="7" custScaleX="121000" custScaleY="121000">
        <dgm:presLayoutVars>
          <dgm:bulletEnabled val="1"/>
        </dgm:presLayoutVars>
      </dgm:prSet>
      <dgm:spPr/>
      <dgm:t>
        <a:bodyPr/>
        <a:lstStyle/>
        <a:p>
          <a:endParaRPr lang="en-ZA"/>
        </a:p>
      </dgm:t>
    </dgm:pt>
    <dgm:pt modelId="{28C84A00-4EC3-4638-8EEC-FD0F7783342A}" type="pres">
      <dgm:prSet presAssocID="{AC94A712-7DB6-4DB5-9CCF-07B3C6DFFA34}" presName="Name9" presStyleLbl="parChTrans1D2" presStyleIdx="3" presStyleCnt="7"/>
      <dgm:spPr/>
      <dgm:t>
        <a:bodyPr/>
        <a:lstStyle/>
        <a:p>
          <a:endParaRPr lang="en-ZA"/>
        </a:p>
      </dgm:t>
    </dgm:pt>
    <dgm:pt modelId="{B1CE45D6-9609-451E-A7AA-AF9C1E4BB608}" type="pres">
      <dgm:prSet presAssocID="{AC94A712-7DB6-4DB5-9CCF-07B3C6DFFA34}" presName="connTx" presStyleLbl="parChTrans1D2" presStyleIdx="3" presStyleCnt="7"/>
      <dgm:spPr/>
      <dgm:t>
        <a:bodyPr/>
        <a:lstStyle/>
        <a:p>
          <a:endParaRPr lang="en-ZA"/>
        </a:p>
      </dgm:t>
    </dgm:pt>
    <dgm:pt modelId="{BE441460-E03A-48D2-B37C-CAB8EFC6D58D}" type="pres">
      <dgm:prSet presAssocID="{4B8934C3-83AD-45DA-8CE9-6E548197498E}" presName="node" presStyleLbl="node1" presStyleIdx="3" presStyleCnt="7" custScaleX="121000" custScaleY="121000">
        <dgm:presLayoutVars>
          <dgm:bulletEnabled val="1"/>
        </dgm:presLayoutVars>
      </dgm:prSet>
      <dgm:spPr/>
      <dgm:t>
        <a:bodyPr/>
        <a:lstStyle/>
        <a:p>
          <a:endParaRPr lang="en-ZA"/>
        </a:p>
      </dgm:t>
    </dgm:pt>
    <dgm:pt modelId="{33A2549A-1EAD-4732-87FB-29D9A6AEA0D4}" type="pres">
      <dgm:prSet presAssocID="{89D0B869-74D6-4DAD-A2B5-640A8FC1E287}" presName="Name9" presStyleLbl="parChTrans1D2" presStyleIdx="4" presStyleCnt="7"/>
      <dgm:spPr/>
      <dgm:t>
        <a:bodyPr/>
        <a:lstStyle/>
        <a:p>
          <a:endParaRPr lang="en-ZA"/>
        </a:p>
      </dgm:t>
    </dgm:pt>
    <dgm:pt modelId="{290AD0D1-5BD1-4581-9106-A2878663F83A}" type="pres">
      <dgm:prSet presAssocID="{89D0B869-74D6-4DAD-A2B5-640A8FC1E287}" presName="connTx" presStyleLbl="parChTrans1D2" presStyleIdx="4" presStyleCnt="7"/>
      <dgm:spPr/>
      <dgm:t>
        <a:bodyPr/>
        <a:lstStyle/>
        <a:p>
          <a:endParaRPr lang="en-ZA"/>
        </a:p>
      </dgm:t>
    </dgm:pt>
    <dgm:pt modelId="{9555EA11-102F-4899-9634-DD766A804F53}" type="pres">
      <dgm:prSet presAssocID="{B358FDC0-EADE-4373-9447-40026D4B0BAC}" presName="node" presStyleLbl="node1" presStyleIdx="4" presStyleCnt="7" custScaleX="121000" custScaleY="121000">
        <dgm:presLayoutVars>
          <dgm:bulletEnabled val="1"/>
        </dgm:presLayoutVars>
      </dgm:prSet>
      <dgm:spPr/>
      <dgm:t>
        <a:bodyPr/>
        <a:lstStyle/>
        <a:p>
          <a:endParaRPr lang="en-ZA"/>
        </a:p>
      </dgm:t>
    </dgm:pt>
    <dgm:pt modelId="{BE8D2A33-EBAD-416E-8C9E-7E1A309957AE}" type="pres">
      <dgm:prSet presAssocID="{9E26BAC4-E958-4FCA-A6DC-4107B16AD9B8}" presName="Name9" presStyleLbl="parChTrans1D2" presStyleIdx="5" presStyleCnt="7"/>
      <dgm:spPr/>
      <dgm:t>
        <a:bodyPr/>
        <a:lstStyle/>
        <a:p>
          <a:endParaRPr lang="en-ZA"/>
        </a:p>
      </dgm:t>
    </dgm:pt>
    <dgm:pt modelId="{C9A0A964-FB6C-4868-959D-2F108367BF50}" type="pres">
      <dgm:prSet presAssocID="{9E26BAC4-E958-4FCA-A6DC-4107B16AD9B8}" presName="connTx" presStyleLbl="parChTrans1D2" presStyleIdx="5" presStyleCnt="7"/>
      <dgm:spPr/>
      <dgm:t>
        <a:bodyPr/>
        <a:lstStyle/>
        <a:p>
          <a:endParaRPr lang="en-ZA"/>
        </a:p>
      </dgm:t>
    </dgm:pt>
    <dgm:pt modelId="{A537ECD6-2BFE-431F-834E-CFC1101B1CDE}" type="pres">
      <dgm:prSet presAssocID="{50417527-A6B9-49A1-A3CC-09F2BA9A1CA5}" presName="node" presStyleLbl="node1" presStyleIdx="5" presStyleCnt="7" custScaleX="121000" custScaleY="121000">
        <dgm:presLayoutVars>
          <dgm:bulletEnabled val="1"/>
        </dgm:presLayoutVars>
      </dgm:prSet>
      <dgm:spPr/>
      <dgm:t>
        <a:bodyPr/>
        <a:lstStyle/>
        <a:p>
          <a:endParaRPr lang="en-ZA"/>
        </a:p>
      </dgm:t>
    </dgm:pt>
    <dgm:pt modelId="{23051B41-A38C-421E-9A23-68479004E63B}" type="pres">
      <dgm:prSet presAssocID="{0E771EDF-5CB9-4146-AD98-FF7235864F61}" presName="Name9" presStyleLbl="parChTrans1D2" presStyleIdx="6" presStyleCnt="7"/>
      <dgm:spPr/>
      <dgm:t>
        <a:bodyPr/>
        <a:lstStyle/>
        <a:p>
          <a:endParaRPr lang="en-US"/>
        </a:p>
      </dgm:t>
    </dgm:pt>
    <dgm:pt modelId="{B2FAB0CE-5295-44CE-A428-1716933103DD}" type="pres">
      <dgm:prSet presAssocID="{0E771EDF-5CB9-4146-AD98-FF7235864F61}" presName="connTx" presStyleLbl="parChTrans1D2" presStyleIdx="6" presStyleCnt="7"/>
      <dgm:spPr/>
      <dgm:t>
        <a:bodyPr/>
        <a:lstStyle/>
        <a:p>
          <a:endParaRPr lang="en-US"/>
        </a:p>
      </dgm:t>
    </dgm:pt>
    <dgm:pt modelId="{5A8F0C25-E8BF-4F13-A2AC-63B50B5B1F62}" type="pres">
      <dgm:prSet presAssocID="{1183E0F9-484D-4D63-81C3-8C6CE45ED466}" presName="node" presStyleLbl="node1" presStyleIdx="6" presStyleCnt="7" custScaleX="121000" custScaleY="121000">
        <dgm:presLayoutVars>
          <dgm:bulletEnabled val="1"/>
        </dgm:presLayoutVars>
      </dgm:prSet>
      <dgm:spPr/>
      <dgm:t>
        <a:bodyPr/>
        <a:lstStyle/>
        <a:p>
          <a:endParaRPr lang="en-US"/>
        </a:p>
      </dgm:t>
    </dgm:pt>
  </dgm:ptLst>
  <dgm:cxnLst>
    <dgm:cxn modelId="{316AF16D-7F7D-4F70-94BE-0184FC33D5EA}" type="presOf" srcId="{AC94A712-7DB6-4DB5-9CCF-07B3C6DFFA34}" destId="{B1CE45D6-9609-451E-A7AA-AF9C1E4BB608}" srcOrd="1" destOrd="0" presId="urn:microsoft.com/office/officeart/2005/8/layout/radial1"/>
    <dgm:cxn modelId="{E1A0C59A-C4EC-4A05-9430-0049C6658C0D}" type="presOf" srcId="{4B8934C3-83AD-45DA-8CE9-6E548197498E}" destId="{BE441460-E03A-48D2-B37C-CAB8EFC6D58D}" srcOrd="0" destOrd="0" presId="urn:microsoft.com/office/officeart/2005/8/layout/radial1"/>
    <dgm:cxn modelId="{115A1E11-E071-42D9-B33E-C6CAD0390035}" type="presOf" srcId="{D1AFD07F-6A83-4056-926B-1C85B272F1A3}" destId="{FC937569-5EE8-43A6-84D0-DD822889D80C}" srcOrd="0" destOrd="0" presId="urn:microsoft.com/office/officeart/2005/8/layout/radial1"/>
    <dgm:cxn modelId="{2873DBD0-45AB-427F-AD54-E2F00FD7F379}" type="presOf" srcId="{0D288274-A0E0-4C8E-B0BE-7D83B2F7FAFC}" destId="{3602602A-770A-4FDE-926D-6E1570048EC3}" srcOrd="0" destOrd="0" presId="urn:microsoft.com/office/officeart/2005/8/layout/radial1"/>
    <dgm:cxn modelId="{1483CC32-79CE-44A6-80F8-B5B9E2A5D227}" srcId="{86B27382-AF26-45EC-AFCC-F3F7C64D727E}" destId="{D1AFD07F-6A83-4056-926B-1C85B272F1A3}" srcOrd="0" destOrd="0" parTransId="{E05E0678-6305-4A07-81AC-C6A59ADDD628}" sibTransId="{FE0272C4-9DFD-40E0-B8B1-B509922EB0E7}"/>
    <dgm:cxn modelId="{4E5A9138-F5C7-4750-91BA-D1FEC3CF87BD}" type="presOf" srcId="{E05E0678-6305-4A07-81AC-C6A59ADDD628}" destId="{7A3ACC85-C88A-4E62-9A9E-3B21A4BD1C6F}" srcOrd="1" destOrd="0" presId="urn:microsoft.com/office/officeart/2005/8/layout/radial1"/>
    <dgm:cxn modelId="{E8FB0280-2856-4D3D-A47D-E05FC7EDAFBD}" srcId="{86B27382-AF26-45EC-AFCC-F3F7C64D727E}" destId="{50417527-A6B9-49A1-A3CC-09F2BA9A1CA5}" srcOrd="5" destOrd="0" parTransId="{9E26BAC4-E958-4FCA-A6DC-4107B16AD9B8}" sibTransId="{45008030-A2E5-4967-8B28-8700F85F2A94}"/>
    <dgm:cxn modelId="{94378827-9ABC-4B62-954E-3BF4A22EF0DE}" srcId="{86B27382-AF26-45EC-AFCC-F3F7C64D727E}" destId="{FEF06ADA-D154-44DA-BC15-2AC33F4D0574}" srcOrd="1" destOrd="0" parTransId="{0D288274-A0E0-4C8E-B0BE-7D83B2F7FAFC}" sibTransId="{D4156EC0-17BE-48A3-B911-D3781B43E65C}"/>
    <dgm:cxn modelId="{CE3E541C-B9F1-4847-9D3D-AD4836918063}" type="presOf" srcId="{FDE8AA07-8DCD-4FFD-BAC8-80B704A2CD20}" destId="{6DA707DE-D493-4F71-98C4-E0587F88F312}" srcOrd="0" destOrd="0" presId="urn:microsoft.com/office/officeart/2005/8/layout/radial1"/>
    <dgm:cxn modelId="{404E491D-FC98-4EE0-BC95-EB33940B4F88}" type="presOf" srcId="{37592473-5F52-4716-98FE-EF6F1C0C06BA}" destId="{08AC43C9-513B-47D0-BEFA-CF389D6294EB}" srcOrd="0" destOrd="0" presId="urn:microsoft.com/office/officeart/2005/8/layout/radial1"/>
    <dgm:cxn modelId="{867E12F9-7D87-4589-A044-129071B7CCBC}" type="presOf" srcId="{E05E0678-6305-4A07-81AC-C6A59ADDD628}" destId="{7A7C96DF-5134-4B94-ABEF-90EC2920B6F4}" srcOrd="0" destOrd="0" presId="urn:microsoft.com/office/officeart/2005/8/layout/radial1"/>
    <dgm:cxn modelId="{1614098E-D67A-4BD0-B5BA-0758607A3642}" type="presOf" srcId="{9E26BAC4-E958-4FCA-A6DC-4107B16AD9B8}" destId="{BE8D2A33-EBAD-416E-8C9E-7E1A309957AE}" srcOrd="0" destOrd="0" presId="urn:microsoft.com/office/officeart/2005/8/layout/radial1"/>
    <dgm:cxn modelId="{2BAE0D89-2D65-4A34-93F4-1EE8D3BE7320}" type="presOf" srcId="{86B27382-AF26-45EC-AFCC-F3F7C64D727E}" destId="{0CBD65C8-EB5E-485B-BFD2-FE0CC132433B}" srcOrd="0" destOrd="0" presId="urn:microsoft.com/office/officeart/2005/8/layout/radial1"/>
    <dgm:cxn modelId="{7AE5EAA4-1F95-4BB7-AC40-24D348B4C48E}" type="presOf" srcId="{1183E0F9-484D-4D63-81C3-8C6CE45ED466}" destId="{5A8F0C25-E8BF-4F13-A2AC-63B50B5B1F62}" srcOrd="0" destOrd="0" presId="urn:microsoft.com/office/officeart/2005/8/layout/radial1"/>
    <dgm:cxn modelId="{762389FC-7EC2-4CA5-8364-E75BE7FB0455}" srcId="{FF79B899-2475-4158-BCC4-B638F97B8CCC}" destId="{86B27382-AF26-45EC-AFCC-F3F7C64D727E}" srcOrd="0" destOrd="0" parTransId="{9EF90C52-36C6-4334-87DD-41078EC61B1D}" sibTransId="{FDF40719-6D65-48C1-99EF-06BB5F827B8B}"/>
    <dgm:cxn modelId="{72FB0ABA-6B16-4639-B0C2-B1CF03A2794D}" type="presOf" srcId="{FDE8AA07-8DCD-4FFD-BAC8-80B704A2CD20}" destId="{B50AC5E0-7E91-4F85-AB82-5A67A341343F}" srcOrd="1" destOrd="0" presId="urn:microsoft.com/office/officeart/2005/8/layout/radial1"/>
    <dgm:cxn modelId="{04A09C88-2A50-44A7-A715-136107A382DA}" type="presOf" srcId="{89D0B869-74D6-4DAD-A2B5-640A8FC1E287}" destId="{290AD0D1-5BD1-4581-9106-A2878663F83A}" srcOrd="1" destOrd="0" presId="urn:microsoft.com/office/officeart/2005/8/layout/radial1"/>
    <dgm:cxn modelId="{1CFFD538-36E9-4BE7-ABAE-E0E7B7234EB7}" srcId="{86B27382-AF26-45EC-AFCC-F3F7C64D727E}" destId="{B358FDC0-EADE-4373-9447-40026D4B0BAC}" srcOrd="4" destOrd="0" parTransId="{89D0B869-74D6-4DAD-A2B5-640A8FC1E287}" sibTransId="{96B00697-72D3-40FD-829B-703E02C23D32}"/>
    <dgm:cxn modelId="{CA3B792F-6F98-4E0F-8EE9-34E2E000FDBE}" type="presOf" srcId="{0E771EDF-5CB9-4146-AD98-FF7235864F61}" destId="{23051B41-A38C-421E-9A23-68479004E63B}" srcOrd="0" destOrd="0" presId="urn:microsoft.com/office/officeart/2005/8/layout/radial1"/>
    <dgm:cxn modelId="{88CE293E-49C4-4910-8F29-851E314F5717}" type="presOf" srcId="{9E26BAC4-E958-4FCA-A6DC-4107B16AD9B8}" destId="{C9A0A964-FB6C-4868-959D-2F108367BF50}" srcOrd="1" destOrd="0" presId="urn:microsoft.com/office/officeart/2005/8/layout/radial1"/>
    <dgm:cxn modelId="{1FC3F8C4-099C-4F67-B0CF-4E192D265A21}" type="presOf" srcId="{50417527-A6B9-49A1-A3CC-09F2BA9A1CA5}" destId="{A537ECD6-2BFE-431F-834E-CFC1101B1CDE}" srcOrd="0" destOrd="0" presId="urn:microsoft.com/office/officeart/2005/8/layout/radial1"/>
    <dgm:cxn modelId="{C361E3BD-88E6-489E-B0F1-A9D91236B586}" type="presOf" srcId="{89D0B869-74D6-4DAD-A2B5-640A8FC1E287}" destId="{33A2549A-1EAD-4732-87FB-29D9A6AEA0D4}" srcOrd="0" destOrd="0" presId="urn:microsoft.com/office/officeart/2005/8/layout/radial1"/>
    <dgm:cxn modelId="{ACDA404E-914B-47BD-B234-8B170E471FA2}" type="presOf" srcId="{0D288274-A0E0-4C8E-B0BE-7D83B2F7FAFC}" destId="{AC461BEF-0BA4-45CE-834C-ECD7F49B5EBC}" srcOrd="1" destOrd="0" presId="urn:microsoft.com/office/officeart/2005/8/layout/radial1"/>
    <dgm:cxn modelId="{9DA6BA2F-6432-42CE-900B-AF3DBD19BF61}" srcId="{86B27382-AF26-45EC-AFCC-F3F7C64D727E}" destId="{4B8934C3-83AD-45DA-8CE9-6E548197498E}" srcOrd="3" destOrd="0" parTransId="{AC94A712-7DB6-4DB5-9CCF-07B3C6DFFA34}" sibTransId="{3FC5E1F6-29AB-4C86-93AE-87941CEF03D1}"/>
    <dgm:cxn modelId="{1662C00E-B6C1-4B75-9478-F6ABBFCCB568}" type="presOf" srcId="{FF79B899-2475-4158-BCC4-B638F97B8CCC}" destId="{D80B2F80-0169-4C68-86D0-01DA9C7CE178}" srcOrd="0" destOrd="0" presId="urn:microsoft.com/office/officeart/2005/8/layout/radial1"/>
    <dgm:cxn modelId="{E2AC14BB-0403-4984-81B5-22FB7B38E0A5}" type="presOf" srcId="{AC94A712-7DB6-4DB5-9CCF-07B3C6DFFA34}" destId="{28C84A00-4EC3-4638-8EEC-FD0F7783342A}" srcOrd="0" destOrd="0" presId="urn:microsoft.com/office/officeart/2005/8/layout/radial1"/>
    <dgm:cxn modelId="{A9BE6C54-42FA-4502-83CD-476EEA016973}" type="presOf" srcId="{0E771EDF-5CB9-4146-AD98-FF7235864F61}" destId="{B2FAB0CE-5295-44CE-A428-1716933103DD}" srcOrd="1" destOrd="0" presId="urn:microsoft.com/office/officeart/2005/8/layout/radial1"/>
    <dgm:cxn modelId="{C0FE9585-E7E5-46B1-8B12-41429BF54D6D}" srcId="{86B27382-AF26-45EC-AFCC-F3F7C64D727E}" destId="{1183E0F9-484D-4D63-81C3-8C6CE45ED466}" srcOrd="6" destOrd="0" parTransId="{0E771EDF-5CB9-4146-AD98-FF7235864F61}" sibTransId="{E23C1450-855B-4C0E-BD08-A3EFBBE4370D}"/>
    <dgm:cxn modelId="{55A190AE-BB89-4359-B1BC-B9894DBCCD30}" type="presOf" srcId="{B358FDC0-EADE-4373-9447-40026D4B0BAC}" destId="{9555EA11-102F-4899-9634-DD766A804F53}" srcOrd="0" destOrd="0" presId="urn:microsoft.com/office/officeart/2005/8/layout/radial1"/>
    <dgm:cxn modelId="{7D0544F1-0B9D-48FB-874A-7F19BDF2DF9C}" type="presOf" srcId="{FEF06ADA-D154-44DA-BC15-2AC33F4D0574}" destId="{C5584537-6E17-489E-9FC2-73B71B3E7B64}" srcOrd="0" destOrd="0" presId="urn:microsoft.com/office/officeart/2005/8/layout/radial1"/>
    <dgm:cxn modelId="{24915EF7-EBEE-40DD-B0DB-CC977B5D5897}" srcId="{86B27382-AF26-45EC-AFCC-F3F7C64D727E}" destId="{37592473-5F52-4716-98FE-EF6F1C0C06BA}" srcOrd="2" destOrd="0" parTransId="{FDE8AA07-8DCD-4FFD-BAC8-80B704A2CD20}" sibTransId="{5465B444-2B2C-4A9E-99CA-672ABEDC9A5F}"/>
    <dgm:cxn modelId="{E38159B9-BC73-458E-A550-2A71BD97CD0E}" type="presParOf" srcId="{D80B2F80-0169-4C68-86D0-01DA9C7CE178}" destId="{0CBD65C8-EB5E-485B-BFD2-FE0CC132433B}" srcOrd="0" destOrd="0" presId="urn:microsoft.com/office/officeart/2005/8/layout/radial1"/>
    <dgm:cxn modelId="{3A3CC9A3-3629-42F6-899F-277D341E7234}" type="presParOf" srcId="{D80B2F80-0169-4C68-86D0-01DA9C7CE178}" destId="{7A7C96DF-5134-4B94-ABEF-90EC2920B6F4}" srcOrd="1" destOrd="0" presId="urn:microsoft.com/office/officeart/2005/8/layout/radial1"/>
    <dgm:cxn modelId="{D6738B48-1FFF-4FFC-B7A0-D37096D5351A}" type="presParOf" srcId="{7A7C96DF-5134-4B94-ABEF-90EC2920B6F4}" destId="{7A3ACC85-C88A-4E62-9A9E-3B21A4BD1C6F}" srcOrd="0" destOrd="0" presId="urn:microsoft.com/office/officeart/2005/8/layout/radial1"/>
    <dgm:cxn modelId="{45BBECE3-F49B-42D6-9E3B-B49E570F425F}" type="presParOf" srcId="{D80B2F80-0169-4C68-86D0-01DA9C7CE178}" destId="{FC937569-5EE8-43A6-84D0-DD822889D80C}" srcOrd="2" destOrd="0" presId="urn:microsoft.com/office/officeart/2005/8/layout/radial1"/>
    <dgm:cxn modelId="{4F057004-6A0D-4301-92A6-6C0D3FF7CB78}" type="presParOf" srcId="{D80B2F80-0169-4C68-86D0-01DA9C7CE178}" destId="{3602602A-770A-4FDE-926D-6E1570048EC3}" srcOrd="3" destOrd="0" presId="urn:microsoft.com/office/officeart/2005/8/layout/radial1"/>
    <dgm:cxn modelId="{395465D7-50CE-45AB-A597-C4AC3E10CDD3}" type="presParOf" srcId="{3602602A-770A-4FDE-926D-6E1570048EC3}" destId="{AC461BEF-0BA4-45CE-834C-ECD7F49B5EBC}" srcOrd="0" destOrd="0" presId="urn:microsoft.com/office/officeart/2005/8/layout/radial1"/>
    <dgm:cxn modelId="{882A531F-08CC-4166-98EB-9A23E4BB87FC}" type="presParOf" srcId="{D80B2F80-0169-4C68-86D0-01DA9C7CE178}" destId="{C5584537-6E17-489E-9FC2-73B71B3E7B64}" srcOrd="4" destOrd="0" presId="urn:microsoft.com/office/officeart/2005/8/layout/radial1"/>
    <dgm:cxn modelId="{4ADA1475-CD66-43C5-BFD2-194A252A0373}" type="presParOf" srcId="{D80B2F80-0169-4C68-86D0-01DA9C7CE178}" destId="{6DA707DE-D493-4F71-98C4-E0587F88F312}" srcOrd="5" destOrd="0" presId="urn:microsoft.com/office/officeart/2005/8/layout/radial1"/>
    <dgm:cxn modelId="{A666FF51-9E83-4686-B311-7BE3BB102759}" type="presParOf" srcId="{6DA707DE-D493-4F71-98C4-E0587F88F312}" destId="{B50AC5E0-7E91-4F85-AB82-5A67A341343F}" srcOrd="0" destOrd="0" presId="urn:microsoft.com/office/officeart/2005/8/layout/radial1"/>
    <dgm:cxn modelId="{2BFD28F1-B08C-4AE6-9339-5D9B8E841688}" type="presParOf" srcId="{D80B2F80-0169-4C68-86D0-01DA9C7CE178}" destId="{08AC43C9-513B-47D0-BEFA-CF389D6294EB}" srcOrd="6" destOrd="0" presId="urn:microsoft.com/office/officeart/2005/8/layout/radial1"/>
    <dgm:cxn modelId="{EC973EBC-6B28-4F74-A352-2F476A777514}" type="presParOf" srcId="{D80B2F80-0169-4C68-86D0-01DA9C7CE178}" destId="{28C84A00-4EC3-4638-8EEC-FD0F7783342A}" srcOrd="7" destOrd="0" presId="urn:microsoft.com/office/officeart/2005/8/layout/radial1"/>
    <dgm:cxn modelId="{14B095EB-A805-4F9E-9403-B01A247C86B0}" type="presParOf" srcId="{28C84A00-4EC3-4638-8EEC-FD0F7783342A}" destId="{B1CE45D6-9609-451E-A7AA-AF9C1E4BB608}" srcOrd="0" destOrd="0" presId="urn:microsoft.com/office/officeart/2005/8/layout/radial1"/>
    <dgm:cxn modelId="{80F55CB1-CAE0-493E-BD8D-5D74914AD243}" type="presParOf" srcId="{D80B2F80-0169-4C68-86D0-01DA9C7CE178}" destId="{BE441460-E03A-48D2-B37C-CAB8EFC6D58D}" srcOrd="8" destOrd="0" presId="urn:microsoft.com/office/officeart/2005/8/layout/radial1"/>
    <dgm:cxn modelId="{AB10B694-FC0E-4E72-B399-E2C46D5710FA}" type="presParOf" srcId="{D80B2F80-0169-4C68-86D0-01DA9C7CE178}" destId="{33A2549A-1EAD-4732-87FB-29D9A6AEA0D4}" srcOrd="9" destOrd="0" presId="urn:microsoft.com/office/officeart/2005/8/layout/radial1"/>
    <dgm:cxn modelId="{B666E91B-197A-414C-AFE1-7707F0B8C928}" type="presParOf" srcId="{33A2549A-1EAD-4732-87FB-29D9A6AEA0D4}" destId="{290AD0D1-5BD1-4581-9106-A2878663F83A}" srcOrd="0" destOrd="0" presId="urn:microsoft.com/office/officeart/2005/8/layout/radial1"/>
    <dgm:cxn modelId="{19BD96F4-07C0-4BE3-A1DB-2EA49E088E36}" type="presParOf" srcId="{D80B2F80-0169-4C68-86D0-01DA9C7CE178}" destId="{9555EA11-102F-4899-9634-DD766A804F53}" srcOrd="10" destOrd="0" presId="urn:microsoft.com/office/officeart/2005/8/layout/radial1"/>
    <dgm:cxn modelId="{B2D912DE-FB56-4F0C-9775-2BF90C3CA4B9}" type="presParOf" srcId="{D80B2F80-0169-4C68-86D0-01DA9C7CE178}" destId="{BE8D2A33-EBAD-416E-8C9E-7E1A309957AE}" srcOrd="11" destOrd="0" presId="urn:microsoft.com/office/officeart/2005/8/layout/radial1"/>
    <dgm:cxn modelId="{74315C01-CAA2-4DEB-BD98-C22E65CAA29E}" type="presParOf" srcId="{BE8D2A33-EBAD-416E-8C9E-7E1A309957AE}" destId="{C9A0A964-FB6C-4868-959D-2F108367BF50}" srcOrd="0" destOrd="0" presId="urn:microsoft.com/office/officeart/2005/8/layout/radial1"/>
    <dgm:cxn modelId="{88739D54-B0C2-4758-9106-29D35DFF8816}" type="presParOf" srcId="{D80B2F80-0169-4C68-86D0-01DA9C7CE178}" destId="{A537ECD6-2BFE-431F-834E-CFC1101B1CDE}" srcOrd="12" destOrd="0" presId="urn:microsoft.com/office/officeart/2005/8/layout/radial1"/>
    <dgm:cxn modelId="{D8B507DA-6DA5-4836-B318-C0F98484E5FA}" type="presParOf" srcId="{D80B2F80-0169-4C68-86D0-01DA9C7CE178}" destId="{23051B41-A38C-421E-9A23-68479004E63B}" srcOrd="13" destOrd="0" presId="urn:microsoft.com/office/officeart/2005/8/layout/radial1"/>
    <dgm:cxn modelId="{565C3043-D162-4C85-A687-40FF681EA246}" type="presParOf" srcId="{23051B41-A38C-421E-9A23-68479004E63B}" destId="{B2FAB0CE-5295-44CE-A428-1716933103DD}" srcOrd="0" destOrd="0" presId="urn:microsoft.com/office/officeart/2005/8/layout/radial1"/>
    <dgm:cxn modelId="{2FC6835F-63E5-4E9C-B51A-C7C8EA985BE5}" type="presParOf" srcId="{D80B2F80-0169-4C68-86D0-01DA9C7CE178}" destId="{5A8F0C25-E8BF-4F13-A2AC-63B50B5B1F62}" srcOrd="14" destOrd="0" presId="urn:microsoft.com/office/officeart/2005/8/layout/radial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E71D4D-4827-3F4E-BD54-5FCF567492C8}" type="doc">
      <dgm:prSet loTypeId="urn:microsoft.com/office/officeart/2005/8/layout/cycle3" loCatId="" qsTypeId="urn:microsoft.com/office/officeart/2005/8/quickstyle/simple4" qsCatId="simple" csTypeId="urn:microsoft.com/office/officeart/2005/8/colors/colorful3" csCatId="colorful" phldr="1"/>
      <dgm:spPr/>
      <dgm:t>
        <a:bodyPr/>
        <a:lstStyle/>
        <a:p>
          <a:endParaRPr lang="en-US"/>
        </a:p>
      </dgm:t>
    </dgm:pt>
    <dgm:pt modelId="{21A5B8A3-993D-D64D-8C14-DD521E9F294C}">
      <dgm:prSet/>
      <dgm:spPr>
        <a:solidFill>
          <a:srgbClr val="B697C7"/>
        </a:solidFill>
      </dgm:spPr>
      <dgm:t>
        <a:bodyPr/>
        <a:lstStyle/>
        <a:p>
          <a:pPr rtl="0"/>
          <a:r>
            <a:rPr lang="en-ZA" dirty="0" smtClean="0"/>
            <a:t>Point of view, inference, bias and political correctness </a:t>
          </a:r>
          <a:endParaRPr lang="en-ZA" dirty="0"/>
        </a:p>
      </dgm:t>
    </dgm:pt>
    <dgm:pt modelId="{CAEC10BE-D4A7-404C-A457-D5C0BC00B16F}" type="parTrans" cxnId="{0D0460EA-2631-E744-B8ED-AB27F03AD260}">
      <dgm:prSet/>
      <dgm:spPr/>
      <dgm:t>
        <a:bodyPr/>
        <a:lstStyle/>
        <a:p>
          <a:endParaRPr lang="en-US"/>
        </a:p>
      </dgm:t>
    </dgm:pt>
    <dgm:pt modelId="{955670C1-F7B2-3647-862A-E1F48B4A8A99}" type="sibTrans" cxnId="{0D0460EA-2631-E744-B8ED-AB27F03AD260}">
      <dgm:prSet/>
      <dgm:spPr/>
      <dgm:t>
        <a:bodyPr/>
        <a:lstStyle/>
        <a:p>
          <a:endParaRPr lang="en-US"/>
        </a:p>
      </dgm:t>
    </dgm:pt>
    <dgm:pt modelId="{96F999F8-1AF1-6D45-82A3-1F0B8B93E0F0}">
      <dgm:prSet/>
      <dgm:spPr>
        <a:solidFill>
          <a:srgbClr val="00A88E"/>
        </a:solidFill>
      </dgm:spPr>
      <dgm:t>
        <a:bodyPr/>
        <a:lstStyle/>
        <a:p>
          <a:pPr rtl="0"/>
          <a:r>
            <a:rPr lang="en-ZA" smtClean="0"/>
            <a:t>Assumptions and inferences</a:t>
          </a:r>
          <a:endParaRPr lang="en-ZA"/>
        </a:p>
      </dgm:t>
    </dgm:pt>
    <dgm:pt modelId="{52790705-D404-804C-9533-7913A5DED563}" type="parTrans" cxnId="{B043289B-90AD-2D40-BD92-944CE784BBC2}">
      <dgm:prSet/>
      <dgm:spPr/>
      <dgm:t>
        <a:bodyPr/>
        <a:lstStyle/>
        <a:p>
          <a:endParaRPr lang="en-US"/>
        </a:p>
      </dgm:t>
    </dgm:pt>
    <dgm:pt modelId="{FCE94FE1-BDBF-9444-B54F-0174D68BC784}" type="sibTrans" cxnId="{B043289B-90AD-2D40-BD92-944CE784BBC2}">
      <dgm:prSet/>
      <dgm:spPr/>
      <dgm:t>
        <a:bodyPr/>
        <a:lstStyle/>
        <a:p>
          <a:endParaRPr lang="en-US"/>
        </a:p>
      </dgm:t>
    </dgm:pt>
    <dgm:pt modelId="{3E530C8D-91C2-8743-B489-C65AFCB770AD}">
      <dgm:prSet/>
      <dgm:spPr>
        <a:solidFill>
          <a:srgbClr val="DF5B5B"/>
        </a:solidFill>
      </dgm:spPr>
      <dgm:t>
        <a:bodyPr/>
        <a:lstStyle/>
        <a:p>
          <a:pPr rtl="0"/>
          <a:r>
            <a:rPr lang="en-ZA" smtClean="0"/>
            <a:t>Implicit and explicit messages</a:t>
          </a:r>
          <a:endParaRPr lang="en-ZA"/>
        </a:p>
      </dgm:t>
    </dgm:pt>
    <dgm:pt modelId="{F0EB5EF4-9AF3-9642-8F7C-055261F1E3D8}" type="parTrans" cxnId="{722F72C9-2A2D-5B4A-B7C2-B5D622ACCE51}">
      <dgm:prSet/>
      <dgm:spPr/>
      <dgm:t>
        <a:bodyPr/>
        <a:lstStyle/>
        <a:p>
          <a:endParaRPr lang="en-US"/>
        </a:p>
      </dgm:t>
    </dgm:pt>
    <dgm:pt modelId="{7140AA46-3492-D448-A8EC-55582C43C5B1}" type="sibTrans" cxnId="{722F72C9-2A2D-5B4A-B7C2-B5D622ACCE51}">
      <dgm:prSet/>
      <dgm:spPr/>
      <dgm:t>
        <a:bodyPr/>
        <a:lstStyle/>
        <a:p>
          <a:endParaRPr lang="en-US"/>
        </a:p>
      </dgm:t>
    </dgm:pt>
    <dgm:pt modelId="{43FE4DFD-D62B-1B4C-BBEB-A99206C3A232}">
      <dgm:prSet/>
      <dgm:spPr>
        <a:solidFill>
          <a:srgbClr val="5B9BD5"/>
        </a:solidFill>
      </dgm:spPr>
      <dgm:t>
        <a:bodyPr/>
        <a:lstStyle/>
        <a:p>
          <a:pPr rtl="0"/>
          <a:r>
            <a:rPr lang="en-ZA" dirty="0" smtClean="0"/>
            <a:t>Elements of media communication: connotation and denotation, propaganda; emotive language; stereotyping; prejudice/bias; omission, selective reporting</a:t>
          </a:r>
          <a:endParaRPr lang="en-ZA" dirty="0"/>
        </a:p>
      </dgm:t>
    </dgm:pt>
    <dgm:pt modelId="{EC814FD7-FA60-8741-B782-4CCB23A2DC7A}" type="parTrans" cxnId="{C959EC64-4582-6741-A129-DAD0F101FD19}">
      <dgm:prSet/>
      <dgm:spPr/>
      <dgm:t>
        <a:bodyPr/>
        <a:lstStyle/>
        <a:p>
          <a:endParaRPr lang="en-US"/>
        </a:p>
      </dgm:t>
    </dgm:pt>
    <dgm:pt modelId="{E9569905-B277-2040-A8E7-3A43A1345A7E}" type="sibTrans" cxnId="{C959EC64-4582-6741-A129-DAD0F101FD19}">
      <dgm:prSet/>
      <dgm:spPr/>
      <dgm:t>
        <a:bodyPr/>
        <a:lstStyle/>
        <a:p>
          <a:endParaRPr lang="en-US"/>
        </a:p>
      </dgm:t>
    </dgm:pt>
    <dgm:pt modelId="{7016F705-B262-CB47-A694-8C3B25017326}" type="pres">
      <dgm:prSet presAssocID="{29E71D4D-4827-3F4E-BD54-5FCF567492C8}" presName="Name0" presStyleCnt="0">
        <dgm:presLayoutVars>
          <dgm:dir/>
          <dgm:resizeHandles val="exact"/>
        </dgm:presLayoutVars>
      </dgm:prSet>
      <dgm:spPr/>
      <dgm:t>
        <a:bodyPr/>
        <a:lstStyle/>
        <a:p>
          <a:endParaRPr lang="en-US"/>
        </a:p>
      </dgm:t>
    </dgm:pt>
    <dgm:pt modelId="{A7AAEB62-B600-E04D-ADFF-1A2E9F587BB1}" type="pres">
      <dgm:prSet presAssocID="{29E71D4D-4827-3F4E-BD54-5FCF567492C8}" presName="cycle" presStyleCnt="0"/>
      <dgm:spPr/>
    </dgm:pt>
    <dgm:pt modelId="{70465FB3-3897-F749-8822-7A11151B4B2B}" type="pres">
      <dgm:prSet presAssocID="{21A5B8A3-993D-D64D-8C14-DD521E9F294C}" presName="nodeFirstNode" presStyleLbl="node1" presStyleIdx="0" presStyleCnt="4" custRadScaleRad="112756" custRadScaleInc="-4796">
        <dgm:presLayoutVars>
          <dgm:bulletEnabled val="1"/>
        </dgm:presLayoutVars>
      </dgm:prSet>
      <dgm:spPr/>
      <dgm:t>
        <a:bodyPr/>
        <a:lstStyle/>
        <a:p>
          <a:endParaRPr lang="en-US"/>
        </a:p>
      </dgm:t>
    </dgm:pt>
    <dgm:pt modelId="{53DD8625-67AA-6944-8E22-0086AC2B3C11}" type="pres">
      <dgm:prSet presAssocID="{955670C1-F7B2-3647-862A-E1F48B4A8A99}" presName="sibTransFirstNode" presStyleLbl="bgShp" presStyleIdx="0" presStyleCnt="1"/>
      <dgm:spPr/>
      <dgm:t>
        <a:bodyPr/>
        <a:lstStyle/>
        <a:p>
          <a:endParaRPr lang="en-US"/>
        </a:p>
      </dgm:t>
    </dgm:pt>
    <dgm:pt modelId="{A9E57F6C-6AF6-2348-BB04-FB8386B2F5FF}" type="pres">
      <dgm:prSet presAssocID="{96F999F8-1AF1-6D45-82A3-1F0B8B93E0F0}" presName="nodeFollowingNodes" presStyleLbl="node1" presStyleIdx="1" presStyleCnt="4">
        <dgm:presLayoutVars>
          <dgm:bulletEnabled val="1"/>
        </dgm:presLayoutVars>
      </dgm:prSet>
      <dgm:spPr/>
      <dgm:t>
        <a:bodyPr/>
        <a:lstStyle/>
        <a:p>
          <a:endParaRPr lang="en-US"/>
        </a:p>
      </dgm:t>
    </dgm:pt>
    <dgm:pt modelId="{131B2367-CF4E-1A45-AF8E-1258A9C9E9B2}" type="pres">
      <dgm:prSet presAssocID="{3E530C8D-91C2-8743-B489-C65AFCB770AD}" presName="nodeFollowingNodes" presStyleLbl="node1" presStyleIdx="2" presStyleCnt="4">
        <dgm:presLayoutVars>
          <dgm:bulletEnabled val="1"/>
        </dgm:presLayoutVars>
      </dgm:prSet>
      <dgm:spPr/>
      <dgm:t>
        <a:bodyPr/>
        <a:lstStyle/>
        <a:p>
          <a:endParaRPr lang="en-US"/>
        </a:p>
      </dgm:t>
    </dgm:pt>
    <dgm:pt modelId="{7D170AEC-B034-AE4D-AD67-78A128EE0D0C}" type="pres">
      <dgm:prSet presAssocID="{43FE4DFD-D62B-1B4C-BBEB-A99206C3A232}" presName="nodeFollowingNodes" presStyleLbl="node1" presStyleIdx="3" presStyleCnt="4">
        <dgm:presLayoutVars>
          <dgm:bulletEnabled val="1"/>
        </dgm:presLayoutVars>
      </dgm:prSet>
      <dgm:spPr/>
      <dgm:t>
        <a:bodyPr/>
        <a:lstStyle/>
        <a:p>
          <a:endParaRPr lang="en-US"/>
        </a:p>
      </dgm:t>
    </dgm:pt>
  </dgm:ptLst>
  <dgm:cxnLst>
    <dgm:cxn modelId="{C959EC64-4582-6741-A129-DAD0F101FD19}" srcId="{29E71D4D-4827-3F4E-BD54-5FCF567492C8}" destId="{43FE4DFD-D62B-1B4C-BBEB-A99206C3A232}" srcOrd="3" destOrd="0" parTransId="{EC814FD7-FA60-8741-B782-4CCB23A2DC7A}" sibTransId="{E9569905-B277-2040-A8E7-3A43A1345A7E}"/>
    <dgm:cxn modelId="{18212DAC-EA43-4515-A7F6-F52FE6A8C6C0}" type="presOf" srcId="{955670C1-F7B2-3647-862A-E1F48B4A8A99}" destId="{53DD8625-67AA-6944-8E22-0086AC2B3C11}" srcOrd="0" destOrd="0" presId="urn:microsoft.com/office/officeart/2005/8/layout/cycle3"/>
    <dgm:cxn modelId="{748DDE57-F274-429A-B514-FCFB09E59480}" type="presOf" srcId="{3E530C8D-91C2-8743-B489-C65AFCB770AD}" destId="{131B2367-CF4E-1A45-AF8E-1258A9C9E9B2}" srcOrd="0" destOrd="0" presId="urn:microsoft.com/office/officeart/2005/8/layout/cycle3"/>
    <dgm:cxn modelId="{722F72C9-2A2D-5B4A-B7C2-B5D622ACCE51}" srcId="{29E71D4D-4827-3F4E-BD54-5FCF567492C8}" destId="{3E530C8D-91C2-8743-B489-C65AFCB770AD}" srcOrd="2" destOrd="0" parTransId="{F0EB5EF4-9AF3-9642-8F7C-055261F1E3D8}" sibTransId="{7140AA46-3492-D448-A8EC-55582C43C5B1}"/>
    <dgm:cxn modelId="{D896443B-0458-43A3-8309-855E16E3D44E}" type="presOf" srcId="{96F999F8-1AF1-6D45-82A3-1F0B8B93E0F0}" destId="{A9E57F6C-6AF6-2348-BB04-FB8386B2F5FF}" srcOrd="0" destOrd="0" presId="urn:microsoft.com/office/officeart/2005/8/layout/cycle3"/>
    <dgm:cxn modelId="{B043289B-90AD-2D40-BD92-944CE784BBC2}" srcId="{29E71D4D-4827-3F4E-BD54-5FCF567492C8}" destId="{96F999F8-1AF1-6D45-82A3-1F0B8B93E0F0}" srcOrd="1" destOrd="0" parTransId="{52790705-D404-804C-9533-7913A5DED563}" sibTransId="{FCE94FE1-BDBF-9444-B54F-0174D68BC784}"/>
    <dgm:cxn modelId="{CD357C56-0A0C-4519-85A6-008CCDF18D7E}" type="presOf" srcId="{43FE4DFD-D62B-1B4C-BBEB-A99206C3A232}" destId="{7D170AEC-B034-AE4D-AD67-78A128EE0D0C}" srcOrd="0" destOrd="0" presId="urn:microsoft.com/office/officeart/2005/8/layout/cycle3"/>
    <dgm:cxn modelId="{580D6B5D-4A35-4095-A771-47C3BF2F7CE4}" type="presOf" srcId="{29E71D4D-4827-3F4E-BD54-5FCF567492C8}" destId="{7016F705-B262-CB47-A694-8C3B25017326}" srcOrd="0" destOrd="0" presId="urn:microsoft.com/office/officeart/2005/8/layout/cycle3"/>
    <dgm:cxn modelId="{E0D6CA6E-DE26-4F93-92B4-8891EB91AC5E}" type="presOf" srcId="{21A5B8A3-993D-D64D-8C14-DD521E9F294C}" destId="{70465FB3-3897-F749-8822-7A11151B4B2B}" srcOrd="0" destOrd="0" presId="urn:microsoft.com/office/officeart/2005/8/layout/cycle3"/>
    <dgm:cxn modelId="{0D0460EA-2631-E744-B8ED-AB27F03AD260}" srcId="{29E71D4D-4827-3F4E-BD54-5FCF567492C8}" destId="{21A5B8A3-993D-D64D-8C14-DD521E9F294C}" srcOrd="0" destOrd="0" parTransId="{CAEC10BE-D4A7-404C-A457-D5C0BC00B16F}" sibTransId="{955670C1-F7B2-3647-862A-E1F48B4A8A99}"/>
    <dgm:cxn modelId="{EBE94049-0E38-4DAC-97AE-2AEB98447991}" type="presParOf" srcId="{7016F705-B262-CB47-A694-8C3B25017326}" destId="{A7AAEB62-B600-E04D-ADFF-1A2E9F587BB1}" srcOrd="0" destOrd="0" presId="urn:microsoft.com/office/officeart/2005/8/layout/cycle3"/>
    <dgm:cxn modelId="{763D0995-B2E8-42B0-A1C8-6B5708E2638E}" type="presParOf" srcId="{A7AAEB62-B600-E04D-ADFF-1A2E9F587BB1}" destId="{70465FB3-3897-F749-8822-7A11151B4B2B}" srcOrd="0" destOrd="0" presId="urn:microsoft.com/office/officeart/2005/8/layout/cycle3"/>
    <dgm:cxn modelId="{65EB123E-882A-4884-AF30-C3DFB1582D04}" type="presParOf" srcId="{A7AAEB62-B600-E04D-ADFF-1A2E9F587BB1}" destId="{53DD8625-67AA-6944-8E22-0086AC2B3C11}" srcOrd="1" destOrd="0" presId="urn:microsoft.com/office/officeart/2005/8/layout/cycle3"/>
    <dgm:cxn modelId="{FB04BE7C-326B-4D8E-90D5-826B825010A0}" type="presParOf" srcId="{A7AAEB62-B600-E04D-ADFF-1A2E9F587BB1}" destId="{A9E57F6C-6AF6-2348-BB04-FB8386B2F5FF}" srcOrd="2" destOrd="0" presId="urn:microsoft.com/office/officeart/2005/8/layout/cycle3"/>
    <dgm:cxn modelId="{248D4319-93C8-4874-8EC8-68534B3A0DFB}" type="presParOf" srcId="{A7AAEB62-B600-E04D-ADFF-1A2E9F587BB1}" destId="{131B2367-CF4E-1A45-AF8E-1258A9C9E9B2}" srcOrd="3" destOrd="0" presId="urn:microsoft.com/office/officeart/2005/8/layout/cycle3"/>
    <dgm:cxn modelId="{EB09FF78-BDB8-4F14-A5E1-07890C2B81AB}" type="presParOf" srcId="{A7AAEB62-B600-E04D-ADFF-1A2E9F587BB1}" destId="{7D170AEC-B034-AE4D-AD67-78A128EE0D0C}" srcOrd="4" destOrd="0" presId="urn:microsoft.com/office/officeart/2005/8/layout/cycle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436AB5-505B-C549-BC47-FDE6D41403C2}"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en-US"/>
        </a:p>
      </dgm:t>
    </dgm:pt>
    <dgm:pt modelId="{FBD1C2CE-A0B7-A54D-94FE-4235D3129CAF}">
      <dgm:prSet custT="1"/>
      <dgm:spPr>
        <a:solidFill>
          <a:srgbClr val="ED7D31"/>
        </a:solidFill>
        <a:ln w="12700">
          <a:solidFill>
            <a:schemeClr val="bg1"/>
          </a:solidFill>
        </a:ln>
      </dgm:spPr>
      <dgm:t>
        <a:bodyPr/>
        <a:lstStyle/>
        <a:p>
          <a:pPr rtl="0"/>
          <a:r>
            <a:rPr lang="en-US" sz="1800" b="1" dirty="0" smtClean="0"/>
            <a:t>How to study for English</a:t>
          </a:r>
          <a:endParaRPr lang="en-US" sz="1800" dirty="0"/>
        </a:p>
      </dgm:t>
    </dgm:pt>
    <dgm:pt modelId="{FABA72C6-27FB-6C4D-AB45-20D6FB6B1819}" type="parTrans" cxnId="{4F972405-6530-3548-A00E-432CAFEDD45C}">
      <dgm:prSet/>
      <dgm:spPr/>
      <dgm:t>
        <a:bodyPr/>
        <a:lstStyle/>
        <a:p>
          <a:endParaRPr lang="en-US"/>
        </a:p>
      </dgm:t>
    </dgm:pt>
    <dgm:pt modelId="{F7E82F7C-D4A5-F143-A355-02520DCB177E}" type="sibTrans" cxnId="{4F972405-6530-3548-A00E-432CAFEDD45C}">
      <dgm:prSet/>
      <dgm:spPr/>
      <dgm:t>
        <a:bodyPr/>
        <a:lstStyle/>
        <a:p>
          <a:endParaRPr lang="en-US"/>
        </a:p>
      </dgm:t>
    </dgm:pt>
    <dgm:pt modelId="{E8C636C5-9AD8-9449-ABBA-1EF64EC5016D}">
      <dgm:prSet/>
      <dgm:spPr>
        <a:solidFill>
          <a:srgbClr val="5B9BD5"/>
        </a:solidFill>
      </dgm:spPr>
      <dgm:t>
        <a:bodyPr/>
        <a:lstStyle/>
        <a:p>
          <a:pPr rtl="0"/>
          <a:r>
            <a:rPr lang="en-ZA" dirty="0" smtClean="0"/>
            <a:t>There are many people who think that studying for a language is unnecessary. This is not true, but you can prepare for an English examination throughout your normal day:  </a:t>
          </a:r>
          <a:endParaRPr lang="en-ZA" dirty="0"/>
        </a:p>
      </dgm:t>
    </dgm:pt>
    <dgm:pt modelId="{6F48C1E0-A676-C247-8E6B-5670F24AB749}" type="parTrans" cxnId="{8D20DFAA-DB8F-DE4C-899C-4646ACA4749C}">
      <dgm:prSet/>
      <dgm:spPr>
        <a:solidFill>
          <a:srgbClr val="BDD7EE"/>
        </a:solidFill>
      </dgm:spPr>
      <dgm:t>
        <a:bodyPr/>
        <a:lstStyle/>
        <a:p>
          <a:endParaRPr lang="en-US"/>
        </a:p>
      </dgm:t>
    </dgm:pt>
    <dgm:pt modelId="{D7A0DD9C-C718-024F-A467-D6907D071F95}" type="sibTrans" cxnId="{8D20DFAA-DB8F-DE4C-899C-4646ACA4749C}">
      <dgm:prSet/>
      <dgm:spPr/>
      <dgm:t>
        <a:bodyPr/>
        <a:lstStyle/>
        <a:p>
          <a:endParaRPr lang="en-US"/>
        </a:p>
      </dgm:t>
    </dgm:pt>
    <dgm:pt modelId="{8BEA8AD9-3344-E041-B8EA-3286C4CDCF32}">
      <dgm:prSet/>
      <dgm:spPr>
        <a:solidFill>
          <a:srgbClr val="DF5B5B"/>
        </a:solidFill>
      </dgm:spPr>
      <dgm:t>
        <a:bodyPr/>
        <a:lstStyle/>
        <a:p>
          <a:pPr rtl="0"/>
          <a:r>
            <a:rPr lang="en-ZA" dirty="0" smtClean="0"/>
            <a:t>Every day, you should be reading, understanding, applying what you have been taught – wherever you are.</a:t>
          </a:r>
          <a:endParaRPr lang="en-ZA" dirty="0"/>
        </a:p>
      </dgm:t>
    </dgm:pt>
    <dgm:pt modelId="{53534A5C-B1EC-7543-B10A-5932AF0F7DFB}" type="parTrans" cxnId="{8D9C4AA2-92FF-E642-AC92-A760DDD40909}">
      <dgm:prSet/>
      <dgm:spPr>
        <a:solidFill>
          <a:srgbClr val="F2DBD2"/>
        </a:solidFill>
      </dgm:spPr>
      <dgm:t>
        <a:bodyPr/>
        <a:lstStyle/>
        <a:p>
          <a:endParaRPr lang="en-US"/>
        </a:p>
      </dgm:t>
    </dgm:pt>
    <dgm:pt modelId="{B095D49D-40AD-0544-908A-C67ECDA4CD8A}" type="sibTrans" cxnId="{8D9C4AA2-92FF-E642-AC92-A760DDD40909}">
      <dgm:prSet/>
      <dgm:spPr/>
      <dgm:t>
        <a:bodyPr/>
        <a:lstStyle/>
        <a:p>
          <a:endParaRPr lang="en-US"/>
        </a:p>
      </dgm:t>
    </dgm:pt>
    <dgm:pt modelId="{A35D1BC1-C58F-7C4A-AEC1-E9FFAF729179}">
      <dgm:prSet/>
      <dgm:spPr/>
      <dgm:t>
        <a:bodyPr/>
        <a:lstStyle/>
        <a:p>
          <a:pPr rtl="0"/>
          <a:endParaRPr lang="en-US"/>
        </a:p>
      </dgm:t>
    </dgm:pt>
    <dgm:pt modelId="{BBECA3FF-7853-434E-836D-31A93B2A6C8C}" type="parTrans" cxnId="{90464C7D-CA3A-574A-927E-54A1477D01DB}">
      <dgm:prSet/>
      <dgm:spPr/>
      <dgm:t>
        <a:bodyPr/>
        <a:lstStyle/>
        <a:p>
          <a:endParaRPr lang="en-US"/>
        </a:p>
      </dgm:t>
    </dgm:pt>
    <dgm:pt modelId="{6E01C313-DC46-E941-8EFB-193EA5765E74}" type="sibTrans" cxnId="{90464C7D-CA3A-574A-927E-54A1477D01DB}">
      <dgm:prSet/>
      <dgm:spPr/>
      <dgm:t>
        <a:bodyPr/>
        <a:lstStyle/>
        <a:p>
          <a:endParaRPr lang="en-US"/>
        </a:p>
      </dgm:t>
    </dgm:pt>
    <dgm:pt modelId="{30CE8C83-FE9A-C34A-BE56-53123EF79FC0}">
      <dgm:prSet/>
      <dgm:spPr>
        <a:solidFill>
          <a:srgbClr val="8B59A4"/>
        </a:solidFill>
      </dgm:spPr>
      <dgm:t>
        <a:bodyPr/>
        <a:lstStyle/>
        <a:p>
          <a:pPr rtl="0"/>
          <a:r>
            <a:rPr lang="en-ZA" dirty="0" smtClean="0"/>
            <a:t>Check the punctuation used on billboards as you pass them in a car or taxi, look at visual techniques that are used on cartoons in newspapers, read newspapers, critically assess the arguments that people put forth in everyday conversations. </a:t>
          </a:r>
          <a:endParaRPr lang="en-ZA" dirty="0"/>
        </a:p>
      </dgm:t>
    </dgm:pt>
    <dgm:pt modelId="{733A7C50-97DE-7E4E-B825-7F269699F9E7}" type="parTrans" cxnId="{5A323262-B683-9243-A5EE-DDC27E9F5256}">
      <dgm:prSet/>
      <dgm:spPr>
        <a:solidFill>
          <a:srgbClr val="B697C7"/>
        </a:solidFill>
      </dgm:spPr>
      <dgm:t>
        <a:bodyPr/>
        <a:lstStyle/>
        <a:p>
          <a:endParaRPr lang="en-US"/>
        </a:p>
      </dgm:t>
    </dgm:pt>
    <dgm:pt modelId="{01EB0B24-0823-C74A-9F1B-A65767721755}" type="sibTrans" cxnId="{5A323262-B683-9243-A5EE-DDC27E9F5256}">
      <dgm:prSet/>
      <dgm:spPr/>
      <dgm:t>
        <a:bodyPr/>
        <a:lstStyle/>
        <a:p>
          <a:endParaRPr lang="en-US"/>
        </a:p>
      </dgm:t>
    </dgm:pt>
    <dgm:pt modelId="{880B3CA7-156C-D745-8C54-FD6C6916E5A3}">
      <dgm:prSet/>
      <dgm:spPr/>
      <dgm:t>
        <a:bodyPr/>
        <a:lstStyle/>
        <a:p>
          <a:endParaRPr lang="en-US" dirty="0"/>
        </a:p>
      </dgm:t>
    </dgm:pt>
    <dgm:pt modelId="{1982021D-1678-984C-8881-6E43FDACCB39}" type="parTrans" cxnId="{DD7B6719-7C62-2148-8C2B-47577E4DE382}">
      <dgm:prSet/>
      <dgm:spPr/>
      <dgm:t>
        <a:bodyPr/>
        <a:lstStyle/>
        <a:p>
          <a:endParaRPr lang="en-ZA"/>
        </a:p>
      </dgm:t>
    </dgm:pt>
    <dgm:pt modelId="{6E775671-915D-B145-986B-75285B7C97F4}" type="sibTrans" cxnId="{DD7B6719-7C62-2148-8C2B-47577E4DE382}">
      <dgm:prSet/>
      <dgm:spPr/>
      <dgm:t>
        <a:bodyPr/>
        <a:lstStyle/>
        <a:p>
          <a:endParaRPr lang="en-ZA"/>
        </a:p>
      </dgm:t>
    </dgm:pt>
    <dgm:pt modelId="{3FC2E33C-2259-C747-B097-7DA98646FF7E}">
      <dgm:prSet/>
      <dgm:spPr>
        <a:solidFill>
          <a:srgbClr val="00A88E"/>
        </a:solidFill>
        <a:ln>
          <a:solidFill>
            <a:schemeClr val="bg1"/>
          </a:solidFill>
        </a:ln>
      </dgm:spPr>
      <dgm:t>
        <a:bodyPr/>
        <a:lstStyle/>
        <a:p>
          <a:pPr rtl="0"/>
          <a:r>
            <a:rPr lang="en-ZA" dirty="0" smtClean="0"/>
            <a:t>The more you do this, the greater your success in English will be. </a:t>
          </a:r>
          <a:endParaRPr lang="en-ZA" dirty="0"/>
        </a:p>
      </dgm:t>
    </dgm:pt>
    <dgm:pt modelId="{4938F6E5-D4BF-2640-9EF6-576A6380DBEA}" type="parTrans" cxnId="{AD12CC36-1834-9F47-8B78-0C7557B49573}">
      <dgm:prSet/>
      <dgm:spPr>
        <a:solidFill>
          <a:srgbClr val="CAE9E2"/>
        </a:solidFill>
      </dgm:spPr>
      <dgm:t>
        <a:bodyPr/>
        <a:lstStyle/>
        <a:p>
          <a:endParaRPr lang="en-ZA"/>
        </a:p>
      </dgm:t>
    </dgm:pt>
    <dgm:pt modelId="{DD46556B-3464-034F-A04C-45A60CC76B3F}" type="sibTrans" cxnId="{AD12CC36-1834-9F47-8B78-0C7557B49573}">
      <dgm:prSet/>
      <dgm:spPr/>
      <dgm:t>
        <a:bodyPr/>
        <a:lstStyle/>
        <a:p>
          <a:endParaRPr lang="en-ZA"/>
        </a:p>
      </dgm:t>
    </dgm:pt>
    <dgm:pt modelId="{B0E109C7-5A65-EE44-944E-3A9BCC479713}" type="pres">
      <dgm:prSet presAssocID="{B7436AB5-505B-C549-BC47-FDE6D41403C2}" presName="cycle" presStyleCnt="0">
        <dgm:presLayoutVars>
          <dgm:chMax val="1"/>
          <dgm:dir/>
          <dgm:animLvl val="ctr"/>
          <dgm:resizeHandles val="exact"/>
        </dgm:presLayoutVars>
      </dgm:prSet>
      <dgm:spPr/>
      <dgm:t>
        <a:bodyPr/>
        <a:lstStyle/>
        <a:p>
          <a:endParaRPr lang="en-US"/>
        </a:p>
      </dgm:t>
    </dgm:pt>
    <dgm:pt modelId="{3EC785F5-DD4E-FF4D-97DC-D8BA62EA3F0D}" type="pres">
      <dgm:prSet presAssocID="{FBD1C2CE-A0B7-A54D-94FE-4235D3129CAF}" presName="centerShape" presStyleLbl="node0" presStyleIdx="0" presStyleCnt="1"/>
      <dgm:spPr/>
      <dgm:t>
        <a:bodyPr/>
        <a:lstStyle/>
        <a:p>
          <a:endParaRPr lang="en-US"/>
        </a:p>
      </dgm:t>
    </dgm:pt>
    <dgm:pt modelId="{A32F4D12-5176-F441-904B-42DDA9BC1F97}" type="pres">
      <dgm:prSet presAssocID="{6F48C1E0-A676-C247-8E6B-5670F24AB749}" presName="parTrans" presStyleLbl="bgSibTrans2D1" presStyleIdx="0" presStyleCnt="4"/>
      <dgm:spPr/>
      <dgm:t>
        <a:bodyPr/>
        <a:lstStyle/>
        <a:p>
          <a:endParaRPr lang="en-US"/>
        </a:p>
      </dgm:t>
    </dgm:pt>
    <dgm:pt modelId="{16274299-1F1C-3F4B-A3C9-912145F401BF}" type="pres">
      <dgm:prSet presAssocID="{E8C636C5-9AD8-9449-ABBA-1EF64EC5016D}" presName="node" presStyleLbl="node1" presStyleIdx="0" presStyleCnt="4">
        <dgm:presLayoutVars>
          <dgm:bulletEnabled val="1"/>
        </dgm:presLayoutVars>
      </dgm:prSet>
      <dgm:spPr/>
      <dgm:t>
        <a:bodyPr/>
        <a:lstStyle/>
        <a:p>
          <a:endParaRPr lang="en-US"/>
        </a:p>
      </dgm:t>
    </dgm:pt>
    <dgm:pt modelId="{3AA2F7A7-4178-D042-9647-96AABECB204B}" type="pres">
      <dgm:prSet presAssocID="{53534A5C-B1EC-7543-B10A-5932AF0F7DFB}" presName="parTrans" presStyleLbl="bgSibTrans2D1" presStyleIdx="1" presStyleCnt="4"/>
      <dgm:spPr/>
      <dgm:t>
        <a:bodyPr/>
        <a:lstStyle/>
        <a:p>
          <a:endParaRPr lang="en-US"/>
        </a:p>
      </dgm:t>
    </dgm:pt>
    <dgm:pt modelId="{2D57BF16-33A7-4048-AD25-61AF8AAECA08}" type="pres">
      <dgm:prSet presAssocID="{8BEA8AD9-3344-E041-B8EA-3286C4CDCF32}" presName="node" presStyleLbl="node1" presStyleIdx="1" presStyleCnt="4">
        <dgm:presLayoutVars>
          <dgm:bulletEnabled val="1"/>
        </dgm:presLayoutVars>
      </dgm:prSet>
      <dgm:spPr/>
      <dgm:t>
        <a:bodyPr/>
        <a:lstStyle/>
        <a:p>
          <a:endParaRPr lang="en-US"/>
        </a:p>
      </dgm:t>
    </dgm:pt>
    <dgm:pt modelId="{191AF87C-C465-9A43-8E79-33825ADF4C9A}" type="pres">
      <dgm:prSet presAssocID="{733A7C50-97DE-7E4E-B825-7F269699F9E7}" presName="parTrans" presStyleLbl="bgSibTrans2D1" presStyleIdx="2" presStyleCnt="4"/>
      <dgm:spPr/>
      <dgm:t>
        <a:bodyPr/>
        <a:lstStyle/>
        <a:p>
          <a:endParaRPr lang="en-US"/>
        </a:p>
      </dgm:t>
    </dgm:pt>
    <dgm:pt modelId="{C5EC0A3C-C2DE-C740-90EB-C3E8BBD92F7A}" type="pres">
      <dgm:prSet presAssocID="{30CE8C83-FE9A-C34A-BE56-53123EF79FC0}" presName="node" presStyleLbl="node1" presStyleIdx="2" presStyleCnt="4">
        <dgm:presLayoutVars>
          <dgm:bulletEnabled val="1"/>
        </dgm:presLayoutVars>
      </dgm:prSet>
      <dgm:spPr/>
      <dgm:t>
        <a:bodyPr/>
        <a:lstStyle/>
        <a:p>
          <a:endParaRPr lang="en-US"/>
        </a:p>
      </dgm:t>
    </dgm:pt>
    <dgm:pt modelId="{B860C72D-28B6-C64B-98BC-74F0E91E5AAA}" type="pres">
      <dgm:prSet presAssocID="{4938F6E5-D4BF-2640-9EF6-576A6380DBEA}" presName="parTrans" presStyleLbl="bgSibTrans2D1" presStyleIdx="3" presStyleCnt="4"/>
      <dgm:spPr/>
      <dgm:t>
        <a:bodyPr/>
        <a:lstStyle/>
        <a:p>
          <a:endParaRPr lang="en-ZA"/>
        </a:p>
      </dgm:t>
    </dgm:pt>
    <dgm:pt modelId="{9E4C93C3-42A9-DB4F-853A-3B5966FEA41E}" type="pres">
      <dgm:prSet presAssocID="{3FC2E33C-2259-C747-B097-7DA98646FF7E}" presName="node" presStyleLbl="node1" presStyleIdx="3" presStyleCnt="4">
        <dgm:presLayoutVars>
          <dgm:bulletEnabled val="1"/>
        </dgm:presLayoutVars>
      </dgm:prSet>
      <dgm:spPr/>
      <dgm:t>
        <a:bodyPr/>
        <a:lstStyle/>
        <a:p>
          <a:endParaRPr lang="en-US"/>
        </a:p>
      </dgm:t>
    </dgm:pt>
  </dgm:ptLst>
  <dgm:cxnLst>
    <dgm:cxn modelId="{DA48386A-A223-4985-AC78-F33D3FC3F82A}" type="presOf" srcId="{8BEA8AD9-3344-E041-B8EA-3286C4CDCF32}" destId="{2D57BF16-33A7-4048-AD25-61AF8AAECA08}" srcOrd="0" destOrd="0" presId="urn:microsoft.com/office/officeart/2005/8/layout/radial4"/>
    <dgm:cxn modelId="{90464C7D-CA3A-574A-927E-54A1477D01DB}" srcId="{B7436AB5-505B-C549-BC47-FDE6D41403C2}" destId="{A35D1BC1-C58F-7C4A-AEC1-E9FFAF729179}" srcOrd="2" destOrd="0" parTransId="{BBECA3FF-7853-434E-836D-31A93B2A6C8C}" sibTransId="{6E01C313-DC46-E941-8EFB-193EA5765E74}"/>
    <dgm:cxn modelId="{DD7B6719-7C62-2148-8C2B-47577E4DE382}" srcId="{B7436AB5-505B-C549-BC47-FDE6D41403C2}" destId="{880B3CA7-156C-D745-8C54-FD6C6916E5A3}" srcOrd="1" destOrd="0" parTransId="{1982021D-1678-984C-8881-6E43FDACCB39}" sibTransId="{6E775671-915D-B145-986B-75285B7C97F4}"/>
    <dgm:cxn modelId="{D8E783D3-9447-4EA1-A781-5C704F293D23}" type="presOf" srcId="{E8C636C5-9AD8-9449-ABBA-1EF64EC5016D}" destId="{16274299-1F1C-3F4B-A3C9-912145F401BF}" srcOrd="0" destOrd="0" presId="urn:microsoft.com/office/officeart/2005/8/layout/radial4"/>
    <dgm:cxn modelId="{E0DA3F6E-C8D7-4BC2-B45C-6CBA44ACF2E7}" type="presOf" srcId="{53534A5C-B1EC-7543-B10A-5932AF0F7DFB}" destId="{3AA2F7A7-4178-D042-9647-96AABECB204B}" srcOrd="0" destOrd="0" presId="urn:microsoft.com/office/officeart/2005/8/layout/radial4"/>
    <dgm:cxn modelId="{AD12CC36-1834-9F47-8B78-0C7557B49573}" srcId="{FBD1C2CE-A0B7-A54D-94FE-4235D3129CAF}" destId="{3FC2E33C-2259-C747-B097-7DA98646FF7E}" srcOrd="3" destOrd="0" parTransId="{4938F6E5-D4BF-2640-9EF6-576A6380DBEA}" sibTransId="{DD46556B-3464-034F-A04C-45A60CC76B3F}"/>
    <dgm:cxn modelId="{7D9638DE-6A83-413D-9CA6-A5401D13674B}" type="presOf" srcId="{FBD1C2CE-A0B7-A54D-94FE-4235D3129CAF}" destId="{3EC785F5-DD4E-FF4D-97DC-D8BA62EA3F0D}" srcOrd="0" destOrd="0" presId="urn:microsoft.com/office/officeart/2005/8/layout/radial4"/>
    <dgm:cxn modelId="{435A31C8-23C5-4864-A0C7-630312024B0A}" type="presOf" srcId="{B7436AB5-505B-C549-BC47-FDE6D41403C2}" destId="{B0E109C7-5A65-EE44-944E-3A9BCC479713}" srcOrd="0" destOrd="0" presId="urn:microsoft.com/office/officeart/2005/8/layout/radial4"/>
    <dgm:cxn modelId="{8D20DFAA-DB8F-DE4C-899C-4646ACA4749C}" srcId="{FBD1C2CE-A0B7-A54D-94FE-4235D3129CAF}" destId="{E8C636C5-9AD8-9449-ABBA-1EF64EC5016D}" srcOrd="0" destOrd="0" parTransId="{6F48C1E0-A676-C247-8E6B-5670F24AB749}" sibTransId="{D7A0DD9C-C718-024F-A467-D6907D071F95}"/>
    <dgm:cxn modelId="{18C06DAF-E21D-428D-9296-04675B76FBBA}" type="presOf" srcId="{733A7C50-97DE-7E4E-B825-7F269699F9E7}" destId="{191AF87C-C465-9A43-8E79-33825ADF4C9A}" srcOrd="0" destOrd="0" presId="urn:microsoft.com/office/officeart/2005/8/layout/radial4"/>
    <dgm:cxn modelId="{16E0279C-F70F-45F1-B263-83F32D34B290}" type="presOf" srcId="{3FC2E33C-2259-C747-B097-7DA98646FF7E}" destId="{9E4C93C3-42A9-DB4F-853A-3B5966FEA41E}" srcOrd="0" destOrd="0" presId="urn:microsoft.com/office/officeart/2005/8/layout/radial4"/>
    <dgm:cxn modelId="{8D9C4AA2-92FF-E642-AC92-A760DDD40909}" srcId="{FBD1C2CE-A0B7-A54D-94FE-4235D3129CAF}" destId="{8BEA8AD9-3344-E041-B8EA-3286C4CDCF32}" srcOrd="1" destOrd="0" parTransId="{53534A5C-B1EC-7543-B10A-5932AF0F7DFB}" sibTransId="{B095D49D-40AD-0544-908A-C67ECDA4CD8A}"/>
    <dgm:cxn modelId="{E6B14587-47F6-4D60-AE6E-9EB9BC1CA9C4}" type="presOf" srcId="{30CE8C83-FE9A-C34A-BE56-53123EF79FC0}" destId="{C5EC0A3C-C2DE-C740-90EB-C3E8BBD92F7A}" srcOrd="0" destOrd="0" presId="urn:microsoft.com/office/officeart/2005/8/layout/radial4"/>
    <dgm:cxn modelId="{39304EBD-2312-4A26-A28C-4E306901C234}" type="presOf" srcId="{4938F6E5-D4BF-2640-9EF6-576A6380DBEA}" destId="{B860C72D-28B6-C64B-98BC-74F0E91E5AAA}" srcOrd="0" destOrd="0" presId="urn:microsoft.com/office/officeart/2005/8/layout/radial4"/>
    <dgm:cxn modelId="{14ACDFCF-39FC-465B-8A4D-2F4D778DE7C0}" type="presOf" srcId="{6F48C1E0-A676-C247-8E6B-5670F24AB749}" destId="{A32F4D12-5176-F441-904B-42DDA9BC1F97}" srcOrd="0" destOrd="0" presId="urn:microsoft.com/office/officeart/2005/8/layout/radial4"/>
    <dgm:cxn modelId="{4F972405-6530-3548-A00E-432CAFEDD45C}" srcId="{B7436AB5-505B-C549-BC47-FDE6D41403C2}" destId="{FBD1C2CE-A0B7-A54D-94FE-4235D3129CAF}" srcOrd="0" destOrd="0" parTransId="{FABA72C6-27FB-6C4D-AB45-20D6FB6B1819}" sibTransId="{F7E82F7C-D4A5-F143-A355-02520DCB177E}"/>
    <dgm:cxn modelId="{5A323262-B683-9243-A5EE-DDC27E9F5256}" srcId="{FBD1C2CE-A0B7-A54D-94FE-4235D3129CAF}" destId="{30CE8C83-FE9A-C34A-BE56-53123EF79FC0}" srcOrd="2" destOrd="0" parTransId="{733A7C50-97DE-7E4E-B825-7F269699F9E7}" sibTransId="{01EB0B24-0823-C74A-9F1B-A65767721755}"/>
    <dgm:cxn modelId="{F89A976B-75A8-4EB5-8FC1-BD99D8C46C8B}" type="presParOf" srcId="{B0E109C7-5A65-EE44-944E-3A9BCC479713}" destId="{3EC785F5-DD4E-FF4D-97DC-D8BA62EA3F0D}" srcOrd="0" destOrd="0" presId="urn:microsoft.com/office/officeart/2005/8/layout/radial4"/>
    <dgm:cxn modelId="{2B8FD5E4-F20A-459A-847D-7802C3EC5E3E}" type="presParOf" srcId="{B0E109C7-5A65-EE44-944E-3A9BCC479713}" destId="{A32F4D12-5176-F441-904B-42DDA9BC1F97}" srcOrd="1" destOrd="0" presId="urn:microsoft.com/office/officeart/2005/8/layout/radial4"/>
    <dgm:cxn modelId="{783A1B0D-FF9D-4660-9387-4C49D26452B5}" type="presParOf" srcId="{B0E109C7-5A65-EE44-944E-3A9BCC479713}" destId="{16274299-1F1C-3F4B-A3C9-912145F401BF}" srcOrd="2" destOrd="0" presId="urn:microsoft.com/office/officeart/2005/8/layout/radial4"/>
    <dgm:cxn modelId="{1F6FD812-1ED5-42CA-A88A-C246E1E8E545}" type="presParOf" srcId="{B0E109C7-5A65-EE44-944E-3A9BCC479713}" destId="{3AA2F7A7-4178-D042-9647-96AABECB204B}" srcOrd="3" destOrd="0" presId="urn:microsoft.com/office/officeart/2005/8/layout/radial4"/>
    <dgm:cxn modelId="{694845BD-F57E-45E6-8E7E-1A579B52870C}" type="presParOf" srcId="{B0E109C7-5A65-EE44-944E-3A9BCC479713}" destId="{2D57BF16-33A7-4048-AD25-61AF8AAECA08}" srcOrd="4" destOrd="0" presId="urn:microsoft.com/office/officeart/2005/8/layout/radial4"/>
    <dgm:cxn modelId="{A65F713D-CD2C-40D6-B018-5FD176A7E82A}" type="presParOf" srcId="{B0E109C7-5A65-EE44-944E-3A9BCC479713}" destId="{191AF87C-C465-9A43-8E79-33825ADF4C9A}" srcOrd="5" destOrd="0" presId="urn:microsoft.com/office/officeart/2005/8/layout/radial4"/>
    <dgm:cxn modelId="{951D3CDD-FC3C-4307-8242-98C307DA8D11}" type="presParOf" srcId="{B0E109C7-5A65-EE44-944E-3A9BCC479713}" destId="{C5EC0A3C-C2DE-C740-90EB-C3E8BBD92F7A}" srcOrd="6" destOrd="0" presId="urn:microsoft.com/office/officeart/2005/8/layout/radial4"/>
    <dgm:cxn modelId="{267F2FEE-E768-4680-98F6-817F185C2E1D}" type="presParOf" srcId="{B0E109C7-5A65-EE44-944E-3A9BCC479713}" destId="{B860C72D-28B6-C64B-98BC-74F0E91E5AAA}" srcOrd="7" destOrd="0" presId="urn:microsoft.com/office/officeart/2005/8/layout/radial4"/>
    <dgm:cxn modelId="{B75302C0-D6F7-4DD9-B53F-4ED77C5644EA}" type="presParOf" srcId="{B0E109C7-5A65-EE44-944E-3A9BCC479713}" destId="{9E4C93C3-42A9-DB4F-853A-3B5966FEA41E}"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FA8553-DE94-274E-B589-22AA80D16D06}" type="doc">
      <dgm:prSet loTypeId="urn:microsoft.com/office/officeart/2005/8/layout/hProcess9" loCatId="" qsTypeId="urn:microsoft.com/office/officeart/2005/8/quickstyle/simple4" qsCatId="simple" csTypeId="urn:microsoft.com/office/officeart/2005/8/colors/colorful2" csCatId="colorful" phldr="1"/>
      <dgm:spPr/>
      <dgm:t>
        <a:bodyPr/>
        <a:lstStyle/>
        <a:p>
          <a:endParaRPr lang="en-US"/>
        </a:p>
      </dgm:t>
    </dgm:pt>
    <dgm:pt modelId="{87E47E8D-F825-3C43-B37D-4FEF9862185F}">
      <dgm:prSet/>
      <dgm:spPr>
        <a:solidFill>
          <a:srgbClr val="5B9BD5"/>
        </a:solidFill>
        <a:ln w="19050">
          <a:solidFill>
            <a:schemeClr val="bg1"/>
          </a:solidFill>
        </a:ln>
      </dgm:spPr>
      <dgm:t>
        <a:bodyPr/>
        <a:lstStyle/>
        <a:p>
          <a:pPr rtl="0"/>
          <a:r>
            <a:rPr lang="en-US" dirty="0" smtClean="0"/>
            <a:t>The key to effective studying is not spotting the question, or cramming the night before, it is studying in a smart way!</a:t>
          </a:r>
          <a:endParaRPr lang="en-US" dirty="0"/>
        </a:p>
      </dgm:t>
    </dgm:pt>
    <dgm:pt modelId="{2BB56CD1-AA00-7E4B-8338-C49E05CD5FE4}" type="parTrans" cxnId="{3DFA91E4-EBEA-544B-9FD8-356FE8B1568E}">
      <dgm:prSet/>
      <dgm:spPr/>
      <dgm:t>
        <a:bodyPr/>
        <a:lstStyle/>
        <a:p>
          <a:endParaRPr lang="en-US"/>
        </a:p>
      </dgm:t>
    </dgm:pt>
    <dgm:pt modelId="{774CA2DD-6510-D645-AD12-B66CAEFA1121}" type="sibTrans" cxnId="{3DFA91E4-EBEA-544B-9FD8-356FE8B1568E}">
      <dgm:prSet/>
      <dgm:spPr/>
      <dgm:t>
        <a:bodyPr/>
        <a:lstStyle/>
        <a:p>
          <a:endParaRPr lang="en-US"/>
        </a:p>
      </dgm:t>
    </dgm:pt>
    <dgm:pt modelId="{DFD42A39-6682-C04F-B9B4-17CFE5555E86}">
      <dgm:prSet/>
      <dgm:spPr>
        <a:solidFill>
          <a:srgbClr val="DF5B5B"/>
        </a:solidFill>
        <a:ln w="19050">
          <a:solidFill>
            <a:schemeClr val="bg1"/>
          </a:solidFill>
        </a:ln>
      </dgm:spPr>
      <dgm:t>
        <a:bodyPr/>
        <a:lstStyle/>
        <a:p>
          <a:pPr rtl="0"/>
          <a:r>
            <a:rPr lang="en-US" dirty="0" smtClean="0"/>
            <a:t>Try and make a connection between the content you are studying and experiences in your daily life.</a:t>
          </a:r>
          <a:endParaRPr lang="en-US" dirty="0"/>
        </a:p>
      </dgm:t>
    </dgm:pt>
    <dgm:pt modelId="{D6DDC0E6-4598-8646-BAC0-3342815FC9DE}" type="parTrans" cxnId="{D9B69392-7389-7F47-9199-C97F89B4DEE9}">
      <dgm:prSet/>
      <dgm:spPr/>
      <dgm:t>
        <a:bodyPr/>
        <a:lstStyle/>
        <a:p>
          <a:endParaRPr lang="en-US"/>
        </a:p>
      </dgm:t>
    </dgm:pt>
    <dgm:pt modelId="{31B4555F-26B2-9A42-AE93-EA9F7C899A89}" type="sibTrans" cxnId="{D9B69392-7389-7F47-9199-C97F89B4DEE9}">
      <dgm:prSet/>
      <dgm:spPr/>
      <dgm:t>
        <a:bodyPr/>
        <a:lstStyle/>
        <a:p>
          <a:endParaRPr lang="en-US"/>
        </a:p>
      </dgm:t>
    </dgm:pt>
    <dgm:pt modelId="{32156783-6ECA-744A-B638-B4143567D4D9}">
      <dgm:prSet/>
      <dgm:spPr>
        <a:solidFill>
          <a:srgbClr val="8B59A4"/>
        </a:solidFill>
        <a:ln w="19050">
          <a:solidFill>
            <a:schemeClr val="bg1"/>
          </a:solidFill>
        </a:ln>
      </dgm:spPr>
      <dgm:t>
        <a:bodyPr/>
        <a:lstStyle/>
        <a:p>
          <a:pPr rtl="0"/>
          <a:r>
            <a:rPr lang="en-US" dirty="0" smtClean="0"/>
            <a:t>Become your own boss – you need to be self-disciplined.</a:t>
          </a:r>
          <a:endParaRPr lang="en-US" dirty="0"/>
        </a:p>
      </dgm:t>
    </dgm:pt>
    <dgm:pt modelId="{A3B3B8F2-0A52-CA42-83DC-8EF0754EB38F}" type="parTrans" cxnId="{B635D4DC-DCCE-8E4B-9735-0F6AC5CB2EDB}">
      <dgm:prSet/>
      <dgm:spPr/>
      <dgm:t>
        <a:bodyPr/>
        <a:lstStyle/>
        <a:p>
          <a:endParaRPr lang="en-US"/>
        </a:p>
      </dgm:t>
    </dgm:pt>
    <dgm:pt modelId="{5B0C47A3-5D0D-A34C-884E-0F2BDC811833}" type="sibTrans" cxnId="{B635D4DC-DCCE-8E4B-9735-0F6AC5CB2EDB}">
      <dgm:prSet/>
      <dgm:spPr/>
      <dgm:t>
        <a:bodyPr/>
        <a:lstStyle/>
        <a:p>
          <a:endParaRPr lang="en-US"/>
        </a:p>
      </dgm:t>
    </dgm:pt>
    <dgm:pt modelId="{8D69BFC4-2A5F-0B4A-B366-2620CCA81CDD}">
      <dgm:prSet/>
      <dgm:spPr>
        <a:solidFill>
          <a:srgbClr val="00A88E"/>
        </a:solidFill>
        <a:ln w="19050">
          <a:solidFill>
            <a:schemeClr val="bg1"/>
          </a:solidFill>
        </a:ln>
      </dgm:spPr>
      <dgm:t>
        <a:bodyPr/>
        <a:lstStyle/>
        <a:p>
          <a:pPr rtl="0"/>
          <a:r>
            <a:rPr lang="en-US" dirty="0" smtClean="0"/>
            <a:t>Try to </a:t>
          </a:r>
          <a:r>
            <a:rPr lang="en-US" dirty="0" err="1" smtClean="0"/>
            <a:t>minimise</a:t>
          </a:r>
          <a:r>
            <a:rPr lang="en-US" dirty="0" smtClean="0"/>
            <a:t> distractions: leave your phone and computer somewhere else if you feel the need to check and reply to </a:t>
          </a:r>
          <a:r>
            <a:rPr lang="en-US" dirty="0" err="1" smtClean="0"/>
            <a:t>SMSs</a:t>
          </a:r>
          <a:r>
            <a:rPr lang="en-US" dirty="0" smtClean="0"/>
            <a:t> or emails. Tell others that you should not be disturbed for the time that you are there.</a:t>
          </a:r>
          <a:endParaRPr lang="en-US" dirty="0"/>
        </a:p>
      </dgm:t>
    </dgm:pt>
    <dgm:pt modelId="{5E894BFA-7C55-5C4B-A6EC-84D3C8DBBF13}" type="parTrans" cxnId="{099FDF8F-FD56-0143-882A-B322CBF19245}">
      <dgm:prSet/>
      <dgm:spPr/>
      <dgm:t>
        <a:bodyPr/>
        <a:lstStyle/>
        <a:p>
          <a:endParaRPr lang="en-US"/>
        </a:p>
      </dgm:t>
    </dgm:pt>
    <dgm:pt modelId="{80BCAF0D-A15C-8F44-BD53-BE0FA2AA9A3B}" type="sibTrans" cxnId="{099FDF8F-FD56-0143-882A-B322CBF19245}">
      <dgm:prSet/>
      <dgm:spPr/>
      <dgm:t>
        <a:bodyPr/>
        <a:lstStyle/>
        <a:p>
          <a:endParaRPr lang="en-US"/>
        </a:p>
      </dgm:t>
    </dgm:pt>
    <dgm:pt modelId="{4FEBDF34-36FC-F34C-8E74-4D6DAB132AD2}" type="pres">
      <dgm:prSet presAssocID="{EDFA8553-DE94-274E-B589-22AA80D16D06}" presName="CompostProcess" presStyleCnt="0">
        <dgm:presLayoutVars>
          <dgm:dir/>
          <dgm:resizeHandles val="exact"/>
        </dgm:presLayoutVars>
      </dgm:prSet>
      <dgm:spPr/>
      <dgm:t>
        <a:bodyPr/>
        <a:lstStyle/>
        <a:p>
          <a:endParaRPr lang="en-US"/>
        </a:p>
      </dgm:t>
    </dgm:pt>
    <dgm:pt modelId="{82300E2D-0F6A-2645-8B57-B3FF3683EC64}" type="pres">
      <dgm:prSet presAssocID="{EDFA8553-DE94-274E-B589-22AA80D16D06}" presName="arrow" presStyleLbl="bgShp" presStyleIdx="0" presStyleCnt="1"/>
      <dgm:spPr>
        <a:solidFill>
          <a:srgbClr val="D9D9D9"/>
        </a:solidFill>
      </dgm:spPr>
      <dgm:t>
        <a:bodyPr/>
        <a:lstStyle/>
        <a:p>
          <a:endParaRPr lang="en-ZA"/>
        </a:p>
      </dgm:t>
    </dgm:pt>
    <dgm:pt modelId="{6C7694A8-4431-6A4E-B925-71C6F657D50D}" type="pres">
      <dgm:prSet presAssocID="{EDFA8553-DE94-274E-B589-22AA80D16D06}" presName="linearProcess" presStyleCnt="0"/>
      <dgm:spPr/>
    </dgm:pt>
    <dgm:pt modelId="{6343502E-9C87-1144-9855-5257A83EEFC2}" type="pres">
      <dgm:prSet presAssocID="{87E47E8D-F825-3C43-B37D-4FEF9862185F}" presName="textNode" presStyleLbl="node1" presStyleIdx="0" presStyleCnt="4">
        <dgm:presLayoutVars>
          <dgm:bulletEnabled val="1"/>
        </dgm:presLayoutVars>
      </dgm:prSet>
      <dgm:spPr/>
      <dgm:t>
        <a:bodyPr/>
        <a:lstStyle/>
        <a:p>
          <a:endParaRPr lang="en-US"/>
        </a:p>
      </dgm:t>
    </dgm:pt>
    <dgm:pt modelId="{780CF00A-97D7-DA46-95E4-F1C31BBD88BE}" type="pres">
      <dgm:prSet presAssocID="{774CA2DD-6510-D645-AD12-B66CAEFA1121}" presName="sibTrans" presStyleCnt="0"/>
      <dgm:spPr/>
    </dgm:pt>
    <dgm:pt modelId="{FE207AFE-CC38-EB48-BD1D-515ABDF804A6}" type="pres">
      <dgm:prSet presAssocID="{DFD42A39-6682-C04F-B9B4-17CFE5555E86}" presName="textNode" presStyleLbl="node1" presStyleIdx="1" presStyleCnt="4">
        <dgm:presLayoutVars>
          <dgm:bulletEnabled val="1"/>
        </dgm:presLayoutVars>
      </dgm:prSet>
      <dgm:spPr/>
      <dgm:t>
        <a:bodyPr/>
        <a:lstStyle/>
        <a:p>
          <a:endParaRPr lang="en-US"/>
        </a:p>
      </dgm:t>
    </dgm:pt>
    <dgm:pt modelId="{FC9C9489-2F96-4542-BFDF-EB3B315CB51B}" type="pres">
      <dgm:prSet presAssocID="{31B4555F-26B2-9A42-AE93-EA9F7C899A89}" presName="sibTrans" presStyleCnt="0"/>
      <dgm:spPr/>
    </dgm:pt>
    <dgm:pt modelId="{AD2CA254-E3A8-3B4C-8212-93E00D05E5AC}" type="pres">
      <dgm:prSet presAssocID="{32156783-6ECA-744A-B638-B4143567D4D9}" presName="textNode" presStyleLbl="node1" presStyleIdx="2" presStyleCnt="4">
        <dgm:presLayoutVars>
          <dgm:bulletEnabled val="1"/>
        </dgm:presLayoutVars>
      </dgm:prSet>
      <dgm:spPr/>
      <dgm:t>
        <a:bodyPr/>
        <a:lstStyle/>
        <a:p>
          <a:endParaRPr lang="en-US"/>
        </a:p>
      </dgm:t>
    </dgm:pt>
    <dgm:pt modelId="{589C40BD-5F22-DB44-B9A4-AE08E2D873E3}" type="pres">
      <dgm:prSet presAssocID="{5B0C47A3-5D0D-A34C-884E-0F2BDC811833}" presName="sibTrans" presStyleCnt="0"/>
      <dgm:spPr/>
    </dgm:pt>
    <dgm:pt modelId="{1099A539-DD25-0E48-9DA3-B930D6629600}" type="pres">
      <dgm:prSet presAssocID="{8D69BFC4-2A5F-0B4A-B366-2620CCA81CDD}" presName="textNode" presStyleLbl="node1" presStyleIdx="3" presStyleCnt="4">
        <dgm:presLayoutVars>
          <dgm:bulletEnabled val="1"/>
        </dgm:presLayoutVars>
      </dgm:prSet>
      <dgm:spPr/>
      <dgm:t>
        <a:bodyPr/>
        <a:lstStyle/>
        <a:p>
          <a:endParaRPr lang="en-US"/>
        </a:p>
      </dgm:t>
    </dgm:pt>
  </dgm:ptLst>
  <dgm:cxnLst>
    <dgm:cxn modelId="{099FDF8F-FD56-0143-882A-B322CBF19245}" srcId="{EDFA8553-DE94-274E-B589-22AA80D16D06}" destId="{8D69BFC4-2A5F-0B4A-B366-2620CCA81CDD}" srcOrd="3" destOrd="0" parTransId="{5E894BFA-7C55-5C4B-A6EC-84D3C8DBBF13}" sibTransId="{80BCAF0D-A15C-8F44-BD53-BE0FA2AA9A3B}"/>
    <dgm:cxn modelId="{712203DB-47D1-49FB-A55F-27B67DEEC2AF}" type="presOf" srcId="{DFD42A39-6682-C04F-B9B4-17CFE5555E86}" destId="{FE207AFE-CC38-EB48-BD1D-515ABDF804A6}" srcOrd="0" destOrd="0" presId="urn:microsoft.com/office/officeart/2005/8/layout/hProcess9"/>
    <dgm:cxn modelId="{D9B69392-7389-7F47-9199-C97F89B4DEE9}" srcId="{EDFA8553-DE94-274E-B589-22AA80D16D06}" destId="{DFD42A39-6682-C04F-B9B4-17CFE5555E86}" srcOrd="1" destOrd="0" parTransId="{D6DDC0E6-4598-8646-BAC0-3342815FC9DE}" sibTransId="{31B4555F-26B2-9A42-AE93-EA9F7C899A89}"/>
    <dgm:cxn modelId="{D1AE007C-3460-49B9-B099-E8CA0CBB3659}" type="presOf" srcId="{32156783-6ECA-744A-B638-B4143567D4D9}" destId="{AD2CA254-E3A8-3B4C-8212-93E00D05E5AC}" srcOrd="0" destOrd="0" presId="urn:microsoft.com/office/officeart/2005/8/layout/hProcess9"/>
    <dgm:cxn modelId="{B635D4DC-DCCE-8E4B-9735-0F6AC5CB2EDB}" srcId="{EDFA8553-DE94-274E-B589-22AA80D16D06}" destId="{32156783-6ECA-744A-B638-B4143567D4D9}" srcOrd="2" destOrd="0" parTransId="{A3B3B8F2-0A52-CA42-83DC-8EF0754EB38F}" sibTransId="{5B0C47A3-5D0D-A34C-884E-0F2BDC811833}"/>
    <dgm:cxn modelId="{F9199D20-C908-43EF-AC19-7BE6F5247139}" type="presOf" srcId="{EDFA8553-DE94-274E-B589-22AA80D16D06}" destId="{4FEBDF34-36FC-F34C-8E74-4D6DAB132AD2}" srcOrd="0" destOrd="0" presId="urn:microsoft.com/office/officeart/2005/8/layout/hProcess9"/>
    <dgm:cxn modelId="{3DFA91E4-EBEA-544B-9FD8-356FE8B1568E}" srcId="{EDFA8553-DE94-274E-B589-22AA80D16D06}" destId="{87E47E8D-F825-3C43-B37D-4FEF9862185F}" srcOrd="0" destOrd="0" parTransId="{2BB56CD1-AA00-7E4B-8338-C49E05CD5FE4}" sibTransId="{774CA2DD-6510-D645-AD12-B66CAEFA1121}"/>
    <dgm:cxn modelId="{57F202E9-3ED7-4A90-B0FC-AF5B308864F4}" type="presOf" srcId="{87E47E8D-F825-3C43-B37D-4FEF9862185F}" destId="{6343502E-9C87-1144-9855-5257A83EEFC2}" srcOrd="0" destOrd="0" presId="urn:microsoft.com/office/officeart/2005/8/layout/hProcess9"/>
    <dgm:cxn modelId="{FBEC7F0E-1F48-487D-BB06-69E55DC9F4FF}" type="presOf" srcId="{8D69BFC4-2A5F-0B4A-B366-2620CCA81CDD}" destId="{1099A539-DD25-0E48-9DA3-B930D6629600}" srcOrd="0" destOrd="0" presId="urn:microsoft.com/office/officeart/2005/8/layout/hProcess9"/>
    <dgm:cxn modelId="{54B3069F-DDD0-4F86-8AC4-36A448BB9416}" type="presParOf" srcId="{4FEBDF34-36FC-F34C-8E74-4D6DAB132AD2}" destId="{82300E2D-0F6A-2645-8B57-B3FF3683EC64}" srcOrd="0" destOrd="0" presId="urn:microsoft.com/office/officeart/2005/8/layout/hProcess9"/>
    <dgm:cxn modelId="{8E1A3E14-BBD4-4C14-94DC-EC04FAEF2A09}" type="presParOf" srcId="{4FEBDF34-36FC-F34C-8E74-4D6DAB132AD2}" destId="{6C7694A8-4431-6A4E-B925-71C6F657D50D}" srcOrd="1" destOrd="0" presId="urn:microsoft.com/office/officeart/2005/8/layout/hProcess9"/>
    <dgm:cxn modelId="{B06D047B-4200-429F-A0BD-EFBDAD396A0E}" type="presParOf" srcId="{6C7694A8-4431-6A4E-B925-71C6F657D50D}" destId="{6343502E-9C87-1144-9855-5257A83EEFC2}" srcOrd="0" destOrd="0" presId="urn:microsoft.com/office/officeart/2005/8/layout/hProcess9"/>
    <dgm:cxn modelId="{5B267CCA-3A59-4E3F-9F0D-E18B5E6E21B2}" type="presParOf" srcId="{6C7694A8-4431-6A4E-B925-71C6F657D50D}" destId="{780CF00A-97D7-DA46-95E4-F1C31BBD88BE}" srcOrd="1" destOrd="0" presId="urn:microsoft.com/office/officeart/2005/8/layout/hProcess9"/>
    <dgm:cxn modelId="{B0E64EB9-41E5-4828-9E7C-471765BBD065}" type="presParOf" srcId="{6C7694A8-4431-6A4E-B925-71C6F657D50D}" destId="{FE207AFE-CC38-EB48-BD1D-515ABDF804A6}" srcOrd="2" destOrd="0" presId="urn:microsoft.com/office/officeart/2005/8/layout/hProcess9"/>
    <dgm:cxn modelId="{B004C789-70CC-4372-824C-3A6F86EF5B30}" type="presParOf" srcId="{6C7694A8-4431-6A4E-B925-71C6F657D50D}" destId="{FC9C9489-2F96-4542-BFDF-EB3B315CB51B}" srcOrd="3" destOrd="0" presId="urn:microsoft.com/office/officeart/2005/8/layout/hProcess9"/>
    <dgm:cxn modelId="{3C1CD2AA-D1AD-496A-87D6-B263A8FCAC05}" type="presParOf" srcId="{6C7694A8-4431-6A4E-B925-71C6F657D50D}" destId="{AD2CA254-E3A8-3B4C-8212-93E00D05E5AC}" srcOrd="4" destOrd="0" presId="urn:microsoft.com/office/officeart/2005/8/layout/hProcess9"/>
    <dgm:cxn modelId="{77507D5F-04CC-4183-B18C-A8B0EE9ACACD}" type="presParOf" srcId="{6C7694A8-4431-6A4E-B925-71C6F657D50D}" destId="{589C40BD-5F22-DB44-B9A4-AE08E2D873E3}" srcOrd="5" destOrd="0" presId="urn:microsoft.com/office/officeart/2005/8/layout/hProcess9"/>
    <dgm:cxn modelId="{CC2A20BF-7CC1-48F9-9BD3-F95A77535308}" type="presParOf" srcId="{6C7694A8-4431-6A4E-B925-71C6F657D50D}" destId="{1099A539-DD25-0E48-9DA3-B930D6629600}"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FA8553-DE94-274E-B589-22AA80D16D06}" type="doc">
      <dgm:prSet loTypeId="urn:microsoft.com/office/officeart/2005/8/layout/hProcess9" loCatId="" qsTypeId="urn:microsoft.com/office/officeart/2005/8/quickstyle/simple4" qsCatId="simple" csTypeId="urn:microsoft.com/office/officeart/2005/8/colors/colorful2" csCatId="colorful" phldr="1"/>
      <dgm:spPr/>
      <dgm:t>
        <a:bodyPr/>
        <a:lstStyle/>
        <a:p>
          <a:endParaRPr lang="en-US"/>
        </a:p>
      </dgm:t>
    </dgm:pt>
    <dgm:pt modelId="{DFD42A39-6682-C04F-B9B4-17CFE5555E86}">
      <dgm:prSet/>
      <dgm:spPr>
        <a:solidFill>
          <a:srgbClr val="5B9BD5"/>
        </a:solidFill>
        <a:ln w="19050">
          <a:solidFill>
            <a:schemeClr val="bg1"/>
          </a:solidFill>
        </a:ln>
      </dgm:spPr>
      <dgm:t>
        <a:bodyPr/>
        <a:lstStyle/>
        <a:p>
          <a:pPr rtl="0"/>
          <a:r>
            <a:rPr lang="en-US" dirty="0" smtClean="0"/>
            <a:t>Keep reminding yourself why you should study. Remember the goals you want to achieve or the rewards you were promised if you do well.</a:t>
          </a:r>
          <a:endParaRPr lang="en-US" dirty="0"/>
        </a:p>
      </dgm:t>
    </dgm:pt>
    <dgm:pt modelId="{D6DDC0E6-4598-8646-BAC0-3342815FC9DE}" type="parTrans" cxnId="{D9B69392-7389-7F47-9199-C97F89B4DEE9}">
      <dgm:prSet/>
      <dgm:spPr/>
      <dgm:t>
        <a:bodyPr/>
        <a:lstStyle/>
        <a:p>
          <a:endParaRPr lang="en-US"/>
        </a:p>
      </dgm:t>
    </dgm:pt>
    <dgm:pt modelId="{31B4555F-26B2-9A42-AE93-EA9F7C899A89}" type="sibTrans" cxnId="{D9B69392-7389-7F47-9199-C97F89B4DEE9}">
      <dgm:prSet/>
      <dgm:spPr/>
      <dgm:t>
        <a:bodyPr/>
        <a:lstStyle/>
        <a:p>
          <a:endParaRPr lang="en-US"/>
        </a:p>
      </dgm:t>
    </dgm:pt>
    <dgm:pt modelId="{32156783-6ECA-744A-B638-B4143567D4D9}">
      <dgm:prSet/>
      <dgm:spPr>
        <a:solidFill>
          <a:srgbClr val="8B59A4"/>
        </a:solidFill>
        <a:ln w="19050">
          <a:solidFill>
            <a:schemeClr val="bg1"/>
          </a:solidFill>
        </a:ln>
      </dgm:spPr>
      <dgm:t>
        <a:bodyPr/>
        <a:lstStyle/>
        <a:p>
          <a:pPr rtl="0"/>
          <a:r>
            <a:rPr lang="en-US" dirty="0" smtClean="0"/>
            <a:t>When studying, you need to write. Just reading and trying to </a:t>
          </a:r>
          <a:r>
            <a:rPr lang="en-US" dirty="0" err="1" smtClean="0"/>
            <a:t>memorise</a:t>
          </a:r>
          <a:r>
            <a:rPr lang="en-US" dirty="0" smtClean="0"/>
            <a:t> is not effective enough!</a:t>
          </a:r>
          <a:endParaRPr lang="en-US" dirty="0"/>
        </a:p>
      </dgm:t>
    </dgm:pt>
    <dgm:pt modelId="{A3B3B8F2-0A52-CA42-83DC-8EF0754EB38F}" type="parTrans" cxnId="{B635D4DC-DCCE-8E4B-9735-0F6AC5CB2EDB}">
      <dgm:prSet/>
      <dgm:spPr/>
      <dgm:t>
        <a:bodyPr/>
        <a:lstStyle/>
        <a:p>
          <a:endParaRPr lang="en-US"/>
        </a:p>
      </dgm:t>
    </dgm:pt>
    <dgm:pt modelId="{5B0C47A3-5D0D-A34C-884E-0F2BDC811833}" type="sibTrans" cxnId="{B635D4DC-DCCE-8E4B-9735-0F6AC5CB2EDB}">
      <dgm:prSet/>
      <dgm:spPr/>
      <dgm:t>
        <a:bodyPr/>
        <a:lstStyle/>
        <a:p>
          <a:endParaRPr lang="en-US"/>
        </a:p>
      </dgm:t>
    </dgm:pt>
    <dgm:pt modelId="{8D69BFC4-2A5F-0B4A-B366-2620CCA81CDD}">
      <dgm:prSet/>
      <dgm:spPr>
        <a:solidFill>
          <a:srgbClr val="00A88E"/>
        </a:solidFill>
        <a:ln w="19050">
          <a:solidFill>
            <a:schemeClr val="bg1"/>
          </a:solidFill>
        </a:ln>
      </dgm:spPr>
      <dgm:t>
        <a:bodyPr/>
        <a:lstStyle/>
        <a:p>
          <a:pPr rtl="0"/>
          <a:r>
            <a:rPr lang="en-US" dirty="0" err="1" smtClean="0"/>
            <a:t>Practise</a:t>
          </a:r>
          <a:r>
            <a:rPr lang="en-US" dirty="0" smtClean="0"/>
            <a:t> DOES make perfect! Test yourself often! The best way to see if you are ready for an assessment is to try completing something similar to the one you are expecting. Past papers are excellent for this. </a:t>
          </a:r>
          <a:endParaRPr lang="en-US" dirty="0"/>
        </a:p>
      </dgm:t>
    </dgm:pt>
    <dgm:pt modelId="{5E894BFA-7C55-5C4B-A6EC-84D3C8DBBF13}" type="parTrans" cxnId="{099FDF8F-FD56-0143-882A-B322CBF19245}">
      <dgm:prSet/>
      <dgm:spPr/>
      <dgm:t>
        <a:bodyPr/>
        <a:lstStyle/>
        <a:p>
          <a:endParaRPr lang="en-US"/>
        </a:p>
      </dgm:t>
    </dgm:pt>
    <dgm:pt modelId="{80BCAF0D-A15C-8F44-BD53-BE0FA2AA9A3B}" type="sibTrans" cxnId="{099FDF8F-FD56-0143-882A-B322CBF19245}">
      <dgm:prSet/>
      <dgm:spPr/>
      <dgm:t>
        <a:bodyPr/>
        <a:lstStyle/>
        <a:p>
          <a:endParaRPr lang="en-US"/>
        </a:p>
      </dgm:t>
    </dgm:pt>
    <dgm:pt modelId="{4FEBDF34-36FC-F34C-8E74-4D6DAB132AD2}" type="pres">
      <dgm:prSet presAssocID="{EDFA8553-DE94-274E-B589-22AA80D16D06}" presName="CompostProcess" presStyleCnt="0">
        <dgm:presLayoutVars>
          <dgm:dir/>
          <dgm:resizeHandles val="exact"/>
        </dgm:presLayoutVars>
      </dgm:prSet>
      <dgm:spPr/>
      <dgm:t>
        <a:bodyPr/>
        <a:lstStyle/>
        <a:p>
          <a:endParaRPr lang="en-US"/>
        </a:p>
      </dgm:t>
    </dgm:pt>
    <dgm:pt modelId="{82300E2D-0F6A-2645-8B57-B3FF3683EC64}" type="pres">
      <dgm:prSet presAssocID="{EDFA8553-DE94-274E-B589-22AA80D16D06}" presName="arrow" presStyleLbl="bgShp" presStyleIdx="0" presStyleCnt="1" custLinFactNeighborX="-173"/>
      <dgm:spPr>
        <a:solidFill>
          <a:srgbClr val="D9D9D9"/>
        </a:solidFill>
      </dgm:spPr>
      <dgm:t>
        <a:bodyPr/>
        <a:lstStyle/>
        <a:p>
          <a:endParaRPr lang="en-ZA"/>
        </a:p>
      </dgm:t>
    </dgm:pt>
    <dgm:pt modelId="{6C7694A8-4431-6A4E-B925-71C6F657D50D}" type="pres">
      <dgm:prSet presAssocID="{EDFA8553-DE94-274E-B589-22AA80D16D06}" presName="linearProcess" presStyleCnt="0"/>
      <dgm:spPr/>
    </dgm:pt>
    <dgm:pt modelId="{FE207AFE-CC38-EB48-BD1D-515ABDF804A6}" type="pres">
      <dgm:prSet presAssocID="{DFD42A39-6682-C04F-B9B4-17CFE5555E86}" presName="textNode" presStyleLbl="node1" presStyleIdx="0" presStyleCnt="3">
        <dgm:presLayoutVars>
          <dgm:bulletEnabled val="1"/>
        </dgm:presLayoutVars>
      </dgm:prSet>
      <dgm:spPr/>
      <dgm:t>
        <a:bodyPr/>
        <a:lstStyle/>
        <a:p>
          <a:endParaRPr lang="en-US"/>
        </a:p>
      </dgm:t>
    </dgm:pt>
    <dgm:pt modelId="{FC9C9489-2F96-4542-BFDF-EB3B315CB51B}" type="pres">
      <dgm:prSet presAssocID="{31B4555F-26B2-9A42-AE93-EA9F7C899A89}" presName="sibTrans" presStyleCnt="0"/>
      <dgm:spPr/>
    </dgm:pt>
    <dgm:pt modelId="{AD2CA254-E3A8-3B4C-8212-93E00D05E5AC}" type="pres">
      <dgm:prSet presAssocID="{32156783-6ECA-744A-B638-B4143567D4D9}" presName="textNode" presStyleLbl="node1" presStyleIdx="1" presStyleCnt="3">
        <dgm:presLayoutVars>
          <dgm:bulletEnabled val="1"/>
        </dgm:presLayoutVars>
      </dgm:prSet>
      <dgm:spPr/>
      <dgm:t>
        <a:bodyPr/>
        <a:lstStyle/>
        <a:p>
          <a:endParaRPr lang="en-US"/>
        </a:p>
      </dgm:t>
    </dgm:pt>
    <dgm:pt modelId="{589C40BD-5F22-DB44-B9A4-AE08E2D873E3}" type="pres">
      <dgm:prSet presAssocID="{5B0C47A3-5D0D-A34C-884E-0F2BDC811833}" presName="sibTrans" presStyleCnt="0"/>
      <dgm:spPr/>
    </dgm:pt>
    <dgm:pt modelId="{1099A539-DD25-0E48-9DA3-B930D6629600}" type="pres">
      <dgm:prSet presAssocID="{8D69BFC4-2A5F-0B4A-B366-2620CCA81CDD}" presName="textNode" presStyleLbl="node1" presStyleIdx="2" presStyleCnt="3">
        <dgm:presLayoutVars>
          <dgm:bulletEnabled val="1"/>
        </dgm:presLayoutVars>
      </dgm:prSet>
      <dgm:spPr/>
      <dgm:t>
        <a:bodyPr/>
        <a:lstStyle/>
        <a:p>
          <a:endParaRPr lang="en-US"/>
        </a:p>
      </dgm:t>
    </dgm:pt>
  </dgm:ptLst>
  <dgm:cxnLst>
    <dgm:cxn modelId="{0970144F-5072-4752-B38C-BB21D7172BC5}" type="presOf" srcId="{8D69BFC4-2A5F-0B4A-B366-2620CCA81CDD}" destId="{1099A539-DD25-0E48-9DA3-B930D6629600}" srcOrd="0" destOrd="0" presId="urn:microsoft.com/office/officeart/2005/8/layout/hProcess9"/>
    <dgm:cxn modelId="{1EB90741-B89B-4043-B917-E32FBD4664A1}" type="presOf" srcId="{EDFA8553-DE94-274E-B589-22AA80D16D06}" destId="{4FEBDF34-36FC-F34C-8E74-4D6DAB132AD2}" srcOrd="0" destOrd="0" presId="urn:microsoft.com/office/officeart/2005/8/layout/hProcess9"/>
    <dgm:cxn modelId="{3C11A35F-D337-4DD1-BF82-AC738F7D1532}" type="presOf" srcId="{32156783-6ECA-744A-B638-B4143567D4D9}" destId="{AD2CA254-E3A8-3B4C-8212-93E00D05E5AC}" srcOrd="0" destOrd="0" presId="urn:microsoft.com/office/officeart/2005/8/layout/hProcess9"/>
    <dgm:cxn modelId="{B635D4DC-DCCE-8E4B-9735-0F6AC5CB2EDB}" srcId="{EDFA8553-DE94-274E-B589-22AA80D16D06}" destId="{32156783-6ECA-744A-B638-B4143567D4D9}" srcOrd="1" destOrd="0" parTransId="{A3B3B8F2-0A52-CA42-83DC-8EF0754EB38F}" sibTransId="{5B0C47A3-5D0D-A34C-884E-0F2BDC811833}"/>
    <dgm:cxn modelId="{D9B69392-7389-7F47-9199-C97F89B4DEE9}" srcId="{EDFA8553-DE94-274E-B589-22AA80D16D06}" destId="{DFD42A39-6682-C04F-B9B4-17CFE5555E86}" srcOrd="0" destOrd="0" parTransId="{D6DDC0E6-4598-8646-BAC0-3342815FC9DE}" sibTransId="{31B4555F-26B2-9A42-AE93-EA9F7C899A89}"/>
    <dgm:cxn modelId="{088D6BE8-2BDC-4031-8AFC-75DB82702EBC}" type="presOf" srcId="{DFD42A39-6682-C04F-B9B4-17CFE5555E86}" destId="{FE207AFE-CC38-EB48-BD1D-515ABDF804A6}" srcOrd="0" destOrd="0" presId="urn:microsoft.com/office/officeart/2005/8/layout/hProcess9"/>
    <dgm:cxn modelId="{099FDF8F-FD56-0143-882A-B322CBF19245}" srcId="{EDFA8553-DE94-274E-B589-22AA80D16D06}" destId="{8D69BFC4-2A5F-0B4A-B366-2620CCA81CDD}" srcOrd="2" destOrd="0" parTransId="{5E894BFA-7C55-5C4B-A6EC-84D3C8DBBF13}" sibTransId="{80BCAF0D-A15C-8F44-BD53-BE0FA2AA9A3B}"/>
    <dgm:cxn modelId="{7B73A9F2-568E-4080-A799-1519DB89C1B7}" type="presParOf" srcId="{4FEBDF34-36FC-F34C-8E74-4D6DAB132AD2}" destId="{82300E2D-0F6A-2645-8B57-B3FF3683EC64}" srcOrd="0" destOrd="0" presId="urn:microsoft.com/office/officeart/2005/8/layout/hProcess9"/>
    <dgm:cxn modelId="{BC5186E3-1158-448A-A03B-7CDFC1BFAEBB}" type="presParOf" srcId="{4FEBDF34-36FC-F34C-8E74-4D6DAB132AD2}" destId="{6C7694A8-4431-6A4E-B925-71C6F657D50D}" srcOrd="1" destOrd="0" presId="urn:microsoft.com/office/officeart/2005/8/layout/hProcess9"/>
    <dgm:cxn modelId="{8A76A9B4-2CB1-416F-AF5F-848FEA17161B}" type="presParOf" srcId="{6C7694A8-4431-6A4E-B925-71C6F657D50D}" destId="{FE207AFE-CC38-EB48-BD1D-515ABDF804A6}" srcOrd="0" destOrd="0" presId="urn:microsoft.com/office/officeart/2005/8/layout/hProcess9"/>
    <dgm:cxn modelId="{30E4A44D-02F4-42CF-9C2B-2FBDFD342A0B}" type="presParOf" srcId="{6C7694A8-4431-6A4E-B925-71C6F657D50D}" destId="{FC9C9489-2F96-4542-BFDF-EB3B315CB51B}" srcOrd="1" destOrd="0" presId="urn:microsoft.com/office/officeart/2005/8/layout/hProcess9"/>
    <dgm:cxn modelId="{D38094C5-9524-4F33-BA98-866050FA0801}" type="presParOf" srcId="{6C7694A8-4431-6A4E-B925-71C6F657D50D}" destId="{AD2CA254-E3A8-3B4C-8212-93E00D05E5AC}" srcOrd="2" destOrd="0" presId="urn:microsoft.com/office/officeart/2005/8/layout/hProcess9"/>
    <dgm:cxn modelId="{B0C81C57-DAEB-458A-A5AA-B826A4811B09}" type="presParOf" srcId="{6C7694A8-4431-6A4E-B925-71C6F657D50D}" destId="{589C40BD-5F22-DB44-B9A4-AE08E2D873E3}" srcOrd="3" destOrd="0" presId="urn:microsoft.com/office/officeart/2005/8/layout/hProcess9"/>
    <dgm:cxn modelId="{99C2FAC7-9960-4FEF-8D1A-D8F0F79DA3A5}" type="presParOf" srcId="{6C7694A8-4431-6A4E-B925-71C6F657D50D}" destId="{1099A539-DD25-0E48-9DA3-B930D662960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FA8553-DE94-274E-B589-22AA80D16D06}" type="doc">
      <dgm:prSet loTypeId="urn:microsoft.com/office/officeart/2005/8/layout/hProcess9" loCatId="" qsTypeId="urn:microsoft.com/office/officeart/2005/8/quickstyle/simple4" qsCatId="simple" csTypeId="urn:microsoft.com/office/officeart/2005/8/colors/colorful2" csCatId="colorful" phldr="1"/>
      <dgm:spPr/>
      <dgm:t>
        <a:bodyPr/>
        <a:lstStyle/>
        <a:p>
          <a:endParaRPr lang="en-US"/>
        </a:p>
      </dgm:t>
    </dgm:pt>
    <dgm:pt modelId="{87E47E8D-F825-3C43-B37D-4FEF9862185F}">
      <dgm:prSet/>
      <dgm:spPr>
        <a:solidFill>
          <a:srgbClr val="DF5B5B"/>
        </a:solidFill>
        <a:ln w="19050">
          <a:solidFill>
            <a:srgbClr val="FAFAFA"/>
          </a:solidFill>
        </a:ln>
      </dgm:spPr>
      <dgm:t>
        <a:bodyPr/>
        <a:lstStyle/>
        <a:p>
          <a:pPr rtl="0"/>
          <a:r>
            <a:rPr lang="en-US" dirty="0" smtClean="0"/>
            <a:t>Vary the type of related material you study in a single sitting, and space out study sessions.</a:t>
          </a:r>
          <a:endParaRPr lang="en-US" dirty="0"/>
        </a:p>
      </dgm:t>
    </dgm:pt>
    <dgm:pt modelId="{2BB56CD1-AA00-7E4B-8338-C49E05CD5FE4}" type="parTrans" cxnId="{3DFA91E4-EBEA-544B-9FD8-356FE8B1568E}">
      <dgm:prSet/>
      <dgm:spPr/>
      <dgm:t>
        <a:bodyPr/>
        <a:lstStyle/>
        <a:p>
          <a:endParaRPr lang="en-US"/>
        </a:p>
      </dgm:t>
    </dgm:pt>
    <dgm:pt modelId="{774CA2DD-6510-D645-AD12-B66CAEFA1121}" type="sibTrans" cxnId="{3DFA91E4-EBEA-544B-9FD8-356FE8B1568E}">
      <dgm:prSet/>
      <dgm:spPr/>
      <dgm:t>
        <a:bodyPr/>
        <a:lstStyle/>
        <a:p>
          <a:endParaRPr lang="en-US"/>
        </a:p>
      </dgm:t>
    </dgm:pt>
    <dgm:pt modelId="{DFD42A39-6682-C04F-B9B4-17CFE5555E86}">
      <dgm:prSet/>
      <dgm:spPr>
        <a:solidFill>
          <a:srgbClr val="ED7D31"/>
        </a:solidFill>
        <a:ln w="19050">
          <a:solidFill>
            <a:srgbClr val="FAFAFA"/>
          </a:solidFill>
        </a:ln>
      </dgm:spPr>
      <dgm:t>
        <a:bodyPr/>
        <a:lstStyle/>
        <a:p>
          <a:pPr rtl="0"/>
          <a:r>
            <a:rPr lang="en-US" smtClean="0"/>
            <a:t>Change the topic you study every one to two hours for variety.</a:t>
          </a:r>
          <a:endParaRPr lang="en-US" dirty="0"/>
        </a:p>
      </dgm:t>
    </dgm:pt>
    <dgm:pt modelId="{D6DDC0E6-4598-8646-BAC0-3342815FC9DE}" type="parTrans" cxnId="{D9B69392-7389-7F47-9199-C97F89B4DEE9}">
      <dgm:prSet/>
      <dgm:spPr/>
      <dgm:t>
        <a:bodyPr/>
        <a:lstStyle/>
        <a:p>
          <a:endParaRPr lang="en-US"/>
        </a:p>
      </dgm:t>
    </dgm:pt>
    <dgm:pt modelId="{31B4555F-26B2-9A42-AE93-EA9F7C899A89}" type="sibTrans" cxnId="{D9B69392-7389-7F47-9199-C97F89B4DEE9}">
      <dgm:prSet/>
      <dgm:spPr/>
      <dgm:t>
        <a:bodyPr/>
        <a:lstStyle/>
        <a:p>
          <a:endParaRPr lang="en-US"/>
        </a:p>
      </dgm:t>
    </dgm:pt>
    <dgm:pt modelId="{32156783-6ECA-744A-B638-B4143567D4D9}">
      <dgm:prSet/>
      <dgm:spPr>
        <a:solidFill>
          <a:srgbClr val="8B59A4"/>
        </a:solidFill>
        <a:ln w="19050">
          <a:solidFill>
            <a:srgbClr val="FAFAFA"/>
          </a:solidFill>
        </a:ln>
      </dgm:spPr>
      <dgm:t>
        <a:bodyPr/>
        <a:lstStyle/>
        <a:p>
          <a:pPr rtl="0"/>
          <a:r>
            <a:rPr lang="en-US" smtClean="0"/>
            <a:t>Do something different from what you've been doing during your scheduled breaks – walk around if you've been sitting – and in a different area.</a:t>
          </a:r>
          <a:endParaRPr lang="en-US" dirty="0"/>
        </a:p>
      </dgm:t>
    </dgm:pt>
    <dgm:pt modelId="{A3B3B8F2-0A52-CA42-83DC-8EF0754EB38F}" type="parTrans" cxnId="{B635D4DC-DCCE-8E4B-9735-0F6AC5CB2EDB}">
      <dgm:prSet/>
      <dgm:spPr/>
      <dgm:t>
        <a:bodyPr/>
        <a:lstStyle/>
        <a:p>
          <a:endParaRPr lang="en-US"/>
        </a:p>
      </dgm:t>
    </dgm:pt>
    <dgm:pt modelId="{5B0C47A3-5D0D-A34C-884E-0F2BDC811833}" type="sibTrans" cxnId="{B635D4DC-DCCE-8E4B-9735-0F6AC5CB2EDB}">
      <dgm:prSet/>
      <dgm:spPr/>
      <dgm:t>
        <a:bodyPr/>
        <a:lstStyle/>
        <a:p>
          <a:endParaRPr lang="en-US"/>
        </a:p>
      </dgm:t>
    </dgm:pt>
    <dgm:pt modelId="{8D69BFC4-2A5F-0B4A-B366-2620CCA81CDD}">
      <dgm:prSet/>
      <dgm:spPr>
        <a:solidFill>
          <a:srgbClr val="5B9BD5"/>
        </a:solidFill>
        <a:ln w="19050">
          <a:solidFill>
            <a:srgbClr val="FAFAFA"/>
          </a:solidFill>
        </a:ln>
      </dgm:spPr>
      <dgm:t>
        <a:bodyPr/>
        <a:lstStyle/>
        <a:p>
          <a:pPr rtl="0"/>
          <a:r>
            <a:rPr lang="en-US" smtClean="0"/>
            <a:t>Maximise your energy levels. Think about when you are the freshest, and study your most difficult courses at your high energy times. </a:t>
          </a:r>
          <a:endParaRPr lang="en-US" dirty="0"/>
        </a:p>
      </dgm:t>
    </dgm:pt>
    <dgm:pt modelId="{5E894BFA-7C55-5C4B-A6EC-84D3C8DBBF13}" type="parTrans" cxnId="{099FDF8F-FD56-0143-882A-B322CBF19245}">
      <dgm:prSet/>
      <dgm:spPr/>
      <dgm:t>
        <a:bodyPr/>
        <a:lstStyle/>
        <a:p>
          <a:endParaRPr lang="en-US"/>
        </a:p>
      </dgm:t>
    </dgm:pt>
    <dgm:pt modelId="{80BCAF0D-A15C-8F44-BD53-BE0FA2AA9A3B}" type="sibTrans" cxnId="{099FDF8F-FD56-0143-882A-B322CBF19245}">
      <dgm:prSet/>
      <dgm:spPr/>
      <dgm:t>
        <a:bodyPr/>
        <a:lstStyle/>
        <a:p>
          <a:endParaRPr lang="en-US"/>
        </a:p>
      </dgm:t>
    </dgm:pt>
    <dgm:pt modelId="{4FEBDF34-36FC-F34C-8E74-4D6DAB132AD2}" type="pres">
      <dgm:prSet presAssocID="{EDFA8553-DE94-274E-B589-22AA80D16D06}" presName="CompostProcess" presStyleCnt="0">
        <dgm:presLayoutVars>
          <dgm:dir/>
          <dgm:resizeHandles val="exact"/>
        </dgm:presLayoutVars>
      </dgm:prSet>
      <dgm:spPr/>
      <dgm:t>
        <a:bodyPr/>
        <a:lstStyle/>
        <a:p>
          <a:endParaRPr lang="en-US"/>
        </a:p>
      </dgm:t>
    </dgm:pt>
    <dgm:pt modelId="{82300E2D-0F6A-2645-8B57-B3FF3683EC64}" type="pres">
      <dgm:prSet presAssocID="{EDFA8553-DE94-274E-B589-22AA80D16D06}" presName="arrow" presStyleLbl="bgShp" presStyleIdx="0" presStyleCnt="1"/>
      <dgm:spPr>
        <a:solidFill>
          <a:srgbClr val="D9D9D9"/>
        </a:solidFill>
      </dgm:spPr>
      <dgm:t>
        <a:bodyPr/>
        <a:lstStyle/>
        <a:p>
          <a:endParaRPr lang="en-ZA"/>
        </a:p>
      </dgm:t>
    </dgm:pt>
    <dgm:pt modelId="{6C7694A8-4431-6A4E-B925-71C6F657D50D}" type="pres">
      <dgm:prSet presAssocID="{EDFA8553-DE94-274E-B589-22AA80D16D06}" presName="linearProcess" presStyleCnt="0"/>
      <dgm:spPr/>
    </dgm:pt>
    <dgm:pt modelId="{6343502E-9C87-1144-9855-5257A83EEFC2}" type="pres">
      <dgm:prSet presAssocID="{87E47E8D-F825-3C43-B37D-4FEF9862185F}" presName="textNode" presStyleLbl="node1" presStyleIdx="0" presStyleCnt="4">
        <dgm:presLayoutVars>
          <dgm:bulletEnabled val="1"/>
        </dgm:presLayoutVars>
      </dgm:prSet>
      <dgm:spPr/>
      <dgm:t>
        <a:bodyPr/>
        <a:lstStyle/>
        <a:p>
          <a:endParaRPr lang="en-US"/>
        </a:p>
      </dgm:t>
    </dgm:pt>
    <dgm:pt modelId="{780CF00A-97D7-DA46-95E4-F1C31BBD88BE}" type="pres">
      <dgm:prSet presAssocID="{774CA2DD-6510-D645-AD12-B66CAEFA1121}" presName="sibTrans" presStyleCnt="0"/>
      <dgm:spPr/>
    </dgm:pt>
    <dgm:pt modelId="{FE207AFE-CC38-EB48-BD1D-515ABDF804A6}" type="pres">
      <dgm:prSet presAssocID="{DFD42A39-6682-C04F-B9B4-17CFE5555E86}" presName="textNode" presStyleLbl="node1" presStyleIdx="1" presStyleCnt="4">
        <dgm:presLayoutVars>
          <dgm:bulletEnabled val="1"/>
        </dgm:presLayoutVars>
      </dgm:prSet>
      <dgm:spPr/>
      <dgm:t>
        <a:bodyPr/>
        <a:lstStyle/>
        <a:p>
          <a:endParaRPr lang="en-US"/>
        </a:p>
      </dgm:t>
    </dgm:pt>
    <dgm:pt modelId="{FC9C9489-2F96-4542-BFDF-EB3B315CB51B}" type="pres">
      <dgm:prSet presAssocID="{31B4555F-26B2-9A42-AE93-EA9F7C899A89}" presName="sibTrans" presStyleCnt="0"/>
      <dgm:spPr/>
    </dgm:pt>
    <dgm:pt modelId="{AD2CA254-E3A8-3B4C-8212-93E00D05E5AC}" type="pres">
      <dgm:prSet presAssocID="{32156783-6ECA-744A-B638-B4143567D4D9}" presName="textNode" presStyleLbl="node1" presStyleIdx="2" presStyleCnt="4">
        <dgm:presLayoutVars>
          <dgm:bulletEnabled val="1"/>
        </dgm:presLayoutVars>
      </dgm:prSet>
      <dgm:spPr/>
      <dgm:t>
        <a:bodyPr/>
        <a:lstStyle/>
        <a:p>
          <a:endParaRPr lang="en-US"/>
        </a:p>
      </dgm:t>
    </dgm:pt>
    <dgm:pt modelId="{589C40BD-5F22-DB44-B9A4-AE08E2D873E3}" type="pres">
      <dgm:prSet presAssocID="{5B0C47A3-5D0D-A34C-884E-0F2BDC811833}" presName="sibTrans" presStyleCnt="0"/>
      <dgm:spPr/>
    </dgm:pt>
    <dgm:pt modelId="{1099A539-DD25-0E48-9DA3-B930D6629600}" type="pres">
      <dgm:prSet presAssocID="{8D69BFC4-2A5F-0B4A-B366-2620CCA81CDD}" presName="textNode" presStyleLbl="node1" presStyleIdx="3" presStyleCnt="4">
        <dgm:presLayoutVars>
          <dgm:bulletEnabled val="1"/>
        </dgm:presLayoutVars>
      </dgm:prSet>
      <dgm:spPr/>
      <dgm:t>
        <a:bodyPr/>
        <a:lstStyle/>
        <a:p>
          <a:endParaRPr lang="en-US"/>
        </a:p>
      </dgm:t>
    </dgm:pt>
  </dgm:ptLst>
  <dgm:cxnLst>
    <dgm:cxn modelId="{26256C47-8729-4CBE-83F5-B0CFC91621F3}" type="presOf" srcId="{8D69BFC4-2A5F-0B4A-B366-2620CCA81CDD}" destId="{1099A539-DD25-0E48-9DA3-B930D6629600}" srcOrd="0" destOrd="0" presId="urn:microsoft.com/office/officeart/2005/8/layout/hProcess9"/>
    <dgm:cxn modelId="{099FDF8F-FD56-0143-882A-B322CBF19245}" srcId="{EDFA8553-DE94-274E-B589-22AA80D16D06}" destId="{8D69BFC4-2A5F-0B4A-B366-2620CCA81CDD}" srcOrd="3" destOrd="0" parTransId="{5E894BFA-7C55-5C4B-A6EC-84D3C8DBBF13}" sibTransId="{80BCAF0D-A15C-8F44-BD53-BE0FA2AA9A3B}"/>
    <dgm:cxn modelId="{D9B69392-7389-7F47-9199-C97F89B4DEE9}" srcId="{EDFA8553-DE94-274E-B589-22AA80D16D06}" destId="{DFD42A39-6682-C04F-B9B4-17CFE5555E86}" srcOrd="1" destOrd="0" parTransId="{D6DDC0E6-4598-8646-BAC0-3342815FC9DE}" sibTransId="{31B4555F-26B2-9A42-AE93-EA9F7C899A89}"/>
    <dgm:cxn modelId="{DB103BB2-7B3F-45A0-A0A1-91E045D1F0FF}" type="presOf" srcId="{DFD42A39-6682-C04F-B9B4-17CFE5555E86}" destId="{FE207AFE-CC38-EB48-BD1D-515ABDF804A6}" srcOrd="0" destOrd="0" presId="urn:microsoft.com/office/officeart/2005/8/layout/hProcess9"/>
    <dgm:cxn modelId="{70FC0222-67CB-493F-A65A-7E25299DA887}" type="presOf" srcId="{32156783-6ECA-744A-B638-B4143567D4D9}" destId="{AD2CA254-E3A8-3B4C-8212-93E00D05E5AC}" srcOrd="0" destOrd="0" presId="urn:microsoft.com/office/officeart/2005/8/layout/hProcess9"/>
    <dgm:cxn modelId="{B635D4DC-DCCE-8E4B-9735-0F6AC5CB2EDB}" srcId="{EDFA8553-DE94-274E-B589-22AA80D16D06}" destId="{32156783-6ECA-744A-B638-B4143567D4D9}" srcOrd="2" destOrd="0" parTransId="{A3B3B8F2-0A52-CA42-83DC-8EF0754EB38F}" sibTransId="{5B0C47A3-5D0D-A34C-884E-0F2BDC811833}"/>
    <dgm:cxn modelId="{5ADAA8CB-F8E6-484C-A1F5-A5B144C04806}" type="presOf" srcId="{EDFA8553-DE94-274E-B589-22AA80D16D06}" destId="{4FEBDF34-36FC-F34C-8E74-4D6DAB132AD2}" srcOrd="0" destOrd="0" presId="urn:microsoft.com/office/officeart/2005/8/layout/hProcess9"/>
    <dgm:cxn modelId="{E81CE3F0-86A0-40B8-9801-A54507AB355F}" type="presOf" srcId="{87E47E8D-F825-3C43-B37D-4FEF9862185F}" destId="{6343502E-9C87-1144-9855-5257A83EEFC2}" srcOrd="0" destOrd="0" presId="urn:microsoft.com/office/officeart/2005/8/layout/hProcess9"/>
    <dgm:cxn modelId="{3DFA91E4-EBEA-544B-9FD8-356FE8B1568E}" srcId="{EDFA8553-DE94-274E-B589-22AA80D16D06}" destId="{87E47E8D-F825-3C43-B37D-4FEF9862185F}" srcOrd="0" destOrd="0" parTransId="{2BB56CD1-AA00-7E4B-8338-C49E05CD5FE4}" sibTransId="{774CA2DD-6510-D645-AD12-B66CAEFA1121}"/>
    <dgm:cxn modelId="{32FC3DBA-2B0A-4D71-9923-662FD2DB1C1A}" type="presParOf" srcId="{4FEBDF34-36FC-F34C-8E74-4D6DAB132AD2}" destId="{82300E2D-0F6A-2645-8B57-B3FF3683EC64}" srcOrd="0" destOrd="0" presId="urn:microsoft.com/office/officeart/2005/8/layout/hProcess9"/>
    <dgm:cxn modelId="{E16BA483-FC39-4E17-A12A-BA03F8E58580}" type="presParOf" srcId="{4FEBDF34-36FC-F34C-8E74-4D6DAB132AD2}" destId="{6C7694A8-4431-6A4E-B925-71C6F657D50D}" srcOrd="1" destOrd="0" presId="urn:microsoft.com/office/officeart/2005/8/layout/hProcess9"/>
    <dgm:cxn modelId="{9CBF7B2E-7CB2-4975-B98A-5849AA86CEFF}" type="presParOf" srcId="{6C7694A8-4431-6A4E-B925-71C6F657D50D}" destId="{6343502E-9C87-1144-9855-5257A83EEFC2}" srcOrd="0" destOrd="0" presId="urn:microsoft.com/office/officeart/2005/8/layout/hProcess9"/>
    <dgm:cxn modelId="{0171231F-3FE7-4646-B4BC-CB61A637D744}" type="presParOf" srcId="{6C7694A8-4431-6A4E-B925-71C6F657D50D}" destId="{780CF00A-97D7-DA46-95E4-F1C31BBD88BE}" srcOrd="1" destOrd="0" presId="urn:microsoft.com/office/officeart/2005/8/layout/hProcess9"/>
    <dgm:cxn modelId="{81EB0C13-2F5F-4C1F-8E65-0AB5D4B724FF}" type="presParOf" srcId="{6C7694A8-4431-6A4E-B925-71C6F657D50D}" destId="{FE207AFE-CC38-EB48-BD1D-515ABDF804A6}" srcOrd="2" destOrd="0" presId="urn:microsoft.com/office/officeart/2005/8/layout/hProcess9"/>
    <dgm:cxn modelId="{78FEB948-BFF5-4179-B4D6-D74C4982E037}" type="presParOf" srcId="{6C7694A8-4431-6A4E-B925-71C6F657D50D}" destId="{FC9C9489-2F96-4542-BFDF-EB3B315CB51B}" srcOrd="3" destOrd="0" presId="urn:microsoft.com/office/officeart/2005/8/layout/hProcess9"/>
    <dgm:cxn modelId="{50BBD3FC-F45D-457D-A4CE-F8D765AFFC4F}" type="presParOf" srcId="{6C7694A8-4431-6A4E-B925-71C6F657D50D}" destId="{AD2CA254-E3A8-3B4C-8212-93E00D05E5AC}" srcOrd="4" destOrd="0" presId="urn:microsoft.com/office/officeart/2005/8/layout/hProcess9"/>
    <dgm:cxn modelId="{B390CEA6-60F0-473A-AB93-81D567C37474}" type="presParOf" srcId="{6C7694A8-4431-6A4E-B925-71C6F657D50D}" destId="{589C40BD-5F22-DB44-B9A4-AE08E2D873E3}" srcOrd="5" destOrd="0" presId="urn:microsoft.com/office/officeart/2005/8/layout/hProcess9"/>
    <dgm:cxn modelId="{0CDF3811-951C-45EA-A73D-C332CB9FB188}" type="presParOf" srcId="{6C7694A8-4431-6A4E-B925-71C6F657D50D}" destId="{1099A539-DD25-0E48-9DA3-B930D6629600}"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D65C8-EB5E-485B-BFD2-FE0CC132433B}">
      <dsp:nvSpPr>
        <dsp:cNvPr id="0" name=""/>
        <dsp:cNvSpPr/>
      </dsp:nvSpPr>
      <dsp:spPr>
        <a:xfrm>
          <a:off x="3637770" y="1723452"/>
          <a:ext cx="1649383" cy="16493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ZA" sz="1100" b="1" kern="1200" dirty="0" smtClean="0"/>
            <a:t>The speaking process</a:t>
          </a:r>
          <a:endParaRPr lang="en-ZA" sz="1100" kern="1200" dirty="0"/>
        </a:p>
      </dsp:txBody>
      <dsp:txXfrm>
        <a:off x="3879317" y="1964999"/>
        <a:ext cx="1166289" cy="1166289"/>
      </dsp:txXfrm>
    </dsp:sp>
    <dsp:sp modelId="{7A7C96DF-5134-4B94-ABEF-90EC2920B6F4}">
      <dsp:nvSpPr>
        <dsp:cNvPr id="0" name=""/>
        <dsp:cNvSpPr/>
      </dsp:nvSpPr>
      <dsp:spPr>
        <a:xfrm rot="16200000">
          <a:off x="4308568" y="1556804"/>
          <a:ext cx="307787" cy="25507"/>
        </a:xfrm>
        <a:custGeom>
          <a:avLst/>
          <a:gdLst/>
          <a:ahLst/>
          <a:cxnLst/>
          <a:rect l="0" t="0" r="0" b="0"/>
          <a:pathLst>
            <a:path>
              <a:moveTo>
                <a:pt x="0" y="12753"/>
              </a:moveTo>
              <a:lnTo>
                <a:pt x="307787" y="12753"/>
              </a:lnTo>
            </a:path>
          </a:pathLst>
        </a:custGeom>
        <a:noFill/>
        <a:ln w="38100"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4454767" y="1561863"/>
        <a:ext cx="15389" cy="15389"/>
      </dsp:txXfrm>
    </dsp:sp>
    <dsp:sp modelId="{FC937569-5EE8-43A6-84D0-DD822889D80C}">
      <dsp:nvSpPr>
        <dsp:cNvPr id="0" name=""/>
        <dsp:cNvSpPr/>
      </dsp:nvSpPr>
      <dsp:spPr>
        <a:xfrm>
          <a:off x="3697306" y="-114645"/>
          <a:ext cx="1530310" cy="153031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ZA" sz="1200" kern="1200" dirty="0" smtClean="0"/>
            <a:t>Group discussions</a:t>
          </a:r>
          <a:endParaRPr lang="en-ZA" sz="1200" kern="1200" dirty="0"/>
        </a:p>
      </dsp:txBody>
      <dsp:txXfrm>
        <a:off x="3921415" y="109464"/>
        <a:ext cx="1082092" cy="1082092"/>
      </dsp:txXfrm>
    </dsp:sp>
    <dsp:sp modelId="{3602602A-770A-4FDE-926D-6E1570048EC3}">
      <dsp:nvSpPr>
        <dsp:cNvPr id="0" name=""/>
        <dsp:cNvSpPr/>
      </dsp:nvSpPr>
      <dsp:spPr>
        <a:xfrm rot="19285714">
          <a:off x="5073657" y="1925252"/>
          <a:ext cx="307787" cy="25507"/>
        </a:xfrm>
        <a:custGeom>
          <a:avLst/>
          <a:gdLst/>
          <a:ahLst/>
          <a:cxnLst/>
          <a:rect l="0" t="0" r="0" b="0"/>
          <a:pathLst>
            <a:path>
              <a:moveTo>
                <a:pt x="0" y="12753"/>
              </a:moveTo>
              <a:lnTo>
                <a:pt x="307787" y="12753"/>
              </a:lnTo>
            </a:path>
          </a:pathLst>
        </a:custGeom>
        <a:noFill/>
        <a:ln w="38100"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5219856" y="1930311"/>
        <a:ext cx="15389" cy="15389"/>
      </dsp:txXfrm>
    </dsp:sp>
    <dsp:sp modelId="{C5584537-6E17-489E-9FC2-73B71B3E7B64}">
      <dsp:nvSpPr>
        <dsp:cNvPr id="0" name=""/>
        <dsp:cNvSpPr/>
      </dsp:nvSpPr>
      <dsp:spPr>
        <a:xfrm>
          <a:off x="5180937" y="599833"/>
          <a:ext cx="1530310" cy="153031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ZA" sz="1200" kern="1200" dirty="0" smtClean="0"/>
            <a:t>Informal/unprepared speaking</a:t>
          </a:r>
          <a:endParaRPr lang="en-ZA" sz="1200" kern="1200" dirty="0"/>
        </a:p>
      </dsp:txBody>
      <dsp:txXfrm>
        <a:off x="5405046" y="823942"/>
        <a:ext cx="1082092" cy="1082092"/>
      </dsp:txXfrm>
    </dsp:sp>
    <dsp:sp modelId="{6DA707DE-D493-4F71-98C4-E0587F88F312}">
      <dsp:nvSpPr>
        <dsp:cNvPr id="0" name=""/>
        <dsp:cNvSpPr/>
      </dsp:nvSpPr>
      <dsp:spPr>
        <a:xfrm rot="771429">
          <a:off x="5262618" y="2753146"/>
          <a:ext cx="307787" cy="25507"/>
        </a:xfrm>
        <a:custGeom>
          <a:avLst/>
          <a:gdLst/>
          <a:ahLst/>
          <a:cxnLst/>
          <a:rect l="0" t="0" r="0" b="0"/>
          <a:pathLst>
            <a:path>
              <a:moveTo>
                <a:pt x="0" y="12753"/>
              </a:moveTo>
              <a:lnTo>
                <a:pt x="307787" y="12753"/>
              </a:lnTo>
            </a:path>
          </a:pathLst>
        </a:custGeom>
        <a:noFill/>
        <a:ln w="38100"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5408818" y="2758205"/>
        <a:ext cx="15389" cy="15389"/>
      </dsp:txXfrm>
    </dsp:sp>
    <dsp:sp modelId="{08AC43C9-513B-47D0-BEFA-CF389D6294EB}">
      <dsp:nvSpPr>
        <dsp:cNvPr id="0" name=""/>
        <dsp:cNvSpPr/>
      </dsp:nvSpPr>
      <dsp:spPr>
        <a:xfrm>
          <a:off x="5547364" y="2205252"/>
          <a:ext cx="1530310" cy="153031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ZA" sz="1200" kern="1200" dirty="0" smtClean="0"/>
            <a:t>Debating</a:t>
          </a:r>
          <a:endParaRPr lang="en-ZA" sz="1200" kern="1200" dirty="0"/>
        </a:p>
      </dsp:txBody>
      <dsp:txXfrm>
        <a:off x="5771473" y="2429361"/>
        <a:ext cx="1082092" cy="1082092"/>
      </dsp:txXfrm>
    </dsp:sp>
    <dsp:sp modelId="{28C84A00-4EC3-4638-8EEC-FD0F7783342A}">
      <dsp:nvSpPr>
        <dsp:cNvPr id="0" name=""/>
        <dsp:cNvSpPr/>
      </dsp:nvSpPr>
      <dsp:spPr>
        <a:xfrm rot="3857143">
          <a:off x="4733160" y="3417066"/>
          <a:ext cx="307787" cy="25507"/>
        </a:xfrm>
        <a:custGeom>
          <a:avLst/>
          <a:gdLst/>
          <a:ahLst/>
          <a:cxnLst/>
          <a:rect l="0" t="0" r="0" b="0"/>
          <a:pathLst>
            <a:path>
              <a:moveTo>
                <a:pt x="0" y="12753"/>
              </a:moveTo>
              <a:lnTo>
                <a:pt x="307787" y="12753"/>
              </a:lnTo>
            </a:path>
          </a:pathLst>
        </a:custGeom>
        <a:noFill/>
        <a:ln w="38100"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4879359" y="3422125"/>
        <a:ext cx="15389" cy="15389"/>
      </dsp:txXfrm>
    </dsp:sp>
    <dsp:sp modelId="{BE441460-E03A-48D2-B37C-CAB8EFC6D58D}">
      <dsp:nvSpPr>
        <dsp:cNvPr id="0" name=""/>
        <dsp:cNvSpPr/>
      </dsp:nvSpPr>
      <dsp:spPr>
        <a:xfrm>
          <a:off x="4520659" y="3492699"/>
          <a:ext cx="1530310" cy="153031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ZA" sz="1200" kern="1200" dirty="0" smtClean="0"/>
            <a:t>Multimedia presentation</a:t>
          </a:r>
          <a:endParaRPr lang="en-ZA" sz="1200" kern="1200" dirty="0"/>
        </a:p>
      </dsp:txBody>
      <dsp:txXfrm>
        <a:off x="4744768" y="3716808"/>
        <a:ext cx="1082092" cy="1082092"/>
      </dsp:txXfrm>
    </dsp:sp>
    <dsp:sp modelId="{33A2549A-1EAD-4732-87FB-29D9A6AEA0D4}">
      <dsp:nvSpPr>
        <dsp:cNvPr id="0" name=""/>
        <dsp:cNvSpPr/>
      </dsp:nvSpPr>
      <dsp:spPr>
        <a:xfrm rot="6942857">
          <a:off x="3883975" y="3417066"/>
          <a:ext cx="307787" cy="25507"/>
        </a:xfrm>
        <a:custGeom>
          <a:avLst/>
          <a:gdLst/>
          <a:ahLst/>
          <a:cxnLst/>
          <a:rect l="0" t="0" r="0" b="0"/>
          <a:pathLst>
            <a:path>
              <a:moveTo>
                <a:pt x="0" y="12753"/>
              </a:moveTo>
              <a:lnTo>
                <a:pt x="307787" y="12753"/>
              </a:lnTo>
            </a:path>
          </a:pathLst>
        </a:custGeom>
        <a:noFill/>
        <a:ln w="38100"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rot="10800000">
        <a:off x="4030174" y="3422125"/>
        <a:ext cx="15389" cy="15389"/>
      </dsp:txXfrm>
    </dsp:sp>
    <dsp:sp modelId="{9555EA11-102F-4899-9634-DD766A804F53}">
      <dsp:nvSpPr>
        <dsp:cNvPr id="0" name=""/>
        <dsp:cNvSpPr/>
      </dsp:nvSpPr>
      <dsp:spPr>
        <a:xfrm>
          <a:off x="2873953" y="3492699"/>
          <a:ext cx="1530310" cy="153031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ZA" sz="1200" kern="1200" dirty="0" smtClean="0"/>
            <a:t>Conflict resolution and negotiation</a:t>
          </a:r>
          <a:endParaRPr lang="en-ZA" sz="1200" kern="1200" dirty="0"/>
        </a:p>
      </dsp:txBody>
      <dsp:txXfrm>
        <a:off x="3098062" y="3716808"/>
        <a:ext cx="1082092" cy="1082092"/>
      </dsp:txXfrm>
    </dsp:sp>
    <dsp:sp modelId="{BE8D2A33-EBAD-416E-8C9E-7E1A309957AE}">
      <dsp:nvSpPr>
        <dsp:cNvPr id="0" name=""/>
        <dsp:cNvSpPr/>
      </dsp:nvSpPr>
      <dsp:spPr>
        <a:xfrm rot="10028571">
          <a:off x="3354517" y="2753146"/>
          <a:ext cx="307787" cy="25507"/>
        </a:xfrm>
        <a:custGeom>
          <a:avLst/>
          <a:gdLst/>
          <a:ahLst/>
          <a:cxnLst/>
          <a:rect l="0" t="0" r="0" b="0"/>
          <a:pathLst>
            <a:path>
              <a:moveTo>
                <a:pt x="0" y="12753"/>
              </a:moveTo>
              <a:lnTo>
                <a:pt x="307787" y="12753"/>
              </a:lnTo>
            </a:path>
          </a:pathLst>
        </a:custGeom>
        <a:noFill/>
        <a:ln w="38100"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rot="10800000">
        <a:off x="3500716" y="2758205"/>
        <a:ext cx="15389" cy="15389"/>
      </dsp:txXfrm>
    </dsp:sp>
    <dsp:sp modelId="{A537ECD6-2BFE-431F-834E-CFC1101B1CDE}">
      <dsp:nvSpPr>
        <dsp:cNvPr id="0" name=""/>
        <dsp:cNvSpPr/>
      </dsp:nvSpPr>
      <dsp:spPr>
        <a:xfrm>
          <a:off x="1847249" y="2205252"/>
          <a:ext cx="1530310" cy="153031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ZA" sz="1200" kern="1200" dirty="0" smtClean="0"/>
            <a:t>Mediation</a:t>
          </a:r>
          <a:endParaRPr lang="en-ZA" sz="1200" kern="1200" dirty="0"/>
        </a:p>
      </dsp:txBody>
      <dsp:txXfrm>
        <a:off x="2071358" y="2429361"/>
        <a:ext cx="1082092" cy="1082092"/>
      </dsp:txXfrm>
    </dsp:sp>
    <dsp:sp modelId="{23051B41-A38C-421E-9A23-68479004E63B}">
      <dsp:nvSpPr>
        <dsp:cNvPr id="0" name=""/>
        <dsp:cNvSpPr/>
      </dsp:nvSpPr>
      <dsp:spPr>
        <a:xfrm rot="13114286">
          <a:off x="3543478" y="1925252"/>
          <a:ext cx="307787" cy="25507"/>
        </a:xfrm>
        <a:custGeom>
          <a:avLst/>
          <a:gdLst/>
          <a:ahLst/>
          <a:cxnLst/>
          <a:rect l="0" t="0" r="0" b="0"/>
          <a:pathLst>
            <a:path>
              <a:moveTo>
                <a:pt x="0" y="12753"/>
              </a:moveTo>
              <a:lnTo>
                <a:pt x="307787" y="12753"/>
              </a:lnTo>
            </a:path>
          </a:pathLst>
        </a:custGeom>
        <a:noFill/>
        <a:ln w="38100"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689678" y="1930311"/>
        <a:ext cx="15389" cy="15389"/>
      </dsp:txXfrm>
    </dsp:sp>
    <dsp:sp modelId="{5A8F0C25-E8BF-4F13-A2AC-63B50B5B1F62}">
      <dsp:nvSpPr>
        <dsp:cNvPr id="0" name=""/>
        <dsp:cNvSpPr/>
      </dsp:nvSpPr>
      <dsp:spPr>
        <a:xfrm>
          <a:off x="2213675" y="599833"/>
          <a:ext cx="1530310" cy="153031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ZA" sz="1200" kern="1200" dirty="0" smtClean="0"/>
            <a:t>Talking about our reading</a:t>
          </a:r>
          <a:endParaRPr lang="en-ZA" sz="1200" kern="1200" dirty="0"/>
        </a:p>
      </dsp:txBody>
      <dsp:txXfrm>
        <a:off x="2437784" y="823942"/>
        <a:ext cx="1082092" cy="10820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D8625-67AA-6944-8E22-0086AC2B3C11}">
      <dsp:nvSpPr>
        <dsp:cNvPr id="0" name=""/>
        <dsp:cNvSpPr/>
      </dsp:nvSpPr>
      <dsp:spPr>
        <a:xfrm>
          <a:off x="1845827" y="-105104"/>
          <a:ext cx="4326913" cy="4326913"/>
        </a:xfrm>
        <a:prstGeom prst="circularArrow">
          <a:avLst>
            <a:gd name="adj1" fmla="val 4668"/>
            <a:gd name="adj2" fmla="val 272909"/>
            <a:gd name="adj3" fmla="val 12891843"/>
            <a:gd name="adj4" fmla="val 17989748"/>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0465FB3-3897-F749-8822-7A11151B4B2B}">
      <dsp:nvSpPr>
        <dsp:cNvPr id="0" name=""/>
        <dsp:cNvSpPr/>
      </dsp:nvSpPr>
      <dsp:spPr>
        <a:xfrm>
          <a:off x="2590803" y="0"/>
          <a:ext cx="2836961" cy="1418480"/>
        </a:xfrm>
        <a:prstGeom prst="roundRect">
          <a:avLst/>
        </a:prstGeom>
        <a:solidFill>
          <a:srgbClr val="B697C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ZA" sz="1400" kern="1200" dirty="0" smtClean="0"/>
            <a:t>Point of view, inference, bias and political correctness </a:t>
          </a:r>
          <a:endParaRPr lang="en-ZA" sz="1400" kern="1200" dirty="0"/>
        </a:p>
      </dsp:txBody>
      <dsp:txXfrm>
        <a:off x="2660047" y="69244"/>
        <a:ext cx="2698473" cy="1279992"/>
      </dsp:txXfrm>
    </dsp:sp>
    <dsp:sp modelId="{A9E57F6C-6AF6-2348-BB04-FB8386B2F5FF}">
      <dsp:nvSpPr>
        <dsp:cNvPr id="0" name=""/>
        <dsp:cNvSpPr/>
      </dsp:nvSpPr>
      <dsp:spPr>
        <a:xfrm>
          <a:off x="4249968" y="1553741"/>
          <a:ext cx="2836961" cy="1418480"/>
        </a:xfrm>
        <a:prstGeom prst="roundRect">
          <a:avLst/>
        </a:prstGeom>
        <a:solidFill>
          <a:srgbClr val="00A88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ZA" sz="1400" kern="1200" smtClean="0"/>
            <a:t>Assumptions and inferences</a:t>
          </a:r>
          <a:endParaRPr lang="en-ZA" sz="1400" kern="1200"/>
        </a:p>
      </dsp:txBody>
      <dsp:txXfrm>
        <a:off x="4319212" y="1622985"/>
        <a:ext cx="2698473" cy="1279992"/>
      </dsp:txXfrm>
    </dsp:sp>
    <dsp:sp modelId="{131B2367-CF4E-1A45-AF8E-1258A9C9E9B2}">
      <dsp:nvSpPr>
        <dsp:cNvPr id="0" name=""/>
        <dsp:cNvSpPr/>
      </dsp:nvSpPr>
      <dsp:spPr>
        <a:xfrm>
          <a:off x="2696319" y="3107390"/>
          <a:ext cx="2836961" cy="1418480"/>
        </a:xfrm>
        <a:prstGeom prst="roundRect">
          <a:avLst/>
        </a:prstGeom>
        <a:solidFill>
          <a:srgbClr val="DF5B5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ZA" sz="1400" kern="1200" smtClean="0"/>
            <a:t>Implicit and explicit messages</a:t>
          </a:r>
          <a:endParaRPr lang="en-ZA" sz="1400" kern="1200"/>
        </a:p>
      </dsp:txBody>
      <dsp:txXfrm>
        <a:off x="2765563" y="3176634"/>
        <a:ext cx="2698473" cy="1279992"/>
      </dsp:txXfrm>
    </dsp:sp>
    <dsp:sp modelId="{7D170AEC-B034-AE4D-AD67-78A128EE0D0C}">
      <dsp:nvSpPr>
        <dsp:cNvPr id="0" name=""/>
        <dsp:cNvSpPr/>
      </dsp:nvSpPr>
      <dsp:spPr>
        <a:xfrm>
          <a:off x="1142669" y="1553741"/>
          <a:ext cx="2836961" cy="1418480"/>
        </a:xfrm>
        <a:prstGeom prst="roundRect">
          <a:avLst/>
        </a:prstGeom>
        <a:solidFill>
          <a:srgbClr val="5B9BD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ZA" sz="1400" kern="1200" dirty="0" smtClean="0"/>
            <a:t>Elements of media communication: connotation and denotation, propaganda; emotive language; stereotyping; prejudice/bias; omission, selective reporting</a:t>
          </a:r>
          <a:endParaRPr lang="en-ZA" sz="1400" kern="1200" dirty="0"/>
        </a:p>
      </dsp:txBody>
      <dsp:txXfrm>
        <a:off x="1211913" y="1622985"/>
        <a:ext cx="2698473" cy="12799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785F5-DD4E-FF4D-97DC-D8BA62EA3F0D}">
      <dsp:nvSpPr>
        <dsp:cNvPr id="0" name=""/>
        <dsp:cNvSpPr/>
      </dsp:nvSpPr>
      <dsp:spPr>
        <a:xfrm>
          <a:off x="3009228" y="2313678"/>
          <a:ext cx="2211142" cy="2211142"/>
        </a:xfrm>
        <a:prstGeom prst="ellipse">
          <a:avLst/>
        </a:prstGeom>
        <a:solidFill>
          <a:srgbClr val="ED7D31"/>
        </a:solidFill>
        <a:ln w="127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t>How to study for English</a:t>
          </a:r>
          <a:endParaRPr lang="en-US" sz="1800" kern="1200" dirty="0"/>
        </a:p>
      </dsp:txBody>
      <dsp:txXfrm>
        <a:off x="3333042" y="2637492"/>
        <a:ext cx="1563514" cy="1563514"/>
      </dsp:txXfrm>
    </dsp:sp>
    <dsp:sp modelId="{A32F4D12-5176-F441-904B-42DDA9BC1F97}">
      <dsp:nvSpPr>
        <dsp:cNvPr id="0" name=""/>
        <dsp:cNvSpPr/>
      </dsp:nvSpPr>
      <dsp:spPr>
        <a:xfrm rot="11700000">
          <a:off x="1339356" y="2580625"/>
          <a:ext cx="1643162" cy="630175"/>
        </a:xfrm>
        <a:prstGeom prst="leftArrow">
          <a:avLst>
            <a:gd name="adj1" fmla="val 60000"/>
            <a:gd name="adj2" fmla="val 50000"/>
          </a:avLst>
        </a:prstGeom>
        <a:solidFill>
          <a:srgbClr val="BDD7EE"/>
        </a:solidFill>
        <a:ln>
          <a:noFill/>
        </a:ln>
        <a:effectLst/>
      </dsp:spPr>
      <dsp:style>
        <a:lnRef idx="0">
          <a:scrgbClr r="0" g="0" b="0"/>
        </a:lnRef>
        <a:fillRef idx="3">
          <a:scrgbClr r="0" g="0" b="0"/>
        </a:fillRef>
        <a:effectRef idx="2">
          <a:scrgbClr r="0" g="0" b="0"/>
        </a:effectRef>
        <a:fontRef idx="minor">
          <a:schemeClr val="lt1"/>
        </a:fontRef>
      </dsp:style>
    </dsp:sp>
    <dsp:sp modelId="{16274299-1F1C-3F4B-A3C9-912145F401BF}">
      <dsp:nvSpPr>
        <dsp:cNvPr id="0" name=""/>
        <dsp:cNvSpPr/>
      </dsp:nvSpPr>
      <dsp:spPr>
        <a:xfrm>
          <a:off x="317059" y="1842838"/>
          <a:ext cx="2100585" cy="1680468"/>
        </a:xfrm>
        <a:prstGeom prst="roundRect">
          <a:avLst>
            <a:gd name="adj" fmla="val 10000"/>
          </a:avLst>
        </a:prstGeom>
        <a:solidFill>
          <a:srgbClr val="5B9BD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lang="en-ZA" sz="1200" kern="1200" dirty="0" smtClean="0"/>
            <a:t>There are many people who think that studying for a language is unnecessary. This is not true, but you can prepare for an English examination throughout your normal day:  </a:t>
          </a:r>
          <a:endParaRPr lang="en-ZA" sz="1200" kern="1200" dirty="0"/>
        </a:p>
      </dsp:txBody>
      <dsp:txXfrm>
        <a:off x="366278" y="1892057"/>
        <a:ext cx="2002147" cy="1582030"/>
      </dsp:txXfrm>
    </dsp:sp>
    <dsp:sp modelId="{3AA2F7A7-4178-D042-9647-96AABECB204B}">
      <dsp:nvSpPr>
        <dsp:cNvPr id="0" name=""/>
        <dsp:cNvSpPr/>
      </dsp:nvSpPr>
      <dsp:spPr>
        <a:xfrm rot="14700000">
          <a:off x="2438352" y="1270894"/>
          <a:ext cx="1643162" cy="630175"/>
        </a:xfrm>
        <a:prstGeom prst="leftArrow">
          <a:avLst>
            <a:gd name="adj1" fmla="val 60000"/>
            <a:gd name="adj2" fmla="val 50000"/>
          </a:avLst>
        </a:prstGeom>
        <a:solidFill>
          <a:srgbClr val="F2DBD2"/>
        </a:solidFill>
        <a:ln>
          <a:noFill/>
        </a:ln>
        <a:effectLst/>
      </dsp:spPr>
      <dsp:style>
        <a:lnRef idx="0">
          <a:scrgbClr r="0" g="0" b="0"/>
        </a:lnRef>
        <a:fillRef idx="3">
          <a:scrgbClr r="0" g="0" b="0"/>
        </a:fillRef>
        <a:effectRef idx="2">
          <a:scrgbClr r="0" g="0" b="0"/>
        </a:effectRef>
        <a:fontRef idx="minor">
          <a:schemeClr val="lt1"/>
        </a:fontRef>
      </dsp:style>
    </dsp:sp>
    <dsp:sp modelId="{2D57BF16-33A7-4048-AD25-61AF8AAECA08}">
      <dsp:nvSpPr>
        <dsp:cNvPr id="0" name=""/>
        <dsp:cNvSpPr/>
      </dsp:nvSpPr>
      <dsp:spPr>
        <a:xfrm>
          <a:off x="1862425" y="1142"/>
          <a:ext cx="2100585" cy="1680468"/>
        </a:xfrm>
        <a:prstGeom prst="roundRect">
          <a:avLst>
            <a:gd name="adj" fmla="val 10000"/>
          </a:avLst>
        </a:prstGeom>
        <a:solidFill>
          <a:srgbClr val="DF5B5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lang="en-ZA" sz="1200" kern="1200" dirty="0" smtClean="0"/>
            <a:t>Every day, you should be reading, understanding, applying what you have been taught – wherever you are.</a:t>
          </a:r>
          <a:endParaRPr lang="en-ZA" sz="1200" kern="1200" dirty="0"/>
        </a:p>
      </dsp:txBody>
      <dsp:txXfrm>
        <a:off x="1911644" y="50361"/>
        <a:ext cx="2002147" cy="1582030"/>
      </dsp:txXfrm>
    </dsp:sp>
    <dsp:sp modelId="{191AF87C-C465-9A43-8E79-33825ADF4C9A}">
      <dsp:nvSpPr>
        <dsp:cNvPr id="0" name=""/>
        <dsp:cNvSpPr/>
      </dsp:nvSpPr>
      <dsp:spPr>
        <a:xfrm rot="17700000">
          <a:off x="4148085" y="1270894"/>
          <a:ext cx="1643162" cy="630175"/>
        </a:xfrm>
        <a:prstGeom prst="leftArrow">
          <a:avLst>
            <a:gd name="adj1" fmla="val 60000"/>
            <a:gd name="adj2" fmla="val 50000"/>
          </a:avLst>
        </a:prstGeom>
        <a:solidFill>
          <a:srgbClr val="B697C7"/>
        </a:solidFill>
        <a:ln>
          <a:noFill/>
        </a:ln>
        <a:effectLst/>
      </dsp:spPr>
      <dsp:style>
        <a:lnRef idx="0">
          <a:scrgbClr r="0" g="0" b="0"/>
        </a:lnRef>
        <a:fillRef idx="3">
          <a:scrgbClr r="0" g="0" b="0"/>
        </a:fillRef>
        <a:effectRef idx="2">
          <a:scrgbClr r="0" g="0" b="0"/>
        </a:effectRef>
        <a:fontRef idx="minor">
          <a:schemeClr val="lt1"/>
        </a:fontRef>
      </dsp:style>
    </dsp:sp>
    <dsp:sp modelId="{C5EC0A3C-C2DE-C740-90EB-C3E8BBD92F7A}">
      <dsp:nvSpPr>
        <dsp:cNvPr id="0" name=""/>
        <dsp:cNvSpPr/>
      </dsp:nvSpPr>
      <dsp:spPr>
        <a:xfrm>
          <a:off x="4266589" y="1142"/>
          <a:ext cx="2100585" cy="1680468"/>
        </a:xfrm>
        <a:prstGeom prst="roundRect">
          <a:avLst>
            <a:gd name="adj" fmla="val 10000"/>
          </a:avLst>
        </a:prstGeom>
        <a:solidFill>
          <a:srgbClr val="8B59A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lang="en-ZA" sz="1200" kern="1200" dirty="0" smtClean="0"/>
            <a:t>Check the punctuation used on billboards as you pass them in a car or taxi, look at visual techniques that are used on cartoons in newspapers, read newspapers, critically assess the arguments that people put forth in everyday conversations. </a:t>
          </a:r>
          <a:endParaRPr lang="en-ZA" sz="1200" kern="1200" dirty="0"/>
        </a:p>
      </dsp:txBody>
      <dsp:txXfrm>
        <a:off x="4315808" y="50361"/>
        <a:ext cx="2002147" cy="1582030"/>
      </dsp:txXfrm>
    </dsp:sp>
    <dsp:sp modelId="{B860C72D-28B6-C64B-98BC-74F0E91E5AAA}">
      <dsp:nvSpPr>
        <dsp:cNvPr id="0" name=""/>
        <dsp:cNvSpPr/>
      </dsp:nvSpPr>
      <dsp:spPr>
        <a:xfrm rot="20700000">
          <a:off x="5247080" y="2580625"/>
          <a:ext cx="1643162" cy="630175"/>
        </a:xfrm>
        <a:prstGeom prst="leftArrow">
          <a:avLst>
            <a:gd name="adj1" fmla="val 60000"/>
            <a:gd name="adj2" fmla="val 50000"/>
          </a:avLst>
        </a:prstGeom>
        <a:solidFill>
          <a:srgbClr val="CAE9E2"/>
        </a:solidFill>
        <a:ln>
          <a:noFill/>
        </a:ln>
        <a:effectLst/>
      </dsp:spPr>
      <dsp:style>
        <a:lnRef idx="0">
          <a:scrgbClr r="0" g="0" b="0"/>
        </a:lnRef>
        <a:fillRef idx="3">
          <a:scrgbClr r="0" g="0" b="0"/>
        </a:fillRef>
        <a:effectRef idx="2">
          <a:scrgbClr r="0" g="0" b="0"/>
        </a:effectRef>
        <a:fontRef idx="minor">
          <a:schemeClr val="lt1"/>
        </a:fontRef>
      </dsp:style>
    </dsp:sp>
    <dsp:sp modelId="{9E4C93C3-42A9-DB4F-853A-3B5966FEA41E}">
      <dsp:nvSpPr>
        <dsp:cNvPr id="0" name=""/>
        <dsp:cNvSpPr/>
      </dsp:nvSpPr>
      <dsp:spPr>
        <a:xfrm>
          <a:off x="5811955" y="1842838"/>
          <a:ext cx="2100585" cy="1680468"/>
        </a:xfrm>
        <a:prstGeom prst="roundRect">
          <a:avLst>
            <a:gd name="adj" fmla="val 10000"/>
          </a:avLst>
        </a:prstGeom>
        <a:solidFill>
          <a:srgbClr val="00A88E"/>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lang="en-ZA" sz="1200" kern="1200" dirty="0" smtClean="0"/>
            <a:t>The more you do this, the greater your success in English will be. </a:t>
          </a:r>
          <a:endParaRPr lang="en-ZA" sz="1200" kern="1200" dirty="0"/>
        </a:p>
      </dsp:txBody>
      <dsp:txXfrm>
        <a:off x="5861174" y="1892057"/>
        <a:ext cx="2002147" cy="15820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00E2D-0F6A-2645-8B57-B3FF3683EC64}">
      <dsp:nvSpPr>
        <dsp:cNvPr id="0" name=""/>
        <dsp:cNvSpPr/>
      </dsp:nvSpPr>
      <dsp:spPr>
        <a:xfrm>
          <a:off x="554354" y="0"/>
          <a:ext cx="6282690" cy="4891088"/>
        </a:xfrm>
        <a:prstGeom prst="rightArrow">
          <a:avLst/>
        </a:prstGeom>
        <a:solidFill>
          <a:srgbClr val="D9D9D9"/>
        </a:solidFill>
        <a:ln>
          <a:noFill/>
        </a:ln>
        <a:effectLst/>
      </dsp:spPr>
      <dsp:style>
        <a:lnRef idx="0">
          <a:scrgbClr r="0" g="0" b="0"/>
        </a:lnRef>
        <a:fillRef idx="1">
          <a:scrgbClr r="0" g="0" b="0"/>
        </a:fillRef>
        <a:effectRef idx="2">
          <a:scrgbClr r="0" g="0" b="0"/>
        </a:effectRef>
        <a:fontRef idx="minor"/>
      </dsp:style>
    </dsp:sp>
    <dsp:sp modelId="{6343502E-9C87-1144-9855-5257A83EEFC2}">
      <dsp:nvSpPr>
        <dsp:cNvPr id="0" name=""/>
        <dsp:cNvSpPr/>
      </dsp:nvSpPr>
      <dsp:spPr>
        <a:xfrm>
          <a:off x="3699" y="1467326"/>
          <a:ext cx="1779277" cy="1956435"/>
        </a:xfrm>
        <a:prstGeom prst="roundRect">
          <a:avLst/>
        </a:prstGeom>
        <a:solidFill>
          <a:srgbClr val="5B9BD5"/>
        </a:solidFill>
        <a:ln w="1905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t>The key to effective studying is not spotting the question, or cramming the night before, it is studying in a smart way!</a:t>
          </a:r>
          <a:endParaRPr lang="en-US" sz="1200" kern="1200" dirty="0"/>
        </a:p>
      </dsp:txBody>
      <dsp:txXfrm>
        <a:off x="90556" y="1554183"/>
        <a:ext cx="1605563" cy="1782721"/>
      </dsp:txXfrm>
    </dsp:sp>
    <dsp:sp modelId="{FE207AFE-CC38-EB48-BD1D-515ABDF804A6}">
      <dsp:nvSpPr>
        <dsp:cNvPr id="0" name=""/>
        <dsp:cNvSpPr/>
      </dsp:nvSpPr>
      <dsp:spPr>
        <a:xfrm>
          <a:off x="1871940" y="1467326"/>
          <a:ext cx="1779277" cy="1956435"/>
        </a:xfrm>
        <a:prstGeom prst="roundRect">
          <a:avLst/>
        </a:prstGeom>
        <a:solidFill>
          <a:srgbClr val="DF5B5B"/>
        </a:solidFill>
        <a:ln w="1905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t>Try and make a connection between the content you are studying and experiences in your daily life.</a:t>
          </a:r>
          <a:endParaRPr lang="en-US" sz="1200" kern="1200" dirty="0"/>
        </a:p>
      </dsp:txBody>
      <dsp:txXfrm>
        <a:off x="1958797" y="1554183"/>
        <a:ext cx="1605563" cy="1782721"/>
      </dsp:txXfrm>
    </dsp:sp>
    <dsp:sp modelId="{AD2CA254-E3A8-3B4C-8212-93E00D05E5AC}">
      <dsp:nvSpPr>
        <dsp:cNvPr id="0" name=""/>
        <dsp:cNvSpPr/>
      </dsp:nvSpPr>
      <dsp:spPr>
        <a:xfrm>
          <a:off x="3740181" y="1467326"/>
          <a:ext cx="1779277" cy="1956435"/>
        </a:xfrm>
        <a:prstGeom prst="roundRect">
          <a:avLst/>
        </a:prstGeom>
        <a:solidFill>
          <a:srgbClr val="8B59A4"/>
        </a:solidFill>
        <a:ln w="1905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t>Become your own boss – you need to be self-disciplined.</a:t>
          </a:r>
          <a:endParaRPr lang="en-US" sz="1200" kern="1200" dirty="0"/>
        </a:p>
      </dsp:txBody>
      <dsp:txXfrm>
        <a:off x="3827038" y="1554183"/>
        <a:ext cx="1605563" cy="1782721"/>
      </dsp:txXfrm>
    </dsp:sp>
    <dsp:sp modelId="{1099A539-DD25-0E48-9DA3-B930D6629600}">
      <dsp:nvSpPr>
        <dsp:cNvPr id="0" name=""/>
        <dsp:cNvSpPr/>
      </dsp:nvSpPr>
      <dsp:spPr>
        <a:xfrm>
          <a:off x="5608423" y="1467326"/>
          <a:ext cx="1779277" cy="1956435"/>
        </a:xfrm>
        <a:prstGeom prst="roundRect">
          <a:avLst/>
        </a:prstGeom>
        <a:solidFill>
          <a:srgbClr val="00A88E"/>
        </a:solidFill>
        <a:ln w="1905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t>Try to </a:t>
          </a:r>
          <a:r>
            <a:rPr lang="en-US" sz="1200" kern="1200" dirty="0" err="1" smtClean="0"/>
            <a:t>minimise</a:t>
          </a:r>
          <a:r>
            <a:rPr lang="en-US" sz="1200" kern="1200" dirty="0" smtClean="0"/>
            <a:t> distractions: leave your phone and computer somewhere else if you feel the need to check and reply to </a:t>
          </a:r>
          <a:r>
            <a:rPr lang="en-US" sz="1200" kern="1200" dirty="0" err="1" smtClean="0"/>
            <a:t>SMSs</a:t>
          </a:r>
          <a:r>
            <a:rPr lang="en-US" sz="1200" kern="1200" dirty="0" smtClean="0"/>
            <a:t> or emails. Tell others that you should not be disturbed for the time that you are there.</a:t>
          </a:r>
          <a:endParaRPr lang="en-US" sz="1200" kern="1200" dirty="0"/>
        </a:p>
      </dsp:txBody>
      <dsp:txXfrm>
        <a:off x="5695280" y="1554183"/>
        <a:ext cx="1605563" cy="17827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00E2D-0F6A-2645-8B57-B3FF3683EC64}">
      <dsp:nvSpPr>
        <dsp:cNvPr id="0" name=""/>
        <dsp:cNvSpPr/>
      </dsp:nvSpPr>
      <dsp:spPr>
        <a:xfrm>
          <a:off x="543485" y="0"/>
          <a:ext cx="6282690" cy="4891088"/>
        </a:xfrm>
        <a:prstGeom prst="rightArrow">
          <a:avLst/>
        </a:prstGeom>
        <a:solidFill>
          <a:srgbClr val="D9D9D9"/>
        </a:solidFill>
        <a:ln>
          <a:noFill/>
        </a:ln>
        <a:effectLst/>
      </dsp:spPr>
      <dsp:style>
        <a:lnRef idx="0">
          <a:scrgbClr r="0" g="0" b="0"/>
        </a:lnRef>
        <a:fillRef idx="1">
          <a:scrgbClr r="0" g="0" b="0"/>
        </a:fillRef>
        <a:effectRef idx="2">
          <a:scrgbClr r="0" g="0" b="0"/>
        </a:effectRef>
        <a:fontRef idx="minor"/>
      </dsp:style>
    </dsp:sp>
    <dsp:sp modelId="{FE207AFE-CC38-EB48-BD1D-515ABDF804A6}">
      <dsp:nvSpPr>
        <dsp:cNvPr id="0" name=""/>
        <dsp:cNvSpPr/>
      </dsp:nvSpPr>
      <dsp:spPr>
        <a:xfrm>
          <a:off x="7939" y="1467326"/>
          <a:ext cx="2379106" cy="1956435"/>
        </a:xfrm>
        <a:prstGeom prst="roundRect">
          <a:avLst/>
        </a:prstGeom>
        <a:solidFill>
          <a:srgbClr val="5B9BD5"/>
        </a:solidFill>
        <a:ln w="1905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Keep reminding yourself why you should study. Remember the goals you want to achieve or the rewards you were promised if you do well.</a:t>
          </a:r>
          <a:endParaRPr lang="en-US" sz="1400" kern="1200" dirty="0"/>
        </a:p>
      </dsp:txBody>
      <dsp:txXfrm>
        <a:off x="103444" y="1562831"/>
        <a:ext cx="2188096" cy="1765425"/>
      </dsp:txXfrm>
    </dsp:sp>
    <dsp:sp modelId="{AD2CA254-E3A8-3B4C-8212-93E00D05E5AC}">
      <dsp:nvSpPr>
        <dsp:cNvPr id="0" name=""/>
        <dsp:cNvSpPr/>
      </dsp:nvSpPr>
      <dsp:spPr>
        <a:xfrm>
          <a:off x="2506146" y="1467326"/>
          <a:ext cx="2379106" cy="1956435"/>
        </a:xfrm>
        <a:prstGeom prst="roundRect">
          <a:avLst/>
        </a:prstGeom>
        <a:solidFill>
          <a:srgbClr val="8B59A4"/>
        </a:solidFill>
        <a:ln w="1905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When studying, you need to write. Just reading and trying to </a:t>
          </a:r>
          <a:r>
            <a:rPr lang="en-US" sz="1400" kern="1200" dirty="0" err="1" smtClean="0"/>
            <a:t>memorise</a:t>
          </a:r>
          <a:r>
            <a:rPr lang="en-US" sz="1400" kern="1200" dirty="0" smtClean="0"/>
            <a:t> is not effective enough!</a:t>
          </a:r>
          <a:endParaRPr lang="en-US" sz="1400" kern="1200" dirty="0"/>
        </a:p>
      </dsp:txBody>
      <dsp:txXfrm>
        <a:off x="2601651" y="1562831"/>
        <a:ext cx="2188096" cy="1765425"/>
      </dsp:txXfrm>
    </dsp:sp>
    <dsp:sp modelId="{1099A539-DD25-0E48-9DA3-B930D6629600}">
      <dsp:nvSpPr>
        <dsp:cNvPr id="0" name=""/>
        <dsp:cNvSpPr/>
      </dsp:nvSpPr>
      <dsp:spPr>
        <a:xfrm>
          <a:off x="5004353" y="1467326"/>
          <a:ext cx="2379106" cy="1956435"/>
        </a:xfrm>
        <a:prstGeom prst="roundRect">
          <a:avLst/>
        </a:prstGeom>
        <a:solidFill>
          <a:srgbClr val="00A88E"/>
        </a:solidFill>
        <a:ln w="1905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err="1" smtClean="0"/>
            <a:t>Practise</a:t>
          </a:r>
          <a:r>
            <a:rPr lang="en-US" sz="1400" kern="1200" dirty="0" smtClean="0"/>
            <a:t> DOES make perfect! Test yourself often! The best way to see if you are ready for an assessment is to try completing something similar to the one you are expecting. Past papers are excellent for this. </a:t>
          </a:r>
          <a:endParaRPr lang="en-US" sz="1400" kern="1200" dirty="0"/>
        </a:p>
      </dsp:txBody>
      <dsp:txXfrm>
        <a:off x="5099858" y="1562831"/>
        <a:ext cx="2188096" cy="17654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00E2D-0F6A-2645-8B57-B3FF3683EC64}">
      <dsp:nvSpPr>
        <dsp:cNvPr id="0" name=""/>
        <dsp:cNvSpPr/>
      </dsp:nvSpPr>
      <dsp:spPr>
        <a:xfrm>
          <a:off x="554354" y="0"/>
          <a:ext cx="6282690" cy="4891088"/>
        </a:xfrm>
        <a:prstGeom prst="rightArrow">
          <a:avLst/>
        </a:prstGeom>
        <a:solidFill>
          <a:srgbClr val="D9D9D9"/>
        </a:solidFill>
        <a:ln>
          <a:noFill/>
        </a:ln>
        <a:effectLst/>
      </dsp:spPr>
      <dsp:style>
        <a:lnRef idx="0">
          <a:scrgbClr r="0" g="0" b="0"/>
        </a:lnRef>
        <a:fillRef idx="1">
          <a:scrgbClr r="0" g="0" b="0"/>
        </a:fillRef>
        <a:effectRef idx="2">
          <a:scrgbClr r="0" g="0" b="0"/>
        </a:effectRef>
        <a:fontRef idx="minor"/>
      </dsp:style>
    </dsp:sp>
    <dsp:sp modelId="{6343502E-9C87-1144-9855-5257A83EEFC2}">
      <dsp:nvSpPr>
        <dsp:cNvPr id="0" name=""/>
        <dsp:cNvSpPr/>
      </dsp:nvSpPr>
      <dsp:spPr>
        <a:xfrm>
          <a:off x="3699" y="1467326"/>
          <a:ext cx="1779277" cy="1956435"/>
        </a:xfrm>
        <a:prstGeom prst="roundRect">
          <a:avLst/>
        </a:prstGeom>
        <a:solidFill>
          <a:srgbClr val="DF5B5B"/>
        </a:solidFill>
        <a:ln w="19050">
          <a:solidFill>
            <a:srgbClr val="FAFAF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t>Vary the type of related material you study in a single sitting, and space out study sessions.</a:t>
          </a:r>
          <a:endParaRPr lang="en-US" sz="1300" kern="1200" dirty="0"/>
        </a:p>
      </dsp:txBody>
      <dsp:txXfrm>
        <a:off x="90556" y="1554183"/>
        <a:ext cx="1605563" cy="1782721"/>
      </dsp:txXfrm>
    </dsp:sp>
    <dsp:sp modelId="{FE207AFE-CC38-EB48-BD1D-515ABDF804A6}">
      <dsp:nvSpPr>
        <dsp:cNvPr id="0" name=""/>
        <dsp:cNvSpPr/>
      </dsp:nvSpPr>
      <dsp:spPr>
        <a:xfrm>
          <a:off x="1871940" y="1467326"/>
          <a:ext cx="1779277" cy="1956435"/>
        </a:xfrm>
        <a:prstGeom prst="roundRect">
          <a:avLst/>
        </a:prstGeom>
        <a:solidFill>
          <a:srgbClr val="ED7D31"/>
        </a:solidFill>
        <a:ln w="19050">
          <a:solidFill>
            <a:srgbClr val="FAFAF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smtClean="0"/>
            <a:t>Change the topic you study every one to two hours for variety.</a:t>
          </a:r>
          <a:endParaRPr lang="en-US" sz="1300" kern="1200" dirty="0"/>
        </a:p>
      </dsp:txBody>
      <dsp:txXfrm>
        <a:off x="1958797" y="1554183"/>
        <a:ext cx="1605563" cy="1782721"/>
      </dsp:txXfrm>
    </dsp:sp>
    <dsp:sp modelId="{AD2CA254-E3A8-3B4C-8212-93E00D05E5AC}">
      <dsp:nvSpPr>
        <dsp:cNvPr id="0" name=""/>
        <dsp:cNvSpPr/>
      </dsp:nvSpPr>
      <dsp:spPr>
        <a:xfrm>
          <a:off x="3740181" y="1467326"/>
          <a:ext cx="1779277" cy="1956435"/>
        </a:xfrm>
        <a:prstGeom prst="roundRect">
          <a:avLst/>
        </a:prstGeom>
        <a:solidFill>
          <a:srgbClr val="8B59A4"/>
        </a:solidFill>
        <a:ln w="19050">
          <a:solidFill>
            <a:srgbClr val="FAFAF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smtClean="0"/>
            <a:t>Do something different from what you've been doing during your scheduled breaks – walk around if you've been sitting – and in a different area.</a:t>
          </a:r>
          <a:endParaRPr lang="en-US" sz="1300" kern="1200" dirty="0"/>
        </a:p>
      </dsp:txBody>
      <dsp:txXfrm>
        <a:off x="3827038" y="1554183"/>
        <a:ext cx="1605563" cy="1782721"/>
      </dsp:txXfrm>
    </dsp:sp>
    <dsp:sp modelId="{1099A539-DD25-0E48-9DA3-B930D6629600}">
      <dsp:nvSpPr>
        <dsp:cNvPr id="0" name=""/>
        <dsp:cNvSpPr/>
      </dsp:nvSpPr>
      <dsp:spPr>
        <a:xfrm>
          <a:off x="5608423" y="1467326"/>
          <a:ext cx="1779277" cy="1956435"/>
        </a:xfrm>
        <a:prstGeom prst="roundRect">
          <a:avLst/>
        </a:prstGeom>
        <a:solidFill>
          <a:srgbClr val="5B9BD5"/>
        </a:solidFill>
        <a:ln w="19050">
          <a:solidFill>
            <a:srgbClr val="FAFAF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smtClean="0"/>
            <a:t>Maximise your energy levels. Think about when you are the freshest, and study your most difficult courses at your high energy times. </a:t>
          </a:r>
          <a:endParaRPr lang="en-US" sz="1300" kern="1200" dirty="0"/>
        </a:p>
      </dsp:txBody>
      <dsp:txXfrm>
        <a:off x="5695280" y="1554183"/>
        <a:ext cx="1605563" cy="178272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19BB10-5433-4900-B47D-B51E18655B02}" type="datetimeFigureOut">
              <a:rPr lang="en-ZA" smtClean="0"/>
              <a:t>2017/12/21</a:t>
            </a:fld>
            <a:endParaRPr lang="en-Z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FC0C0-45CD-460A-BDBA-5D2F75B3EADD}" type="slidenum">
              <a:rPr lang="en-ZA" smtClean="0"/>
              <a:t>‹#›</a:t>
            </a:fld>
            <a:endParaRPr lang="en-ZA"/>
          </a:p>
        </p:txBody>
      </p:sp>
    </p:spTree>
    <p:extLst>
      <p:ext uri="{BB962C8B-B14F-4D97-AF65-F5344CB8AC3E}">
        <p14:creationId xmlns:p14="http://schemas.microsoft.com/office/powerpoint/2010/main" val="1230738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7252D-079C-4E9E-9DA8-7BE615E3DD46}" type="datetimeFigureOut">
              <a:rPr lang="en-GB" smtClean="0"/>
              <a:t>21/12/2017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FC25A-1D42-4859-828C-26D884ED84C8}" type="slidenum">
              <a:rPr lang="en-GB" smtClean="0"/>
              <a:t>‹#›</a:t>
            </a:fld>
            <a:endParaRPr lang="en-GB"/>
          </a:p>
        </p:txBody>
      </p:sp>
    </p:spTree>
    <p:extLst>
      <p:ext uri="{BB962C8B-B14F-4D97-AF65-F5344CB8AC3E}">
        <p14:creationId xmlns:p14="http://schemas.microsoft.com/office/powerpoint/2010/main" val="44091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11</a:t>
            </a:fld>
            <a:endParaRPr lang="en-GB"/>
          </a:p>
        </p:txBody>
      </p:sp>
    </p:spTree>
    <p:extLst>
      <p:ext uri="{BB962C8B-B14F-4D97-AF65-F5344CB8AC3E}">
        <p14:creationId xmlns:p14="http://schemas.microsoft.com/office/powerpoint/2010/main" val="1039263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12</a:t>
            </a:fld>
            <a:endParaRPr lang="en-GB"/>
          </a:p>
        </p:txBody>
      </p:sp>
    </p:spTree>
    <p:extLst>
      <p:ext uri="{BB962C8B-B14F-4D97-AF65-F5344CB8AC3E}">
        <p14:creationId xmlns:p14="http://schemas.microsoft.com/office/powerpoint/2010/main" val="3674559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13</a:t>
            </a:fld>
            <a:endParaRPr lang="en-GB"/>
          </a:p>
        </p:txBody>
      </p:sp>
    </p:spTree>
    <p:extLst>
      <p:ext uri="{BB962C8B-B14F-4D97-AF65-F5344CB8AC3E}">
        <p14:creationId xmlns:p14="http://schemas.microsoft.com/office/powerpoint/2010/main" val="1486846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23629823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6" name="Oval 35"/>
          <p:cNvSpPr/>
          <p:nvPr userDrawn="1"/>
        </p:nvSpPr>
        <p:spPr>
          <a:xfrm>
            <a:off x="914400" y="165843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p:cNvSpPr/>
          <p:nvPr userDrawn="1"/>
        </p:nvSpPr>
        <p:spPr>
          <a:xfrm>
            <a:off x="3200937"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Oval 37"/>
          <p:cNvSpPr/>
          <p:nvPr userDrawn="1"/>
        </p:nvSpPr>
        <p:spPr>
          <a:xfrm>
            <a:off x="5423959"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p:cNvSpPr/>
          <p:nvPr userDrawn="1"/>
        </p:nvSpPr>
        <p:spPr>
          <a:xfrm>
            <a:off x="2071167" y="4163032"/>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Oval 40"/>
          <p:cNvSpPr/>
          <p:nvPr userDrawn="1"/>
        </p:nvSpPr>
        <p:spPr>
          <a:xfrm>
            <a:off x="4407721" y="4155357"/>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Picture Placeholder 46"/>
          <p:cNvSpPr>
            <a:spLocks noGrp="1"/>
          </p:cNvSpPr>
          <p:nvPr>
            <p:ph type="pic" sz="quarter" idx="10"/>
          </p:nvPr>
        </p:nvSpPr>
        <p:spPr>
          <a:xfrm>
            <a:off x="1219200" y="2057400"/>
            <a:ext cx="1307411" cy="1080113"/>
          </a:xfrm>
          <a:prstGeom prst="rect">
            <a:avLst/>
          </a:prstGeom>
        </p:spPr>
        <p:txBody>
          <a:bodyPr/>
          <a:lstStyle/>
          <a:p>
            <a:endParaRPr lang="en-ZA" dirty="0"/>
          </a:p>
        </p:txBody>
      </p:sp>
      <p:sp>
        <p:nvSpPr>
          <p:cNvPr id="48" name="Picture Placeholder 46"/>
          <p:cNvSpPr>
            <a:spLocks noGrp="1"/>
          </p:cNvSpPr>
          <p:nvPr>
            <p:ph type="pic" sz="quarter" idx="11"/>
          </p:nvPr>
        </p:nvSpPr>
        <p:spPr>
          <a:xfrm>
            <a:off x="2438400" y="4572001"/>
            <a:ext cx="1199060" cy="1071058"/>
          </a:xfrm>
          <a:prstGeom prst="rect">
            <a:avLst/>
          </a:prstGeom>
        </p:spPr>
        <p:txBody>
          <a:bodyPr/>
          <a:lstStyle/>
          <a:p>
            <a:endParaRPr lang="en-ZA" dirty="0"/>
          </a:p>
        </p:txBody>
      </p:sp>
      <p:sp>
        <p:nvSpPr>
          <p:cNvPr id="49" name="Picture Placeholder 46"/>
          <p:cNvSpPr>
            <a:spLocks noGrp="1"/>
          </p:cNvSpPr>
          <p:nvPr>
            <p:ph type="pic" sz="quarter" idx="12"/>
          </p:nvPr>
        </p:nvSpPr>
        <p:spPr>
          <a:xfrm>
            <a:off x="4800600" y="4600621"/>
            <a:ext cx="1169598" cy="1042438"/>
          </a:xfrm>
          <a:prstGeom prst="rect">
            <a:avLst/>
          </a:prstGeom>
        </p:spPr>
        <p:txBody>
          <a:bodyPr/>
          <a:lstStyle/>
          <a:p>
            <a:endParaRPr lang="en-ZA" dirty="0"/>
          </a:p>
        </p:txBody>
      </p:sp>
      <p:sp>
        <p:nvSpPr>
          <p:cNvPr id="50" name="Picture Placeholder 46"/>
          <p:cNvSpPr>
            <a:spLocks noGrp="1"/>
          </p:cNvSpPr>
          <p:nvPr>
            <p:ph type="pic" sz="quarter" idx="13"/>
          </p:nvPr>
        </p:nvSpPr>
        <p:spPr>
          <a:xfrm>
            <a:off x="3505200" y="2120287"/>
            <a:ext cx="1307410" cy="1080113"/>
          </a:xfrm>
          <a:prstGeom prst="rect">
            <a:avLst/>
          </a:prstGeom>
        </p:spPr>
        <p:txBody>
          <a:bodyPr/>
          <a:lstStyle/>
          <a:p>
            <a:endParaRPr lang="en-ZA" dirty="0"/>
          </a:p>
        </p:txBody>
      </p:sp>
      <p:sp>
        <p:nvSpPr>
          <p:cNvPr id="51" name="Picture Placeholder 46"/>
          <p:cNvSpPr>
            <a:spLocks noGrp="1"/>
          </p:cNvSpPr>
          <p:nvPr>
            <p:ph type="pic" sz="quarter" idx="14"/>
          </p:nvPr>
        </p:nvSpPr>
        <p:spPr>
          <a:xfrm>
            <a:off x="5791201" y="2130210"/>
            <a:ext cx="1295399" cy="1070190"/>
          </a:xfrm>
          <a:prstGeom prst="rect">
            <a:avLst/>
          </a:prstGeom>
        </p:spPr>
        <p:txBody>
          <a:bodyPr/>
          <a:lstStyle/>
          <a:p>
            <a:endParaRPr lang="en-ZA" dirty="0"/>
          </a:p>
        </p:txBody>
      </p:sp>
      <p:sp>
        <p:nvSpPr>
          <p:cNvPr id="55" name="Text Placeholder 54"/>
          <p:cNvSpPr>
            <a:spLocks noGrp="1"/>
          </p:cNvSpPr>
          <p:nvPr>
            <p:ph type="body" sz="quarter" idx="15"/>
          </p:nvPr>
        </p:nvSpPr>
        <p:spPr>
          <a:xfrm>
            <a:off x="2008949" y="3699638"/>
            <a:ext cx="2057400" cy="436688"/>
          </a:xfrm>
          <a:prstGeom prst="rect">
            <a:avLst/>
          </a:prstGeom>
        </p:spPr>
        <p:txBody>
          <a:bodyPr/>
          <a:lstStyle>
            <a:lvl1pPr marL="0" indent="0" algn="ctr">
              <a:buNone/>
              <a:defRPr sz="1800" b="1"/>
            </a:lvl1pPr>
          </a:lstStyle>
          <a:p>
            <a:pPr lvl="0"/>
            <a:endParaRPr lang="en-ZA" dirty="0"/>
          </a:p>
        </p:txBody>
      </p:sp>
      <p:sp>
        <p:nvSpPr>
          <p:cNvPr id="56" name="Text Placeholder 54"/>
          <p:cNvSpPr>
            <a:spLocks noGrp="1"/>
          </p:cNvSpPr>
          <p:nvPr>
            <p:ph type="body" sz="quarter" idx="16"/>
          </p:nvPr>
        </p:nvSpPr>
        <p:spPr>
          <a:xfrm>
            <a:off x="852183" y="1162483"/>
            <a:ext cx="2057400" cy="436688"/>
          </a:xfrm>
          <a:prstGeom prst="rect">
            <a:avLst/>
          </a:prstGeom>
        </p:spPr>
        <p:txBody>
          <a:bodyPr/>
          <a:lstStyle>
            <a:lvl1pPr marL="0" indent="0" algn="ctr">
              <a:buFont typeface="Arial" panose="020B0604020202020204" pitchFamily="34" charset="0"/>
              <a:buNone/>
              <a:defRPr sz="1800" b="1"/>
            </a:lvl1pPr>
          </a:lstStyle>
          <a:p>
            <a:pPr lvl="0"/>
            <a:endParaRPr lang="en-ZA" dirty="0"/>
          </a:p>
        </p:txBody>
      </p:sp>
      <p:sp>
        <p:nvSpPr>
          <p:cNvPr id="57" name="Text Placeholder 54"/>
          <p:cNvSpPr>
            <a:spLocks noGrp="1"/>
          </p:cNvSpPr>
          <p:nvPr>
            <p:ph type="body" sz="quarter" idx="17"/>
          </p:nvPr>
        </p:nvSpPr>
        <p:spPr>
          <a:xfrm>
            <a:off x="3138719" y="1211288"/>
            <a:ext cx="2057400" cy="436688"/>
          </a:xfrm>
          <a:prstGeom prst="rect">
            <a:avLst/>
          </a:prstGeom>
        </p:spPr>
        <p:txBody>
          <a:bodyPr/>
          <a:lstStyle>
            <a:lvl1pPr marL="0" indent="0" algn="ctr">
              <a:buNone/>
              <a:defRPr sz="1800" b="1"/>
            </a:lvl1pPr>
          </a:lstStyle>
          <a:p>
            <a:pPr lvl="0"/>
            <a:endParaRPr lang="en-ZA" dirty="0"/>
          </a:p>
        </p:txBody>
      </p:sp>
      <p:sp>
        <p:nvSpPr>
          <p:cNvPr id="59" name="Text Placeholder 54"/>
          <p:cNvSpPr>
            <a:spLocks noGrp="1"/>
          </p:cNvSpPr>
          <p:nvPr>
            <p:ph type="body" sz="quarter" idx="19"/>
          </p:nvPr>
        </p:nvSpPr>
        <p:spPr>
          <a:xfrm>
            <a:off x="5358802" y="1189412"/>
            <a:ext cx="2057400" cy="436688"/>
          </a:xfrm>
          <a:prstGeom prst="rect">
            <a:avLst/>
          </a:prstGeom>
        </p:spPr>
        <p:txBody>
          <a:bodyPr/>
          <a:lstStyle>
            <a:lvl1pPr marL="0" indent="0" algn="ctr">
              <a:buNone/>
              <a:defRPr sz="1800" b="1"/>
            </a:lvl1pPr>
          </a:lstStyle>
          <a:p>
            <a:pPr lvl="0"/>
            <a:endParaRPr lang="en-ZA" dirty="0"/>
          </a:p>
        </p:txBody>
      </p:sp>
      <p:sp>
        <p:nvSpPr>
          <p:cNvPr id="60" name="Text Placeholder 54"/>
          <p:cNvSpPr>
            <a:spLocks noGrp="1"/>
          </p:cNvSpPr>
          <p:nvPr>
            <p:ph type="body" sz="quarter" idx="20"/>
          </p:nvPr>
        </p:nvSpPr>
        <p:spPr>
          <a:xfrm>
            <a:off x="4355502" y="3678767"/>
            <a:ext cx="2057400" cy="436688"/>
          </a:xfrm>
          <a:prstGeom prst="rect">
            <a:avLst/>
          </a:prstGeom>
        </p:spPr>
        <p:txBody>
          <a:bodyPr/>
          <a:lstStyle>
            <a:lvl1pPr marL="0" indent="0" algn="ctr">
              <a:buNone/>
              <a:defRPr sz="1800" b="1"/>
            </a:lvl1pPr>
          </a:lstStyle>
          <a:p>
            <a:pPr lvl="0"/>
            <a:endParaRPr lang="en-ZA" dirty="0"/>
          </a:p>
        </p:txBody>
      </p:sp>
      <p:sp>
        <p:nvSpPr>
          <p:cNvPr id="6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custDataLst>
      <p:tags r:id="rId1"/>
    </p:custDataLst>
    <p:extLst>
      <p:ext uri="{BB962C8B-B14F-4D97-AF65-F5344CB8AC3E}">
        <p14:creationId xmlns:p14="http://schemas.microsoft.com/office/powerpoint/2010/main" val="145615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56">
                                            <p:txEl>
                                              <p:pRg st="0" end="0"/>
                                            </p:txEl>
                                          </p:spTgt>
                                        </p:tgtEl>
                                        <p:attrNameLst>
                                          <p:attrName>style.visibility</p:attrName>
                                        </p:attrNameLst>
                                      </p:cBhvr>
                                      <p:to>
                                        <p:strVal val="visible"/>
                                      </p:to>
                                    </p:set>
                                    <p:anim calcmode="lin" valueType="num">
                                      <p:cBhvr>
                                        <p:cTn id="7" dur="5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heel(1)">
                                      <p:cBhvr>
                                        <p:cTn id="12" dur="1000"/>
                                        <p:tgtEl>
                                          <p:spTgt spid="36"/>
                                        </p:tgtEl>
                                      </p:cBhvr>
                                    </p:animEffect>
                                  </p:childTnLst>
                                </p:cTn>
                              </p:par>
                            </p:childTnLst>
                          </p:cTn>
                        </p:par>
                        <p:par>
                          <p:cTn id="13" fill="hold">
                            <p:stCondLst>
                              <p:cond delay="1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nodePh="1">
                                  <p:stCondLst>
                                    <p:cond delay="0"/>
                                  </p:stCondLst>
                                  <p:endCondLst>
                                    <p:cond evt="begin" delay="0">
                                      <p:tn val="19"/>
                                    </p:cond>
                                  </p:endCondLst>
                                  <p:childTnLst>
                                    <p:set>
                                      <p:cBhvr>
                                        <p:cTn id="20" dur="1" fill="hold">
                                          <p:stCondLst>
                                            <p:cond delay="0"/>
                                          </p:stCondLst>
                                        </p:cTn>
                                        <p:tgtEl>
                                          <p:spTgt spid="57">
                                            <p:txEl>
                                              <p:pRg st="0" end="0"/>
                                            </p:txEl>
                                          </p:spTgt>
                                        </p:tgtEl>
                                        <p:attrNameLst>
                                          <p:attrName>style.visibility</p:attrName>
                                        </p:attrNameLst>
                                      </p:cBhvr>
                                      <p:to>
                                        <p:strVal val="visible"/>
                                      </p:to>
                                    </p:set>
                                    <p:anim calcmode="lin" valueType="num">
                                      <p:cBhvr>
                                        <p:cTn id="21" dur="5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7">
                                            <p:txEl>
                                              <p:pRg st="0" end="0"/>
                                            </p:txEl>
                                          </p:spTgt>
                                        </p:tgtEl>
                                        <p:attrNameLst>
                                          <p:attrName>ppt_h</p:attrName>
                                        </p:attrNameLst>
                                      </p:cBhvr>
                                      <p:tavLst>
                                        <p:tav tm="0">
                                          <p:val>
                                            <p:fltVal val="0"/>
                                          </p:val>
                                        </p:tav>
                                        <p:tav tm="100000">
                                          <p:val>
                                            <p:strVal val="#ppt_h"/>
                                          </p:val>
                                        </p:tav>
                                      </p:tavLst>
                                    </p:anim>
                                  </p:childTnLst>
                                </p:cTn>
                              </p:par>
                              <p:par>
                                <p:cTn id="23" presetID="21" presetClass="entr" presetSubtype="1"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heel(1)">
                                      <p:cBhvr>
                                        <p:cTn id="25" dur="1000"/>
                                        <p:tgtEl>
                                          <p:spTgt spid="37"/>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nodePh="1">
                                  <p:stCondLst>
                                    <p:cond delay="0"/>
                                  </p:stCondLst>
                                  <p:endCondLst>
                                    <p:cond evt="begin" delay="0">
                                      <p:tn val="31"/>
                                    </p:cond>
                                  </p:endCondLst>
                                  <p:childTnLst>
                                    <p:set>
                                      <p:cBhvr>
                                        <p:cTn id="32" dur="1" fill="hold">
                                          <p:stCondLst>
                                            <p:cond delay="0"/>
                                          </p:stCondLst>
                                        </p:cTn>
                                        <p:tgtEl>
                                          <p:spTgt spid="59">
                                            <p:txEl>
                                              <p:pRg st="0" end="0"/>
                                            </p:txEl>
                                          </p:spTgt>
                                        </p:tgtEl>
                                        <p:attrNameLst>
                                          <p:attrName>style.visibility</p:attrName>
                                        </p:attrNameLst>
                                      </p:cBhvr>
                                      <p:to>
                                        <p:strVal val="visible"/>
                                      </p:to>
                                    </p:set>
                                    <p:anim calcmode="lin" valueType="num">
                                      <p:cBhvr>
                                        <p:cTn id="33" dur="5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59">
                                            <p:txEl>
                                              <p:pRg st="0" end="0"/>
                                            </p:txEl>
                                          </p:spTgt>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1" presetClass="entr" presetSubtype="1"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heel(1)">
                                      <p:cBhvr>
                                        <p:cTn id="38" dur="1000"/>
                                        <p:tgtEl>
                                          <p:spTgt spid="38"/>
                                        </p:tgtEl>
                                      </p:cBhvr>
                                    </p:animEffect>
                                  </p:childTnLst>
                                </p:cTn>
                              </p:par>
                            </p:childTnLst>
                          </p:cTn>
                        </p:par>
                        <p:par>
                          <p:cTn id="39" fill="hold">
                            <p:stCondLst>
                              <p:cond delay="15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nodePh="1">
                                  <p:stCondLst>
                                    <p:cond delay="0"/>
                                  </p:stCondLst>
                                  <p:endCondLst>
                                    <p:cond evt="begin" delay="0">
                                      <p:tn val="45"/>
                                    </p:cond>
                                  </p:endCondLst>
                                  <p:childTnLst>
                                    <p:set>
                                      <p:cBhvr>
                                        <p:cTn id="46" dur="1" fill="hold">
                                          <p:stCondLst>
                                            <p:cond delay="0"/>
                                          </p:stCondLst>
                                        </p:cTn>
                                        <p:tgtEl>
                                          <p:spTgt spid="55">
                                            <p:txEl>
                                              <p:pRg st="0" end="0"/>
                                            </p:txEl>
                                          </p:spTgt>
                                        </p:tgtEl>
                                        <p:attrNameLst>
                                          <p:attrName>style.visibility</p:attrName>
                                        </p:attrNameLst>
                                      </p:cBhvr>
                                      <p:to>
                                        <p:strVal val="visible"/>
                                      </p:to>
                                    </p:set>
                                    <p:anim calcmode="lin" valueType="num">
                                      <p:cBhvr>
                                        <p:cTn id="47"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55">
                                            <p:txEl>
                                              <p:pRg st="0" end="0"/>
                                            </p:txEl>
                                          </p:spTgt>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heel(1)">
                                      <p:cBhvr>
                                        <p:cTn id="52" dur="1000"/>
                                        <p:tgtEl>
                                          <p:spTgt spid="39"/>
                                        </p:tgtEl>
                                      </p:cBhvr>
                                    </p:animEffect>
                                  </p:childTnLst>
                                </p:cTn>
                              </p:par>
                            </p:childTnLst>
                          </p:cTn>
                        </p:par>
                        <p:par>
                          <p:cTn id="53" fill="hold">
                            <p:stCondLst>
                              <p:cond delay="1500"/>
                            </p:stCondLst>
                            <p:childTnLst>
                              <p:par>
                                <p:cTn id="54" presetID="10" presetClass="entr" presetSubtype="0" fill="hold" grpId="0" nodeType="afterEffect" nodePh="1">
                                  <p:stCondLst>
                                    <p:cond delay="0"/>
                                  </p:stCondLst>
                                  <p:endCondLst>
                                    <p:cond evt="begin" delay="0">
                                      <p:tn val="54"/>
                                    </p:cond>
                                  </p:end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nodePh="1">
                                  <p:stCondLst>
                                    <p:cond delay="0"/>
                                  </p:stCondLst>
                                  <p:endCondLst>
                                    <p:cond evt="begin" delay="0">
                                      <p:tn val="59"/>
                                    </p:cond>
                                  </p:endCondLst>
                                  <p:childTnLst>
                                    <p:set>
                                      <p:cBhvr>
                                        <p:cTn id="60" dur="1" fill="hold">
                                          <p:stCondLst>
                                            <p:cond delay="0"/>
                                          </p:stCondLst>
                                        </p:cTn>
                                        <p:tgtEl>
                                          <p:spTgt spid="60">
                                            <p:txEl>
                                              <p:pRg st="0" end="0"/>
                                            </p:txEl>
                                          </p:spTgt>
                                        </p:tgtEl>
                                        <p:attrNameLst>
                                          <p:attrName>style.visibility</p:attrName>
                                        </p:attrNameLst>
                                      </p:cBhvr>
                                      <p:to>
                                        <p:strVal val="visible"/>
                                      </p:to>
                                    </p:set>
                                    <p:anim calcmode="lin" valueType="num">
                                      <p:cBhvr>
                                        <p:cTn id="61" dur="500" fill="hold"/>
                                        <p:tgtEl>
                                          <p:spTgt spid="60">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60">
                                            <p:txEl>
                                              <p:pRg st="0" end="0"/>
                                            </p:txEl>
                                          </p:spTgt>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1" presetClass="entr" presetSubtype="1"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heel(1)">
                                      <p:cBhvr>
                                        <p:cTn id="66" dur="1000"/>
                                        <p:tgtEl>
                                          <p:spTgt spid="41"/>
                                        </p:tgtEl>
                                      </p:cBhvr>
                                    </p:animEffect>
                                  </p:childTnLst>
                                </p:cTn>
                              </p:par>
                            </p:childTnLst>
                          </p:cTn>
                        </p:par>
                        <p:par>
                          <p:cTn id="67" fill="hold">
                            <p:stCondLst>
                              <p:cond delay="1500"/>
                            </p:stCondLst>
                            <p:childTnLst>
                              <p:par>
                                <p:cTn id="68" presetID="10" presetClass="entr" presetSubtype="0" fill="hold" grpId="0" nodeType="afterEffect" nodePh="1">
                                  <p:stCondLst>
                                    <p:cond delay="0"/>
                                  </p:stCondLst>
                                  <p:endCondLst>
                                    <p:cond evt="begin" delay="0">
                                      <p:tn val="68"/>
                                    </p:cond>
                                  </p:end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1" grpId="0" animBg="1"/>
      <p:bldP spid="47" grpId="0"/>
      <p:bldP spid="48" grpId="0"/>
      <p:bldP spid="49" grpId="0"/>
      <p:bldP spid="50" grpId="0"/>
      <p:bldP spid="51" grpId="0"/>
      <p:bldP spid="55"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childTnLst>
                </p:cTn>
              </p:par>
            </p:tnLst>
          </p:tmpl>
        </p:tmplLst>
      </p:bldP>
      <p:bldP spid="56"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6"/>
                        </p:tgtEl>
                        <p:attrNameLst>
                          <p:attrName>style.visibility</p:attrName>
                        </p:attrNameLst>
                      </p:cBhvr>
                      <p:to>
                        <p:strVal val="visible"/>
                      </p:to>
                    </p:set>
                    <p:anim calcmode="lin" valueType="num">
                      <p:cBhvr>
                        <p:cTn dur="500" fill="hold"/>
                        <p:tgtEl>
                          <p:spTgt spid="56"/>
                        </p:tgtEl>
                        <p:attrNameLst>
                          <p:attrName>ppt_w</p:attrName>
                        </p:attrNameLst>
                      </p:cBhvr>
                      <p:tavLst>
                        <p:tav tm="0">
                          <p:val>
                            <p:fltVal val="0"/>
                          </p:val>
                        </p:tav>
                        <p:tav tm="100000">
                          <p:val>
                            <p:strVal val="#ppt_w"/>
                          </p:val>
                        </p:tav>
                      </p:tavLst>
                    </p:anim>
                    <p:anim calcmode="lin" valueType="num">
                      <p:cBhvr>
                        <p:cTn dur="500" fill="hold"/>
                        <p:tgtEl>
                          <p:spTgt spid="56"/>
                        </p:tgtEl>
                        <p:attrNameLst>
                          <p:attrName>ppt_h</p:attrName>
                        </p:attrNameLst>
                      </p:cBhvr>
                      <p:tavLst>
                        <p:tav tm="0">
                          <p:val>
                            <p:fltVal val="0"/>
                          </p:val>
                        </p:tav>
                        <p:tav tm="100000">
                          <p:val>
                            <p:strVal val="#ppt_h"/>
                          </p:val>
                        </p:tav>
                      </p:tavLst>
                    </p:anim>
                  </p:childTnLst>
                </p:cTn>
              </p:par>
            </p:tnLst>
          </p:tmpl>
        </p:tmplLst>
      </p:bldP>
      <p:bldP spid="57"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7"/>
                        </p:tgtEl>
                        <p:attrNameLst>
                          <p:attrName>style.visibility</p:attrName>
                        </p:attrNameLst>
                      </p:cBhvr>
                      <p:to>
                        <p:strVal val="visible"/>
                      </p:to>
                    </p:set>
                    <p:anim calcmode="lin" valueType="num">
                      <p:cBhvr>
                        <p:cTn dur="500" fill="hold"/>
                        <p:tgtEl>
                          <p:spTgt spid="57"/>
                        </p:tgtEl>
                        <p:attrNameLst>
                          <p:attrName>ppt_w</p:attrName>
                        </p:attrNameLst>
                      </p:cBhvr>
                      <p:tavLst>
                        <p:tav tm="0">
                          <p:val>
                            <p:fltVal val="0"/>
                          </p:val>
                        </p:tav>
                        <p:tav tm="100000">
                          <p:val>
                            <p:strVal val="#ppt_w"/>
                          </p:val>
                        </p:tav>
                      </p:tavLst>
                    </p:anim>
                    <p:anim calcmode="lin" valueType="num">
                      <p:cBhvr>
                        <p:cTn dur="500" fill="hold"/>
                        <p:tgtEl>
                          <p:spTgt spid="57"/>
                        </p:tgtEl>
                        <p:attrNameLst>
                          <p:attrName>ppt_h</p:attrName>
                        </p:attrNameLst>
                      </p:cBhvr>
                      <p:tavLst>
                        <p:tav tm="0">
                          <p:val>
                            <p:fltVal val="0"/>
                          </p:val>
                        </p:tav>
                        <p:tav tm="100000">
                          <p:val>
                            <p:strVal val="#ppt_h"/>
                          </p:val>
                        </p:tav>
                      </p:tavLst>
                    </p:anim>
                  </p:childTnLst>
                </p:cTn>
              </p:par>
            </p:tnLst>
          </p:tmpl>
        </p:tmplLst>
      </p:bldP>
      <p:bldP spid="59"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9"/>
                        </p:tgtEl>
                        <p:attrNameLst>
                          <p:attrName>style.visibility</p:attrName>
                        </p:attrNameLst>
                      </p:cBhvr>
                      <p:to>
                        <p:strVal val="visible"/>
                      </p:to>
                    </p:set>
                    <p:anim calcmode="lin" valueType="num">
                      <p:cBhvr>
                        <p:cTn dur="500" fill="hold"/>
                        <p:tgtEl>
                          <p:spTgt spid="59"/>
                        </p:tgtEl>
                        <p:attrNameLst>
                          <p:attrName>ppt_w</p:attrName>
                        </p:attrNameLst>
                      </p:cBhvr>
                      <p:tavLst>
                        <p:tav tm="0">
                          <p:val>
                            <p:fltVal val="0"/>
                          </p:val>
                        </p:tav>
                        <p:tav tm="100000">
                          <p:val>
                            <p:strVal val="#ppt_w"/>
                          </p:val>
                        </p:tav>
                      </p:tavLst>
                    </p:anim>
                    <p:anim calcmode="lin" valueType="num">
                      <p:cBhvr>
                        <p:cTn dur="500" fill="hold"/>
                        <p:tgtEl>
                          <p:spTgt spid="59"/>
                        </p:tgtEl>
                        <p:attrNameLst>
                          <p:attrName>ppt_h</p:attrName>
                        </p:attrNameLst>
                      </p:cBhvr>
                      <p:tavLst>
                        <p:tav tm="0">
                          <p:val>
                            <p:fltVal val="0"/>
                          </p:val>
                        </p:tav>
                        <p:tav tm="100000">
                          <p:val>
                            <p:strVal val="#ppt_h"/>
                          </p:val>
                        </p:tav>
                      </p:tavLst>
                    </p:anim>
                  </p:childTnLst>
                </p:cTn>
              </p:par>
            </p:tnLst>
          </p:tmpl>
        </p:tmplLst>
      </p:bldP>
      <p:bldP spid="60"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60"/>
                        </p:tgtEl>
                        <p:attrNameLst>
                          <p:attrName>style.visibility</p:attrName>
                        </p:attrNameLst>
                      </p:cBhvr>
                      <p:to>
                        <p:strVal val="visible"/>
                      </p:to>
                    </p:set>
                    <p:anim calcmode="lin" valueType="num">
                      <p:cBhvr>
                        <p:cTn dur="500" fill="hold"/>
                        <p:tgtEl>
                          <p:spTgt spid="60"/>
                        </p:tgtEl>
                        <p:attrNameLst>
                          <p:attrName>ppt_w</p:attrName>
                        </p:attrNameLst>
                      </p:cBhvr>
                      <p:tavLst>
                        <p:tav tm="0">
                          <p:val>
                            <p:fltVal val="0"/>
                          </p:val>
                        </p:tav>
                        <p:tav tm="100000">
                          <p:val>
                            <p:strVal val="#ppt_w"/>
                          </p:val>
                        </p:tav>
                      </p:tavLst>
                    </p:anim>
                    <p:anim calcmode="lin" valueType="num">
                      <p:cBhvr>
                        <p:cTn dur="500" fill="hold"/>
                        <p:tgtEl>
                          <p:spTgt spid="60"/>
                        </p:tgtEl>
                        <p:attrNameLst>
                          <p:attrName>ppt_h</p:attrName>
                        </p:attrNameLst>
                      </p:cBhvr>
                      <p:tavLst>
                        <p:tav tm="0">
                          <p:val>
                            <p:fltVal val="0"/>
                          </p:val>
                        </p:tav>
                        <p:tav tm="100000">
                          <p:val>
                            <p:strVal val="#ppt_h"/>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0" name="Content Placeholder 2"/>
          <p:cNvSpPr>
            <a:spLocks noGrp="1"/>
          </p:cNvSpPr>
          <p:nvPr>
            <p:ph idx="1"/>
          </p:nvPr>
        </p:nvSpPr>
        <p:spPr>
          <a:xfrm>
            <a:off x="381573" y="1264098"/>
            <a:ext cx="7905751" cy="4891088"/>
          </a:xfrm>
          <a:prstGeom prst="rect">
            <a:avLst/>
          </a:prstGeom>
        </p:spPr>
        <p:txBody>
          <a:bodyPr/>
          <a:lstStyle/>
          <a:p>
            <a:pPr lvl="0"/>
            <a:r>
              <a:rPr lang="en-US" dirty="0" smtClean="0"/>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4620" y="1957913"/>
            <a:ext cx="1418950" cy="340323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12498" flipH="1">
            <a:off x="1421919" y="1892083"/>
            <a:ext cx="2016992" cy="168347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826175">
            <a:off x="5166677" y="1744229"/>
            <a:ext cx="2016992" cy="1683473"/>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46303" flipH="1" flipV="1">
            <a:off x="1096094" y="3994966"/>
            <a:ext cx="2456689" cy="2050464"/>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024364" flipV="1">
            <a:off x="5154126" y="3685910"/>
            <a:ext cx="2456689" cy="2050464"/>
          </a:xfrm>
          <a:prstGeom prst="rect">
            <a:avLst/>
          </a:prstGeom>
        </p:spPr>
      </p:pic>
      <p:sp>
        <p:nvSpPr>
          <p:cNvPr id="22" name="Picture Placeholder 21"/>
          <p:cNvSpPr>
            <a:spLocks noGrp="1"/>
          </p:cNvSpPr>
          <p:nvPr>
            <p:ph type="pic" sz="quarter" idx="10"/>
          </p:nvPr>
        </p:nvSpPr>
        <p:spPr>
          <a:xfrm rot="21275439">
            <a:off x="1853895" y="2352294"/>
            <a:ext cx="1263919" cy="851782"/>
          </a:xfrm>
          <a:prstGeom prst="rect">
            <a:avLst/>
          </a:prstGeom>
        </p:spPr>
        <p:txBody>
          <a:bodyPr/>
          <a:lstStyle>
            <a:lvl1pPr>
              <a:defRPr sz="1050"/>
            </a:lvl1pPr>
          </a:lstStyle>
          <a:p>
            <a:endParaRPr lang="en-ZA" dirty="0"/>
          </a:p>
        </p:txBody>
      </p:sp>
      <p:sp>
        <p:nvSpPr>
          <p:cNvPr id="23" name="Picture Placeholder 21"/>
          <p:cNvSpPr>
            <a:spLocks noGrp="1"/>
          </p:cNvSpPr>
          <p:nvPr>
            <p:ph type="pic" sz="quarter" idx="11"/>
          </p:nvPr>
        </p:nvSpPr>
        <p:spPr>
          <a:xfrm>
            <a:off x="1661628" y="4809611"/>
            <a:ext cx="1263919" cy="851782"/>
          </a:xfrm>
          <a:prstGeom prst="rect">
            <a:avLst/>
          </a:prstGeom>
        </p:spPr>
        <p:txBody>
          <a:bodyPr/>
          <a:lstStyle>
            <a:lvl1pPr>
              <a:defRPr sz="1100"/>
            </a:lvl1pPr>
          </a:lstStyle>
          <a:p>
            <a:endParaRPr lang="en-ZA" dirty="0"/>
          </a:p>
        </p:txBody>
      </p:sp>
      <p:sp>
        <p:nvSpPr>
          <p:cNvPr id="24" name="Picture Placeholder 21"/>
          <p:cNvSpPr>
            <a:spLocks noGrp="1"/>
          </p:cNvSpPr>
          <p:nvPr>
            <p:ph type="pic" sz="quarter" idx="12"/>
          </p:nvPr>
        </p:nvSpPr>
        <p:spPr>
          <a:xfrm rot="21155365">
            <a:off x="5761213" y="4509773"/>
            <a:ext cx="1263919" cy="851782"/>
          </a:xfrm>
          <a:prstGeom prst="rect">
            <a:avLst/>
          </a:prstGeom>
        </p:spPr>
        <p:txBody>
          <a:bodyPr/>
          <a:lstStyle>
            <a:lvl1pPr>
              <a:defRPr sz="1050"/>
            </a:lvl1pPr>
          </a:lstStyle>
          <a:p>
            <a:endParaRPr lang="en-ZA" dirty="0"/>
          </a:p>
        </p:txBody>
      </p:sp>
      <p:sp>
        <p:nvSpPr>
          <p:cNvPr id="25" name="Picture Placeholder 21"/>
          <p:cNvSpPr>
            <a:spLocks noGrp="1"/>
          </p:cNvSpPr>
          <p:nvPr>
            <p:ph type="pic" sz="quarter" idx="13"/>
          </p:nvPr>
        </p:nvSpPr>
        <p:spPr>
          <a:xfrm rot="477593">
            <a:off x="5575728" y="2230678"/>
            <a:ext cx="1263919" cy="851782"/>
          </a:xfrm>
          <a:prstGeom prst="rect">
            <a:avLst/>
          </a:prstGeom>
        </p:spPr>
        <p:txBody>
          <a:bodyPr/>
          <a:lstStyle>
            <a:lvl1pPr>
              <a:defRPr sz="1200"/>
            </a:lvl1pPr>
          </a:lstStyle>
          <a:p>
            <a:endParaRPr lang="en-ZA" dirty="0"/>
          </a:p>
        </p:txBody>
      </p:sp>
      <p:sp>
        <p:nvSpPr>
          <p:cNvPr id="29" name="Text Placeholder 28"/>
          <p:cNvSpPr>
            <a:spLocks noGrp="1"/>
          </p:cNvSpPr>
          <p:nvPr>
            <p:ph type="body" sz="quarter" idx="14"/>
          </p:nvPr>
        </p:nvSpPr>
        <p:spPr>
          <a:xfrm rot="21313447">
            <a:off x="1791900" y="1984032"/>
            <a:ext cx="1277030" cy="381176"/>
          </a:xfrm>
          <a:prstGeom prst="rect">
            <a:avLst/>
          </a:prstGeom>
        </p:spPr>
        <p:txBody>
          <a:bodyPr/>
          <a:lstStyle>
            <a:lvl1pPr marL="0" indent="0">
              <a:buNone/>
              <a:defRPr sz="1600" b="1"/>
            </a:lvl1pPr>
          </a:lstStyle>
          <a:p>
            <a:pPr lvl="0"/>
            <a:endParaRPr lang="en-ZA" dirty="0"/>
          </a:p>
        </p:txBody>
      </p:sp>
      <p:sp>
        <p:nvSpPr>
          <p:cNvPr id="30" name="Text Placeholder 28"/>
          <p:cNvSpPr>
            <a:spLocks noGrp="1"/>
          </p:cNvSpPr>
          <p:nvPr>
            <p:ph type="body" sz="quarter" idx="15"/>
          </p:nvPr>
        </p:nvSpPr>
        <p:spPr>
          <a:xfrm rot="528046">
            <a:off x="5661322" y="1875932"/>
            <a:ext cx="1277030" cy="381176"/>
          </a:xfrm>
          <a:prstGeom prst="rect">
            <a:avLst/>
          </a:prstGeom>
        </p:spPr>
        <p:txBody>
          <a:bodyPr/>
          <a:lstStyle>
            <a:lvl1pPr marL="0" indent="0">
              <a:buNone/>
              <a:defRPr sz="1600" b="1"/>
            </a:lvl1pPr>
          </a:lstStyle>
          <a:p>
            <a:pPr lvl="0"/>
            <a:endParaRPr lang="en-ZA" dirty="0"/>
          </a:p>
        </p:txBody>
      </p:sp>
      <p:sp>
        <p:nvSpPr>
          <p:cNvPr id="31" name="Text Placeholder 28"/>
          <p:cNvSpPr>
            <a:spLocks noGrp="1"/>
          </p:cNvSpPr>
          <p:nvPr>
            <p:ph type="body" sz="quarter" idx="16"/>
          </p:nvPr>
        </p:nvSpPr>
        <p:spPr>
          <a:xfrm>
            <a:off x="1670066" y="4431821"/>
            <a:ext cx="1277030" cy="381176"/>
          </a:xfrm>
          <a:prstGeom prst="rect">
            <a:avLst/>
          </a:prstGeom>
        </p:spPr>
        <p:txBody>
          <a:bodyPr/>
          <a:lstStyle>
            <a:lvl1pPr marL="0" indent="0">
              <a:buNone/>
              <a:defRPr sz="1600" b="1"/>
            </a:lvl1pPr>
          </a:lstStyle>
          <a:p>
            <a:pPr lvl="0"/>
            <a:endParaRPr lang="en-ZA" dirty="0"/>
          </a:p>
        </p:txBody>
      </p:sp>
      <p:sp>
        <p:nvSpPr>
          <p:cNvPr id="32" name="Text Placeholder 28"/>
          <p:cNvSpPr>
            <a:spLocks noGrp="1"/>
          </p:cNvSpPr>
          <p:nvPr>
            <p:ph type="body" sz="quarter" idx="17"/>
          </p:nvPr>
        </p:nvSpPr>
        <p:spPr>
          <a:xfrm rot="21187633">
            <a:off x="5722466" y="4150750"/>
            <a:ext cx="1277030" cy="381176"/>
          </a:xfrm>
          <a:prstGeom prst="rect">
            <a:avLst/>
          </a:prstGeom>
        </p:spPr>
        <p:txBody>
          <a:bodyPr/>
          <a:lstStyle>
            <a:lvl1pPr marL="0" indent="0">
              <a:buNone/>
              <a:defRPr sz="1600" b="1"/>
            </a:lvl1pPr>
          </a:lstStyle>
          <a:p>
            <a:pPr lvl="0"/>
            <a:endParaRPr lang="en-ZA" dirty="0"/>
          </a:p>
        </p:txBody>
      </p:sp>
    </p:spTree>
    <p:extLst>
      <p:ext uri="{BB962C8B-B14F-4D97-AF65-F5344CB8AC3E}">
        <p14:creationId xmlns:p14="http://schemas.microsoft.com/office/powerpoint/2010/main" val="90380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18" presetClass="entr" presetSubtype="12" fill="hold" grpId="0" nodeType="withEffect" nodePh="1">
                                  <p:stCondLst>
                                    <p:cond delay="0"/>
                                  </p:stCondLst>
                                  <p:endCondLst>
                                    <p:cond evt="begin" delay="0">
                                      <p:tn val="16"/>
                                    </p:cond>
                                  </p:endCondLst>
                                  <p:childTnLst>
                                    <p:set>
                                      <p:cBhvr>
                                        <p:cTn id="17" dur="1" fill="hold">
                                          <p:stCondLst>
                                            <p:cond delay="0"/>
                                          </p:stCondLst>
                                        </p:cTn>
                                        <p:tgtEl>
                                          <p:spTgt spid="29">
                                            <p:txEl>
                                              <p:pRg st="0" end="0"/>
                                            </p:txEl>
                                          </p:spTgt>
                                        </p:tgtEl>
                                        <p:attrNameLst>
                                          <p:attrName>style.visibility</p:attrName>
                                        </p:attrNameLst>
                                      </p:cBhvr>
                                      <p:to>
                                        <p:strVal val="visible"/>
                                      </p:to>
                                    </p:set>
                                    <p:animEffect transition="in" filter="strips(downLeft)">
                                      <p:cBhvr>
                                        <p:cTn id="18" dur="500"/>
                                        <p:tgtEl>
                                          <p:spTgt spid="29">
                                            <p:txEl>
                                              <p:pRg st="0" end="0"/>
                                            </p:txEl>
                                          </p:spTgt>
                                        </p:tgtEl>
                                      </p:cBhvr>
                                    </p:animEffect>
                                  </p:childTnLst>
                                </p:cTn>
                              </p:par>
                              <p:par>
                                <p:cTn id="19" presetID="9" presetClass="entr" presetSubtype="0" fill="hold" grpId="0" nodeType="withEffect" nodePh="1">
                                  <p:stCondLst>
                                    <p:cond delay="0"/>
                                  </p:stCondLst>
                                  <p:endCondLst>
                                    <p:cond evt="begin" delay="0">
                                      <p:tn val="19"/>
                                    </p:cond>
                                  </p:end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18" presetClass="entr" presetSubtype="12" fill="hold" grpId="0" nodeType="withEffect" nodePh="1">
                                  <p:stCondLst>
                                    <p:cond delay="0"/>
                                  </p:stCondLst>
                                  <p:endCondLst>
                                    <p:cond evt="begin" delay="0">
                                      <p:tn val="28"/>
                                    </p:cond>
                                  </p:end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strips(downLeft)">
                                      <p:cBhvr>
                                        <p:cTn id="30" dur="500"/>
                                        <p:tgtEl>
                                          <p:spTgt spid="30">
                                            <p:txEl>
                                              <p:pRg st="0" end="0"/>
                                            </p:txEl>
                                          </p:spTgt>
                                        </p:tgtEl>
                                      </p:cBhvr>
                                    </p:animEffect>
                                  </p:childTnLst>
                                </p:cTn>
                              </p:par>
                              <p:par>
                                <p:cTn id="31" presetID="9" presetClass="entr" presetSubtype="0" fill="hold" grpId="0" nodeType="withEffect" nodePh="1">
                                  <p:stCondLst>
                                    <p:cond delay="0"/>
                                  </p:stCondLst>
                                  <p:endCondLst>
                                    <p:cond evt="begin" delay="0">
                                      <p:tn val="31"/>
                                    </p:cond>
                                  </p:endCondLst>
                                  <p:childTnLst>
                                    <p:set>
                                      <p:cBhvr>
                                        <p:cTn id="32" dur="1" fill="hold">
                                          <p:stCondLst>
                                            <p:cond delay="0"/>
                                          </p:stCondLst>
                                        </p:cTn>
                                        <p:tgtEl>
                                          <p:spTgt spid="25"/>
                                        </p:tgtEl>
                                        <p:attrNameLst>
                                          <p:attrName>style.visibility</p:attrName>
                                        </p:attrNameLst>
                                      </p:cBhvr>
                                      <p:to>
                                        <p:strVal val="visible"/>
                                      </p:to>
                                    </p:set>
                                    <p:animEffect transition="in" filter="dissolve">
                                      <p:cBhvr>
                                        <p:cTn id="33" dur="500"/>
                                        <p:tgtEl>
                                          <p:spTgt spid="25"/>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18" presetClass="entr" presetSubtype="12" fill="hold" grpId="0" nodeType="withEffect" nodePh="1">
                                  <p:stCondLst>
                                    <p:cond delay="0"/>
                                  </p:stCondLst>
                                  <p:endCondLst>
                                    <p:cond evt="begin" delay="0">
                                      <p:tn val="40"/>
                                    </p:cond>
                                  </p:end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strips(downLeft)">
                                      <p:cBhvr>
                                        <p:cTn id="42" dur="500"/>
                                        <p:tgtEl>
                                          <p:spTgt spid="31">
                                            <p:txEl>
                                              <p:pRg st="0" end="0"/>
                                            </p:txEl>
                                          </p:spTgt>
                                        </p:tgtEl>
                                      </p:cBhvr>
                                    </p:animEffect>
                                  </p:childTnLst>
                                </p:cTn>
                              </p:par>
                              <p:par>
                                <p:cTn id="43" presetID="9" presetClass="entr" presetSubtype="0" fill="hold" grpId="0" nodeType="withEffect" nodePh="1">
                                  <p:stCondLst>
                                    <p:cond delay="0"/>
                                  </p:stCondLst>
                                  <p:endCondLst>
                                    <p:cond evt="begin" delay="0">
                                      <p:tn val="43"/>
                                    </p:cond>
                                  </p:end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500"/>
                                        <p:tgtEl>
                                          <p:spTgt spid="23"/>
                                        </p:tgtEl>
                                      </p:cBhvr>
                                    </p:animEffect>
                                  </p:childTnLst>
                                </p:cTn>
                              </p:par>
                            </p:childTnLst>
                          </p:cTn>
                        </p:par>
                        <p:par>
                          <p:cTn id="46" fill="hold">
                            <p:stCondLst>
                              <p:cond delay="1500"/>
                            </p:stCondLst>
                            <p:childTnLst>
                              <p:par>
                                <p:cTn id="47" presetID="53" presetClass="entr" presetSubtype="16"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par>
                                <p:cTn id="52" presetID="18" presetClass="entr" presetSubtype="12" fill="hold" grpId="0" nodeType="withEffect" nodePh="1">
                                  <p:stCondLst>
                                    <p:cond delay="0"/>
                                  </p:stCondLst>
                                  <p:endCondLst>
                                    <p:cond evt="begin" delay="0">
                                      <p:tn val="52"/>
                                    </p:cond>
                                  </p:endCondLst>
                                  <p:childTnLst>
                                    <p:set>
                                      <p:cBhvr>
                                        <p:cTn id="53" dur="1" fill="hold">
                                          <p:stCondLst>
                                            <p:cond delay="0"/>
                                          </p:stCondLst>
                                        </p:cTn>
                                        <p:tgtEl>
                                          <p:spTgt spid="32">
                                            <p:txEl>
                                              <p:pRg st="0" end="0"/>
                                            </p:txEl>
                                          </p:spTgt>
                                        </p:tgtEl>
                                        <p:attrNameLst>
                                          <p:attrName>style.visibility</p:attrName>
                                        </p:attrNameLst>
                                      </p:cBhvr>
                                      <p:to>
                                        <p:strVal val="visible"/>
                                      </p:to>
                                    </p:set>
                                    <p:animEffect transition="in" filter="strips(downLeft)">
                                      <p:cBhvr>
                                        <p:cTn id="54" dur="500"/>
                                        <p:tgtEl>
                                          <p:spTgt spid="32">
                                            <p:txEl>
                                              <p:pRg st="0" end="0"/>
                                            </p:txEl>
                                          </p:spTgt>
                                        </p:tgtEl>
                                      </p:cBhvr>
                                    </p:animEffect>
                                  </p:childTnLst>
                                </p:cTn>
                              </p:par>
                              <p:par>
                                <p:cTn id="55" presetID="9" presetClass="entr" presetSubtype="0" fill="hold" grpId="0" nodeType="withEffect" nodePh="1">
                                  <p:stCondLst>
                                    <p:cond delay="0"/>
                                  </p:stCondLst>
                                  <p:endCondLst>
                                    <p:cond evt="begin" delay="0">
                                      <p:tn val="55"/>
                                    </p:cond>
                                  </p:endCondLst>
                                  <p:childTnLst>
                                    <p:set>
                                      <p:cBhvr>
                                        <p:cTn id="56" dur="1" fill="hold">
                                          <p:stCondLst>
                                            <p:cond delay="0"/>
                                          </p:stCondLst>
                                        </p:cTn>
                                        <p:tgtEl>
                                          <p:spTgt spid="24"/>
                                        </p:tgtEl>
                                        <p:attrNameLst>
                                          <p:attrName>style.visibility</p:attrName>
                                        </p:attrNameLst>
                                      </p:cBhvr>
                                      <p:to>
                                        <p:strVal val="visible"/>
                                      </p:to>
                                    </p:set>
                                    <p:animEffect transition="in" filter="dissolve">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9"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29"/>
                        </p:tgtEl>
                        <p:attrNameLst>
                          <p:attrName>style.visibility</p:attrName>
                        </p:attrNameLst>
                      </p:cBhvr>
                      <p:to>
                        <p:strVal val="visible"/>
                      </p:to>
                    </p:set>
                    <p:animEffect transition="in" filter="strips(downLeft)">
                      <p:cBhvr>
                        <p:cTn dur="500"/>
                        <p:tgtEl>
                          <p:spTgt spid="29"/>
                        </p:tgtEl>
                      </p:cBhvr>
                    </p:animEffect>
                  </p:childTnLst>
                </p:cTn>
              </p:par>
            </p:tnLst>
          </p:tmpl>
        </p:tmplLst>
      </p:bldP>
      <p:bldP spid="30"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30"/>
                        </p:tgtEl>
                        <p:attrNameLst>
                          <p:attrName>style.visibility</p:attrName>
                        </p:attrNameLst>
                      </p:cBhvr>
                      <p:to>
                        <p:strVal val="visible"/>
                      </p:to>
                    </p:set>
                    <p:animEffect transition="in" filter="strips(downLeft)">
                      <p:cBhvr>
                        <p:cTn dur="500"/>
                        <p:tgtEl>
                          <p:spTgt spid="30"/>
                        </p:tgtEl>
                      </p:cBhvr>
                    </p:animEffect>
                  </p:childTnLst>
                </p:cTn>
              </p:par>
            </p:tnLst>
          </p:tmpl>
        </p:tmplLst>
      </p:bldP>
      <p:bldP spid="31"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31"/>
                        </p:tgtEl>
                        <p:attrNameLst>
                          <p:attrName>style.visibility</p:attrName>
                        </p:attrNameLst>
                      </p:cBhvr>
                      <p:to>
                        <p:strVal val="visible"/>
                      </p:to>
                    </p:set>
                    <p:animEffect transition="in" filter="strips(downLeft)">
                      <p:cBhvr>
                        <p:cTn dur="500"/>
                        <p:tgtEl>
                          <p:spTgt spid="31"/>
                        </p:tgtEl>
                      </p:cBhvr>
                    </p:animEffect>
                  </p:childTnLst>
                </p:cTn>
              </p:par>
            </p:tnLst>
          </p:tmpl>
        </p:tmplLst>
      </p:bldP>
      <p:bldP spid="32"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32"/>
                        </p:tgtEl>
                        <p:attrNameLst>
                          <p:attrName>style.visibility</p:attrName>
                        </p:attrNameLst>
                      </p:cBhvr>
                      <p:to>
                        <p:strVal val="visible"/>
                      </p:to>
                    </p:set>
                    <p:animEffect transition="in" filter="strips(downLeft)">
                      <p:cBhvr>
                        <p:cTn dur="500"/>
                        <p:tgtEl>
                          <p:spTgt spid="32"/>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pic>
        <p:nvPicPr>
          <p:cNvPr id="43" name="Pictur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860677" flipH="1">
            <a:off x="1307788" y="1556359"/>
            <a:ext cx="1436060" cy="522726"/>
          </a:xfrm>
          <a:prstGeom prst="rect">
            <a:avLst/>
          </a:prstGeom>
        </p:spPr>
      </p:pic>
      <p:pic>
        <p:nvPicPr>
          <p:cNvPr id="44" name="Picture 4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491330" flipH="1">
            <a:off x="2330713" y="1806764"/>
            <a:ext cx="1929351" cy="702284"/>
          </a:xfrm>
          <a:prstGeom prst="rect">
            <a:avLst/>
          </a:prstGeom>
        </p:spPr>
      </p:pic>
      <p:pic>
        <p:nvPicPr>
          <p:cNvPr id="45" name="Picture 4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108670">
            <a:off x="4199792" y="1834373"/>
            <a:ext cx="1929352" cy="702284"/>
          </a:xfrm>
          <a:prstGeom prst="rect">
            <a:avLst/>
          </a:prstGeom>
        </p:spPr>
      </p:pic>
      <p:graphicFrame>
        <p:nvGraphicFramePr>
          <p:cNvPr id="46" name="Table 45"/>
          <p:cNvGraphicFramePr>
            <a:graphicFrameLocks noGrp="1"/>
          </p:cNvGraphicFramePr>
          <p:nvPr userDrawn="1">
            <p:extLst/>
          </p:nvPr>
        </p:nvGraphicFramePr>
        <p:xfrm>
          <a:off x="2248364" y="3335924"/>
          <a:ext cx="1728000" cy="2644140"/>
        </p:xfrm>
        <a:graphic>
          <a:graphicData uri="http://schemas.openxmlformats.org/drawingml/2006/table">
            <a:tbl>
              <a:tblPr firstRow="1" bandRow="1">
                <a:tableStyleId>{5C22544A-7EE6-4342-B048-85BDC9FD1C3A}</a:tableStyleId>
              </a:tblPr>
              <a:tblGrid>
                <a:gridCol w="1728000"/>
              </a:tblGrid>
              <a:tr h="1248934">
                <a:tc>
                  <a:txBody>
                    <a:bodyPr/>
                    <a:lstStyle/>
                    <a:p>
                      <a:endParaRPr lang="en-GB" dirty="0"/>
                    </a:p>
                  </a:txBody>
                  <a:tcPr/>
                </a:tc>
              </a:tr>
              <a:tr h="13952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tr>
            </a:tbl>
          </a:graphicData>
        </a:graphic>
      </p:graphicFrame>
      <p:pic>
        <p:nvPicPr>
          <p:cNvPr id="50" name="Picture 4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739323">
            <a:off x="5823168" y="1556358"/>
            <a:ext cx="1436060" cy="522726"/>
          </a:xfrm>
          <a:prstGeom prst="rect">
            <a:avLst/>
          </a:prstGeom>
        </p:spPr>
      </p:pic>
      <p:sp>
        <p:nvSpPr>
          <p:cNvPr id="3" name="Text Placeholder 2"/>
          <p:cNvSpPr>
            <a:spLocks noGrp="1"/>
          </p:cNvSpPr>
          <p:nvPr>
            <p:ph type="body" sz="quarter" idx="10" hasCustomPrompt="1"/>
          </p:nvPr>
        </p:nvSpPr>
        <p:spPr>
          <a:xfrm>
            <a:off x="2374900" y="3429000"/>
            <a:ext cx="1511300" cy="990600"/>
          </a:xfrm>
          <a:prstGeom prst="rect">
            <a:avLst/>
          </a:prstGeom>
        </p:spPr>
        <p:txBody>
          <a:bodyPr/>
          <a:lstStyle>
            <a:lvl1pPr marL="0" indent="0">
              <a:buNone/>
              <a:defRPr b="1" i="0">
                <a:solidFill>
                  <a:schemeClr val="bg1"/>
                </a:solidFill>
              </a:defRPr>
            </a:lvl1pPr>
          </a:lstStyle>
          <a:p>
            <a:pPr lvl="0"/>
            <a:r>
              <a:rPr lang="en-US" dirty="0" smtClean="0"/>
              <a:t>Click to edit heading</a:t>
            </a:r>
            <a:endParaRPr lang="en-ZA" dirty="0"/>
          </a:p>
        </p:txBody>
      </p:sp>
      <p:sp>
        <p:nvSpPr>
          <p:cNvPr id="7" name="Content Placeholder 6"/>
          <p:cNvSpPr>
            <a:spLocks noGrp="1"/>
          </p:cNvSpPr>
          <p:nvPr>
            <p:ph sz="quarter" idx="11" hasCustomPrompt="1"/>
          </p:nvPr>
        </p:nvSpPr>
        <p:spPr>
          <a:xfrm>
            <a:off x="2324100" y="4657994"/>
            <a:ext cx="1562100" cy="1209406"/>
          </a:xfrm>
          <a:prstGeom prst="rect">
            <a:avLst/>
          </a:prstGeom>
        </p:spPr>
        <p:txBody>
          <a:bodyPr/>
          <a:lstStyle>
            <a:lvl1pPr>
              <a:defRPr/>
            </a:lvl1pPr>
          </a:lstStyle>
          <a:p>
            <a:pPr lvl="0"/>
            <a:r>
              <a:rPr lang="en-US" dirty="0" smtClean="0"/>
              <a:t>Click to add</a:t>
            </a:r>
            <a:endParaRPr lang="en-ZA" dirty="0"/>
          </a:p>
        </p:txBody>
      </p:sp>
      <p:graphicFrame>
        <p:nvGraphicFramePr>
          <p:cNvPr id="51" name="Table 50"/>
          <p:cNvGraphicFramePr>
            <a:graphicFrameLocks noGrp="1"/>
          </p:cNvGraphicFramePr>
          <p:nvPr userDrawn="1">
            <p:extLst/>
          </p:nvPr>
        </p:nvGraphicFramePr>
        <p:xfrm>
          <a:off x="152400" y="2743200"/>
          <a:ext cx="1728000" cy="2747434"/>
        </p:xfrm>
        <a:graphic>
          <a:graphicData uri="http://schemas.openxmlformats.org/drawingml/2006/table">
            <a:tbl>
              <a:tblPr firstRow="1" bandRow="1">
                <a:tableStyleId>{5C22544A-7EE6-4342-B048-85BDC9FD1C3A}</a:tableStyleId>
              </a:tblPr>
              <a:tblGrid>
                <a:gridCol w="1728000"/>
              </a:tblGrid>
              <a:tr h="1297724">
                <a:tc>
                  <a:txBody>
                    <a:bodyPr/>
                    <a:lstStyle/>
                    <a:p>
                      <a:endParaRPr lang="en-GB" dirty="0"/>
                    </a:p>
                  </a:txBody>
                  <a:tcPr/>
                </a:tc>
              </a:tr>
              <a:tr h="144971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tr>
            </a:tbl>
          </a:graphicData>
        </a:graphic>
      </p:graphicFrame>
      <p:sp>
        <p:nvSpPr>
          <p:cNvPr id="52" name="Text Placeholder 2"/>
          <p:cNvSpPr>
            <a:spLocks noGrp="1"/>
          </p:cNvSpPr>
          <p:nvPr>
            <p:ph type="body" sz="quarter" idx="12" hasCustomPrompt="1"/>
          </p:nvPr>
        </p:nvSpPr>
        <p:spPr>
          <a:xfrm>
            <a:off x="278936" y="2836276"/>
            <a:ext cx="1511300" cy="1029298"/>
          </a:xfrm>
          <a:prstGeom prst="rect">
            <a:avLst/>
          </a:prstGeom>
        </p:spPr>
        <p:txBody>
          <a:bodyPr/>
          <a:lstStyle>
            <a:lvl1pPr marL="0" indent="0">
              <a:buNone/>
              <a:defRPr b="1">
                <a:solidFill>
                  <a:schemeClr val="bg1"/>
                </a:solidFill>
              </a:defRPr>
            </a:lvl1pPr>
          </a:lstStyle>
          <a:p>
            <a:pPr lvl="0"/>
            <a:r>
              <a:rPr lang="en-US" dirty="0" smtClean="0"/>
              <a:t>Click to edit heading</a:t>
            </a:r>
            <a:endParaRPr lang="en-ZA" dirty="0"/>
          </a:p>
        </p:txBody>
      </p:sp>
      <p:sp>
        <p:nvSpPr>
          <p:cNvPr id="53" name="Content Placeholder 6"/>
          <p:cNvSpPr>
            <a:spLocks noGrp="1"/>
          </p:cNvSpPr>
          <p:nvPr>
            <p:ph sz="quarter" idx="13" hasCustomPrompt="1"/>
          </p:nvPr>
        </p:nvSpPr>
        <p:spPr>
          <a:xfrm>
            <a:off x="228136" y="4065270"/>
            <a:ext cx="1562100" cy="1256652"/>
          </a:xfrm>
          <a:prstGeom prst="rect">
            <a:avLst/>
          </a:prstGeom>
        </p:spPr>
        <p:txBody>
          <a:bodyPr/>
          <a:lstStyle>
            <a:lvl1pPr>
              <a:defRPr/>
            </a:lvl1pPr>
          </a:lstStyle>
          <a:p>
            <a:pPr lvl="0"/>
            <a:r>
              <a:rPr lang="en-US" dirty="0" smtClean="0"/>
              <a:t>Click to add</a:t>
            </a:r>
            <a:endParaRPr lang="en-ZA" dirty="0"/>
          </a:p>
        </p:txBody>
      </p:sp>
      <p:graphicFrame>
        <p:nvGraphicFramePr>
          <p:cNvPr id="54" name="Table 53"/>
          <p:cNvGraphicFramePr>
            <a:graphicFrameLocks noGrp="1"/>
          </p:cNvGraphicFramePr>
          <p:nvPr userDrawn="1">
            <p:extLst/>
          </p:nvPr>
        </p:nvGraphicFramePr>
        <p:xfrm>
          <a:off x="4444200" y="3276600"/>
          <a:ext cx="1728000" cy="2644140"/>
        </p:xfrm>
        <a:graphic>
          <a:graphicData uri="http://schemas.openxmlformats.org/drawingml/2006/table">
            <a:tbl>
              <a:tblPr firstRow="1" bandRow="1">
                <a:tableStyleId>{5C22544A-7EE6-4342-B048-85BDC9FD1C3A}</a:tableStyleId>
              </a:tblPr>
              <a:tblGrid>
                <a:gridCol w="1728000"/>
              </a:tblGrid>
              <a:tr h="1248934">
                <a:tc>
                  <a:txBody>
                    <a:bodyPr/>
                    <a:lstStyle/>
                    <a:p>
                      <a:endParaRPr lang="en-GB" dirty="0"/>
                    </a:p>
                  </a:txBody>
                  <a:tcPr/>
                </a:tc>
              </a:tr>
              <a:tr h="13952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tr>
            </a:tbl>
          </a:graphicData>
        </a:graphic>
      </p:graphicFrame>
      <p:sp>
        <p:nvSpPr>
          <p:cNvPr id="55" name="Text Placeholder 2"/>
          <p:cNvSpPr>
            <a:spLocks noGrp="1"/>
          </p:cNvSpPr>
          <p:nvPr>
            <p:ph type="body" sz="quarter" idx="14" hasCustomPrompt="1"/>
          </p:nvPr>
        </p:nvSpPr>
        <p:spPr>
          <a:xfrm>
            <a:off x="4570736" y="3369676"/>
            <a:ext cx="1511300" cy="990600"/>
          </a:xfrm>
          <a:prstGeom prst="rect">
            <a:avLst/>
          </a:prstGeom>
        </p:spPr>
        <p:txBody>
          <a:bodyPr/>
          <a:lstStyle>
            <a:lvl1pPr marL="0" indent="0">
              <a:buNone/>
              <a:defRPr b="1">
                <a:solidFill>
                  <a:schemeClr val="bg1"/>
                </a:solidFill>
              </a:defRPr>
            </a:lvl1pPr>
          </a:lstStyle>
          <a:p>
            <a:pPr lvl="0"/>
            <a:r>
              <a:rPr lang="en-US" dirty="0" smtClean="0"/>
              <a:t>Click to edit heading</a:t>
            </a:r>
            <a:endParaRPr lang="en-ZA" dirty="0"/>
          </a:p>
        </p:txBody>
      </p:sp>
      <p:sp>
        <p:nvSpPr>
          <p:cNvPr id="56" name="Content Placeholder 6"/>
          <p:cNvSpPr>
            <a:spLocks noGrp="1"/>
          </p:cNvSpPr>
          <p:nvPr>
            <p:ph sz="quarter" idx="15" hasCustomPrompt="1"/>
          </p:nvPr>
        </p:nvSpPr>
        <p:spPr>
          <a:xfrm>
            <a:off x="4519936" y="4598670"/>
            <a:ext cx="1562100" cy="1209406"/>
          </a:xfrm>
          <a:prstGeom prst="rect">
            <a:avLst/>
          </a:prstGeom>
        </p:spPr>
        <p:txBody>
          <a:bodyPr/>
          <a:lstStyle>
            <a:lvl1pPr>
              <a:defRPr/>
            </a:lvl1pPr>
          </a:lstStyle>
          <a:p>
            <a:pPr lvl="0"/>
            <a:r>
              <a:rPr lang="en-US" dirty="0" smtClean="0"/>
              <a:t>Click to add</a:t>
            </a:r>
            <a:endParaRPr lang="en-ZA" dirty="0"/>
          </a:p>
        </p:txBody>
      </p:sp>
      <p:graphicFrame>
        <p:nvGraphicFramePr>
          <p:cNvPr id="57" name="Table 56"/>
          <p:cNvGraphicFramePr>
            <a:graphicFrameLocks noGrp="1"/>
          </p:cNvGraphicFramePr>
          <p:nvPr userDrawn="1">
            <p:extLst/>
          </p:nvPr>
        </p:nvGraphicFramePr>
        <p:xfrm>
          <a:off x="6501600" y="2743200"/>
          <a:ext cx="1728000" cy="2644140"/>
        </p:xfrm>
        <a:graphic>
          <a:graphicData uri="http://schemas.openxmlformats.org/drawingml/2006/table">
            <a:tbl>
              <a:tblPr firstRow="1" bandRow="1">
                <a:tableStyleId>{5C22544A-7EE6-4342-B048-85BDC9FD1C3A}</a:tableStyleId>
              </a:tblPr>
              <a:tblGrid>
                <a:gridCol w="1728000"/>
              </a:tblGrid>
              <a:tr h="1248934">
                <a:tc>
                  <a:txBody>
                    <a:bodyPr/>
                    <a:lstStyle/>
                    <a:p>
                      <a:endParaRPr lang="en-GB" dirty="0"/>
                    </a:p>
                  </a:txBody>
                  <a:tcPr/>
                </a:tc>
              </a:tr>
              <a:tr h="13952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tr>
            </a:tbl>
          </a:graphicData>
        </a:graphic>
      </p:graphicFrame>
      <p:sp>
        <p:nvSpPr>
          <p:cNvPr id="58" name="Text Placeholder 2"/>
          <p:cNvSpPr>
            <a:spLocks noGrp="1"/>
          </p:cNvSpPr>
          <p:nvPr>
            <p:ph type="body" sz="quarter" idx="16" hasCustomPrompt="1"/>
          </p:nvPr>
        </p:nvSpPr>
        <p:spPr>
          <a:xfrm>
            <a:off x="6628136" y="2836276"/>
            <a:ext cx="1511300" cy="990600"/>
          </a:xfrm>
          <a:prstGeom prst="rect">
            <a:avLst/>
          </a:prstGeom>
        </p:spPr>
        <p:txBody>
          <a:bodyPr/>
          <a:lstStyle>
            <a:lvl1pPr marL="0" indent="0">
              <a:buNone/>
              <a:defRPr b="1" u="none">
                <a:solidFill>
                  <a:schemeClr val="bg1"/>
                </a:solidFill>
              </a:defRPr>
            </a:lvl1pPr>
          </a:lstStyle>
          <a:p>
            <a:pPr lvl="0"/>
            <a:r>
              <a:rPr lang="en-US" dirty="0" smtClean="0"/>
              <a:t>Click to edit heading</a:t>
            </a:r>
            <a:endParaRPr lang="en-ZA" dirty="0"/>
          </a:p>
        </p:txBody>
      </p:sp>
      <p:sp>
        <p:nvSpPr>
          <p:cNvPr id="59" name="Content Placeholder 6"/>
          <p:cNvSpPr>
            <a:spLocks noGrp="1"/>
          </p:cNvSpPr>
          <p:nvPr>
            <p:ph sz="quarter" idx="17" hasCustomPrompt="1"/>
          </p:nvPr>
        </p:nvSpPr>
        <p:spPr>
          <a:xfrm>
            <a:off x="6577336" y="4065270"/>
            <a:ext cx="1562100" cy="1209406"/>
          </a:xfrm>
          <a:prstGeom prst="rect">
            <a:avLst/>
          </a:prstGeom>
        </p:spPr>
        <p:txBody>
          <a:bodyPr/>
          <a:lstStyle>
            <a:lvl1pPr>
              <a:defRPr u="none"/>
            </a:lvl1pPr>
          </a:lstStyle>
          <a:p>
            <a:pPr lvl="0"/>
            <a:r>
              <a:rPr lang="en-US" dirty="0" smtClean="0"/>
              <a:t>Click to add</a:t>
            </a:r>
            <a:endParaRPr lang="en-ZA" dirty="0"/>
          </a:p>
        </p:txBody>
      </p:sp>
    </p:spTree>
    <p:extLst>
      <p:ext uri="{BB962C8B-B14F-4D97-AF65-F5344CB8AC3E}">
        <p14:creationId xmlns:p14="http://schemas.microsoft.com/office/powerpoint/2010/main" val="133649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0" end="0"/>
                                            </p:txEl>
                                          </p:spTgt>
                                        </p:tgtEl>
                                        <p:attrNameLst>
                                          <p:attrName>style.visibility</p:attrName>
                                        </p:attrNameLst>
                                      </p:cBhvr>
                                      <p:to>
                                        <p:strVal val="visible"/>
                                      </p:to>
                                    </p:set>
                                    <p:animEffect transition="in" filter="fade">
                                      <p:cBhvr>
                                        <p:cTn id="19" dur="500"/>
                                        <p:tgtEl>
                                          <p:spTgt spid="5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up)">
                                      <p:cBhvr>
                                        <p:cTn id="24" dur="500"/>
                                        <p:tgtEl>
                                          <p:spTgt spid="4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fade">
                                      <p:cBhvr>
                                        <p:cTn id="36" dur="5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up)">
                                      <p:cBhvr>
                                        <p:cTn id="41" dur="500"/>
                                        <p:tgtEl>
                                          <p:spTgt spid="45"/>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500"/>
                                        <p:tgtEl>
                                          <p:spTgt spid="54"/>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55">
                                            <p:txEl>
                                              <p:pRg st="0" end="0"/>
                                            </p:txEl>
                                          </p:spTgt>
                                        </p:tgtEl>
                                        <p:attrNameLst>
                                          <p:attrName>style.visibility</p:attrName>
                                        </p:attrNameLst>
                                      </p:cBhvr>
                                      <p:to>
                                        <p:strVal val="visible"/>
                                      </p:to>
                                    </p:set>
                                    <p:animEffect transition="in" filter="fade">
                                      <p:cBhvr>
                                        <p:cTn id="49" dur="500"/>
                                        <p:tgtEl>
                                          <p:spTgt spid="55">
                                            <p:txEl>
                                              <p:pRg st="0" end="0"/>
                                            </p:txEl>
                                          </p:spTgt>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56">
                                            <p:txEl>
                                              <p:pRg st="0" end="0"/>
                                            </p:txEl>
                                          </p:spTgt>
                                        </p:tgtEl>
                                        <p:attrNameLst>
                                          <p:attrName>style.visibility</p:attrName>
                                        </p:attrNameLst>
                                      </p:cBhvr>
                                      <p:to>
                                        <p:strVal val="visible"/>
                                      </p:to>
                                    </p:set>
                                    <p:animEffect transition="in" filter="fade">
                                      <p:cBhvr>
                                        <p:cTn id="53" dur="500"/>
                                        <p:tgtEl>
                                          <p:spTgt spid="5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wipe(up)">
                                      <p:cBhvr>
                                        <p:cTn id="58" dur="500"/>
                                        <p:tgtEl>
                                          <p:spTgt spid="50"/>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58">
                                            <p:txEl>
                                              <p:pRg st="0" end="0"/>
                                            </p:txEl>
                                          </p:spTgt>
                                        </p:tgtEl>
                                        <p:attrNameLst>
                                          <p:attrName>style.visibility</p:attrName>
                                        </p:attrNameLst>
                                      </p:cBhvr>
                                      <p:to>
                                        <p:strVal val="visible"/>
                                      </p:to>
                                    </p:set>
                                    <p:animEffect transition="in" filter="fade">
                                      <p:cBhvr>
                                        <p:cTn id="66" dur="500"/>
                                        <p:tgtEl>
                                          <p:spTgt spid="58">
                                            <p:txEl>
                                              <p:pRg st="0" end="0"/>
                                            </p:txEl>
                                          </p:spTgt>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59">
                                            <p:txEl>
                                              <p:pRg st="0" end="0"/>
                                            </p:txEl>
                                          </p:spTgt>
                                        </p:tgtEl>
                                        <p:attrNameLst>
                                          <p:attrName>style.visibility</p:attrName>
                                        </p:attrNameLst>
                                      </p:cBhvr>
                                      <p:to>
                                        <p:strVal val="visible"/>
                                      </p:to>
                                    </p:set>
                                    <p:animEffect transition="in" filter="fade">
                                      <p:cBhvr>
                                        <p:cTn id="70"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52" grpId="0" build="p">
        <p:tmplLst>
          <p:tmpl lvl="1">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5" grpId="0" build="p">
        <p:tmplLst>
          <p:tmpl lvl="1">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4"/>
          <p:cNvCxnSpPr/>
          <p:nvPr userDrawn="1"/>
        </p:nvCxnSpPr>
        <p:spPr>
          <a:xfrm>
            <a:off x="3597689" y="4355762"/>
            <a:ext cx="0" cy="675443"/>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userDrawn="1"/>
        </p:nvCxnSpPr>
        <p:spPr>
          <a:xfrm>
            <a:off x="1828801" y="3253516"/>
            <a:ext cx="0" cy="7584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7"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8" name="Rectangle 17"/>
          <p:cNvSpPr/>
          <p:nvPr userDrawn="1"/>
        </p:nvSpPr>
        <p:spPr>
          <a:xfrm>
            <a:off x="447811" y="5314349"/>
            <a:ext cx="7553188" cy="8496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p:cNvCxnSpPr/>
          <p:nvPr userDrawn="1"/>
        </p:nvCxnSpPr>
        <p:spPr>
          <a:xfrm>
            <a:off x="1371600" y="5410200"/>
            <a:ext cx="0" cy="68580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7" name="Rectangle 26"/>
          <p:cNvSpPr/>
          <p:nvPr userDrawn="1"/>
        </p:nvSpPr>
        <p:spPr>
          <a:xfrm>
            <a:off x="464744" y="4383543"/>
            <a:ext cx="7536255" cy="849600"/>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p:cNvSpPr/>
          <p:nvPr userDrawn="1"/>
        </p:nvSpPr>
        <p:spPr>
          <a:xfrm>
            <a:off x="447810" y="3429000"/>
            <a:ext cx="7553189" cy="8496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18"/>
          <p:cNvSpPr>
            <a:spLocks noGrp="1"/>
          </p:cNvSpPr>
          <p:nvPr>
            <p:ph type="body" sz="quarter" idx="10" hasCustomPrompt="1"/>
          </p:nvPr>
        </p:nvSpPr>
        <p:spPr>
          <a:xfrm>
            <a:off x="685800" y="3413125"/>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34" name="Text Placeholder 18"/>
          <p:cNvSpPr>
            <a:spLocks noGrp="1"/>
          </p:cNvSpPr>
          <p:nvPr>
            <p:ph type="body" sz="quarter" idx="12" hasCustomPrompt="1"/>
          </p:nvPr>
        </p:nvSpPr>
        <p:spPr>
          <a:xfrm>
            <a:off x="685800" y="5278024"/>
            <a:ext cx="449658" cy="589376"/>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37" name="Content Placeholder 22"/>
          <p:cNvSpPr>
            <a:spLocks noGrp="1"/>
          </p:cNvSpPr>
          <p:nvPr>
            <p:ph sz="quarter" idx="15"/>
          </p:nvPr>
        </p:nvSpPr>
        <p:spPr>
          <a:xfrm>
            <a:off x="1523573" y="5410200"/>
            <a:ext cx="6401227" cy="685800"/>
          </a:xfrm>
          <a:prstGeom prst="rect">
            <a:avLst/>
          </a:prstGeom>
        </p:spPr>
        <p:txBody>
          <a:bodyPr/>
          <a:lstStyle>
            <a:lvl1pPr marL="0" indent="0">
              <a:buNone/>
              <a:defRPr sz="2000" b="1"/>
            </a:lvl1pPr>
            <a:lvl2pPr marL="342900" indent="0">
              <a:buNone/>
              <a:defRPr sz="2000"/>
            </a:lvl2pPr>
            <a:lvl3pPr marL="685800" indent="0">
              <a:buNone/>
              <a:defRPr sz="2000"/>
            </a:lvl3pPr>
          </a:lstStyle>
          <a:p>
            <a:pPr lvl="0"/>
            <a:r>
              <a:rPr lang="en-US" dirty="0" smtClean="0"/>
              <a:t>Click to edit Master text style</a:t>
            </a:r>
          </a:p>
        </p:txBody>
      </p:sp>
      <p:sp>
        <p:nvSpPr>
          <p:cNvPr id="53" name="Text Placeholder 18"/>
          <p:cNvSpPr>
            <a:spLocks noGrp="1"/>
          </p:cNvSpPr>
          <p:nvPr>
            <p:ph type="body" sz="quarter" idx="16" hasCustomPrompt="1"/>
          </p:nvPr>
        </p:nvSpPr>
        <p:spPr>
          <a:xfrm>
            <a:off x="693342" y="4372695"/>
            <a:ext cx="449658" cy="589376"/>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cxnSp>
        <p:nvCxnSpPr>
          <p:cNvPr id="55" name="Straight Connector 54"/>
          <p:cNvCxnSpPr/>
          <p:nvPr userDrawn="1"/>
        </p:nvCxnSpPr>
        <p:spPr>
          <a:xfrm>
            <a:off x="1371600" y="4465106"/>
            <a:ext cx="0" cy="68580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userDrawn="1"/>
        </p:nvCxnSpPr>
        <p:spPr>
          <a:xfrm>
            <a:off x="1371600" y="3505200"/>
            <a:ext cx="0" cy="68580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57" name="Content Placeholder 22"/>
          <p:cNvSpPr>
            <a:spLocks noGrp="1"/>
          </p:cNvSpPr>
          <p:nvPr>
            <p:ph sz="quarter" idx="17"/>
          </p:nvPr>
        </p:nvSpPr>
        <p:spPr>
          <a:xfrm>
            <a:off x="1523573" y="4454084"/>
            <a:ext cx="6401227" cy="685800"/>
          </a:xfrm>
          <a:prstGeom prst="rect">
            <a:avLst/>
          </a:prstGeom>
        </p:spPr>
        <p:txBody>
          <a:bodyPr/>
          <a:lstStyle>
            <a:lvl1pPr marL="0" indent="0">
              <a:buNone/>
              <a:defRPr sz="2000" b="1"/>
            </a:lvl1pPr>
            <a:lvl2pPr marL="342900" indent="0">
              <a:buNone/>
              <a:defRPr sz="2000"/>
            </a:lvl2pPr>
            <a:lvl3pPr marL="685800" indent="0">
              <a:buNone/>
              <a:defRPr sz="2000"/>
            </a:lvl3pPr>
          </a:lstStyle>
          <a:p>
            <a:pPr lvl="0"/>
            <a:r>
              <a:rPr lang="en-US" dirty="0" smtClean="0"/>
              <a:t>Click to edit Master text style</a:t>
            </a:r>
          </a:p>
        </p:txBody>
      </p:sp>
      <p:sp>
        <p:nvSpPr>
          <p:cNvPr id="58" name="Content Placeholder 22"/>
          <p:cNvSpPr>
            <a:spLocks noGrp="1"/>
          </p:cNvSpPr>
          <p:nvPr>
            <p:ph sz="quarter" idx="18"/>
          </p:nvPr>
        </p:nvSpPr>
        <p:spPr>
          <a:xfrm>
            <a:off x="1524000" y="3505200"/>
            <a:ext cx="6400800" cy="685800"/>
          </a:xfrm>
          <a:prstGeom prst="rect">
            <a:avLst/>
          </a:prstGeom>
        </p:spPr>
        <p:txBody>
          <a:bodyPr/>
          <a:lstStyle>
            <a:lvl1pPr marL="0" indent="0">
              <a:buNone/>
              <a:defRPr sz="2000" b="1"/>
            </a:lvl1pPr>
            <a:lvl2pPr marL="342900" indent="0">
              <a:buNone/>
              <a:defRPr sz="2000"/>
            </a:lvl2pPr>
            <a:lvl3pPr marL="685800" indent="0">
              <a:buNone/>
              <a:defRPr sz="2000"/>
            </a:lvl3pPr>
          </a:lstStyle>
          <a:p>
            <a:pPr lvl="0"/>
            <a:r>
              <a:rPr lang="en-US" dirty="0" smtClean="0"/>
              <a:t>Click to edit Master text style</a:t>
            </a:r>
          </a:p>
        </p:txBody>
      </p:sp>
    </p:spTree>
    <p:extLst>
      <p:ext uri="{BB962C8B-B14F-4D97-AF65-F5344CB8AC3E}">
        <p14:creationId xmlns:p14="http://schemas.microsoft.com/office/powerpoint/2010/main" val="68558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7">
                                            <p:txEl>
                                              <p:pRg st="0" end="0"/>
                                            </p:txEl>
                                          </p:spTgt>
                                        </p:tgtEl>
                                        <p:attrNameLst>
                                          <p:attrName>style.visibility</p:attrName>
                                        </p:attrNameLst>
                                      </p:cBhvr>
                                      <p:to>
                                        <p:strVal val="visible"/>
                                      </p:to>
                                    </p:set>
                                    <p:animEffect transition="in" filter="fade">
                                      <p:cBhvr>
                                        <p:cTn id="38" dur="500"/>
                                        <p:tgtEl>
                                          <p:spTgt spid="37">
                                            <p:txEl>
                                              <p:pRg st="0" end="0"/>
                                            </p:txEl>
                                          </p:spTgt>
                                        </p:tgtEl>
                                      </p:cBhvr>
                                    </p:animEffect>
                                  </p:childTnLst>
                                </p:cTn>
                              </p:par>
                              <p:par>
                                <p:cTn id="39" presetID="2" presetClass="entr" presetSubtype="2"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additive="base">
                                        <p:cTn id="41" dur="500" fill="hold"/>
                                        <p:tgtEl>
                                          <p:spTgt spid="55"/>
                                        </p:tgtEl>
                                        <p:attrNameLst>
                                          <p:attrName>ppt_x</p:attrName>
                                        </p:attrNameLst>
                                      </p:cBhvr>
                                      <p:tavLst>
                                        <p:tav tm="0">
                                          <p:val>
                                            <p:strVal val="1+#ppt_w/2"/>
                                          </p:val>
                                        </p:tav>
                                        <p:tav tm="100000">
                                          <p:val>
                                            <p:strVal val="#ppt_x"/>
                                          </p:val>
                                        </p:tav>
                                      </p:tavLst>
                                    </p:anim>
                                    <p:anim calcmode="lin" valueType="num">
                                      <p:cBhvr additive="base">
                                        <p:cTn id="42" dur="500" fill="hold"/>
                                        <p:tgtEl>
                                          <p:spTgt spid="5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additive="base">
                                        <p:cTn id="45" dur="500" fill="hold"/>
                                        <p:tgtEl>
                                          <p:spTgt spid="56"/>
                                        </p:tgtEl>
                                        <p:attrNameLst>
                                          <p:attrName>ppt_x</p:attrName>
                                        </p:attrNameLst>
                                      </p:cBhvr>
                                      <p:tavLst>
                                        <p:tav tm="0">
                                          <p:val>
                                            <p:strVal val="1+#ppt_w/2"/>
                                          </p:val>
                                        </p:tav>
                                        <p:tav tm="100000">
                                          <p:val>
                                            <p:strVal val="#ppt_x"/>
                                          </p:val>
                                        </p:tav>
                                      </p:tavLst>
                                    </p:anim>
                                    <p:anim calcmode="lin" valueType="num">
                                      <p:cBhvr additive="base">
                                        <p:cTn id="46" dur="500" fill="hold"/>
                                        <p:tgtEl>
                                          <p:spTgt spid="56"/>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57">
                                            <p:txEl>
                                              <p:pRg st="0" end="0"/>
                                            </p:txEl>
                                          </p:spTgt>
                                        </p:tgtEl>
                                        <p:attrNameLst>
                                          <p:attrName>style.visibility</p:attrName>
                                        </p:attrNameLst>
                                      </p:cBhvr>
                                      <p:to>
                                        <p:strVal val="visible"/>
                                      </p:to>
                                    </p:set>
                                    <p:animEffect transition="in" filter="fade">
                                      <p:cBhvr>
                                        <p:cTn id="50" dur="500"/>
                                        <p:tgtEl>
                                          <p:spTgt spid="57">
                                            <p:txEl>
                                              <p:pRg st="0" end="0"/>
                                            </p:txEl>
                                          </p:spTgt>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58">
                                            <p:txEl>
                                              <p:pRg st="0" end="0"/>
                                            </p:txEl>
                                          </p:spTgt>
                                        </p:tgtEl>
                                        <p:attrNameLst>
                                          <p:attrName>style.visibility</p:attrName>
                                        </p:attrNameLst>
                                      </p:cBhvr>
                                      <p:to>
                                        <p:strVal val="visible"/>
                                      </p:to>
                                    </p:set>
                                    <p:animEffect transition="in" filter="fade">
                                      <p:cBhvr>
                                        <p:cTn id="54"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29"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57" grpId="0" build="p">
        <p:tmplLst>
          <p:tmpl lvl="1">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p:cNvSpPr/>
          <p:nvPr userDrawn="1"/>
        </p:nvSpPr>
        <p:spPr>
          <a:xfrm>
            <a:off x="464745" y="4275403"/>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p:cNvCxnSpPr/>
          <p:nvPr userDrawn="1"/>
        </p:nvCxnSpPr>
        <p:spPr>
          <a:xfrm>
            <a:off x="1607745" y="4425554"/>
            <a:ext cx="0" cy="1006816"/>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7" name="Rectangle 6"/>
          <p:cNvSpPr/>
          <p:nvPr userDrawn="1"/>
        </p:nvSpPr>
        <p:spPr>
          <a:xfrm>
            <a:off x="457200" y="2903803"/>
            <a:ext cx="7467599" cy="1235416"/>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Connector 8"/>
          <p:cNvCxnSpPr/>
          <p:nvPr userDrawn="1"/>
        </p:nvCxnSpPr>
        <p:spPr>
          <a:xfrm>
            <a:off x="1600200" y="3053954"/>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1" name="Rectangle 10"/>
          <p:cNvSpPr/>
          <p:nvPr userDrawn="1"/>
        </p:nvSpPr>
        <p:spPr>
          <a:xfrm>
            <a:off x="457200" y="1524000"/>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Connector 12"/>
          <p:cNvCxnSpPr/>
          <p:nvPr userDrawn="1"/>
        </p:nvCxnSpPr>
        <p:spPr>
          <a:xfrm>
            <a:off x="1607745" y="1674151"/>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7"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9" name="Text Placeholder 18"/>
          <p:cNvSpPr>
            <a:spLocks noGrp="1"/>
          </p:cNvSpPr>
          <p:nvPr>
            <p:ph type="body" sz="quarter" idx="10" hasCustomPrompt="1"/>
          </p:nvPr>
        </p:nvSpPr>
        <p:spPr>
          <a:xfrm>
            <a:off x="727673" y="1675209"/>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20" name="Text Placeholder 18"/>
          <p:cNvSpPr>
            <a:spLocks noGrp="1"/>
          </p:cNvSpPr>
          <p:nvPr>
            <p:ph type="body" sz="quarter" idx="11" hasCustomPrompt="1"/>
          </p:nvPr>
        </p:nvSpPr>
        <p:spPr>
          <a:xfrm>
            <a:off x="720128" y="3014172"/>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21" name="Text Placeholder 18"/>
          <p:cNvSpPr>
            <a:spLocks noGrp="1"/>
          </p:cNvSpPr>
          <p:nvPr>
            <p:ph type="body" sz="quarter" idx="12" hasCustomPrompt="1"/>
          </p:nvPr>
        </p:nvSpPr>
        <p:spPr>
          <a:xfrm>
            <a:off x="693345" y="4389873"/>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23" name="Content Placeholder 22"/>
          <p:cNvSpPr>
            <a:spLocks noGrp="1"/>
          </p:cNvSpPr>
          <p:nvPr>
            <p:ph sz="quarter" idx="13"/>
          </p:nvPr>
        </p:nvSpPr>
        <p:spPr>
          <a:xfrm>
            <a:off x="1901031" y="3100465"/>
            <a:ext cx="5722937" cy="852488"/>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a:p>
            <a:pPr lvl="2"/>
            <a:r>
              <a:rPr lang="en-US" dirty="0" smtClean="0"/>
              <a:t>Third </a:t>
            </a:r>
            <a:r>
              <a:rPr lang="en-US" dirty="0" err="1" smtClean="0"/>
              <a:t>levelFifth</a:t>
            </a:r>
            <a:r>
              <a:rPr lang="en-US" dirty="0" smtClean="0"/>
              <a:t> level</a:t>
            </a:r>
            <a:endParaRPr lang="en-ZA" dirty="0"/>
          </a:p>
        </p:txBody>
      </p:sp>
      <p:sp>
        <p:nvSpPr>
          <p:cNvPr id="24" name="Content Placeholder 22"/>
          <p:cNvSpPr>
            <a:spLocks noGrp="1"/>
          </p:cNvSpPr>
          <p:nvPr>
            <p:ph sz="quarter" idx="14"/>
          </p:nvPr>
        </p:nvSpPr>
        <p:spPr>
          <a:xfrm>
            <a:off x="1954547" y="1751315"/>
            <a:ext cx="5722937" cy="852488"/>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a:p>
            <a:pPr lvl="2"/>
            <a:r>
              <a:rPr lang="en-US" dirty="0" smtClean="0"/>
              <a:t>Third </a:t>
            </a:r>
            <a:r>
              <a:rPr lang="en-US" dirty="0" err="1" smtClean="0"/>
              <a:t>levelFifth</a:t>
            </a:r>
            <a:r>
              <a:rPr lang="en-US" dirty="0" smtClean="0"/>
              <a:t> level</a:t>
            </a:r>
            <a:endParaRPr lang="en-ZA" dirty="0"/>
          </a:p>
        </p:txBody>
      </p:sp>
      <p:sp>
        <p:nvSpPr>
          <p:cNvPr id="25" name="Content Placeholder 22"/>
          <p:cNvSpPr>
            <a:spLocks noGrp="1"/>
          </p:cNvSpPr>
          <p:nvPr>
            <p:ph sz="quarter" idx="15"/>
          </p:nvPr>
        </p:nvSpPr>
        <p:spPr>
          <a:xfrm>
            <a:off x="1954417" y="4502718"/>
            <a:ext cx="5722937" cy="852488"/>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a:p>
            <a:pPr lvl="2"/>
            <a:r>
              <a:rPr lang="en-US" dirty="0" smtClean="0"/>
              <a:t>Third </a:t>
            </a:r>
            <a:r>
              <a:rPr lang="en-US" dirty="0" err="1" smtClean="0"/>
              <a:t>levelFifth</a:t>
            </a:r>
            <a:r>
              <a:rPr lang="en-US" dirty="0" smtClean="0"/>
              <a:t> level</a:t>
            </a:r>
            <a:endParaRPr lang="en-ZA"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0" y="1371600"/>
            <a:ext cx="3103984" cy="3553343"/>
          </a:xfrm>
          <a:prstGeom prst="rect">
            <a:avLst/>
          </a:prstGeom>
        </p:spPr>
      </p:pic>
    </p:spTree>
    <p:extLst>
      <p:ext uri="{BB962C8B-B14F-4D97-AF65-F5344CB8AC3E}">
        <p14:creationId xmlns:p14="http://schemas.microsoft.com/office/powerpoint/2010/main" val="136856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Effect transition="in" filter="fade">
                                      <p:cBhvr>
                                        <p:cTn id="24" dur="500"/>
                                        <p:tgtEl>
                                          <p:spTgt spid="24">
                                            <p:txEl>
                                              <p:pRg st="1" end="1"/>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fade">
                                      <p:cBhvr>
                                        <p:cTn id="28" dur="500"/>
                                        <p:tgtEl>
                                          <p:spTgt spid="2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23">
                                            <p:txEl>
                                              <p:pRg st="1" end="1"/>
                                            </p:txEl>
                                          </p:spTgt>
                                        </p:tgtEl>
                                        <p:attrNameLst>
                                          <p:attrName>style.visibility</p:attrName>
                                        </p:attrNameLst>
                                      </p:cBhvr>
                                      <p:to>
                                        <p:strVal val="visible"/>
                                      </p:to>
                                    </p:set>
                                    <p:animEffect transition="in" filter="fade">
                                      <p:cBhvr>
                                        <p:cTn id="46" dur="500"/>
                                        <p:tgtEl>
                                          <p:spTgt spid="23">
                                            <p:txEl>
                                              <p:pRg st="1" end="1"/>
                                            </p:txEl>
                                          </p:spTgt>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23">
                                            <p:txEl>
                                              <p:pRg st="2" end="2"/>
                                            </p:txEl>
                                          </p:spTgt>
                                        </p:tgtEl>
                                        <p:attrNameLst>
                                          <p:attrName>style.visibility</p:attrName>
                                        </p:attrNameLst>
                                      </p:cBhvr>
                                      <p:to>
                                        <p:strVal val="visible"/>
                                      </p:to>
                                    </p:set>
                                    <p:animEffect transition="in" filter="fade">
                                      <p:cBhvr>
                                        <p:cTn id="50" dur="500"/>
                                        <p:tgtEl>
                                          <p:spTgt spid="2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0-#ppt_w/2"/>
                                          </p:val>
                                        </p:tav>
                                        <p:tav tm="100000">
                                          <p:val>
                                            <p:strVal val="#ppt_x"/>
                                          </p:val>
                                        </p:tav>
                                      </p:tavLst>
                                    </p:anim>
                                    <p:anim calcmode="lin" valueType="num">
                                      <p:cBhvr additive="base">
                                        <p:cTn id="56" dur="500" fill="hold"/>
                                        <p:tgtEl>
                                          <p:spTgt spid="3"/>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1+#ppt_w/2"/>
                                          </p:val>
                                        </p:tav>
                                        <p:tav tm="100000">
                                          <p:val>
                                            <p:strVal val="#ppt_x"/>
                                          </p:val>
                                        </p:tav>
                                      </p:tavLst>
                                    </p:anim>
                                    <p:anim calcmode="lin" valueType="num">
                                      <p:cBhvr additive="base">
                                        <p:cTn id="60" dur="500" fill="hold"/>
                                        <p:tgtEl>
                                          <p:spTgt spid="5"/>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5">
                                            <p:txEl>
                                              <p:pRg st="0" end="0"/>
                                            </p:txEl>
                                          </p:spTgt>
                                        </p:tgtEl>
                                        <p:attrNameLst>
                                          <p:attrName>style.visibility</p:attrName>
                                        </p:attrNameLst>
                                      </p:cBhvr>
                                      <p:to>
                                        <p:strVal val="visible"/>
                                      </p:to>
                                    </p:set>
                                    <p:animEffect transition="in" filter="fade">
                                      <p:cBhvr>
                                        <p:cTn id="64" dur="500"/>
                                        <p:tgtEl>
                                          <p:spTgt spid="25">
                                            <p:txEl>
                                              <p:pRg st="0" end="0"/>
                                            </p:txEl>
                                          </p:spTgt>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25">
                                            <p:txEl>
                                              <p:pRg st="1" end="1"/>
                                            </p:txEl>
                                          </p:spTgt>
                                        </p:tgtEl>
                                        <p:attrNameLst>
                                          <p:attrName>style.visibility</p:attrName>
                                        </p:attrNameLst>
                                      </p:cBhvr>
                                      <p:to>
                                        <p:strVal val="visible"/>
                                      </p:to>
                                    </p:set>
                                    <p:animEffect transition="in" filter="fade">
                                      <p:cBhvr>
                                        <p:cTn id="68" dur="500"/>
                                        <p:tgtEl>
                                          <p:spTgt spid="25">
                                            <p:txEl>
                                              <p:pRg st="1" end="1"/>
                                            </p:txEl>
                                          </p:spTgt>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25">
                                            <p:txEl>
                                              <p:pRg st="2" end="2"/>
                                            </p:txEl>
                                          </p:spTgt>
                                        </p:tgtEl>
                                        <p:attrNameLst>
                                          <p:attrName>style.visibility</p:attrName>
                                        </p:attrNameLst>
                                      </p:cBhvr>
                                      <p:to>
                                        <p:strVal val="visible"/>
                                      </p:to>
                                    </p:set>
                                    <p:animEffect transition="in" filter="fade">
                                      <p:cBhvr>
                                        <p:cTn id="7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cxnSp>
        <p:nvCxnSpPr>
          <p:cNvPr id="15" name="Straight Connector 14"/>
          <p:cNvCxnSpPr/>
          <p:nvPr userDrawn="1"/>
        </p:nvCxnSpPr>
        <p:spPr>
          <a:xfrm>
            <a:off x="4114800" y="1981200"/>
            <a:ext cx="0" cy="373380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17" name="Text Placeholder 16"/>
          <p:cNvSpPr>
            <a:spLocks noGrp="1"/>
          </p:cNvSpPr>
          <p:nvPr>
            <p:ph type="body" sz="quarter" idx="10" hasCustomPrompt="1"/>
          </p:nvPr>
        </p:nvSpPr>
        <p:spPr>
          <a:xfrm>
            <a:off x="782049" y="3669822"/>
            <a:ext cx="3048000" cy="356555"/>
          </a:xfrm>
          <a:prstGeom prst="rect">
            <a:avLst/>
          </a:prstGeom>
        </p:spPr>
        <p:txBody>
          <a:bodyPr/>
          <a:lstStyle>
            <a:lvl1pPr marL="0" indent="0" algn="ctr">
              <a:buNone/>
              <a:defRPr sz="2000" b="0"/>
            </a:lvl1pPr>
            <a:lvl2pPr marL="342900" indent="0" algn="l">
              <a:buNone/>
              <a:defRPr/>
            </a:lvl2pPr>
          </a:lstStyle>
          <a:p>
            <a:pPr lvl="0"/>
            <a:r>
              <a:rPr lang="en-US" dirty="0" smtClean="0"/>
              <a:t>[description]</a:t>
            </a:r>
          </a:p>
        </p:txBody>
      </p:sp>
      <p:sp>
        <p:nvSpPr>
          <p:cNvPr id="30" name="Text Placeholder 16"/>
          <p:cNvSpPr>
            <a:spLocks noGrp="1"/>
          </p:cNvSpPr>
          <p:nvPr>
            <p:ph type="body" sz="quarter" idx="11" hasCustomPrompt="1"/>
          </p:nvPr>
        </p:nvSpPr>
        <p:spPr>
          <a:xfrm>
            <a:off x="782049" y="3086385"/>
            <a:ext cx="3047999" cy="522040"/>
          </a:xfrm>
          <a:prstGeom prst="rect">
            <a:avLst/>
          </a:prstGeom>
        </p:spPr>
        <p:txBody>
          <a:bodyPr/>
          <a:lstStyle>
            <a:lvl1pPr marL="0" indent="0" algn="ctr">
              <a:buNone/>
              <a:defRPr sz="3200" b="1">
                <a:solidFill>
                  <a:srgbClr val="1073B0"/>
                </a:solidFill>
              </a:defRPr>
            </a:lvl1pPr>
            <a:lvl2pPr marL="342900" indent="0" algn="l">
              <a:buNone/>
              <a:defRPr/>
            </a:lvl2pPr>
          </a:lstStyle>
          <a:p>
            <a:pPr lvl="0"/>
            <a:r>
              <a:rPr lang="en-US" dirty="0" smtClean="0"/>
              <a:t>[term]</a:t>
            </a:r>
          </a:p>
        </p:txBody>
      </p:sp>
      <p:sp>
        <p:nvSpPr>
          <p:cNvPr id="31" name="Text Placeholder 16"/>
          <p:cNvSpPr>
            <a:spLocks noGrp="1"/>
          </p:cNvSpPr>
          <p:nvPr>
            <p:ph type="body" sz="quarter" idx="12" hasCustomPrompt="1"/>
          </p:nvPr>
        </p:nvSpPr>
        <p:spPr>
          <a:xfrm>
            <a:off x="4419600" y="3682045"/>
            <a:ext cx="3048000" cy="356555"/>
          </a:xfrm>
          <a:prstGeom prst="rect">
            <a:avLst/>
          </a:prstGeom>
        </p:spPr>
        <p:txBody>
          <a:bodyPr/>
          <a:lstStyle>
            <a:lvl1pPr marL="0" indent="0" algn="ctr">
              <a:buNone/>
              <a:defRPr sz="2000" b="0"/>
            </a:lvl1pPr>
            <a:lvl2pPr marL="342900" indent="0" algn="l">
              <a:buNone/>
              <a:defRPr/>
            </a:lvl2pPr>
          </a:lstStyle>
          <a:p>
            <a:pPr lvl="0"/>
            <a:r>
              <a:rPr lang="en-US" dirty="0" smtClean="0"/>
              <a:t>[description]</a:t>
            </a:r>
          </a:p>
        </p:txBody>
      </p:sp>
      <p:sp>
        <p:nvSpPr>
          <p:cNvPr id="32" name="Text Placeholder 16"/>
          <p:cNvSpPr>
            <a:spLocks noGrp="1"/>
          </p:cNvSpPr>
          <p:nvPr>
            <p:ph type="body" sz="quarter" idx="13" hasCustomPrompt="1"/>
          </p:nvPr>
        </p:nvSpPr>
        <p:spPr>
          <a:xfrm>
            <a:off x="4419600" y="3098608"/>
            <a:ext cx="3047999" cy="522040"/>
          </a:xfrm>
          <a:prstGeom prst="rect">
            <a:avLst/>
          </a:prstGeom>
        </p:spPr>
        <p:txBody>
          <a:bodyPr/>
          <a:lstStyle>
            <a:lvl1pPr marL="0" indent="0" algn="ctr">
              <a:buNone/>
              <a:defRPr sz="3200" b="1">
                <a:solidFill>
                  <a:srgbClr val="A4C83B"/>
                </a:solidFill>
              </a:defRPr>
            </a:lvl1pPr>
            <a:lvl2pPr marL="342900" indent="0" algn="l">
              <a:buNone/>
              <a:defRPr/>
            </a:lvl2pPr>
          </a:lstStyle>
          <a:p>
            <a:pPr lvl="0"/>
            <a:r>
              <a:rPr lang="en-US" dirty="0" smtClean="0"/>
              <a:t>[term]</a:t>
            </a:r>
          </a:p>
        </p:txBody>
      </p:sp>
    </p:spTree>
    <p:extLst>
      <p:ext uri="{BB962C8B-B14F-4D97-AF65-F5344CB8AC3E}">
        <p14:creationId xmlns:p14="http://schemas.microsoft.com/office/powerpoint/2010/main" val="207473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0"/>
                  </p:stCondLst>
                  <p:childTnLst>
                    <p:set>
                      <p:cBhvr>
                        <p:cTn dur="1" fill="hold">
                          <p:stCondLst>
                            <p:cond delay="9"/>
                          </p:stCondLst>
                        </p:cTn>
                        <p:tgtEl>
                          <p:spTgt spid="17"/>
                        </p:tgtEl>
                        <p:attrNameLst>
                          <p:attrName>style.visibility</p:attrName>
                        </p:attrNameLst>
                      </p:cBhvr>
                      <p:to>
                        <p:strVal val="visible"/>
                      </p:to>
                    </p:set>
                  </p:childTnLst>
                </p:cTn>
              </p:par>
            </p:tnLst>
          </p:tmpl>
        </p:tmplLst>
      </p:bldP>
      <p:bldP spid="30" grpId="0" build="p">
        <p:tmplLst>
          <p:tmpl lvl="1">
            <p:tnLst>
              <p:par>
                <p:cTn presetID="1" presetClass="entr" presetSubtype="0" fill="hold" nodeType="clickEffect">
                  <p:stCondLst>
                    <p:cond delay="0"/>
                  </p:stCondLst>
                  <p:childTnLst>
                    <p:set>
                      <p:cBhvr>
                        <p:cTn dur="1" fill="hold">
                          <p:stCondLst>
                            <p:cond delay="9"/>
                          </p:stCondLst>
                        </p:cTn>
                        <p:tgtEl>
                          <p:spTgt spid="30"/>
                        </p:tgtEl>
                        <p:attrNameLst>
                          <p:attrName>style.visibility</p:attrName>
                        </p:attrNameLst>
                      </p:cBhvr>
                      <p:to>
                        <p:strVal val="visible"/>
                      </p:to>
                    </p:set>
                  </p:childTnLst>
                </p:cTn>
              </p:par>
            </p:tnLst>
          </p:tmpl>
        </p:tmplLst>
      </p:bldP>
      <p:bldP spid="31" grpId="0" build="p">
        <p:tmplLst>
          <p:tmpl lvl="1">
            <p:tnLst>
              <p:par>
                <p:cTn presetID="1"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click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traight Connector 2"/>
          <p:cNvCxnSpPr/>
          <p:nvPr userDrawn="1"/>
        </p:nvCxnSpPr>
        <p:spPr>
          <a:xfrm flipH="1">
            <a:off x="4146554" y="2690745"/>
            <a:ext cx="687974" cy="975077"/>
          </a:xfrm>
          <a:prstGeom prst="line">
            <a:avLst/>
          </a:prstGeom>
          <a:ln w="57150">
            <a:solidFill>
              <a:schemeClr val="bg1">
                <a:lumMod val="75000"/>
              </a:schemeClr>
            </a:solidFill>
          </a:ln>
        </p:spPr>
        <p:style>
          <a:lnRef idx="3">
            <a:schemeClr val="dk1"/>
          </a:lnRef>
          <a:fillRef idx="0">
            <a:schemeClr val="dk1"/>
          </a:fillRef>
          <a:effectRef idx="2">
            <a:schemeClr val="dk1"/>
          </a:effectRef>
          <a:fontRef idx="minor">
            <a:schemeClr val="tx1"/>
          </a:fontRef>
        </p:style>
      </p:cxnSp>
      <p:cxnSp>
        <p:nvCxnSpPr>
          <p:cNvPr id="4" name="Straight Connector 3"/>
          <p:cNvCxnSpPr/>
          <p:nvPr userDrawn="1"/>
        </p:nvCxnSpPr>
        <p:spPr>
          <a:xfrm>
            <a:off x="4281012" y="4463004"/>
            <a:ext cx="753861" cy="662057"/>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2004607" y="4079300"/>
            <a:ext cx="900223" cy="1216"/>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945591" y="3492626"/>
            <a:ext cx="1173349" cy="11733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p:cNvSpPr/>
          <p:nvPr userDrawn="1"/>
        </p:nvSpPr>
        <p:spPr>
          <a:xfrm>
            <a:off x="4239304" y="2068510"/>
            <a:ext cx="1173348" cy="1173349"/>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userDrawn="1"/>
        </p:nvSpPr>
        <p:spPr>
          <a:xfrm>
            <a:off x="4831655" y="4748894"/>
            <a:ext cx="1173349" cy="1173349"/>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p:cNvSpPr/>
          <p:nvPr userDrawn="1"/>
        </p:nvSpPr>
        <p:spPr>
          <a:xfrm>
            <a:off x="2743200" y="3419727"/>
            <a:ext cx="1645691" cy="16456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18"/>
          <p:cNvSpPr>
            <a:spLocks noGrp="1"/>
          </p:cNvSpPr>
          <p:nvPr userDrawn="1">
            <p:ph type="body" sz="quarter" idx="10"/>
          </p:nvPr>
        </p:nvSpPr>
        <p:spPr>
          <a:xfrm>
            <a:off x="2954460" y="3702077"/>
            <a:ext cx="1175862" cy="540495"/>
          </a:xfrm>
          <a:prstGeom prst="rect">
            <a:avLst/>
          </a:prstGeom>
        </p:spPr>
        <p:txBody>
          <a:bodyPr/>
          <a:lstStyle>
            <a:lvl1pPr marL="0" indent="0" algn="ctr">
              <a:buNone/>
              <a:defRPr b="1"/>
            </a:lvl1pPr>
          </a:lstStyle>
          <a:p>
            <a:pPr lvl="0"/>
            <a:r>
              <a:rPr lang="en-US" dirty="0" smtClean="0"/>
              <a:t>Click to edit Master text</a:t>
            </a:r>
            <a:endParaRPr lang="en-ZA" dirty="0"/>
          </a:p>
        </p:txBody>
      </p:sp>
      <p:sp>
        <p:nvSpPr>
          <p:cNvPr id="21" name="Text Placeholder 20"/>
          <p:cNvSpPr>
            <a:spLocks noGrp="1"/>
          </p:cNvSpPr>
          <p:nvPr userDrawn="1">
            <p:ph type="body" sz="quarter" idx="11"/>
          </p:nvPr>
        </p:nvSpPr>
        <p:spPr>
          <a:xfrm>
            <a:off x="4377764" y="2286000"/>
            <a:ext cx="956235" cy="622015"/>
          </a:xfrm>
          <a:prstGeom prst="rect">
            <a:avLst/>
          </a:prstGeom>
        </p:spPr>
        <p:txBody>
          <a:bodyPr/>
          <a:lstStyle>
            <a:lvl1pPr marL="0" indent="0" algn="ctr">
              <a:buNone/>
              <a:defRPr/>
            </a:lvl1pPr>
          </a:lstStyle>
          <a:p>
            <a:pPr lvl="0"/>
            <a:r>
              <a:rPr lang="en-US" dirty="0" smtClean="0"/>
              <a:t>Click to edit </a:t>
            </a:r>
          </a:p>
        </p:txBody>
      </p:sp>
      <p:sp>
        <p:nvSpPr>
          <p:cNvPr id="22" name="Text Placeholder 20"/>
          <p:cNvSpPr>
            <a:spLocks noGrp="1"/>
          </p:cNvSpPr>
          <p:nvPr userDrawn="1">
            <p:ph type="body" sz="quarter" idx="12"/>
          </p:nvPr>
        </p:nvSpPr>
        <p:spPr>
          <a:xfrm>
            <a:off x="4939534" y="4901636"/>
            <a:ext cx="956235" cy="622015"/>
          </a:xfrm>
          <a:prstGeom prst="rect">
            <a:avLst/>
          </a:prstGeom>
        </p:spPr>
        <p:txBody>
          <a:bodyPr/>
          <a:lstStyle>
            <a:lvl1pPr marL="0" indent="0" algn="ctr">
              <a:buNone/>
              <a:defRPr/>
            </a:lvl1pPr>
          </a:lstStyle>
          <a:p>
            <a:pPr lvl="0"/>
            <a:r>
              <a:rPr lang="en-US" dirty="0" smtClean="0"/>
              <a:t>Click to edit </a:t>
            </a:r>
          </a:p>
        </p:txBody>
      </p:sp>
      <p:sp>
        <p:nvSpPr>
          <p:cNvPr id="23" name="Text Placeholder 20"/>
          <p:cNvSpPr>
            <a:spLocks noGrp="1"/>
          </p:cNvSpPr>
          <p:nvPr>
            <p:ph type="body" sz="quarter" idx="13"/>
          </p:nvPr>
        </p:nvSpPr>
        <p:spPr>
          <a:xfrm>
            <a:off x="1048372" y="3768292"/>
            <a:ext cx="956235" cy="622015"/>
          </a:xfrm>
          <a:prstGeom prst="rect">
            <a:avLst/>
          </a:prstGeom>
        </p:spPr>
        <p:txBody>
          <a:bodyPr/>
          <a:lstStyle>
            <a:lvl1pPr marL="0" indent="0" algn="ctr">
              <a:buNone/>
              <a:defRPr/>
            </a:lvl1pPr>
          </a:lstStyle>
          <a:p>
            <a:pPr lvl="0"/>
            <a:r>
              <a:rPr lang="en-US" dirty="0" smtClean="0"/>
              <a:t>Click to edit </a:t>
            </a:r>
          </a:p>
        </p:txBody>
      </p:sp>
      <p:sp>
        <p:nvSpPr>
          <p:cNvPr id="24" name="Text Placeholder 5"/>
          <p:cNvSpPr>
            <a:spLocks noGrp="1"/>
          </p:cNvSpPr>
          <p:nvPr>
            <p:ph type="body" sz="quarter" idx="14"/>
          </p:nvPr>
        </p:nvSpPr>
        <p:spPr>
          <a:xfrm>
            <a:off x="381001" y="1371599"/>
            <a:ext cx="7905750" cy="411163"/>
          </a:xfrm>
          <a:prstGeom prst="rect">
            <a:avLst/>
          </a:prstGeom>
        </p:spPr>
        <p:txBody>
          <a:bodyPr/>
          <a:lstStyle/>
          <a:p>
            <a:pPr lvl="0"/>
            <a:r>
              <a:rPr lang="en-US" dirty="0" smtClean="0"/>
              <a:t>Click to edit Master text styles</a:t>
            </a:r>
          </a:p>
        </p:txBody>
      </p:sp>
      <p:sp>
        <p:nvSpPr>
          <p:cNvPr id="25"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72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 calcmode="lin" valueType="num">
                                      <p:cBhvr>
                                        <p:cTn id="12"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p:cTn id="28"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2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 calcmode="lin" valueType="num">
                                      <p:cBhvr>
                                        <p:cTn id="44"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2">
                                            <p:txEl>
                                              <p:pRg st="0" end="0"/>
                                            </p:txEl>
                                          </p:spTgt>
                                        </p:tgtEl>
                                        <p:attrNameLst>
                                          <p:attrName>style.visibility</p:attrName>
                                        </p:attrNameLst>
                                      </p:cBhvr>
                                      <p:to>
                                        <p:strVal val="visible"/>
                                      </p:to>
                                    </p:set>
                                    <p:anim calcmode="lin" valueType="num">
                                      <p:cBhvr>
                                        <p:cTn id="6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6"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build="p">
        <p:tmplLst>
          <p:tmpl lvl="1">
            <p:tnLst>
              <p:par>
                <p:cTn presetID="53" presetClass="entr" presetSubtype="16"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childTnLst>
                </p:cTn>
              </p:par>
            </p:tnLst>
          </p:tmpl>
        </p:tmplLst>
      </p:bldP>
      <p:bldP spid="23" grpId="0" build="p">
        <p:tmplLst>
          <p:tmpl lvl="1">
            <p:tnLst>
              <p:par>
                <p:cTn presetID="53" presetClass="entr" presetSubtype="16"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Content Placeholder 2"/>
          <p:cNvSpPr txBox="1">
            <a:spLocks/>
          </p:cNvSpPr>
          <p:nvPr userDrawn="1"/>
        </p:nvSpPr>
        <p:spPr>
          <a:xfrm>
            <a:off x="838200" y="1108549"/>
            <a:ext cx="609600" cy="99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2</a:t>
            </a:r>
            <a:endParaRPr lang="en-ZA" sz="6600" b="1" dirty="0" smtClean="0">
              <a:solidFill>
                <a:schemeClr val="bg1"/>
              </a:solidFill>
            </a:endParaRPr>
          </a:p>
        </p:txBody>
      </p:sp>
      <p:grpSp>
        <p:nvGrpSpPr>
          <p:cNvPr id="4" name="Group 3"/>
          <p:cNvGrpSpPr/>
          <p:nvPr userDrawn="1"/>
        </p:nvGrpSpPr>
        <p:grpSpPr>
          <a:xfrm>
            <a:off x="452337" y="1524000"/>
            <a:ext cx="7467599" cy="1087768"/>
            <a:chOff x="452337" y="1345252"/>
            <a:chExt cx="7467599" cy="1087768"/>
          </a:xfrm>
        </p:grpSpPr>
        <p:sp>
          <p:nvSpPr>
            <p:cNvPr id="5" name="Rectangle 4"/>
            <p:cNvSpPr/>
            <p:nvPr/>
          </p:nvSpPr>
          <p:spPr>
            <a:xfrm>
              <a:off x="452337" y="134525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68093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9" name="Group 8"/>
          <p:cNvGrpSpPr/>
          <p:nvPr userDrawn="1"/>
        </p:nvGrpSpPr>
        <p:grpSpPr>
          <a:xfrm>
            <a:off x="452337" y="2695742"/>
            <a:ext cx="7467599" cy="1087768"/>
            <a:chOff x="452337" y="2516994"/>
            <a:chExt cx="7467599" cy="1087768"/>
          </a:xfrm>
        </p:grpSpPr>
        <p:sp>
          <p:nvSpPr>
            <p:cNvPr id="10" name="Rectangle 9"/>
            <p:cNvSpPr/>
            <p:nvPr/>
          </p:nvSpPr>
          <p:spPr>
            <a:xfrm>
              <a:off x="452337" y="2516994"/>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p:cNvCxnSpPr/>
            <p:nvPr/>
          </p:nvCxnSpPr>
          <p:spPr>
            <a:xfrm>
              <a:off x="680937" y="2656792"/>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14" name="Group 13"/>
          <p:cNvGrpSpPr/>
          <p:nvPr userDrawn="1"/>
        </p:nvGrpSpPr>
        <p:grpSpPr>
          <a:xfrm>
            <a:off x="457201" y="3891580"/>
            <a:ext cx="7467599" cy="1087768"/>
            <a:chOff x="457201" y="3712832"/>
            <a:chExt cx="7467599" cy="1087768"/>
          </a:xfrm>
        </p:grpSpPr>
        <p:sp>
          <p:nvSpPr>
            <p:cNvPr id="15" name="Rectangle 14"/>
            <p:cNvSpPr/>
            <p:nvPr/>
          </p:nvSpPr>
          <p:spPr>
            <a:xfrm>
              <a:off x="457201" y="371283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Connector 15"/>
            <p:cNvCxnSpPr/>
            <p:nvPr/>
          </p:nvCxnSpPr>
          <p:spPr>
            <a:xfrm>
              <a:off x="685801" y="385263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19" name="Group 18"/>
          <p:cNvGrpSpPr/>
          <p:nvPr userDrawn="1"/>
        </p:nvGrpSpPr>
        <p:grpSpPr>
          <a:xfrm>
            <a:off x="452337" y="5093604"/>
            <a:ext cx="7467599" cy="1087768"/>
            <a:chOff x="452337" y="4914856"/>
            <a:chExt cx="7467599" cy="1087768"/>
          </a:xfrm>
        </p:grpSpPr>
        <p:sp>
          <p:nvSpPr>
            <p:cNvPr id="20" name="Rectangle 19"/>
            <p:cNvSpPr/>
            <p:nvPr/>
          </p:nvSpPr>
          <p:spPr>
            <a:xfrm>
              <a:off x="452337" y="4914856"/>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Straight Connector 20"/>
            <p:cNvCxnSpPr/>
            <p:nvPr/>
          </p:nvCxnSpPr>
          <p:spPr>
            <a:xfrm>
              <a:off x="680937" y="5054654"/>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27" name="Picture Placeholder 26"/>
          <p:cNvSpPr>
            <a:spLocks noGrp="1"/>
          </p:cNvSpPr>
          <p:nvPr>
            <p:ph type="pic" sz="quarter" idx="10"/>
          </p:nvPr>
        </p:nvSpPr>
        <p:spPr>
          <a:xfrm>
            <a:off x="6640569" y="1663147"/>
            <a:ext cx="914400" cy="831850"/>
          </a:xfrm>
          <a:prstGeom prst="rect">
            <a:avLst/>
          </a:prstGeom>
        </p:spPr>
        <p:txBody>
          <a:bodyPr/>
          <a:lstStyle/>
          <a:p>
            <a:endParaRPr lang="en-ZA" dirty="0"/>
          </a:p>
        </p:txBody>
      </p:sp>
      <p:sp>
        <p:nvSpPr>
          <p:cNvPr id="28" name="Picture Placeholder 26"/>
          <p:cNvSpPr>
            <a:spLocks noGrp="1"/>
          </p:cNvSpPr>
          <p:nvPr>
            <p:ph type="pic" sz="quarter" idx="11"/>
          </p:nvPr>
        </p:nvSpPr>
        <p:spPr>
          <a:xfrm>
            <a:off x="6640569" y="2809787"/>
            <a:ext cx="914400" cy="831850"/>
          </a:xfrm>
          <a:prstGeom prst="rect">
            <a:avLst/>
          </a:prstGeom>
        </p:spPr>
        <p:txBody>
          <a:bodyPr/>
          <a:lstStyle/>
          <a:p>
            <a:endParaRPr lang="en-ZA" dirty="0"/>
          </a:p>
        </p:txBody>
      </p:sp>
      <p:sp>
        <p:nvSpPr>
          <p:cNvPr id="29" name="Picture Placeholder 26"/>
          <p:cNvSpPr>
            <a:spLocks noGrp="1"/>
          </p:cNvSpPr>
          <p:nvPr>
            <p:ph type="pic" sz="quarter" idx="12"/>
          </p:nvPr>
        </p:nvSpPr>
        <p:spPr>
          <a:xfrm>
            <a:off x="6665969" y="4009348"/>
            <a:ext cx="914400" cy="831850"/>
          </a:xfrm>
          <a:prstGeom prst="rect">
            <a:avLst/>
          </a:prstGeom>
        </p:spPr>
        <p:txBody>
          <a:bodyPr/>
          <a:lstStyle/>
          <a:p>
            <a:endParaRPr lang="en-ZA" dirty="0"/>
          </a:p>
        </p:txBody>
      </p:sp>
      <p:sp>
        <p:nvSpPr>
          <p:cNvPr id="30" name="Picture Placeholder 26"/>
          <p:cNvSpPr>
            <a:spLocks noGrp="1"/>
          </p:cNvSpPr>
          <p:nvPr>
            <p:ph type="pic" sz="quarter" idx="13"/>
          </p:nvPr>
        </p:nvSpPr>
        <p:spPr>
          <a:xfrm>
            <a:off x="6665969" y="5221563"/>
            <a:ext cx="914400" cy="831850"/>
          </a:xfrm>
          <a:prstGeom prst="rect">
            <a:avLst/>
          </a:prstGeom>
        </p:spPr>
        <p:txBody>
          <a:bodyPr/>
          <a:lstStyle/>
          <a:p>
            <a:endParaRPr lang="en-ZA" dirty="0"/>
          </a:p>
        </p:txBody>
      </p:sp>
      <p:sp>
        <p:nvSpPr>
          <p:cNvPr id="32" name="Text Placeholder 31"/>
          <p:cNvSpPr>
            <a:spLocks noGrp="1"/>
          </p:cNvSpPr>
          <p:nvPr>
            <p:ph type="body" sz="quarter" idx="14"/>
          </p:nvPr>
        </p:nvSpPr>
        <p:spPr>
          <a:xfrm>
            <a:off x="838200" y="1713947"/>
            <a:ext cx="5662613" cy="781050"/>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4" name="Text Placeholder 31"/>
          <p:cNvSpPr>
            <a:spLocks noGrp="1"/>
          </p:cNvSpPr>
          <p:nvPr>
            <p:ph type="body" sz="quarter" idx="15"/>
          </p:nvPr>
        </p:nvSpPr>
        <p:spPr>
          <a:xfrm>
            <a:off x="854847" y="2829474"/>
            <a:ext cx="5662613" cy="781050"/>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5" name="Text Placeholder 31"/>
          <p:cNvSpPr>
            <a:spLocks noGrp="1"/>
          </p:cNvSpPr>
          <p:nvPr>
            <p:ph type="body" sz="quarter" idx="16"/>
          </p:nvPr>
        </p:nvSpPr>
        <p:spPr>
          <a:xfrm>
            <a:off x="854847" y="4009348"/>
            <a:ext cx="5662613" cy="819734"/>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6" name="Text Placeholder 31"/>
          <p:cNvSpPr>
            <a:spLocks noGrp="1"/>
          </p:cNvSpPr>
          <p:nvPr>
            <p:ph type="body" sz="quarter" idx="17"/>
          </p:nvPr>
        </p:nvSpPr>
        <p:spPr>
          <a:xfrm>
            <a:off x="838200" y="5196163"/>
            <a:ext cx="5662613" cy="819734"/>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23" name="Title 1"/>
          <p:cNvSpPr>
            <a:spLocks noGrp="1"/>
          </p:cNvSpPr>
          <p:nvPr>
            <p:ph type="title"/>
          </p:nvPr>
        </p:nvSpPr>
        <p:spPr>
          <a:xfrm>
            <a:off x="381001" y="379413"/>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3611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 calcmode="lin" valueType="num">
                                      <p:cBhvr additive="base">
                                        <p:cTn id="11"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anim calcmode="lin" valueType="num">
                                      <p:cBhvr additive="base">
                                        <p:cTn id="15" dur="500" fill="hold"/>
                                        <p:tgtEl>
                                          <p:spTgt spid="32">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2">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nodePh="1">
                                  <p:stCondLst>
                                    <p:cond delay="0"/>
                                  </p:stCondLst>
                                  <p:endCondLst>
                                    <p:cond evt="begin" delay="0">
                                      <p:tn val="18"/>
                                    </p:cond>
                                  </p:end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4">
                                            <p:txEl>
                                              <p:pRg st="0" end="0"/>
                                            </p:txEl>
                                          </p:spTgt>
                                        </p:tgtEl>
                                        <p:attrNameLst>
                                          <p:attrName>style.visibility</p:attrName>
                                        </p:attrNameLst>
                                      </p:cBhvr>
                                      <p:to>
                                        <p:strVal val="visible"/>
                                      </p:to>
                                    </p:set>
                                    <p:anim calcmode="lin" valueType="num">
                                      <p:cBhvr additive="base">
                                        <p:cTn id="29"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4">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4">
                                            <p:txEl>
                                              <p:pRg st="1" end="1"/>
                                            </p:txEl>
                                          </p:spTgt>
                                        </p:tgtEl>
                                        <p:attrNameLst>
                                          <p:attrName>style.visibility</p:attrName>
                                        </p:attrNameLst>
                                      </p:cBhvr>
                                      <p:to>
                                        <p:strVal val="visible"/>
                                      </p:to>
                                    </p:set>
                                    <p:anim calcmode="lin" valueType="num">
                                      <p:cBhvr additive="base">
                                        <p:cTn id="33" dur="500" fill="hold"/>
                                        <p:tgtEl>
                                          <p:spTgt spid="34">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4">
                                            <p:txEl>
                                              <p:pRg st="1" end="1"/>
                                            </p:txEl>
                                          </p:spTgt>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nodePh="1">
                                  <p:stCondLst>
                                    <p:cond delay="0"/>
                                  </p:stCondLst>
                                  <p:endCondLst>
                                    <p:cond evt="begin" delay="0">
                                      <p:tn val="36"/>
                                    </p:cond>
                                  </p:end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5">
                                            <p:txEl>
                                              <p:pRg st="0" end="0"/>
                                            </p:txEl>
                                          </p:spTgt>
                                        </p:tgtEl>
                                        <p:attrNameLst>
                                          <p:attrName>style.visibility</p:attrName>
                                        </p:attrNameLst>
                                      </p:cBhvr>
                                      <p:to>
                                        <p:strVal val="visible"/>
                                      </p:to>
                                    </p:set>
                                    <p:anim calcmode="lin" valueType="num">
                                      <p:cBhvr additive="base">
                                        <p:cTn id="47"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5">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5">
                                            <p:txEl>
                                              <p:pRg st="1" end="1"/>
                                            </p:txEl>
                                          </p:spTgt>
                                        </p:tgtEl>
                                        <p:attrNameLst>
                                          <p:attrName>style.visibility</p:attrName>
                                        </p:attrNameLst>
                                      </p:cBhvr>
                                      <p:to>
                                        <p:strVal val="visible"/>
                                      </p:to>
                                    </p:set>
                                    <p:anim calcmode="lin" valueType="num">
                                      <p:cBhvr additive="base">
                                        <p:cTn id="51" dur="500" fill="hold"/>
                                        <p:tgtEl>
                                          <p:spTgt spid="35">
                                            <p:txEl>
                                              <p:pRg st="1" end="1"/>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5">
                                            <p:txEl>
                                              <p:pRg st="1" end="1"/>
                                            </p:txEl>
                                          </p:spTgt>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10" presetClass="entr" presetSubtype="0" fill="hold" grpId="0" nodeType="afterEffect" nodePh="1">
                                  <p:stCondLst>
                                    <p:cond delay="0"/>
                                  </p:stCondLst>
                                  <p:endCondLst>
                                    <p:cond evt="begin" delay="0">
                                      <p:tn val="54"/>
                                    </p:cond>
                                  </p:end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0-#ppt_w/2"/>
                                          </p:val>
                                        </p:tav>
                                        <p:tav tm="100000">
                                          <p:val>
                                            <p:strVal val="#ppt_x"/>
                                          </p:val>
                                        </p:tav>
                                      </p:tavLst>
                                    </p:anim>
                                    <p:anim calcmode="lin" valueType="num">
                                      <p:cBhvr additive="base">
                                        <p:cTn id="62" dur="500" fill="hold"/>
                                        <p:tgtEl>
                                          <p:spTgt spid="19"/>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36">
                                            <p:txEl>
                                              <p:pRg st="0" end="0"/>
                                            </p:txEl>
                                          </p:spTgt>
                                        </p:tgtEl>
                                        <p:attrNameLst>
                                          <p:attrName>style.visibility</p:attrName>
                                        </p:attrNameLst>
                                      </p:cBhvr>
                                      <p:to>
                                        <p:strVal val="visible"/>
                                      </p:to>
                                    </p:set>
                                    <p:anim calcmode="lin" valueType="num">
                                      <p:cBhvr additive="base">
                                        <p:cTn id="65"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36">
                                            <p:txEl>
                                              <p:pRg st="0" end="0"/>
                                            </p:txEl>
                                          </p:spTgt>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36">
                                            <p:txEl>
                                              <p:pRg st="1" end="1"/>
                                            </p:txEl>
                                          </p:spTgt>
                                        </p:tgtEl>
                                        <p:attrNameLst>
                                          <p:attrName>style.visibility</p:attrName>
                                        </p:attrNameLst>
                                      </p:cBhvr>
                                      <p:to>
                                        <p:strVal val="visible"/>
                                      </p:to>
                                    </p:set>
                                    <p:anim calcmode="lin" valueType="num">
                                      <p:cBhvr additive="base">
                                        <p:cTn id="69"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nodePh="1">
                                  <p:stCondLst>
                                    <p:cond delay="0"/>
                                  </p:stCondLst>
                                  <p:endCondLst>
                                    <p:cond evt="begin" delay="0">
                                      <p:tn val="73"/>
                                    </p:cond>
                                  </p:end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2" grpId="0" build="p">
        <p:tmplLst>
          <p:tmpl lvl="1">
            <p:tnLst>
              <p:par>
                <p:cTn presetID="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8"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381001" y="2054224"/>
            <a:ext cx="7905750" cy="3736976"/>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4" name="Content Placeholder 2"/>
          <p:cNvSpPr txBox="1">
            <a:spLocks/>
          </p:cNvSpPr>
          <p:nvPr userDrawn="1"/>
        </p:nvSpPr>
        <p:spPr>
          <a:xfrm>
            <a:off x="1066800" y="1782762"/>
            <a:ext cx="16002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Sentence</a:t>
            </a:r>
            <a:endParaRPr lang="en-GB" sz="2800" b="1" i="1" dirty="0">
              <a:solidFill>
                <a:srgbClr val="1073B0"/>
              </a:solidFill>
            </a:endParaRPr>
          </a:p>
        </p:txBody>
      </p:sp>
      <p:sp>
        <p:nvSpPr>
          <p:cNvPr id="6" name="Text Placeholder 5"/>
          <p:cNvSpPr>
            <a:spLocks noGrp="1"/>
          </p:cNvSpPr>
          <p:nvPr>
            <p:ph type="body" sz="quarter" idx="10"/>
          </p:nvPr>
        </p:nvSpPr>
        <p:spPr>
          <a:xfrm>
            <a:off x="381001" y="1371599"/>
            <a:ext cx="7905750" cy="411163"/>
          </a:xfrm>
          <a:prstGeom prst="rect">
            <a:avLst/>
          </a:prstGeom>
        </p:spPr>
        <p:txBody>
          <a:bodyPr/>
          <a:lstStyle/>
          <a:p>
            <a:pPr lvl="0"/>
            <a:r>
              <a:rPr lang="en-US" dirty="0" smtClean="0"/>
              <a:t>Click to edit Master text styles</a:t>
            </a:r>
          </a:p>
        </p:txBody>
      </p:sp>
      <p:sp>
        <p:nvSpPr>
          <p:cNvPr id="7" name="Title 1"/>
          <p:cNvSpPr>
            <a:spLocks noGrp="1"/>
          </p:cNvSpPr>
          <p:nvPr>
            <p:ph type="title"/>
          </p:nvPr>
        </p:nvSpPr>
        <p:spPr>
          <a:xfrm>
            <a:off x="381001" y="379413"/>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5" name="Text Placeholder 4"/>
          <p:cNvSpPr>
            <a:spLocks noGrp="1"/>
          </p:cNvSpPr>
          <p:nvPr>
            <p:ph type="body" sz="quarter" idx="11"/>
          </p:nvPr>
        </p:nvSpPr>
        <p:spPr>
          <a:xfrm>
            <a:off x="533400" y="2244724"/>
            <a:ext cx="7620000" cy="339725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31978693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p:cNvSpPr/>
          <p:nvPr userDrawn="1"/>
        </p:nvSpPr>
        <p:spPr>
          <a:xfrm>
            <a:off x="381000" y="5018195"/>
            <a:ext cx="7772400" cy="925405"/>
          </a:xfrm>
          <a:prstGeom prst="rect">
            <a:avLst/>
          </a:prstGeom>
          <a:solidFill>
            <a:srgbClr val="BDD7EE"/>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userDrawn="1"/>
        </p:nvSpPr>
        <p:spPr>
          <a:xfrm>
            <a:off x="1111469" y="4767426"/>
            <a:ext cx="1707931"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ZA" sz="2400" b="1" i="1" dirty="0" smtClean="0">
                <a:solidFill>
                  <a:srgbClr val="1073B0"/>
                </a:solidFill>
              </a:rPr>
              <a:t>Remember!</a:t>
            </a:r>
            <a:endParaRPr lang="en-GB" sz="2800" b="1" i="1" dirty="0">
              <a:solidFill>
                <a:srgbClr val="1073B0"/>
              </a:solidFill>
            </a:endParaRPr>
          </a:p>
        </p:txBody>
      </p:sp>
      <p:sp>
        <p:nvSpPr>
          <p:cNvPr id="7" name="Title 1"/>
          <p:cNvSpPr>
            <a:spLocks noGrp="1"/>
          </p:cNvSpPr>
          <p:nvPr>
            <p:ph type="title"/>
          </p:nvPr>
        </p:nvSpPr>
        <p:spPr>
          <a:xfrm>
            <a:off x="381001" y="365127"/>
            <a:ext cx="7772399"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9" name="Text Placeholder 8"/>
          <p:cNvSpPr>
            <a:spLocks noGrp="1"/>
          </p:cNvSpPr>
          <p:nvPr>
            <p:ph type="body" sz="quarter" idx="10"/>
          </p:nvPr>
        </p:nvSpPr>
        <p:spPr>
          <a:xfrm>
            <a:off x="381000" y="1295400"/>
            <a:ext cx="7772400" cy="3276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3" name="Text Placeholder 2"/>
          <p:cNvSpPr>
            <a:spLocks noGrp="1"/>
          </p:cNvSpPr>
          <p:nvPr>
            <p:ph type="body" sz="quarter" idx="11"/>
          </p:nvPr>
        </p:nvSpPr>
        <p:spPr>
          <a:xfrm>
            <a:off x="533400" y="5229225"/>
            <a:ext cx="7315200" cy="561975"/>
          </a:xfrm>
          <a:prstGeom prst="rect">
            <a:avLst/>
          </a:prstGeom>
        </p:spPr>
        <p:txBody>
          <a:bodyPr/>
          <a:lstStyle/>
          <a:p>
            <a:pPr lvl="0"/>
            <a:r>
              <a:rPr lang="en-US" dirty="0" smtClean="0"/>
              <a:t>Click to edit Master text styles</a:t>
            </a:r>
          </a:p>
        </p:txBody>
      </p:sp>
    </p:spTree>
    <p:extLst>
      <p:ext uri="{BB962C8B-B14F-4D97-AF65-F5344CB8AC3E}">
        <p14:creationId xmlns:p14="http://schemas.microsoft.com/office/powerpoint/2010/main" val="1272166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228600"/>
            <a:ext cx="2232284" cy="634653"/>
          </a:xfrm>
          <a:prstGeom prst="rect">
            <a:avLst/>
          </a:prstGeom>
        </p:spPr>
      </p:pic>
    </p:spTree>
    <p:extLst>
      <p:ext uri="{BB962C8B-B14F-4D97-AF65-F5344CB8AC3E}">
        <p14:creationId xmlns:p14="http://schemas.microsoft.com/office/powerpoint/2010/main" val="28443533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3" name="Group 2"/>
          <p:cNvGrpSpPr/>
          <p:nvPr userDrawn="1"/>
        </p:nvGrpSpPr>
        <p:grpSpPr>
          <a:xfrm>
            <a:off x="457201" y="1928766"/>
            <a:ext cx="3657600" cy="1077377"/>
            <a:chOff x="452338" y="1345253"/>
            <a:chExt cx="3692877" cy="1087769"/>
          </a:xfrm>
        </p:grpSpPr>
        <p:sp>
          <p:nvSpPr>
            <p:cNvPr id="4" name="Rectangle 3"/>
            <p:cNvSpPr/>
            <p:nvPr/>
          </p:nvSpPr>
          <p:spPr>
            <a:xfrm>
              <a:off x="452338" y="1345253"/>
              <a:ext cx="3692877" cy="108776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9" name="Rectangle 8"/>
          <p:cNvSpPr/>
          <p:nvPr/>
        </p:nvSpPr>
        <p:spPr>
          <a:xfrm>
            <a:off x="4260273" y="1928766"/>
            <a:ext cx="3657600" cy="1077377"/>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4412672" y="206722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4" name="Rectangle 13"/>
          <p:cNvSpPr/>
          <p:nvPr/>
        </p:nvSpPr>
        <p:spPr>
          <a:xfrm>
            <a:off x="457201" y="3178836"/>
            <a:ext cx="3657600" cy="107737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609600" y="331729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9" name="Rectangle 18"/>
          <p:cNvSpPr/>
          <p:nvPr userDrawn="1"/>
        </p:nvSpPr>
        <p:spPr>
          <a:xfrm>
            <a:off x="4267200" y="3178836"/>
            <a:ext cx="3657600" cy="107737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userDrawn="1"/>
        </p:nvCxnSpPr>
        <p:spPr>
          <a:xfrm>
            <a:off x="4419599" y="331729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4" name="Rectangle 23"/>
          <p:cNvSpPr/>
          <p:nvPr userDrawn="1"/>
        </p:nvSpPr>
        <p:spPr>
          <a:xfrm>
            <a:off x="450274" y="4438306"/>
            <a:ext cx="3657600" cy="1077377"/>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userDrawn="1"/>
        </p:nvCxnSpPr>
        <p:spPr>
          <a:xfrm>
            <a:off x="602673" y="457676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nvGrpSpPr>
          <p:cNvPr id="28" name="Group 27"/>
          <p:cNvGrpSpPr/>
          <p:nvPr userDrawn="1"/>
        </p:nvGrpSpPr>
        <p:grpSpPr>
          <a:xfrm>
            <a:off x="4253346" y="4438306"/>
            <a:ext cx="3657600" cy="1077377"/>
            <a:chOff x="452338" y="1345253"/>
            <a:chExt cx="3692877" cy="1087769"/>
          </a:xfrm>
        </p:grpSpPr>
        <p:sp>
          <p:nvSpPr>
            <p:cNvPr id="29" name="Rectangle 28"/>
            <p:cNvSpPr/>
            <p:nvPr/>
          </p:nvSpPr>
          <p:spPr>
            <a:xfrm>
              <a:off x="452338" y="1345253"/>
              <a:ext cx="3692877" cy="108776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33" name="Text Placeholder 5"/>
          <p:cNvSpPr>
            <a:spLocks noGrp="1"/>
          </p:cNvSpPr>
          <p:nvPr userDrawn="1">
            <p:ph type="body" sz="quarter" idx="10"/>
          </p:nvPr>
        </p:nvSpPr>
        <p:spPr>
          <a:xfrm>
            <a:off x="381001" y="1371599"/>
            <a:ext cx="7905750" cy="411163"/>
          </a:xfrm>
          <a:prstGeom prst="rect">
            <a:avLst/>
          </a:prstGeom>
        </p:spPr>
        <p:txBody>
          <a:bodyPr/>
          <a:lstStyle/>
          <a:p>
            <a:pPr lvl="0"/>
            <a:r>
              <a:rPr lang="en-US" dirty="0" smtClean="0"/>
              <a:t>Click to edit Master text styles</a:t>
            </a:r>
          </a:p>
        </p:txBody>
      </p:sp>
      <p:sp>
        <p:nvSpPr>
          <p:cNvPr id="34" name="Title 1"/>
          <p:cNvSpPr>
            <a:spLocks noGrp="1"/>
          </p:cNvSpPr>
          <p:nvPr userDrawn="1">
            <p:ph type="title"/>
          </p:nvPr>
        </p:nvSpPr>
        <p:spPr>
          <a:xfrm>
            <a:off x="381001" y="379413"/>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40" name="Picture Placeholder 39"/>
          <p:cNvSpPr>
            <a:spLocks noGrp="1"/>
          </p:cNvSpPr>
          <p:nvPr userDrawn="1">
            <p:ph type="pic" sz="quarter" idx="11"/>
          </p:nvPr>
        </p:nvSpPr>
        <p:spPr>
          <a:xfrm>
            <a:off x="2926774" y="2066044"/>
            <a:ext cx="838200" cy="838200"/>
          </a:xfrm>
          <a:prstGeom prst="rect">
            <a:avLst/>
          </a:prstGeom>
        </p:spPr>
        <p:txBody>
          <a:bodyPr/>
          <a:lstStyle/>
          <a:p>
            <a:endParaRPr lang="en-ZA" dirty="0"/>
          </a:p>
        </p:txBody>
      </p:sp>
      <p:sp>
        <p:nvSpPr>
          <p:cNvPr id="41" name="Text Placeholder 31"/>
          <p:cNvSpPr>
            <a:spLocks noGrp="1"/>
          </p:cNvSpPr>
          <p:nvPr userDrawn="1">
            <p:ph type="body" sz="quarter" idx="14"/>
          </p:nvPr>
        </p:nvSpPr>
        <p:spPr>
          <a:xfrm>
            <a:off x="768199" y="2257474"/>
            <a:ext cx="2023126" cy="436932"/>
          </a:xfrm>
          <a:prstGeom prst="rect">
            <a:avLst/>
          </a:prstGeom>
        </p:spPr>
        <p:txBody>
          <a:bodyPr/>
          <a:lstStyle>
            <a:lvl1pPr marL="0" indent="0">
              <a:buNone/>
              <a:defRPr b="1"/>
            </a:lvl1pPr>
          </a:lstStyle>
          <a:p>
            <a:pPr lvl="0"/>
            <a:r>
              <a:rPr lang="en-US" dirty="0" smtClean="0"/>
              <a:t>Click to edit</a:t>
            </a:r>
          </a:p>
        </p:txBody>
      </p:sp>
      <p:sp>
        <p:nvSpPr>
          <p:cNvPr id="43" name="Picture Placeholder 39"/>
          <p:cNvSpPr>
            <a:spLocks noGrp="1"/>
          </p:cNvSpPr>
          <p:nvPr>
            <p:ph type="pic" sz="quarter" idx="15"/>
          </p:nvPr>
        </p:nvSpPr>
        <p:spPr>
          <a:xfrm>
            <a:off x="6802018" y="4572000"/>
            <a:ext cx="838200" cy="838200"/>
          </a:xfrm>
          <a:prstGeom prst="rect">
            <a:avLst/>
          </a:prstGeom>
        </p:spPr>
        <p:txBody>
          <a:bodyPr/>
          <a:lstStyle/>
          <a:p>
            <a:endParaRPr lang="en-ZA" dirty="0"/>
          </a:p>
        </p:txBody>
      </p:sp>
      <p:sp>
        <p:nvSpPr>
          <p:cNvPr id="44" name="Text Placeholder 31"/>
          <p:cNvSpPr>
            <a:spLocks noGrp="1"/>
          </p:cNvSpPr>
          <p:nvPr>
            <p:ph type="body" sz="quarter" idx="16"/>
          </p:nvPr>
        </p:nvSpPr>
        <p:spPr>
          <a:xfrm>
            <a:off x="4643443" y="4763430"/>
            <a:ext cx="2023126" cy="436932"/>
          </a:xfrm>
          <a:prstGeom prst="rect">
            <a:avLst/>
          </a:prstGeom>
        </p:spPr>
        <p:txBody>
          <a:bodyPr/>
          <a:lstStyle>
            <a:lvl1pPr marL="0" indent="0">
              <a:buNone/>
              <a:defRPr b="1"/>
            </a:lvl1pPr>
          </a:lstStyle>
          <a:p>
            <a:pPr lvl="0"/>
            <a:r>
              <a:rPr lang="en-US" dirty="0" smtClean="0"/>
              <a:t>Click to edit</a:t>
            </a:r>
          </a:p>
        </p:txBody>
      </p:sp>
      <p:sp>
        <p:nvSpPr>
          <p:cNvPr id="45" name="Picture Placeholder 39"/>
          <p:cNvSpPr>
            <a:spLocks noGrp="1"/>
          </p:cNvSpPr>
          <p:nvPr>
            <p:ph type="pic" sz="quarter" idx="17"/>
          </p:nvPr>
        </p:nvSpPr>
        <p:spPr>
          <a:xfrm>
            <a:off x="6763704" y="3276600"/>
            <a:ext cx="838200" cy="838200"/>
          </a:xfrm>
          <a:prstGeom prst="rect">
            <a:avLst/>
          </a:prstGeom>
        </p:spPr>
        <p:txBody>
          <a:bodyPr/>
          <a:lstStyle/>
          <a:p>
            <a:endParaRPr lang="en-ZA" dirty="0"/>
          </a:p>
        </p:txBody>
      </p:sp>
      <p:sp>
        <p:nvSpPr>
          <p:cNvPr id="46" name="Text Placeholder 31"/>
          <p:cNvSpPr>
            <a:spLocks noGrp="1"/>
          </p:cNvSpPr>
          <p:nvPr>
            <p:ph type="body" sz="quarter" idx="18"/>
          </p:nvPr>
        </p:nvSpPr>
        <p:spPr>
          <a:xfrm>
            <a:off x="4605129" y="3468030"/>
            <a:ext cx="2023126" cy="436932"/>
          </a:xfrm>
          <a:prstGeom prst="rect">
            <a:avLst/>
          </a:prstGeom>
        </p:spPr>
        <p:txBody>
          <a:bodyPr/>
          <a:lstStyle>
            <a:lvl1pPr marL="0" indent="0">
              <a:buNone/>
              <a:defRPr b="1"/>
            </a:lvl1pPr>
          </a:lstStyle>
          <a:p>
            <a:pPr lvl="0"/>
            <a:r>
              <a:rPr lang="en-US" dirty="0" smtClean="0"/>
              <a:t>Click to edit</a:t>
            </a:r>
          </a:p>
        </p:txBody>
      </p:sp>
      <p:sp>
        <p:nvSpPr>
          <p:cNvPr id="47" name="Picture Placeholder 39"/>
          <p:cNvSpPr>
            <a:spLocks noGrp="1"/>
          </p:cNvSpPr>
          <p:nvPr>
            <p:ph type="pic" sz="quarter" idx="19"/>
          </p:nvPr>
        </p:nvSpPr>
        <p:spPr>
          <a:xfrm>
            <a:off x="2926774" y="3276600"/>
            <a:ext cx="838200" cy="838200"/>
          </a:xfrm>
          <a:prstGeom prst="rect">
            <a:avLst/>
          </a:prstGeom>
        </p:spPr>
        <p:txBody>
          <a:bodyPr/>
          <a:lstStyle/>
          <a:p>
            <a:endParaRPr lang="en-ZA" dirty="0"/>
          </a:p>
        </p:txBody>
      </p:sp>
      <p:sp>
        <p:nvSpPr>
          <p:cNvPr id="48" name="Text Placeholder 31"/>
          <p:cNvSpPr>
            <a:spLocks noGrp="1"/>
          </p:cNvSpPr>
          <p:nvPr>
            <p:ph type="body" sz="quarter" idx="20"/>
          </p:nvPr>
        </p:nvSpPr>
        <p:spPr>
          <a:xfrm>
            <a:off x="768199" y="3468030"/>
            <a:ext cx="2023126" cy="436932"/>
          </a:xfrm>
          <a:prstGeom prst="rect">
            <a:avLst/>
          </a:prstGeom>
        </p:spPr>
        <p:txBody>
          <a:bodyPr/>
          <a:lstStyle>
            <a:lvl1pPr marL="0" indent="0">
              <a:buNone/>
              <a:defRPr b="1"/>
            </a:lvl1pPr>
          </a:lstStyle>
          <a:p>
            <a:pPr lvl="0"/>
            <a:r>
              <a:rPr lang="en-US" dirty="0" smtClean="0"/>
              <a:t>Click to edit</a:t>
            </a:r>
          </a:p>
        </p:txBody>
      </p:sp>
      <p:sp>
        <p:nvSpPr>
          <p:cNvPr id="49" name="Picture Placeholder 39"/>
          <p:cNvSpPr>
            <a:spLocks noGrp="1"/>
          </p:cNvSpPr>
          <p:nvPr>
            <p:ph type="pic" sz="quarter" idx="21"/>
          </p:nvPr>
        </p:nvSpPr>
        <p:spPr>
          <a:xfrm>
            <a:off x="6765761" y="2057400"/>
            <a:ext cx="838200" cy="838200"/>
          </a:xfrm>
          <a:prstGeom prst="rect">
            <a:avLst/>
          </a:prstGeom>
        </p:spPr>
        <p:txBody>
          <a:bodyPr/>
          <a:lstStyle/>
          <a:p>
            <a:endParaRPr lang="en-ZA" dirty="0"/>
          </a:p>
        </p:txBody>
      </p:sp>
      <p:sp>
        <p:nvSpPr>
          <p:cNvPr id="50" name="Text Placeholder 31"/>
          <p:cNvSpPr>
            <a:spLocks noGrp="1"/>
          </p:cNvSpPr>
          <p:nvPr>
            <p:ph type="body" sz="quarter" idx="22"/>
          </p:nvPr>
        </p:nvSpPr>
        <p:spPr>
          <a:xfrm>
            <a:off x="4607186" y="2248830"/>
            <a:ext cx="2023126" cy="436932"/>
          </a:xfrm>
          <a:prstGeom prst="rect">
            <a:avLst/>
          </a:prstGeom>
        </p:spPr>
        <p:txBody>
          <a:bodyPr/>
          <a:lstStyle>
            <a:lvl1pPr marL="0" indent="0">
              <a:buNone/>
              <a:defRPr b="1"/>
            </a:lvl1pPr>
          </a:lstStyle>
          <a:p>
            <a:pPr lvl="0"/>
            <a:r>
              <a:rPr lang="en-US" dirty="0" smtClean="0"/>
              <a:t>Click to edit</a:t>
            </a:r>
          </a:p>
        </p:txBody>
      </p:sp>
      <p:sp>
        <p:nvSpPr>
          <p:cNvPr id="55" name="Picture Placeholder 39"/>
          <p:cNvSpPr>
            <a:spLocks noGrp="1"/>
          </p:cNvSpPr>
          <p:nvPr>
            <p:ph type="pic" sz="quarter" idx="25"/>
          </p:nvPr>
        </p:nvSpPr>
        <p:spPr>
          <a:xfrm>
            <a:off x="2926774" y="4576767"/>
            <a:ext cx="838200" cy="838200"/>
          </a:xfrm>
          <a:prstGeom prst="rect">
            <a:avLst/>
          </a:prstGeom>
        </p:spPr>
        <p:txBody>
          <a:bodyPr/>
          <a:lstStyle/>
          <a:p>
            <a:endParaRPr lang="en-ZA" dirty="0"/>
          </a:p>
        </p:txBody>
      </p:sp>
      <p:sp>
        <p:nvSpPr>
          <p:cNvPr id="56" name="Text Placeholder 31"/>
          <p:cNvSpPr>
            <a:spLocks noGrp="1"/>
          </p:cNvSpPr>
          <p:nvPr>
            <p:ph type="body" sz="quarter" idx="26"/>
          </p:nvPr>
        </p:nvSpPr>
        <p:spPr>
          <a:xfrm>
            <a:off x="768199" y="4768197"/>
            <a:ext cx="2023126" cy="436932"/>
          </a:xfrm>
          <a:prstGeom prst="rect">
            <a:avLst/>
          </a:prstGeom>
        </p:spPr>
        <p:txBody>
          <a:bodyPr/>
          <a:lstStyle>
            <a:lvl1pPr marL="0" indent="0">
              <a:buNone/>
              <a:defRPr b="1"/>
            </a:lvl1pPr>
          </a:lstStyle>
          <a:p>
            <a:pPr lvl="0"/>
            <a:r>
              <a:rPr lang="en-US" dirty="0" smtClean="0"/>
              <a:t>Click to edit</a:t>
            </a:r>
          </a:p>
        </p:txBody>
      </p:sp>
    </p:spTree>
    <p:extLst>
      <p:ext uri="{BB962C8B-B14F-4D97-AF65-F5344CB8AC3E}">
        <p14:creationId xmlns:p14="http://schemas.microsoft.com/office/powerpoint/2010/main" val="390634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 calcmode="lin" valueType="num">
                                      <p:cBhvr additive="base">
                                        <p:cTn id="11"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50">
                                            <p:txEl>
                                              <p:pRg st="0" end="0"/>
                                            </p:txEl>
                                          </p:spTgt>
                                        </p:tgtEl>
                                        <p:attrNameLst>
                                          <p:attrName>style.visibility</p:attrName>
                                        </p:attrNameLst>
                                      </p:cBhvr>
                                      <p:to>
                                        <p:strVal val="visible"/>
                                      </p:to>
                                    </p:set>
                                    <p:anim calcmode="lin" valueType="num">
                                      <p:cBhvr additive="base">
                                        <p:cTn id="25" dur="500" fill="hold"/>
                                        <p:tgtEl>
                                          <p:spTgt spid="50">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0">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8">
                                            <p:txEl>
                                              <p:pRg st="0" end="0"/>
                                            </p:txEl>
                                          </p:spTgt>
                                        </p:tgtEl>
                                        <p:attrNameLst>
                                          <p:attrName>style.visibility</p:attrName>
                                        </p:attrNameLst>
                                      </p:cBhvr>
                                      <p:to>
                                        <p:strVal val="visible"/>
                                      </p:to>
                                    </p:set>
                                    <p:anim calcmode="lin" valueType="num">
                                      <p:cBhvr additive="base">
                                        <p:cTn id="39"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8">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10" presetClass="entr" presetSubtype="0" fill="hold" grpId="0" nodeType="afterEffect" nodePh="1">
                                  <p:stCondLst>
                                    <p:cond delay="0"/>
                                  </p:stCondLst>
                                  <p:endCondLst>
                                    <p:cond evt="begin" delay="0">
                                      <p:tn val="42"/>
                                    </p:cond>
                                  </p:end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46">
                                            <p:txEl>
                                              <p:pRg st="0" end="0"/>
                                            </p:txEl>
                                          </p:spTgt>
                                        </p:tgtEl>
                                        <p:attrNameLst>
                                          <p:attrName>style.visibility</p:attrName>
                                        </p:attrNameLst>
                                      </p:cBhvr>
                                      <p:to>
                                        <p:strVal val="visible"/>
                                      </p:to>
                                    </p:set>
                                    <p:anim calcmode="lin" valueType="num">
                                      <p:cBhvr additive="base">
                                        <p:cTn id="53"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10" presetClass="entr" presetSubtype="0" fill="hold" grpId="0" nodeType="afterEffect" nodePh="1">
                                  <p:stCondLst>
                                    <p:cond delay="0"/>
                                  </p:stCondLst>
                                  <p:endCondLst>
                                    <p:cond evt="begin" delay="0">
                                      <p:tn val="56"/>
                                    </p:cond>
                                  </p:end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1+#ppt_w/2"/>
                                          </p:val>
                                        </p:tav>
                                        <p:tav tm="100000">
                                          <p:val>
                                            <p:strVal val="#ppt_x"/>
                                          </p:val>
                                        </p:tav>
                                      </p:tavLst>
                                    </p:anim>
                                    <p:anim calcmode="lin" valueType="num">
                                      <p:cBhvr additive="base">
                                        <p:cTn id="64" dur="500" fill="hold"/>
                                        <p:tgtEl>
                                          <p:spTgt spid="24"/>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6">
                                            <p:txEl>
                                              <p:pRg st="0" end="0"/>
                                            </p:txEl>
                                          </p:spTgt>
                                        </p:tgtEl>
                                        <p:attrNameLst>
                                          <p:attrName>style.visibility</p:attrName>
                                        </p:attrNameLst>
                                      </p:cBhvr>
                                      <p:to>
                                        <p:strVal val="visible"/>
                                      </p:to>
                                    </p:set>
                                    <p:anim calcmode="lin" valueType="num">
                                      <p:cBhvr additive="base">
                                        <p:cTn id="67"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10" presetClass="entr" presetSubtype="0" fill="hold" grpId="0" nodeType="afterEffect" nodePh="1">
                                  <p:stCondLst>
                                    <p:cond delay="0"/>
                                  </p:stCondLst>
                                  <p:endCondLst>
                                    <p:cond evt="begin" delay="0">
                                      <p:tn val="70"/>
                                    </p:cond>
                                  </p:end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1+#ppt_w/2"/>
                                          </p:val>
                                        </p:tav>
                                        <p:tav tm="100000">
                                          <p:val>
                                            <p:strVal val="#ppt_x"/>
                                          </p:val>
                                        </p:tav>
                                      </p:tavLst>
                                    </p:anim>
                                    <p:anim calcmode="lin" valueType="num">
                                      <p:cBhvr additive="base">
                                        <p:cTn id="78" dur="500" fill="hold"/>
                                        <p:tgtEl>
                                          <p:spTgt spid="28"/>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44">
                                            <p:txEl>
                                              <p:pRg st="0" end="0"/>
                                            </p:txEl>
                                          </p:spTgt>
                                        </p:tgtEl>
                                        <p:attrNameLst>
                                          <p:attrName>style.visibility</p:attrName>
                                        </p:attrNameLst>
                                      </p:cBhvr>
                                      <p:to>
                                        <p:strVal val="visible"/>
                                      </p:to>
                                    </p:set>
                                    <p:anim calcmode="lin" valueType="num">
                                      <p:cBhvr additive="base">
                                        <p:cTn id="81"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par>
                          <p:cTn id="83" fill="hold">
                            <p:stCondLst>
                              <p:cond delay="500"/>
                            </p:stCondLst>
                            <p:childTnLst>
                              <p:par>
                                <p:cTn id="84" presetID="10" presetClass="entr" presetSubtype="0" fill="hold" grpId="0" nodeType="afterEffect" nodePh="1">
                                  <p:stCondLst>
                                    <p:cond delay="0"/>
                                  </p:stCondLst>
                                  <p:endCondLst>
                                    <p:cond evt="begin" delay="0">
                                      <p:tn val="84"/>
                                    </p:cond>
                                  </p:end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9" grpId="0" animBg="1"/>
      <p:bldP spid="24" grpId="0" animBg="1"/>
      <p:bldP spid="40" grpId="0"/>
      <p:bldP spid="41" grpId="0" build="p">
        <p:tmplLst>
          <p:tmpl lvl="1">
            <p:tnLst>
              <p:par>
                <p:cTn presetID="2" presetClass="entr" presetSubtype="2"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1+#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3" grpId="0"/>
      <p:bldP spid="44" grpId="0" build="p">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p:bldP spid="46" grpId="0" build="p">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p:bldP spid="48" grpId="0" build="p">
        <p:tmplLst>
          <p:tmpl lvl="1">
            <p:tnLst>
              <p:par>
                <p:cTn presetID="2" presetClass="entr" presetSubtype="2"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1+#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p:bldP spid="50" grpId="0" build="p">
        <p:tmplLst>
          <p:tmpl lvl="1">
            <p:tnLst>
              <p:par>
                <p:cTn presetID="2" presetClass="entr" presetSubtype="2"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1+#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P spid="55" grpId="0"/>
      <p:bldP spid="56" grpId="0" build="p">
        <p:tmplLst>
          <p:tmpl lvl="1">
            <p:tnLst>
              <p:par>
                <p:cTn presetID="2" presetClass="entr" presetSubtype="2"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7" name="Chevron 6"/>
          <p:cNvSpPr/>
          <p:nvPr userDrawn="1"/>
        </p:nvSpPr>
        <p:spPr>
          <a:xfrm>
            <a:off x="533400" y="1447800"/>
            <a:ext cx="7467600" cy="197511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 Placeholder 17"/>
          <p:cNvSpPr>
            <a:spLocks noGrp="1"/>
          </p:cNvSpPr>
          <p:nvPr>
            <p:ph type="body" sz="quarter" idx="12"/>
          </p:nvPr>
        </p:nvSpPr>
        <p:spPr>
          <a:xfrm>
            <a:off x="2819400" y="1676400"/>
            <a:ext cx="3429000" cy="1400077"/>
          </a:xfrm>
          <a:prstGeom prst="rect">
            <a:avLst/>
          </a:prstGeom>
        </p:spPr>
        <p:txBody>
          <a:bodyPr/>
          <a:lstStyle>
            <a:lvl1pPr>
              <a:defRPr sz="1800"/>
            </a:lvl1pPr>
          </a:lstStyle>
          <a:p>
            <a:pPr lvl="0"/>
            <a:r>
              <a:rPr lang="en-US" dirty="0" smtClean="0"/>
              <a:t>Click to edit Master text styles</a:t>
            </a:r>
            <a:endParaRPr lang="en-ZA" dirty="0"/>
          </a:p>
        </p:txBody>
      </p:sp>
      <p:sp>
        <p:nvSpPr>
          <p:cNvPr id="19" name="Chevron 18"/>
          <p:cNvSpPr/>
          <p:nvPr userDrawn="1"/>
        </p:nvSpPr>
        <p:spPr>
          <a:xfrm>
            <a:off x="533400" y="3810000"/>
            <a:ext cx="7583604" cy="1975113"/>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 Placeholder 17"/>
          <p:cNvSpPr>
            <a:spLocks noGrp="1"/>
          </p:cNvSpPr>
          <p:nvPr>
            <p:ph type="body" sz="quarter" idx="13"/>
          </p:nvPr>
        </p:nvSpPr>
        <p:spPr>
          <a:xfrm>
            <a:off x="2819400" y="4157116"/>
            <a:ext cx="3429000" cy="1400077"/>
          </a:xfrm>
          <a:prstGeom prst="rect">
            <a:avLst/>
          </a:prstGeom>
        </p:spPr>
        <p:txBody>
          <a:bodyPr/>
          <a:lstStyle>
            <a:lvl1pPr>
              <a:defRPr sz="1800"/>
            </a:lvl1pPr>
          </a:lstStyle>
          <a:p>
            <a:pPr lvl="0"/>
            <a:r>
              <a:rPr lang="en-US" dirty="0" smtClean="0"/>
              <a:t>Click to edit Master text styles</a:t>
            </a:r>
            <a:endParaRPr lang="en-Z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5002" y="1968922"/>
            <a:ext cx="2883798" cy="3301282"/>
          </a:xfrm>
          <a:prstGeom prst="rect">
            <a:avLst/>
          </a:prstGeom>
        </p:spPr>
      </p:pic>
    </p:spTree>
    <p:extLst>
      <p:ext uri="{BB962C8B-B14F-4D97-AF65-F5344CB8AC3E}">
        <p14:creationId xmlns:p14="http://schemas.microsoft.com/office/powerpoint/2010/main" val="310669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 calcmode="lin" valueType="num">
                                      <p:cBhvr additive="base">
                                        <p:cTn id="15"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 calcmode="lin" valueType="num">
                                      <p:cBhvr additive="base">
                                        <p:cTn id="25"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build="p">
        <p:tmplLst>
          <p:tmpl lvl="1">
            <p:tnLst>
              <p:par>
                <p:cTn presetID="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animBg="1"/>
      <p:bldP spid="20" grpId="0" build="p">
        <p:tmplLst>
          <p:tmpl lvl="1">
            <p:tnLst>
              <p:par>
                <p:cTn presetID="2" presetClass="entr" presetSubtype="8"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7" name="Straight Connector 6"/>
          <p:cNvCxnSpPr/>
          <p:nvPr userDrawn="1"/>
        </p:nvCxnSpPr>
        <p:spPr>
          <a:xfrm flipH="1">
            <a:off x="3142474" y="3733800"/>
            <a:ext cx="2020851" cy="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9" name="Text Placeholder 8"/>
          <p:cNvSpPr>
            <a:spLocks noGrp="1"/>
          </p:cNvSpPr>
          <p:nvPr>
            <p:ph type="body" sz="quarter" idx="10"/>
          </p:nvPr>
        </p:nvSpPr>
        <p:spPr>
          <a:xfrm>
            <a:off x="381000" y="1295400"/>
            <a:ext cx="7736004" cy="533400"/>
          </a:xfrm>
          <a:prstGeom prst="rect">
            <a:avLst/>
          </a:prstGeom>
        </p:spPr>
        <p:txBody>
          <a:bodyPr/>
          <a:lstStyle/>
          <a:p>
            <a:pPr lvl="0"/>
            <a:r>
              <a:rPr lang="en-US" dirty="0" smtClean="0"/>
              <a:t>Click to edit Master text styles</a:t>
            </a:r>
          </a:p>
        </p:txBody>
      </p:sp>
      <p:sp>
        <p:nvSpPr>
          <p:cNvPr id="10"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2" name="Text Placeholder 11"/>
          <p:cNvSpPr>
            <a:spLocks noGrp="1"/>
          </p:cNvSpPr>
          <p:nvPr>
            <p:ph type="body" sz="quarter" idx="11"/>
          </p:nvPr>
        </p:nvSpPr>
        <p:spPr>
          <a:xfrm>
            <a:off x="1485900" y="2901156"/>
            <a:ext cx="5334000" cy="381000"/>
          </a:xfrm>
          <a:prstGeom prst="rect">
            <a:avLst/>
          </a:prstGeom>
        </p:spPr>
        <p:txBody>
          <a:bodyPr/>
          <a:lstStyle>
            <a:lvl1pPr marL="0" indent="0" algn="ctr">
              <a:buNone/>
              <a:defRPr/>
            </a:lvl1pPr>
          </a:lstStyle>
          <a:p>
            <a:pPr lvl="0"/>
            <a:r>
              <a:rPr lang="en-US" dirty="0" smtClean="0"/>
              <a:t>Click to edit Master text styles</a:t>
            </a:r>
          </a:p>
        </p:txBody>
      </p:sp>
      <p:sp>
        <p:nvSpPr>
          <p:cNvPr id="14" name="Text Placeholder 13"/>
          <p:cNvSpPr>
            <a:spLocks noGrp="1"/>
          </p:cNvSpPr>
          <p:nvPr>
            <p:ph type="body" sz="quarter" idx="12" hasCustomPrompt="1"/>
          </p:nvPr>
        </p:nvSpPr>
        <p:spPr>
          <a:xfrm>
            <a:off x="1485899" y="2356644"/>
            <a:ext cx="5334001" cy="544512"/>
          </a:xfrm>
          <a:prstGeom prst="rect">
            <a:avLst/>
          </a:prstGeom>
        </p:spPr>
        <p:txBody>
          <a:bodyPr/>
          <a:lstStyle>
            <a:lvl1pPr marL="0" indent="0" algn="ctr">
              <a:buNone/>
              <a:defRPr sz="3600" b="1" baseline="0">
                <a:solidFill>
                  <a:srgbClr val="A4C83B"/>
                </a:solidFill>
              </a:defRPr>
            </a:lvl1pPr>
          </a:lstStyle>
          <a:p>
            <a:pPr lvl="0"/>
            <a:r>
              <a:rPr lang="en-US" dirty="0" smtClean="0"/>
              <a:t>Click to edit text</a:t>
            </a:r>
          </a:p>
        </p:txBody>
      </p:sp>
      <p:sp>
        <p:nvSpPr>
          <p:cNvPr id="15" name="Text Placeholder 11"/>
          <p:cNvSpPr>
            <a:spLocks noGrp="1"/>
          </p:cNvSpPr>
          <p:nvPr>
            <p:ph type="body" sz="quarter" idx="13"/>
          </p:nvPr>
        </p:nvSpPr>
        <p:spPr>
          <a:xfrm>
            <a:off x="1509091" y="4691856"/>
            <a:ext cx="5334000" cy="381000"/>
          </a:xfrm>
          <a:prstGeom prst="rect">
            <a:avLst/>
          </a:prstGeom>
        </p:spPr>
        <p:txBody>
          <a:bodyPr/>
          <a:lstStyle>
            <a:lvl1pPr marL="0" indent="0" algn="ctr">
              <a:buNone/>
              <a:defRPr/>
            </a:lvl1pPr>
          </a:lstStyle>
          <a:p>
            <a:pPr lvl="0"/>
            <a:r>
              <a:rPr lang="en-US" dirty="0" smtClean="0"/>
              <a:t>Click to edit Master text styles</a:t>
            </a:r>
          </a:p>
        </p:txBody>
      </p:sp>
      <p:sp>
        <p:nvSpPr>
          <p:cNvPr id="16" name="Text Placeholder 13"/>
          <p:cNvSpPr>
            <a:spLocks noGrp="1"/>
          </p:cNvSpPr>
          <p:nvPr>
            <p:ph type="body" sz="quarter" idx="14" hasCustomPrompt="1"/>
          </p:nvPr>
        </p:nvSpPr>
        <p:spPr>
          <a:xfrm>
            <a:off x="1509090" y="4147344"/>
            <a:ext cx="5334001" cy="544512"/>
          </a:xfrm>
          <a:prstGeom prst="rect">
            <a:avLst/>
          </a:prstGeom>
        </p:spPr>
        <p:txBody>
          <a:bodyPr/>
          <a:lstStyle>
            <a:lvl1pPr marL="0" indent="0" algn="ctr">
              <a:buNone/>
              <a:defRPr sz="3600" b="1" baseline="0">
                <a:solidFill>
                  <a:srgbClr val="1073B0"/>
                </a:solidFill>
              </a:defRPr>
            </a:lvl1pPr>
          </a:lstStyle>
          <a:p>
            <a:pPr lvl="0"/>
            <a:r>
              <a:rPr lang="en-US" dirty="0" smtClean="0"/>
              <a:t>Click to edit text</a:t>
            </a:r>
          </a:p>
        </p:txBody>
      </p:sp>
    </p:spTree>
    <p:extLst>
      <p:ext uri="{BB962C8B-B14F-4D97-AF65-F5344CB8AC3E}">
        <p14:creationId xmlns:p14="http://schemas.microsoft.com/office/powerpoint/2010/main" val="148955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 calcmode="lin" valueType="num">
                                      <p:cBhvr additive="base">
                                        <p:cTn id="24"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 calcmode="lin" valueType="num">
                                      <p:cBhvr additive="base">
                                        <p:cTn id="2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42"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2" presetClass="entr" presetSubtype="4"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6" grpId="0" build="p">
        <p:tmplLst>
          <p:tmpl lvl="1">
            <p:tnLst>
              <p:par>
                <p:cTn presetID="2" presetClass="entr" presetSubtype="4"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1" name="Text Placeholder 8"/>
          <p:cNvSpPr>
            <a:spLocks noGrp="1"/>
          </p:cNvSpPr>
          <p:nvPr>
            <p:ph type="body" sz="quarter" idx="10"/>
          </p:nvPr>
        </p:nvSpPr>
        <p:spPr>
          <a:xfrm>
            <a:off x="381000" y="1295400"/>
            <a:ext cx="7736004" cy="533400"/>
          </a:xfrm>
          <a:prstGeom prst="rect">
            <a:avLst/>
          </a:prstGeom>
        </p:spPr>
        <p:txBody>
          <a:bodyPr/>
          <a:lstStyle/>
          <a:p>
            <a:pPr lvl="0"/>
            <a:r>
              <a:rPr lang="en-US" dirty="0" smtClean="0"/>
              <a:t>Click to edit Master text styles</a:t>
            </a:r>
          </a:p>
        </p:txBody>
      </p:sp>
      <p:sp>
        <p:nvSpPr>
          <p:cNvPr id="13" name="Picture Placeholder 12"/>
          <p:cNvSpPr>
            <a:spLocks noGrp="1"/>
          </p:cNvSpPr>
          <p:nvPr>
            <p:ph type="pic" sz="quarter" idx="11"/>
          </p:nvPr>
        </p:nvSpPr>
        <p:spPr>
          <a:xfrm>
            <a:off x="3410802" y="1981200"/>
            <a:ext cx="1676400" cy="2438400"/>
          </a:xfrm>
          <a:prstGeom prst="rect">
            <a:avLst/>
          </a:prstGeom>
        </p:spPr>
        <p:txBody>
          <a:bodyPr/>
          <a:lstStyle/>
          <a:p>
            <a:endParaRPr lang="en-ZA" dirty="0"/>
          </a:p>
        </p:txBody>
      </p:sp>
      <p:sp>
        <p:nvSpPr>
          <p:cNvPr id="14" name="Rectangle 13"/>
          <p:cNvSpPr/>
          <p:nvPr userDrawn="1"/>
        </p:nvSpPr>
        <p:spPr>
          <a:xfrm rot="5400000">
            <a:off x="4116640"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p:cNvSpPr>
            <a:spLocks noGrp="1"/>
          </p:cNvSpPr>
          <p:nvPr>
            <p:ph type="body" sz="quarter" idx="12"/>
          </p:nvPr>
        </p:nvSpPr>
        <p:spPr>
          <a:xfrm>
            <a:off x="1010502" y="4830125"/>
            <a:ext cx="6477000" cy="490537"/>
          </a:xfrm>
          <a:prstGeom prst="rect">
            <a:avLst/>
          </a:prstGeom>
        </p:spPr>
        <p:txBody>
          <a:bodyPr/>
          <a:lstStyle>
            <a:lvl1pPr marL="0" indent="0" algn="ctr">
              <a:buNone/>
              <a:defRPr sz="3200" b="1"/>
            </a:lvl1pPr>
          </a:lstStyle>
          <a:p>
            <a:pPr lvl="0"/>
            <a:r>
              <a:rPr lang="en-US" dirty="0" smtClean="0"/>
              <a:t>Click to edit Master text styles</a:t>
            </a:r>
          </a:p>
        </p:txBody>
      </p:sp>
      <p:sp>
        <p:nvSpPr>
          <p:cNvPr id="18" name="Text Placeholder 17"/>
          <p:cNvSpPr>
            <a:spLocks noGrp="1"/>
          </p:cNvSpPr>
          <p:nvPr>
            <p:ph type="body" sz="quarter" idx="13"/>
          </p:nvPr>
        </p:nvSpPr>
        <p:spPr>
          <a:xfrm>
            <a:off x="1011238" y="5321300"/>
            <a:ext cx="6477000" cy="393700"/>
          </a:xfrm>
          <a:prstGeom prst="rect">
            <a:avLst/>
          </a:prstGeom>
        </p:spPr>
        <p:txBody>
          <a:bodyPr/>
          <a:lstStyle>
            <a:lvl1pPr marL="0" indent="0" algn="ctr">
              <a:buNone/>
              <a:defRPr b="1" i="1">
                <a:solidFill>
                  <a:srgbClr val="1073B0"/>
                </a:solidFill>
              </a:defRPr>
            </a:lvl1pPr>
          </a:lstStyle>
          <a:p>
            <a:pPr lvl="0"/>
            <a:r>
              <a:rPr lang="en-US" dirty="0" smtClean="0"/>
              <a:t>Click to edit</a:t>
            </a:r>
            <a:endParaRPr lang="en-ZA" dirty="0"/>
          </a:p>
        </p:txBody>
      </p:sp>
      <p:sp>
        <p:nvSpPr>
          <p:cNvPr id="22" name="Text Placeholder 21"/>
          <p:cNvSpPr>
            <a:spLocks noGrp="1"/>
          </p:cNvSpPr>
          <p:nvPr>
            <p:ph type="body" sz="quarter" idx="14"/>
          </p:nvPr>
        </p:nvSpPr>
        <p:spPr>
          <a:xfrm>
            <a:off x="1011238" y="5715000"/>
            <a:ext cx="6477000" cy="488950"/>
          </a:xfrm>
          <a:prstGeom prst="rect">
            <a:avLst/>
          </a:prstGeom>
        </p:spPr>
        <p:txBody>
          <a:bodyPr/>
          <a:lstStyle>
            <a:lvl1pPr marL="0" indent="0" algn="ctr">
              <a:buNone/>
              <a:defRPr sz="2400" i="1"/>
            </a:lvl1pPr>
          </a:lstStyle>
          <a:p>
            <a:pPr lvl="0"/>
            <a:r>
              <a:rPr lang="en-US" dirty="0" smtClean="0"/>
              <a:t>Click to edit Master text styles</a:t>
            </a:r>
            <a:endParaRPr lang="en-ZA" dirty="0"/>
          </a:p>
        </p:txBody>
      </p:sp>
    </p:spTree>
    <p:extLst>
      <p:ext uri="{BB962C8B-B14F-4D97-AF65-F5344CB8AC3E}">
        <p14:creationId xmlns:p14="http://schemas.microsoft.com/office/powerpoint/2010/main" val="98648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6">
                                            <p:txEl>
                                              <p:pRg st="0" end="0"/>
                                            </p:txEl>
                                          </p:spTgt>
                                        </p:tgtEl>
                                      </p:cBhvr>
                                    </p:animEffect>
                                    <p:animScale>
                                      <p:cBhvr>
                                        <p:cTn id="7" dur="250" autoRev="1" fill="hold"/>
                                        <p:tgtEl>
                                          <p:spTgt spid="1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 calcmode="lin" valueType="num">
                                      <p:cBhvr additive="base">
                                        <p:cTn id="23"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 calcmode="lin" valueType="num">
                                      <p:cBhvr additive="base">
                                        <p:cTn id="27"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6" grpId="0" build="p">
        <p:tmplLst>
          <p:tmpl lvl="1">
            <p:tnLst>
              <p:par>
                <p:cTn presetID="26" presetClass="emph" presetSubtype="0" fill="hold" nodeType="afterEffect">
                  <p:stCondLst>
                    <p:cond delay="0"/>
                  </p:stCondLst>
                  <p:childTnLst>
                    <p:animEffect transition="out" filter="fade">
                      <p:cBhvr>
                        <p:cTn dur="500" tmFilter="0, 0; .2, .5; .8, .5; 1, 0"/>
                        <p:tgtEl>
                          <p:spTgt spid="16"/>
                        </p:tgtEl>
                      </p:cBhvr>
                    </p:animEffect>
                    <p:animScale>
                      <p:cBhvr>
                        <p:cTn dur="250" autoRev="1" fill="hold"/>
                        <p:tgtEl>
                          <p:spTgt spid="16"/>
                        </p:tgtEl>
                      </p:cBhvr>
                      <p:by x="105000" y="105000"/>
                    </p:animScale>
                  </p:childTnLst>
                </p:cTn>
              </p:par>
            </p:tnLst>
          </p:tmpl>
        </p:tmplLst>
      </p:bldP>
      <p:bldP spid="18" grpId="0" build="p">
        <p:tmplLst>
          <p:tmpl lvl="1">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Rectangle 3"/>
          <p:cNvSpPr/>
          <p:nvPr userDrawn="1"/>
        </p:nvSpPr>
        <p:spPr>
          <a:xfrm>
            <a:off x="7667626" y="4419600"/>
            <a:ext cx="756374"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495300" y="1438275"/>
            <a:ext cx="7391400" cy="6858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7" name="Content Placeholder 2"/>
          <p:cNvSpPr txBox="1">
            <a:spLocks/>
          </p:cNvSpPr>
          <p:nvPr userDrawn="1"/>
        </p:nvSpPr>
        <p:spPr>
          <a:xfrm>
            <a:off x="800100" y="1143000"/>
            <a:ext cx="20574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8" name="Content Placeholder 2"/>
          <p:cNvSpPr txBox="1">
            <a:spLocks/>
          </p:cNvSpPr>
          <p:nvPr userDrawn="1"/>
        </p:nvSpPr>
        <p:spPr>
          <a:xfrm>
            <a:off x="6829425" y="1549433"/>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ZA" sz="8800" b="1" i="1" dirty="0" smtClean="0">
                <a:solidFill>
                  <a:srgbClr val="1073B0"/>
                </a:solidFill>
              </a:rPr>
              <a:t>”</a:t>
            </a:r>
            <a:r>
              <a:rPr lang="en-ZA" sz="9600" b="1" i="1" dirty="0" smtClean="0">
                <a:solidFill>
                  <a:srgbClr val="1073B0"/>
                </a:solidFill>
              </a:rPr>
              <a:t> </a:t>
            </a:r>
            <a:endParaRPr lang="en-GB" sz="9600" b="1" i="1" dirty="0">
              <a:solidFill>
                <a:srgbClr val="1073B0"/>
              </a:solidFill>
            </a:endParaRPr>
          </a:p>
        </p:txBody>
      </p:sp>
      <p:sp>
        <p:nvSpPr>
          <p:cNvPr id="12" name="Rectangle 11"/>
          <p:cNvSpPr/>
          <p:nvPr userDrawn="1"/>
        </p:nvSpPr>
        <p:spPr>
          <a:xfrm>
            <a:off x="492058" y="2590800"/>
            <a:ext cx="109436" cy="1660885"/>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userDrawn="1"/>
        </p:nvSpPr>
        <p:spPr>
          <a:xfrm>
            <a:off x="7772399" y="4343400"/>
            <a:ext cx="114301" cy="1450208"/>
          </a:xfrm>
          <a:prstGeom prst="rect">
            <a:avLst/>
          </a:prstGeom>
          <a:solidFill>
            <a:srgbClr val="10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73B0"/>
              </a:solidFill>
            </a:endParaRPr>
          </a:p>
        </p:txBody>
      </p:sp>
      <p:sp>
        <p:nvSpPr>
          <p:cNvPr id="14" name="Rectangle 13"/>
          <p:cNvSpPr/>
          <p:nvPr userDrawn="1"/>
        </p:nvSpPr>
        <p:spPr>
          <a:xfrm>
            <a:off x="8424000" y="4378504"/>
            <a:ext cx="712800" cy="12234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p:cNvSpPr>
            <a:spLocks noGrp="1"/>
          </p:cNvSpPr>
          <p:nvPr>
            <p:ph type="body" sz="quarter" idx="10"/>
          </p:nvPr>
        </p:nvSpPr>
        <p:spPr>
          <a:xfrm>
            <a:off x="601663" y="1600200"/>
            <a:ext cx="7137400" cy="355600"/>
          </a:xfrm>
          <a:prstGeom prst="rect">
            <a:avLst/>
          </a:prstGeom>
        </p:spPr>
        <p:txBody>
          <a:bodyPr/>
          <a:lstStyle>
            <a:lvl1pPr marL="0" indent="0">
              <a:buNone/>
              <a:defRPr/>
            </a:lvl1pPr>
          </a:lstStyle>
          <a:p>
            <a:pPr lvl="0"/>
            <a:r>
              <a:rPr lang="en-US" dirty="0" smtClean="0"/>
              <a:t>Click to edit Master text styles</a:t>
            </a:r>
          </a:p>
        </p:txBody>
      </p:sp>
      <p:sp>
        <p:nvSpPr>
          <p:cNvPr id="22" name="Text Placeholder 21"/>
          <p:cNvSpPr>
            <a:spLocks noGrp="1"/>
          </p:cNvSpPr>
          <p:nvPr>
            <p:ph type="body" sz="quarter" idx="11"/>
          </p:nvPr>
        </p:nvSpPr>
        <p:spPr>
          <a:xfrm>
            <a:off x="800101" y="2733675"/>
            <a:ext cx="6867525" cy="1336642"/>
          </a:xfrm>
          <a:prstGeom prst="rect">
            <a:avLst/>
          </a:prstGeom>
        </p:spPr>
        <p:txBody>
          <a:bodyPr/>
          <a:lstStyle>
            <a:lvl1pPr marL="0" indent="0">
              <a:buNone/>
              <a:defRPr sz="3200"/>
            </a:lvl1pPr>
            <a:lvl2pPr marL="342900" indent="0">
              <a:buNone/>
              <a:defRPr/>
            </a:lvl2pPr>
          </a:lstStyle>
          <a:p>
            <a:pPr lvl="0"/>
            <a:r>
              <a:rPr lang="en-US" dirty="0" smtClean="0"/>
              <a:t>Click to edit Master text styles</a:t>
            </a:r>
          </a:p>
        </p:txBody>
      </p:sp>
      <p:sp>
        <p:nvSpPr>
          <p:cNvPr id="24" name="Text Placeholder 23"/>
          <p:cNvSpPr>
            <a:spLocks noGrp="1"/>
          </p:cNvSpPr>
          <p:nvPr>
            <p:ph type="body" sz="quarter" idx="12"/>
          </p:nvPr>
        </p:nvSpPr>
        <p:spPr>
          <a:xfrm>
            <a:off x="800100" y="4419601"/>
            <a:ext cx="6867525" cy="533400"/>
          </a:xfrm>
          <a:prstGeom prst="rect">
            <a:avLst/>
          </a:prstGeom>
        </p:spPr>
        <p:txBody>
          <a:bodyPr/>
          <a:lstStyle>
            <a:lvl1pPr marL="0" indent="0" algn="r">
              <a:buNone/>
              <a:defRPr sz="4000" b="1">
                <a:solidFill>
                  <a:srgbClr val="1073B0"/>
                </a:solidFill>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smtClean="0"/>
              <a:t>Click to edit</a:t>
            </a:r>
          </a:p>
        </p:txBody>
      </p:sp>
      <p:sp>
        <p:nvSpPr>
          <p:cNvPr id="25" name="Text Placeholder 23"/>
          <p:cNvSpPr>
            <a:spLocks noGrp="1"/>
          </p:cNvSpPr>
          <p:nvPr>
            <p:ph type="body" sz="quarter" idx="13"/>
          </p:nvPr>
        </p:nvSpPr>
        <p:spPr>
          <a:xfrm>
            <a:off x="833438" y="5032409"/>
            <a:ext cx="6867525" cy="393488"/>
          </a:xfrm>
          <a:prstGeom prst="rect">
            <a:avLst/>
          </a:prstGeom>
        </p:spPr>
        <p:txBody>
          <a:bodyPr/>
          <a:lstStyle>
            <a:lvl1pPr marL="0" indent="0" algn="r">
              <a:buNone/>
              <a:defRPr sz="4000" b="0" i="1">
                <a:solidFill>
                  <a:schemeClr val="tx1"/>
                </a:solidFill>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smtClean="0"/>
              <a:t>Click to edit</a:t>
            </a:r>
          </a:p>
        </p:txBody>
      </p:sp>
      <p:sp>
        <p:nvSpPr>
          <p:cNvPr id="18" name="Rectangle 17"/>
          <p:cNvSpPr/>
          <p:nvPr userDrawn="1"/>
        </p:nvSpPr>
        <p:spPr>
          <a:xfrm>
            <a:off x="7886700" y="4274638"/>
            <a:ext cx="527798" cy="1518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5389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additive="base">
                                        <p:cTn id="12"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4">
                                            <p:txEl>
                                              <p:pRg st="0" end="0"/>
                                            </p:txEl>
                                          </p:spTgt>
                                        </p:tgtEl>
                                        <p:attrNameLst>
                                          <p:attrName>style.visibility</p:attrName>
                                        </p:attrNameLst>
                                      </p:cBhvr>
                                      <p:to>
                                        <p:strVal val="visible"/>
                                      </p:to>
                                    </p:set>
                                    <p:anim calcmode="lin" valueType="num">
                                      <p:cBhvr additive="base">
                                        <p:cTn id="16"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build="p">
        <p:tmplLst>
          <p:tmpl lvl="1">
            <p:tnLst>
              <p:par>
                <p:cTn presetID="2" presetClass="entr" presetSubtype="2"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fill="hold" nodeType="click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Rectangle 3"/>
          <p:cNvSpPr/>
          <p:nvPr userDrawn="1"/>
        </p:nvSpPr>
        <p:spPr>
          <a:xfrm>
            <a:off x="495300" y="3641815"/>
            <a:ext cx="7621704" cy="2180071"/>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userDrawn="1"/>
        </p:nvSpPr>
        <p:spPr>
          <a:xfrm>
            <a:off x="6858000" y="5324475"/>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ZA" sz="9600" b="1" i="1" dirty="0" smtClean="0">
                <a:solidFill>
                  <a:srgbClr val="1073B0"/>
                </a:solidFill>
              </a:rPr>
              <a:t>” </a:t>
            </a:r>
            <a:endParaRPr lang="en-GB" sz="9600" b="1" i="1" dirty="0">
              <a:solidFill>
                <a:srgbClr val="1073B0"/>
              </a:solidFill>
            </a:endParaRPr>
          </a:p>
        </p:txBody>
      </p:sp>
      <p:sp>
        <p:nvSpPr>
          <p:cNvPr id="8"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971800" y="1476927"/>
            <a:ext cx="5145204" cy="1543050"/>
          </a:xfrm>
          <a:prstGeom prst="rect">
            <a:avLst/>
          </a:prstGeom>
        </p:spPr>
        <p:txBody>
          <a:bodyPr/>
          <a:lstStyle>
            <a:lvl1pPr marL="0" indent="0" algn="ctr">
              <a:buNone/>
              <a:defRPr sz="3600" b="1" i="1"/>
            </a:lvl1pPr>
          </a:lstStyle>
          <a:p>
            <a:pPr lvl="0"/>
            <a:endParaRPr lang="en-ZA" dirty="0"/>
          </a:p>
        </p:txBody>
      </p:sp>
      <p:sp>
        <p:nvSpPr>
          <p:cNvPr id="12" name="Text Placeholder 11"/>
          <p:cNvSpPr>
            <a:spLocks noGrp="1"/>
          </p:cNvSpPr>
          <p:nvPr>
            <p:ph type="body" sz="quarter" idx="11"/>
          </p:nvPr>
        </p:nvSpPr>
        <p:spPr>
          <a:xfrm>
            <a:off x="897790" y="3435339"/>
            <a:ext cx="3351212" cy="412951"/>
          </a:xfrm>
          <a:prstGeom prst="rect">
            <a:avLst/>
          </a:prstGeom>
          <a:solidFill>
            <a:schemeClr val="bg1"/>
          </a:solidFill>
        </p:spPr>
        <p:txBody>
          <a:bodyPr/>
          <a:lstStyle>
            <a:lvl1pPr marL="0" indent="0">
              <a:buNone/>
              <a:defRPr sz="2800" b="1" i="1">
                <a:solidFill>
                  <a:srgbClr val="1073B0"/>
                </a:solidFill>
              </a:defRPr>
            </a:lvl1pPr>
          </a:lstStyle>
          <a:p>
            <a:pPr lvl="0"/>
            <a:r>
              <a:rPr lang="en-US" dirty="0" smtClean="0"/>
              <a:t>Click to edit</a:t>
            </a:r>
            <a:endParaRPr lang="en-ZA" dirty="0"/>
          </a:p>
        </p:txBody>
      </p:sp>
      <p:sp>
        <p:nvSpPr>
          <p:cNvPr id="14" name="Picture Placeholder 13"/>
          <p:cNvSpPr>
            <a:spLocks noGrp="1"/>
          </p:cNvSpPr>
          <p:nvPr>
            <p:ph type="pic" sz="quarter" idx="12"/>
          </p:nvPr>
        </p:nvSpPr>
        <p:spPr>
          <a:xfrm>
            <a:off x="381001" y="1343913"/>
            <a:ext cx="2286000" cy="1908175"/>
          </a:xfrm>
          <a:prstGeom prst="rect">
            <a:avLst/>
          </a:prstGeom>
        </p:spPr>
        <p:txBody>
          <a:bodyPr/>
          <a:lstStyle/>
          <a:p>
            <a:endParaRPr lang="en-ZA" dirty="0"/>
          </a:p>
        </p:txBody>
      </p:sp>
      <p:sp>
        <p:nvSpPr>
          <p:cNvPr id="16" name="Text Placeholder 15"/>
          <p:cNvSpPr>
            <a:spLocks noGrp="1"/>
          </p:cNvSpPr>
          <p:nvPr>
            <p:ph type="body" sz="quarter" idx="13"/>
          </p:nvPr>
        </p:nvSpPr>
        <p:spPr>
          <a:xfrm>
            <a:off x="762000" y="4031540"/>
            <a:ext cx="7162800" cy="1555750"/>
          </a:xfrm>
          <a:prstGeom prst="rect">
            <a:avLst/>
          </a:prstGeom>
        </p:spPr>
        <p:txBody>
          <a:bodyPr/>
          <a:lstStyle/>
          <a:p>
            <a:pPr lvl="0"/>
            <a:r>
              <a:rPr lang="en-US" dirty="0" smtClean="0"/>
              <a:t>Click to edit Master text styles</a:t>
            </a:r>
          </a:p>
        </p:txBody>
      </p:sp>
    </p:spTree>
    <p:extLst>
      <p:ext uri="{BB962C8B-B14F-4D97-AF65-F5344CB8AC3E}">
        <p14:creationId xmlns:p14="http://schemas.microsoft.com/office/powerpoint/2010/main" val="338535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3343276" y="1333832"/>
            <a:ext cx="1981200" cy="2381250"/>
          </a:xfrm>
          <a:prstGeom prst="rect">
            <a:avLst/>
          </a:prstGeom>
        </p:spPr>
        <p:txBody>
          <a:bodyPr/>
          <a:lstStyle/>
          <a:p>
            <a:endParaRPr lang="en-ZA"/>
          </a:p>
        </p:txBody>
      </p:sp>
      <p:sp>
        <p:nvSpPr>
          <p:cNvPr id="10" name="Text Placeholder 9"/>
          <p:cNvSpPr>
            <a:spLocks noGrp="1"/>
          </p:cNvSpPr>
          <p:nvPr>
            <p:ph type="body" sz="quarter" idx="11"/>
          </p:nvPr>
        </p:nvSpPr>
        <p:spPr>
          <a:xfrm>
            <a:off x="381000" y="4191001"/>
            <a:ext cx="7735888" cy="1828800"/>
          </a:xfrm>
          <a:prstGeom prst="rect">
            <a:avLst/>
          </a:prstGeom>
        </p:spPr>
        <p:txBody>
          <a:bodyPr/>
          <a:lstStyle/>
          <a:p>
            <a:pPr lvl="0"/>
            <a:r>
              <a:rPr lang="en-US" dirty="0" smtClean="0"/>
              <a:t>Click to edit Master text style</a:t>
            </a:r>
          </a:p>
        </p:txBody>
      </p:sp>
    </p:spTree>
    <p:extLst>
      <p:ext uri="{BB962C8B-B14F-4D97-AF65-F5344CB8AC3E}">
        <p14:creationId xmlns:p14="http://schemas.microsoft.com/office/powerpoint/2010/main" val="116050750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Rectangle 8"/>
          <p:cNvSpPr/>
          <p:nvPr userDrawn="1"/>
        </p:nvSpPr>
        <p:spPr>
          <a:xfrm>
            <a:off x="6629206" y="2057400"/>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0" name="Rectangle 9"/>
          <p:cNvSpPr/>
          <p:nvPr userDrawn="1"/>
        </p:nvSpPr>
        <p:spPr>
          <a:xfrm>
            <a:off x="5068723"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1" name="Rectangle 10"/>
          <p:cNvSpPr/>
          <p:nvPr userDrawn="1"/>
        </p:nvSpPr>
        <p:spPr>
          <a:xfrm>
            <a:off x="3508240"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2" name="Rectangle 11"/>
          <p:cNvSpPr/>
          <p:nvPr userDrawn="1"/>
        </p:nvSpPr>
        <p:spPr>
          <a:xfrm>
            <a:off x="411805"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3" name="Rectangle 12"/>
          <p:cNvSpPr/>
          <p:nvPr userDrawn="1"/>
        </p:nvSpPr>
        <p:spPr>
          <a:xfrm>
            <a:off x="1947757"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4"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6" name="Text Placeholder 25"/>
          <p:cNvSpPr>
            <a:spLocks noGrp="1"/>
          </p:cNvSpPr>
          <p:nvPr>
            <p:ph type="body" sz="quarter" idx="10"/>
          </p:nvPr>
        </p:nvSpPr>
        <p:spPr>
          <a:xfrm>
            <a:off x="468345" y="2514600"/>
            <a:ext cx="1295400" cy="2362200"/>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28" name="Text Placeholder 27"/>
          <p:cNvSpPr>
            <a:spLocks noGrp="1"/>
          </p:cNvSpPr>
          <p:nvPr>
            <p:ph type="body" sz="quarter" idx="11" hasCustomPrompt="1"/>
          </p:nvPr>
        </p:nvSpPr>
        <p:spPr>
          <a:xfrm>
            <a:off x="1084710" y="3813056"/>
            <a:ext cx="612776" cy="1161674"/>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29" name="Text Placeholder 25"/>
          <p:cNvSpPr>
            <a:spLocks noGrp="1"/>
          </p:cNvSpPr>
          <p:nvPr>
            <p:ph type="body" sz="quarter" idx="12"/>
          </p:nvPr>
        </p:nvSpPr>
        <p:spPr>
          <a:xfrm>
            <a:off x="3584440" y="2514600"/>
            <a:ext cx="1295400" cy="2362200"/>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30" name="Text Placeholder 27"/>
          <p:cNvSpPr>
            <a:spLocks noGrp="1"/>
          </p:cNvSpPr>
          <p:nvPr>
            <p:ph type="body" sz="quarter" idx="13" hasCustomPrompt="1"/>
          </p:nvPr>
        </p:nvSpPr>
        <p:spPr>
          <a:xfrm>
            <a:off x="4200805" y="3813056"/>
            <a:ext cx="612776" cy="1161674"/>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1" name="Text Placeholder 25"/>
          <p:cNvSpPr>
            <a:spLocks noGrp="1"/>
          </p:cNvSpPr>
          <p:nvPr>
            <p:ph type="body" sz="quarter" idx="14"/>
          </p:nvPr>
        </p:nvSpPr>
        <p:spPr>
          <a:xfrm>
            <a:off x="6682847" y="2514600"/>
            <a:ext cx="1295400" cy="2362200"/>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32" name="Text Placeholder 27"/>
          <p:cNvSpPr>
            <a:spLocks noGrp="1"/>
          </p:cNvSpPr>
          <p:nvPr>
            <p:ph type="body" sz="quarter" idx="15" hasCustomPrompt="1"/>
          </p:nvPr>
        </p:nvSpPr>
        <p:spPr>
          <a:xfrm>
            <a:off x="7299212" y="3813056"/>
            <a:ext cx="612776" cy="1161674"/>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5" name="Text Placeholder 25"/>
          <p:cNvSpPr>
            <a:spLocks noGrp="1"/>
          </p:cNvSpPr>
          <p:nvPr>
            <p:ph type="body" sz="quarter" idx="16"/>
          </p:nvPr>
        </p:nvSpPr>
        <p:spPr>
          <a:xfrm>
            <a:off x="5144923" y="2514600"/>
            <a:ext cx="1295400" cy="2362200"/>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36" name="Text Placeholder 27"/>
          <p:cNvSpPr>
            <a:spLocks noGrp="1"/>
          </p:cNvSpPr>
          <p:nvPr>
            <p:ph type="body" sz="quarter" idx="17" hasCustomPrompt="1"/>
          </p:nvPr>
        </p:nvSpPr>
        <p:spPr>
          <a:xfrm>
            <a:off x="5761288" y="3813056"/>
            <a:ext cx="612776" cy="1161674"/>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sp>
        <p:nvSpPr>
          <p:cNvPr id="37" name="Text Placeholder 25"/>
          <p:cNvSpPr>
            <a:spLocks noGrp="1"/>
          </p:cNvSpPr>
          <p:nvPr>
            <p:ph type="body" sz="quarter" idx="18"/>
          </p:nvPr>
        </p:nvSpPr>
        <p:spPr>
          <a:xfrm>
            <a:off x="2023957" y="2540000"/>
            <a:ext cx="1295400" cy="2362200"/>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38" name="Text Placeholder 27"/>
          <p:cNvSpPr>
            <a:spLocks noGrp="1"/>
          </p:cNvSpPr>
          <p:nvPr>
            <p:ph type="body" sz="quarter" idx="19" hasCustomPrompt="1"/>
          </p:nvPr>
        </p:nvSpPr>
        <p:spPr>
          <a:xfrm>
            <a:off x="2640322" y="3838456"/>
            <a:ext cx="612776" cy="1161674"/>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7414" y="1860663"/>
            <a:ext cx="3233786" cy="3701937"/>
          </a:xfrm>
          <a:prstGeom prst="rect">
            <a:avLst/>
          </a:prstGeom>
        </p:spPr>
      </p:pic>
    </p:spTree>
    <p:extLst>
      <p:ext uri="{BB962C8B-B14F-4D97-AF65-F5344CB8AC3E}">
        <p14:creationId xmlns:p14="http://schemas.microsoft.com/office/powerpoint/2010/main" val="2176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 calcmode="lin" valueType="num">
                                      <p:cBhvr additive="base">
                                        <p:cTn id="15"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fade">
                                      <p:cBhvr>
                                        <p:cTn id="20" dur="1000"/>
                                        <p:tgtEl>
                                          <p:spTgt spid="26">
                                            <p:txEl>
                                              <p:pRg st="1" end="1"/>
                                            </p:txEl>
                                          </p:spTgt>
                                        </p:tgtEl>
                                      </p:cBhvr>
                                    </p:animEffect>
                                    <p:anim calcmode="lin" valueType="num">
                                      <p:cBhvr>
                                        <p:cTn id="21"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xEl>
                                              <p:pRg st="0" end="0"/>
                                            </p:txEl>
                                          </p:spTgt>
                                        </p:tgtEl>
                                        <p:attrNameLst>
                                          <p:attrName>style.visibility</p:attrName>
                                        </p:attrNameLst>
                                      </p:cBhvr>
                                      <p:to>
                                        <p:strVal val="visible"/>
                                      </p:to>
                                    </p:set>
                                    <p:anim calcmode="lin" valueType="num">
                                      <p:cBhvr additive="base">
                                        <p:cTn id="31"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37">
                                            <p:txEl>
                                              <p:pRg st="1" end="1"/>
                                            </p:txEl>
                                          </p:spTgt>
                                        </p:tgtEl>
                                        <p:attrNameLst>
                                          <p:attrName>style.visibility</p:attrName>
                                        </p:attrNameLst>
                                      </p:cBhvr>
                                      <p:to>
                                        <p:strVal val="visible"/>
                                      </p:to>
                                    </p:set>
                                    <p:animEffect transition="in" filter="fade">
                                      <p:cBhvr>
                                        <p:cTn id="36" dur="1000"/>
                                        <p:tgtEl>
                                          <p:spTgt spid="37">
                                            <p:txEl>
                                              <p:pRg st="1" end="1"/>
                                            </p:txEl>
                                          </p:spTgt>
                                        </p:tgtEl>
                                      </p:cBhvr>
                                    </p:animEffect>
                                    <p:anim calcmode="lin" valueType="num">
                                      <p:cBhvr>
                                        <p:cTn id="37"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 calcmode="lin" valueType="num">
                                      <p:cBhvr additive="base">
                                        <p:cTn id="4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42" presetClass="entr" presetSubtype="0" fill="hold" grpId="0" nodeType="afterEffect">
                                  <p:stCondLst>
                                    <p:cond delay="0"/>
                                  </p:stCondLst>
                                  <p:childTnLst>
                                    <p:set>
                                      <p:cBhvr>
                                        <p:cTn id="51" dur="1" fill="hold">
                                          <p:stCondLst>
                                            <p:cond delay="0"/>
                                          </p:stCondLst>
                                        </p:cTn>
                                        <p:tgtEl>
                                          <p:spTgt spid="29">
                                            <p:txEl>
                                              <p:pRg st="1" end="1"/>
                                            </p:txEl>
                                          </p:spTgt>
                                        </p:tgtEl>
                                        <p:attrNameLst>
                                          <p:attrName>style.visibility</p:attrName>
                                        </p:attrNameLst>
                                      </p:cBhvr>
                                      <p:to>
                                        <p:strVal val="visible"/>
                                      </p:to>
                                    </p:set>
                                    <p:animEffect transition="in" filter="fade">
                                      <p:cBhvr>
                                        <p:cTn id="52" dur="1000"/>
                                        <p:tgtEl>
                                          <p:spTgt spid="29">
                                            <p:txEl>
                                              <p:pRg st="1" end="1"/>
                                            </p:txEl>
                                          </p:spTgt>
                                        </p:tgtEl>
                                      </p:cBhvr>
                                    </p:animEffect>
                                    <p:anim calcmode="lin" valueType="num">
                                      <p:cBhvr>
                                        <p:cTn id="53"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6">
                                            <p:txEl>
                                              <p:pRg st="0" end="0"/>
                                            </p:txEl>
                                          </p:spTgt>
                                        </p:tgtEl>
                                        <p:attrNameLst>
                                          <p:attrName>style.visibility</p:attrName>
                                        </p:attrNameLst>
                                      </p:cBhvr>
                                      <p:to>
                                        <p:strVal val="visible"/>
                                      </p:to>
                                    </p:set>
                                    <p:anim calcmode="lin" valueType="num">
                                      <p:cBhvr additive="base">
                                        <p:cTn id="6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35">
                                            <p:txEl>
                                              <p:pRg st="1" end="1"/>
                                            </p:txEl>
                                          </p:spTgt>
                                        </p:tgtEl>
                                        <p:attrNameLst>
                                          <p:attrName>style.visibility</p:attrName>
                                        </p:attrNameLst>
                                      </p:cBhvr>
                                      <p:to>
                                        <p:strVal val="visible"/>
                                      </p:to>
                                    </p:set>
                                    <p:animEffect transition="in" filter="fade">
                                      <p:cBhvr>
                                        <p:cTn id="68" dur="1000"/>
                                        <p:tgtEl>
                                          <p:spTgt spid="35">
                                            <p:txEl>
                                              <p:pRg st="1" end="1"/>
                                            </p:txEl>
                                          </p:spTgt>
                                        </p:tgtEl>
                                      </p:cBhvr>
                                    </p:animEffect>
                                    <p:anim calcmode="lin" valueType="num">
                                      <p:cBhvr>
                                        <p:cTn id="69"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70"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additive="base">
                                        <p:cTn id="75" dur="500" fill="hold"/>
                                        <p:tgtEl>
                                          <p:spTgt spid="9"/>
                                        </p:tgtEl>
                                        <p:attrNameLst>
                                          <p:attrName>ppt_x</p:attrName>
                                        </p:attrNameLst>
                                      </p:cBhvr>
                                      <p:tavLst>
                                        <p:tav tm="0">
                                          <p:val>
                                            <p:strVal val="#ppt_x"/>
                                          </p:val>
                                        </p:tav>
                                        <p:tav tm="100000">
                                          <p:val>
                                            <p:strVal val="#ppt_x"/>
                                          </p:val>
                                        </p:tav>
                                      </p:tavLst>
                                    </p:anim>
                                    <p:anim calcmode="lin" valueType="num">
                                      <p:cBhvr additive="base">
                                        <p:cTn id="76" dur="500" fill="hold"/>
                                        <p:tgtEl>
                                          <p:spTgt spid="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 calcmode="lin" valueType="num">
                                      <p:cBhvr additive="base">
                                        <p:cTn id="79"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42" presetClass="entr" presetSubtype="0" fill="hold" grpId="0" nodeType="afterEffect">
                                  <p:stCondLst>
                                    <p:cond delay="0"/>
                                  </p:stCondLst>
                                  <p:childTnLst>
                                    <p:set>
                                      <p:cBhvr>
                                        <p:cTn id="83" dur="1" fill="hold">
                                          <p:stCondLst>
                                            <p:cond delay="0"/>
                                          </p:stCondLst>
                                        </p:cTn>
                                        <p:tgtEl>
                                          <p:spTgt spid="31">
                                            <p:txEl>
                                              <p:pRg st="1" end="1"/>
                                            </p:txEl>
                                          </p:spTgt>
                                        </p:tgtEl>
                                        <p:attrNameLst>
                                          <p:attrName>style.visibility</p:attrName>
                                        </p:attrNameLst>
                                      </p:cBhvr>
                                      <p:to>
                                        <p:strVal val="visible"/>
                                      </p:to>
                                    </p:set>
                                    <p:animEffect transition="in" filter="fade">
                                      <p:cBhvr>
                                        <p:cTn id="84" dur="1000"/>
                                        <p:tgtEl>
                                          <p:spTgt spid="31">
                                            <p:txEl>
                                              <p:pRg st="1" end="1"/>
                                            </p:txEl>
                                          </p:spTgt>
                                        </p:tgtEl>
                                      </p:cBhvr>
                                    </p:animEffect>
                                    <p:anim calcmode="lin" valueType="num">
                                      <p:cBhvr>
                                        <p:cTn id="85"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26" grpId="0" build="p">
        <p:tmplLst>
          <p:tmpl lvl="1">
            <p:tnLst>
              <p:par>
                <p:cTn presetID="42"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42"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ppt_x</p:attrName>
                        </p:attrNameLst>
                      </p:cBhvr>
                      <p:tavLst>
                        <p:tav tm="0">
                          <p:val>
                            <p:strVal val="#ppt_x"/>
                          </p:val>
                        </p:tav>
                        <p:tav tm="100000">
                          <p:val>
                            <p:strVal val="#ppt_x"/>
                          </p:val>
                        </p:tav>
                      </p:tavLst>
                    </p:anim>
                    <p:anim calcmode="lin" valueType="num">
                      <p:cBhvr>
                        <p:cTn dur="10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2" presetClass="entr" presetSubtype="4"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42"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1000"/>
                        <p:tgtEl>
                          <p:spTgt spid="35"/>
                        </p:tgtEl>
                      </p:cBhvr>
                    </p:animEffect>
                    <p:anim calcmode="lin" valueType="num">
                      <p:cBhvr>
                        <p:cTn dur="1000" fill="hold"/>
                        <p:tgtEl>
                          <p:spTgt spid="35"/>
                        </p:tgtEl>
                        <p:attrNameLst>
                          <p:attrName>ppt_x</p:attrName>
                        </p:attrNameLst>
                      </p:cBhvr>
                      <p:tavLst>
                        <p:tav tm="0">
                          <p:val>
                            <p:strVal val="#ppt_x"/>
                          </p:val>
                        </p:tav>
                        <p:tav tm="100000">
                          <p:val>
                            <p:strVal val="#ppt_x"/>
                          </p:val>
                        </p:tav>
                      </p:tavLst>
                    </p:anim>
                    <p:anim calcmode="lin" valueType="num">
                      <p:cBhvr>
                        <p:cTn dur="10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2" presetClass="entr" presetSubtype="4"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42"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anim calcmode="lin" valueType="num">
                      <p:cBhvr>
                        <p:cTn dur="1000" fill="hold"/>
                        <p:tgtEl>
                          <p:spTgt spid="37"/>
                        </p:tgtEl>
                        <p:attrNameLst>
                          <p:attrName>ppt_x</p:attrName>
                        </p:attrNameLst>
                      </p:cBhvr>
                      <p:tavLst>
                        <p:tav tm="0">
                          <p:val>
                            <p:strVal val="#ppt_x"/>
                          </p:val>
                        </p:tav>
                        <p:tav tm="100000">
                          <p:val>
                            <p:strVal val="#ppt_x"/>
                          </p:val>
                        </p:tav>
                      </p:tavLst>
                    </p:anim>
                    <p:anim calcmode="lin" valueType="num">
                      <p:cBhvr>
                        <p:cTn dur="10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2" presetClass="entr" presetSubtype="4"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Rectangle 9"/>
          <p:cNvSpPr/>
          <p:nvPr userDrawn="1"/>
        </p:nvSpPr>
        <p:spPr>
          <a:xfrm>
            <a:off x="6205329" y="1514764"/>
            <a:ext cx="1836540" cy="4349703"/>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1" name="Rectangle 10"/>
          <p:cNvSpPr/>
          <p:nvPr userDrawn="1"/>
        </p:nvSpPr>
        <p:spPr>
          <a:xfrm>
            <a:off x="4300329" y="1514764"/>
            <a:ext cx="1836540" cy="434970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2" name="Rectangle 11"/>
          <p:cNvSpPr/>
          <p:nvPr userDrawn="1"/>
        </p:nvSpPr>
        <p:spPr>
          <a:xfrm>
            <a:off x="457200" y="1517697"/>
            <a:ext cx="1836540" cy="434970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3" name="Rectangle 12"/>
          <p:cNvSpPr/>
          <p:nvPr userDrawn="1"/>
        </p:nvSpPr>
        <p:spPr>
          <a:xfrm>
            <a:off x="2387589" y="1514764"/>
            <a:ext cx="1836540" cy="4349703"/>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4"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8" name="Text Placeholder 27"/>
          <p:cNvSpPr>
            <a:spLocks noGrp="1"/>
          </p:cNvSpPr>
          <p:nvPr>
            <p:ph type="body" sz="quarter" idx="11" hasCustomPrompt="1"/>
          </p:nvPr>
        </p:nvSpPr>
        <p:spPr>
          <a:xfrm>
            <a:off x="1280091" y="4165211"/>
            <a:ext cx="777309" cy="1473589"/>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0" name="Text Placeholder 27"/>
          <p:cNvSpPr>
            <a:spLocks noGrp="1"/>
          </p:cNvSpPr>
          <p:nvPr>
            <p:ph type="body" sz="quarter" idx="13" hasCustomPrompt="1"/>
          </p:nvPr>
        </p:nvSpPr>
        <p:spPr>
          <a:xfrm>
            <a:off x="5166291" y="4165211"/>
            <a:ext cx="777309" cy="1473589"/>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6" name="Text Placeholder 27"/>
          <p:cNvSpPr>
            <a:spLocks noGrp="1"/>
          </p:cNvSpPr>
          <p:nvPr>
            <p:ph type="body" sz="quarter" idx="17" hasCustomPrompt="1"/>
          </p:nvPr>
        </p:nvSpPr>
        <p:spPr>
          <a:xfrm>
            <a:off x="7071291" y="4165211"/>
            <a:ext cx="777309" cy="1473589"/>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sp>
        <p:nvSpPr>
          <p:cNvPr id="38" name="Text Placeholder 27"/>
          <p:cNvSpPr>
            <a:spLocks noGrp="1"/>
          </p:cNvSpPr>
          <p:nvPr>
            <p:ph type="body" sz="quarter" idx="19" hasCustomPrompt="1"/>
          </p:nvPr>
        </p:nvSpPr>
        <p:spPr>
          <a:xfrm>
            <a:off x="3261291" y="4165211"/>
            <a:ext cx="777309" cy="1473589"/>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sp>
        <p:nvSpPr>
          <p:cNvPr id="35" name="Text Placeholder 25"/>
          <p:cNvSpPr>
            <a:spLocks noGrp="1"/>
          </p:cNvSpPr>
          <p:nvPr>
            <p:ph type="body" sz="quarter" idx="16"/>
          </p:nvPr>
        </p:nvSpPr>
        <p:spPr>
          <a:xfrm>
            <a:off x="6281528" y="2258405"/>
            <a:ext cx="1643221" cy="2996461"/>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29" name="Text Placeholder 25"/>
          <p:cNvSpPr>
            <a:spLocks noGrp="1"/>
          </p:cNvSpPr>
          <p:nvPr>
            <p:ph type="body" sz="quarter" idx="12"/>
          </p:nvPr>
        </p:nvSpPr>
        <p:spPr>
          <a:xfrm>
            <a:off x="4376528" y="2258405"/>
            <a:ext cx="1643221" cy="2996461"/>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37" name="Text Placeholder 25"/>
          <p:cNvSpPr>
            <a:spLocks noGrp="1"/>
          </p:cNvSpPr>
          <p:nvPr>
            <p:ph type="body" sz="quarter" idx="18"/>
          </p:nvPr>
        </p:nvSpPr>
        <p:spPr>
          <a:xfrm>
            <a:off x="2463788" y="2283805"/>
            <a:ext cx="1643221" cy="2996461"/>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26" name="Text Placeholder 25"/>
          <p:cNvSpPr>
            <a:spLocks noGrp="1"/>
          </p:cNvSpPr>
          <p:nvPr>
            <p:ph type="body" sz="quarter" idx="10"/>
          </p:nvPr>
        </p:nvSpPr>
        <p:spPr>
          <a:xfrm>
            <a:off x="513739" y="2261338"/>
            <a:ext cx="1643221" cy="2996461"/>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7414" y="1860663"/>
            <a:ext cx="3233786" cy="3701937"/>
          </a:xfrm>
          <a:prstGeom prst="rect">
            <a:avLst/>
          </a:prstGeom>
        </p:spPr>
      </p:pic>
    </p:spTree>
    <p:extLst>
      <p:ext uri="{BB962C8B-B14F-4D97-AF65-F5344CB8AC3E}">
        <p14:creationId xmlns:p14="http://schemas.microsoft.com/office/powerpoint/2010/main" val="124087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 calcmode="lin" valueType="num">
                                      <p:cBhvr additive="base">
                                        <p:cTn id="15"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fade">
                                      <p:cBhvr>
                                        <p:cTn id="20" dur="1000"/>
                                        <p:tgtEl>
                                          <p:spTgt spid="26">
                                            <p:txEl>
                                              <p:pRg st="1" end="1"/>
                                            </p:txEl>
                                          </p:spTgt>
                                        </p:tgtEl>
                                      </p:cBhvr>
                                    </p:animEffect>
                                    <p:anim calcmode="lin" valueType="num">
                                      <p:cBhvr>
                                        <p:cTn id="21"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xEl>
                                              <p:pRg st="0" end="0"/>
                                            </p:txEl>
                                          </p:spTgt>
                                        </p:tgtEl>
                                        <p:attrNameLst>
                                          <p:attrName>style.visibility</p:attrName>
                                        </p:attrNameLst>
                                      </p:cBhvr>
                                      <p:to>
                                        <p:strVal val="visible"/>
                                      </p:to>
                                    </p:set>
                                    <p:anim calcmode="lin" valueType="num">
                                      <p:cBhvr additive="base">
                                        <p:cTn id="31"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37">
                                            <p:txEl>
                                              <p:pRg st="1" end="1"/>
                                            </p:txEl>
                                          </p:spTgt>
                                        </p:tgtEl>
                                        <p:attrNameLst>
                                          <p:attrName>style.visibility</p:attrName>
                                        </p:attrNameLst>
                                      </p:cBhvr>
                                      <p:to>
                                        <p:strVal val="visible"/>
                                      </p:to>
                                    </p:set>
                                    <p:animEffect transition="in" filter="fade">
                                      <p:cBhvr>
                                        <p:cTn id="36" dur="1000"/>
                                        <p:tgtEl>
                                          <p:spTgt spid="37">
                                            <p:txEl>
                                              <p:pRg st="1" end="1"/>
                                            </p:txEl>
                                          </p:spTgt>
                                        </p:tgtEl>
                                      </p:cBhvr>
                                    </p:animEffect>
                                    <p:anim calcmode="lin" valueType="num">
                                      <p:cBhvr>
                                        <p:cTn id="37"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 calcmode="lin" valueType="num">
                                      <p:cBhvr additive="base">
                                        <p:cTn id="4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42" presetClass="entr" presetSubtype="0" fill="hold" grpId="0" nodeType="afterEffect">
                                  <p:stCondLst>
                                    <p:cond delay="0"/>
                                  </p:stCondLst>
                                  <p:childTnLst>
                                    <p:set>
                                      <p:cBhvr>
                                        <p:cTn id="51" dur="1" fill="hold">
                                          <p:stCondLst>
                                            <p:cond delay="0"/>
                                          </p:stCondLst>
                                        </p:cTn>
                                        <p:tgtEl>
                                          <p:spTgt spid="29">
                                            <p:txEl>
                                              <p:pRg st="1" end="1"/>
                                            </p:txEl>
                                          </p:spTgt>
                                        </p:tgtEl>
                                        <p:attrNameLst>
                                          <p:attrName>style.visibility</p:attrName>
                                        </p:attrNameLst>
                                      </p:cBhvr>
                                      <p:to>
                                        <p:strVal val="visible"/>
                                      </p:to>
                                    </p:set>
                                    <p:animEffect transition="in" filter="fade">
                                      <p:cBhvr>
                                        <p:cTn id="52" dur="1000"/>
                                        <p:tgtEl>
                                          <p:spTgt spid="29">
                                            <p:txEl>
                                              <p:pRg st="1" end="1"/>
                                            </p:txEl>
                                          </p:spTgt>
                                        </p:tgtEl>
                                      </p:cBhvr>
                                    </p:animEffect>
                                    <p:anim calcmode="lin" valueType="num">
                                      <p:cBhvr>
                                        <p:cTn id="53"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6">
                                            <p:txEl>
                                              <p:pRg st="0" end="0"/>
                                            </p:txEl>
                                          </p:spTgt>
                                        </p:tgtEl>
                                        <p:attrNameLst>
                                          <p:attrName>style.visibility</p:attrName>
                                        </p:attrNameLst>
                                      </p:cBhvr>
                                      <p:to>
                                        <p:strVal val="visible"/>
                                      </p:to>
                                    </p:set>
                                    <p:anim calcmode="lin" valueType="num">
                                      <p:cBhvr additive="base">
                                        <p:cTn id="6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35">
                                            <p:txEl>
                                              <p:pRg st="1" end="1"/>
                                            </p:txEl>
                                          </p:spTgt>
                                        </p:tgtEl>
                                        <p:attrNameLst>
                                          <p:attrName>style.visibility</p:attrName>
                                        </p:attrNameLst>
                                      </p:cBhvr>
                                      <p:to>
                                        <p:strVal val="visible"/>
                                      </p:to>
                                    </p:set>
                                    <p:animEffect transition="in" filter="fade">
                                      <p:cBhvr>
                                        <p:cTn id="68" dur="1000"/>
                                        <p:tgtEl>
                                          <p:spTgt spid="35">
                                            <p:txEl>
                                              <p:pRg st="1" end="1"/>
                                            </p:txEl>
                                          </p:spTgt>
                                        </p:tgtEl>
                                      </p:cBhvr>
                                    </p:animEffect>
                                    <p:anim calcmode="lin" valueType="num">
                                      <p:cBhvr>
                                        <p:cTn id="69"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70"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8" grpId="0"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42"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1000"/>
                        <p:tgtEl>
                          <p:spTgt spid="35"/>
                        </p:tgtEl>
                      </p:cBhvr>
                    </p:animEffect>
                    <p:anim calcmode="lin" valueType="num">
                      <p:cBhvr>
                        <p:cTn dur="1000" fill="hold"/>
                        <p:tgtEl>
                          <p:spTgt spid="35"/>
                        </p:tgtEl>
                        <p:attrNameLst>
                          <p:attrName>ppt_x</p:attrName>
                        </p:attrNameLst>
                      </p:cBhvr>
                      <p:tavLst>
                        <p:tav tm="0">
                          <p:val>
                            <p:strVal val="#ppt_x"/>
                          </p:val>
                        </p:tav>
                        <p:tav tm="100000">
                          <p:val>
                            <p:strVal val="#ppt_x"/>
                          </p:val>
                        </p:tav>
                      </p:tavLst>
                    </p:anim>
                    <p:anim calcmode="lin" valueType="num">
                      <p:cBhvr>
                        <p:cTn dur="1000" fill="hold"/>
                        <p:tgtEl>
                          <p:spTgt spid="35"/>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42"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anim calcmode="lin" valueType="num">
                      <p:cBhvr>
                        <p:cTn dur="1000" fill="hold"/>
                        <p:tgtEl>
                          <p:spTgt spid="37"/>
                        </p:tgtEl>
                        <p:attrNameLst>
                          <p:attrName>ppt_x</p:attrName>
                        </p:attrNameLst>
                      </p:cBhvr>
                      <p:tavLst>
                        <p:tav tm="0">
                          <p:val>
                            <p:strVal val="#ppt_x"/>
                          </p:val>
                        </p:tav>
                        <p:tav tm="100000">
                          <p:val>
                            <p:strVal val="#ppt_x"/>
                          </p:val>
                        </p:tav>
                      </p:tavLst>
                    </p:anim>
                    <p:anim calcmode="lin" valueType="num">
                      <p:cBhvr>
                        <p:cTn dur="1000" fill="hold"/>
                        <p:tgtEl>
                          <p:spTgt spid="37"/>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2997200"/>
            <a:ext cx="8051800" cy="1187450"/>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Tree>
    <p:custDataLst>
      <p:tags r:id="rId1"/>
    </p:custDataLst>
    <p:extLst>
      <p:ext uri="{BB962C8B-B14F-4D97-AF65-F5344CB8AC3E}">
        <p14:creationId xmlns:p14="http://schemas.microsoft.com/office/powerpoint/2010/main" val="24828091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417701929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208228878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2" name="Group 1"/>
          <p:cNvGrpSpPr/>
          <p:nvPr userDrawn="1"/>
        </p:nvGrpSpPr>
        <p:grpSpPr>
          <a:xfrm>
            <a:off x="529829" y="1828800"/>
            <a:ext cx="3661171" cy="610195"/>
            <a:chOff x="529829" y="1828800"/>
            <a:chExt cx="3661171" cy="610195"/>
          </a:xfrm>
        </p:grpSpPr>
        <p:sp>
          <p:nvSpPr>
            <p:cNvPr id="3" name="Rounded Rectangle 2"/>
            <p:cNvSpPr/>
            <p:nvPr/>
          </p:nvSpPr>
          <p:spPr>
            <a:xfrm>
              <a:off x="529829" y="1828800"/>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1</a:t>
              </a:r>
              <a:endParaRPr lang="en-ZA" sz="2400" dirty="0"/>
            </a:p>
          </p:txBody>
        </p:sp>
        <p:sp>
          <p:nvSpPr>
            <p:cNvPr id="4" name="Freeform 3"/>
            <p:cNvSpPr/>
            <p:nvPr/>
          </p:nvSpPr>
          <p:spPr>
            <a:xfrm>
              <a:off x="1176636" y="1828800"/>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5A9B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t>Group discussions</a:t>
              </a:r>
              <a:endParaRPr lang="en-US" sz="1900" kern="1200" dirty="0"/>
            </a:p>
          </p:txBody>
        </p:sp>
      </p:grpSp>
      <p:grpSp>
        <p:nvGrpSpPr>
          <p:cNvPr id="5" name="Group 4"/>
          <p:cNvGrpSpPr/>
          <p:nvPr userDrawn="1"/>
        </p:nvGrpSpPr>
        <p:grpSpPr>
          <a:xfrm>
            <a:off x="529829" y="2512218"/>
            <a:ext cx="3661171" cy="610195"/>
            <a:chOff x="529829" y="2512218"/>
            <a:chExt cx="3661171" cy="610195"/>
          </a:xfrm>
        </p:grpSpPr>
        <p:sp>
          <p:nvSpPr>
            <p:cNvPr id="6" name="Rounded Rectangle 5"/>
            <p:cNvSpPr/>
            <p:nvPr/>
          </p:nvSpPr>
          <p:spPr>
            <a:xfrm>
              <a:off x="529829" y="2512218"/>
              <a:ext cx="610195" cy="610195"/>
            </a:xfrm>
            <a:prstGeom prst="roundRect">
              <a:avLst>
                <a:gd name="adj" fmla="val 16670"/>
              </a:avLst>
            </a:pr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solidFill>
                    <a:schemeClr val="tx1"/>
                  </a:solidFill>
                </a:rPr>
                <a:t>2</a:t>
              </a:r>
              <a:endParaRPr lang="en-ZA" sz="2400" dirty="0">
                <a:solidFill>
                  <a:schemeClr val="tx1"/>
                </a:solidFill>
              </a:endParaRPr>
            </a:p>
          </p:txBody>
        </p:sp>
        <p:sp>
          <p:nvSpPr>
            <p:cNvPr id="7" name="Freeform 6"/>
            <p:cNvSpPr/>
            <p:nvPr/>
          </p:nvSpPr>
          <p:spPr>
            <a:xfrm>
              <a:off x="1176636" y="2512218"/>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solidFill>
                    <a:schemeClr val="tx1"/>
                  </a:solidFill>
                </a:rPr>
                <a:t>Panel discussions</a:t>
              </a:r>
              <a:endParaRPr lang="en-US" sz="1900" kern="1200" dirty="0">
                <a:solidFill>
                  <a:schemeClr val="tx1"/>
                </a:solidFill>
              </a:endParaRPr>
            </a:p>
          </p:txBody>
        </p:sp>
      </p:grpSp>
      <p:grpSp>
        <p:nvGrpSpPr>
          <p:cNvPr id="8" name="Group 7"/>
          <p:cNvGrpSpPr/>
          <p:nvPr userDrawn="1"/>
        </p:nvGrpSpPr>
        <p:grpSpPr>
          <a:xfrm>
            <a:off x="529829" y="3195637"/>
            <a:ext cx="3661171" cy="610195"/>
            <a:chOff x="529829" y="3195637"/>
            <a:chExt cx="3661171" cy="610195"/>
          </a:xfrm>
        </p:grpSpPr>
        <p:sp>
          <p:nvSpPr>
            <p:cNvPr id="9" name="Rounded Rectangle 8"/>
            <p:cNvSpPr/>
            <p:nvPr/>
          </p:nvSpPr>
          <p:spPr>
            <a:xfrm>
              <a:off x="529829" y="3195637"/>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3</a:t>
              </a:r>
              <a:endParaRPr lang="en-ZA" sz="2400" dirty="0"/>
            </a:p>
          </p:txBody>
        </p:sp>
        <p:sp>
          <p:nvSpPr>
            <p:cNvPr id="10" name="Freeform 9"/>
            <p:cNvSpPr/>
            <p:nvPr/>
          </p:nvSpPr>
          <p:spPr>
            <a:xfrm>
              <a:off x="1176636" y="3195637"/>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t>Prepared speech</a:t>
              </a:r>
              <a:endParaRPr lang="en-US" sz="1900" kern="1200" dirty="0"/>
            </a:p>
          </p:txBody>
        </p:sp>
      </p:grpSp>
      <p:grpSp>
        <p:nvGrpSpPr>
          <p:cNvPr id="11" name="Group 10"/>
          <p:cNvGrpSpPr/>
          <p:nvPr userDrawn="1"/>
        </p:nvGrpSpPr>
        <p:grpSpPr>
          <a:xfrm>
            <a:off x="529829" y="3879056"/>
            <a:ext cx="3661171" cy="610195"/>
            <a:chOff x="529829" y="3879056"/>
            <a:chExt cx="3661171" cy="610195"/>
          </a:xfrm>
        </p:grpSpPr>
        <p:sp>
          <p:nvSpPr>
            <p:cNvPr id="12" name="Rounded Rectangle 11"/>
            <p:cNvSpPr/>
            <p:nvPr/>
          </p:nvSpPr>
          <p:spPr>
            <a:xfrm>
              <a:off x="529829" y="3879056"/>
              <a:ext cx="610195" cy="610195"/>
            </a:xfrm>
            <a:prstGeom prst="roundRect">
              <a:avLst>
                <a:gd name="adj" fmla="val 16670"/>
              </a:avLst>
            </a:pr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solidFill>
                    <a:schemeClr val="tx1"/>
                  </a:solidFill>
                </a:rPr>
                <a:t>4</a:t>
              </a:r>
              <a:endParaRPr lang="en-ZA" sz="2400" dirty="0">
                <a:solidFill>
                  <a:schemeClr val="tx1"/>
                </a:solidFill>
              </a:endParaRPr>
            </a:p>
          </p:txBody>
        </p:sp>
        <p:sp>
          <p:nvSpPr>
            <p:cNvPr id="13" name="Freeform 12"/>
            <p:cNvSpPr/>
            <p:nvPr/>
          </p:nvSpPr>
          <p:spPr>
            <a:xfrm>
              <a:off x="1176636" y="3879056"/>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solidFill>
                    <a:schemeClr val="tx1"/>
                  </a:solidFill>
                </a:rPr>
                <a:t>Master of ceremonies</a:t>
              </a:r>
              <a:endParaRPr lang="en-US" sz="1900" kern="1200" dirty="0">
                <a:solidFill>
                  <a:schemeClr val="tx1"/>
                </a:solidFill>
              </a:endParaRPr>
            </a:p>
          </p:txBody>
        </p:sp>
      </p:grpSp>
      <p:grpSp>
        <p:nvGrpSpPr>
          <p:cNvPr id="14" name="Group 13"/>
          <p:cNvGrpSpPr/>
          <p:nvPr userDrawn="1"/>
        </p:nvGrpSpPr>
        <p:grpSpPr>
          <a:xfrm>
            <a:off x="529829" y="4562475"/>
            <a:ext cx="3661171" cy="610195"/>
            <a:chOff x="529829" y="4562475"/>
            <a:chExt cx="3661171" cy="610195"/>
          </a:xfrm>
        </p:grpSpPr>
        <p:sp>
          <p:nvSpPr>
            <p:cNvPr id="15" name="Rounded Rectangle 14"/>
            <p:cNvSpPr/>
            <p:nvPr/>
          </p:nvSpPr>
          <p:spPr>
            <a:xfrm>
              <a:off x="529829" y="4562475"/>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5</a:t>
              </a:r>
              <a:endParaRPr lang="en-ZA" sz="2400" dirty="0"/>
            </a:p>
          </p:txBody>
        </p:sp>
        <p:sp>
          <p:nvSpPr>
            <p:cNvPr id="16" name="Freeform 15"/>
            <p:cNvSpPr/>
            <p:nvPr/>
          </p:nvSpPr>
          <p:spPr>
            <a:xfrm>
              <a:off x="1176636" y="4562475"/>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t>Introducing a speaker</a:t>
              </a:r>
              <a:endParaRPr lang="en-US" sz="1900" kern="1200" dirty="0"/>
            </a:p>
          </p:txBody>
        </p:sp>
      </p:grpSp>
      <p:grpSp>
        <p:nvGrpSpPr>
          <p:cNvPr id="17" name="Group 16"/>
          <p:cNvGrpSpPr/>
          <p:nvPr userDrawn="1"/>
        </p:nvGrpSpPr>
        <p:grpSpPr>
          <a:xfrm>
            <a:off x="4356454" y="1828800"/>
            <a:ext cx="3661171" cy="610195"/>
            <a:chOff x="4356454" y="1828800"/>
            <a:chExt cx="3661171" cy="610195"/>
          </a:xfrm>
        </p:grpSpPr>
        <p:sp>
          <p:nvSpPr>
            <p:cNvPr id="18" name="Rounded Rectangle 17"/>
            <p:cNvSpPr/>
            <p:nvPr/>
          </p:nvSpPr>
          <p:spPr>
            <a:xfrm>
              <a:off x="4356454" y="1828800"/>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6</a:t>
              </a:r>
              <a:endParaRPr lang="en-ZA" sz="2400" dirty="0"/>
            </a:p>
          </p:txBody>
        </p:sp>
        <p:sp>
          <p:nvSpPr>
            <p:cNvPr id="19" name="Freeform 18"/>
            <p:cNvSpPr/>
            <p:nvPr/>
          </p:nvSpPr>
          <p:spPr>
            <a:xfrm>
              <a:off x="5003261" y="1828800"/>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t>Giving a vote of thanks</a:t>
              </a:r>
              <a:endParaRPr lang="en-US" sz="1900" kern="1200" dirty="0"/>
            </a:p>
          </p:txBody>
        </p:sp>
      </p:grpSp>
      <p:grpSp>
        <p:nvGrpSpPr>
          <p:cNvPr id="20" name="Group 19"/>
          <p:cNvGrpSpPr/>
          <p:nvPr userDrawn="1"/>
        </p:nvGrpSpPr>
        <p:grpSpPr>
          <a:xfrm>
            <a:off x="4356454" y="2512218"/>
            <a:ext cx="3661171" cy="610195"/>
            <a:chOff x="4356454" y="2512218"/>
            <a:chExt cx="3661171" cy="610195"/>
          </a:xfrm>
        </p:grpSpPr>
        <p:sp>
          <p:nvSpPr>
            <p:cNvPr id="21" name="Rounded Rectangle 20"/>
            <p:cNvSpPr/>
            <p:nvPr/>
          </p:nvSpPr>
          <p:spPr>
            <a:xfrm>
              <a:off x="4356454" y="2512218"/>
              <a:ext cx="610195" cy="610195"/>
            </a:xfrm>
            <a:prstGeom prst="roundRect">
              <a:avLst>
                <a:gd name="adj" fmla="val 16670"/>
              </a:avLst>
            </a:pr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solidFill>
                    <a:schemeClr val="tx1"/>
                  </a:solidFill>
                </a:rPr>
                <a:t>7</a:t>
              </a:r>
              <a:endParaRPr lang="en-ZA" sz="2400" dirty="0">
                <a:solidFill>
                  <a:schemeClr val="tx1"/>
                </a:solidFill>
              </a:endParaRPr>
            </a:p>
          </p:txBody>
        </p:sp>
        <p:sp>
          <p:nvSpPr>
            <p:cNvPr id="22" name="Freeform 21"/>
            <p:cNvSpPr/>
            <p:nvPr/>
          </p:nvSpPr>
          <p:spPr>
            <a:xfrm>
              <a:off x="5003261" y="2512218"/>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solidFill>
                    <a:schemeClr val="tx1"/>
                  </a:solidFill>
                </a:rPr>
                <a:t>Presenting an award</a:t>
              </a:r>
              <a:endParaRPr lang="en-US" sz="1900" kern="1200" dirty="0">
                <a:solidFill>
                  <a:schemeClr val="tx1"/>
                </a:solidFill>
              </a:endParaRPr>
            </a:p>
          </p:txBody>
        </p:sp>
      </p:grpSp>
      <p:grpSp>
        <p:nvGrpSpPr>
          <p:cNvPr id="23" name="Group 22"/>
          <p:cNvGrpSpPr/>
          <p:nvPr userDrawn="1"/>
        </p:nvGrpSpPr>
        <p:grpSpPr>
          <a:xfrm>
            <a:off x="4356454" y="3195637"/>
            <a:ext cx="3661171" cy="610195"/>
            <a:chOff x="4356454" y="3195637"/>
            <a:chExt cx="3661171" cy="610195"/>
          </a:xfrm>
        </p:grpSpPr>
        <p:sp>
          <p:nvSpPr>
            <p:cNvPr id="24" name="Rounded Rectangle 23"/>
            <p:cNvSpPr/>
            <p:nvPr/>
          </p:nvSpPr>
          <p:spPr>
            <a:xfrm>
              <a:off x="4356454" y="3195637"/>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8</a:t>
              </a:r>
              <a:endParaRPr lang="en-ZA" sz="2400" dirty="0"/>
            </a:p>
          </p:txBody>
        </p:sp>
        <p:sp>
          <p:nvSpPr>
            <p:cNvPr id="25" name="Freeform 24"/>
            <p:cNvSpPr/>
            <p:nvPr/>
          </p:nvSpPr>
          <p:spPr>
            <a:xfrm>
              <a:off x="5003261" y="3195637"/>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t>Accepting an award</a:t>
              </a:r>
              <a:endParaRPr lang="en-US" sz="1900" kern="1200" dirty="0"/>
            </a:p>
          </p:txBody>
        </p:sp>
      </p:grpSp>
      <p:grpSp>
        <p:nvGrpSpPr>
          <p:cNvPr id="26" name="Group 25"/>
          <p:cNvGrpSpPr/>
          <p:nvPr userDrawn="1"/>
        </p:nvGrpSpPr>
        <p:grpSpPr>
          <a:xfrm>
            <a:off x="4356454" y="3879056"/>
            <a:ext cx="3661171" cy="610195"/>
            <a:chOff x="4356454" y="3879056"/>
            <a:chExt cx="3661171" cy="610195"/>
          </a:xfrm>
        </p:grpSpPr>
        <p:sp>
          <p:nvSpPr>
            <p:cNvPr id="27" name="Rounded Rectangle 26"/>
            <p:cNvSpPr/>
            <p:nvPr/>
          </p:nvSpPr>
          <p:spPr>
            <a:xfrm>
              <a:off x="4356454" y="3879056"/>
              <a:ext cx="610195" cy="610195"/>
            </a:xfrm>
            <a:prstGeom prst="roundRect">
              <a:avLst>
                <a:gd name="adj" fmla="val 16670"/>
              </a:avLst>
            </a:pr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solidFill>
                    <a:schemeClr val="tx1"/>
                  </a:solidFill>
                </a:rPr>
                <a:t>9</a:t>
              </a:r>
              <a:endParaRPr lang="en-ZA" sz="2400" dirty="0">
                <a:solidFill>
                  <a:schemeClr val="tx1"/>
                </a:solidFill>
              </a:endParaRPr>
            </a:p>
          </p:txBody>
        </p:sp>
        <p:sp>
          <p:nvSpPr>
            <p:cNvPr id="28" name="Freeform 27"/>
            <p:cNvSpPr/>
            <p:nvPr/>
          </p:nvSpPr>
          <p:spPr>
            <a:xfrm>
              <a:off x="5003261" y="3879056"/>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solidFill>
                    <a:schemeClr val="tx1"/>
                  </a:solidFill>
                </a:rPr>
                <a:t>Telephone calls</a:t>
              </a:r>
              <a:endParaRPr lang="en-US" sz="1900" kern="1200" dirty="0">
                <a:solidFill>
                  <a:schemeClr val="tx1"/>
                </a:solidFill>
              </a:endParaRPr>
            </a:p>
          </p:txBody>
        </p:sp>
      </p:grpSp>
      <p:grpSp>
        <p:nvGrpSpPr>
          <p:cNvPr id="29" name="Group 28"/>
          <p:cNvGrpSpPr/>
          <p:nvPr userDrawn="1"/>
        </p:nvGrpSpPr>
        <p:grpSpPr>
          <a:xfrm>
            <a:off x="4356454" y="4562475"/>
            <a:ext cx="3661171" cy="610195"/>
            <a:chOff x="4356454" y="4562475"/>
            <a:chExt cx="3661171" cy="610195"/>
          </a:xfrm>
        </p:grpSpPr>
        <p:sp>
          <p:nvSpPr>
            <p:cNvPr id="30" name="Rounded Rectangle 29"/>
            <p:cNvSpPr/>
            <p:nvPr/>
          </p:nvSpPr>
          <p:spPr>
            <a:xfrm>
              <a:off x="4356454" y="4562475"/>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10</a:t>
              </a:r>
              <a:endParaRPr lang="en-ZA" sz="2400" dirty="0"/>
            </a:p>
          </p:txBody>
        </p:sp>
        <p:sp>
          <p:nvSpPr>
            <p:cNvPr id="31" name="Freeform 30"/>
            <p:cNvSpPr/>
            <p:nvPr/>
          </p:nvSpPr>
          <p:spPr>
            <a:xfrm>
              <a:off x="5003261" y="4562475"/>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t>Unprepared reading</a:t>
              </a:r>
              <a:endParaRPr lang="en-US" sz="1900" kern="1200" dirty="0"/>
            </a:p>
          </p:txBody>
        </p:sp>
      </p:gr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7314" y="1604874"/>
            <a:ext cx="3586272" cy="4105452"/>
          </a:xfrm>
          <a:prstGeom prst="rect">
            <a:avLst/>
          </a:prstGeom>
        </p:spPr>
      </p:pic>
    </p:spTree>
    <p:extLst>
      <p:ext uri="{BB962C8B-B14F-4D97-AF65-F5344CB8AC3E}">
        <p14:creationId xmlns:p14="http://schemas.microsoft.com/office/powerpoint/2010/main" val="194278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3"/>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3"/>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3"/>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strVal val="#ppt_w+.3"/>
                                          </p:val>
                                        </p:tav>
                                        <p:tav tm="100000">
                                          <p:val>
                                            <p:strVal val="#ppt_w"/>
                                          </p:val>
                                        </p:tav>
                                      </p:tavLst>
                                    </p:anim>
                                    <p:anim calcmode="lin" valueType="num">
                                      <p:cBhvr>
                                        <p:cTn id="33" dur="1000" fill="hold"/>
                                        <p:tgtEl>
                                          <p:spTgt spid="11"/>
                                        </p:tgtEl>
                                        <p:attrNameLst>
                                          <p:attrName>ppt_h</p:attrName>
                                        </p:attrNameLst>
                                      </p:cBhvr>
                                      <p:tavLst>
                                        <p:tav tm="0">
                                          <p:val>
                                            <p:strVal val="#ppt_h"/>
                                          </p:val>
                                        </p:tav>
                                        <p:tav tm="100000">
                                          <p:val>
                                            <p:strVal val="#ppt_h"/>
                                          </p:val>
                                        </p:tav>
                                      </p:tavLst>
                                    </p:anim>
                                    <p:animEffect transition="in" filter="fade">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strVal val="#ppt_w+.3"/>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Effect transition="in" filter="fade">
                                      <p:cBhvr>
                                        <p:cTn id="41" dur="1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50" presetClass="entr" presetSubtype="0" decel="10000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strVal val="#ppt_w+.3"/>
                                          </p:val>
                                        </p:tav>
                                        <p:tav tm="100000">
                                          <p:val>
                                            <p:strVal val="#ppt_w"/>
                                          </p:val>
                                        </p:tav>
                                      </p:tavLst>
                                    </p:anim>
                                    <p:anim calcmode="lin" valueType="num">
                                      <p:cBhvr>
                                        <p:cTn id="47" dur="1000" fill="hold"/>
                                        <p:tgtEl>
                                          <p:spTgt spid="17"/>
                                        </p:tgtEl>
                                        <p:attrNameLst>
                                          <p:attrName>ppt_h</p:attrName>
                                        </p:attrNameLst>
                                      </p:cBhvr>
                                      <p:tavLst>
                                        <p:tav tm="0">
                                          <p:val>
                                            <p:strVal val="#ppt_h"/>
                                          </p:val>
                                        </p:tav>
                                        <p:tav tm="100000">
                                          <p:val>
                                            <p:strVal val="#ppt_h"/>
                                          </p:val>
                                        </p:tav>
                                      </p:tavLst>
                                    </p:anim>
                                    <p:animEffect transition="in" filter="fade">
                                      <p:cBhvr>
                                        <p:cTn id="48" dur="10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000" fill="hold"/>
                                        <p:tgtEl>
                                          <p:spTgt spid="20"/>
                                        </p:tgtEl>
                                        <p:attrNameLst>
                                          <p:attrName>ppt_w</p:attrName>
                                        </p:attrNameLst>
                                      </p:cBhvr>
                                      <p:tavLst>
                                        <p:tav tm="0">
                                          <p:val>
                                            <p:strVal val="#ppt_w+.3"/>
                                          </p:val>
                                        </p:tav>
                                        <p:tav tm="100000">
                                          <p:val>
                                            <p:strVal val="#ppt_w"/>
                                          </p:val>
                                        </p:tav>
                                      </p:tavLst>
                                    </p:anim>
                                    <p:anim calcmode="lin" valueType="num">
                                      <p:cBhvr>
                                        <p:cTn id="54" dur="1000" fill="hold"/>
                                        <p:tgtEl>
                                          <p:spTgt spid="20"/>
                                        </p:tgtEl>
                                        <p:attrNameLst>
                                          <p:attrName>ppt_h</p:attrName>
                                        </p:attrNameLst>
                                      </p:cBhvr>
                                      <p:tavLst>
                                        <p:tav tm="0">
                                          <p:val>
                                            <p:strVal val="#ppt_h"/>
                                          </p:val>
                                        </p:tav>
                                        <p:tav tm="100000">
                                          <p:val>
                                            <p:strVal val="#ppt_h"/>
                                          </p:val>
                                        </p:tav>
                                      </p:tavLst>
                                    </p:anim>
                                    <p:animEffect transition="in" filter="fade">
                                      <p:cBhvr>
                                        <p:cTn id="55" dur="10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50" presetClass="entr" presetSubtype="0" decel="10000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1000" fill="hold"/>
                                        <p:tgtEl>
                                          <p:spTgt spid="23"/>
                                        </p:tgtEl>
                                        <p:attrNameLst>
                                          <p:attrName>ppt_w</p:attrName>
                                        </p:attrNameLst>
                                      </p:cBhvr>
                                      <p:tavLst>
                                        <p:tav tm="0">
                                          <p:val>
                                            <p:strVal val="#ppt_w+.3"/>
                                          </p:val>
                                        </p:tav>
                                        <p:tav tm="100000">
                                          <p:val>
                                            <p:strVal val="#ppt_w"/>
                                          </p:val>
                                        </p:tav>
                                      </p:tavLst>
                                    </p:anim>
                                    <p:anim calcmode="lin" valueType="num">
                                      <p:cBhvr>
                                        <p:cTn id="61" dur="1000" fill="hold"/>
                                        <p:tgtEl>
                                          <p:spTgt spid="23"/>
                                        </p:tgtEl>
                                        <p:attrNameLst>
                                          <p:attrName>ppt_h</p:attrName>
                                        </p:attrNameLst>
                                      </p:cBhvr>
                                      <p:tavLst>
                                        <p:tav tm="0">
                                          <p:val>
                                            <p:strVal val="#ppt_h"/>
                                          </p:val>
                                        </p:tav>
                                        <p:tav tm="100000">
                                          <p:val>
                                            <p:strVal val="#ppt_h"/>
                                          </p:val>
                                        </p:tav>
                                      </p:tavLst>
                                    </p:anim>
                                    <p:animEffect transition="in" filter="fade">
                                      <p:cBhvr>
                                        <p:cTn id="62" dur="1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50" presetClass="entr" presetSubtype="0" decel="10000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1000" fill="hold"/>
                                        <p:tgtEl>
                                          <p:spTgt spid="26"/>
                                        </p:tgtEl>
                                        <p:attrNameLst>
                                          <p:attrName>ppt_w</p:attrName>
                                        </p:attrNameLst>
                                      </p:cBhvr>
                                      <p:tavLst>
                                        <p:tav tm="0">
                                          <p:val>
                                            <p:strVal val="#ppt_w+.3"/>
                                          </p:val>
                                        </p:tav>
                                        <p:tav tm="100000">
                                          <p:val>
                                            <p:strVal val="#ppt_w"/>
                                          </p:val>
                                        </p:tav>
                                      </p:tavLst>
                                    </p:anim>
                                    <p:anim calcmode="lin" valueType="num">
                                      <p:cBhvr>
                                        <p:cTn id="68" dur="1000" fill="hold"/>
                                        <p:tgtEl>
                                          <p:spTgt spid="26"/>
                                        </p:tgtEl>
                                        <p:attrNameLst>
                                          <p:attrName>ppt_h</p:attrName>
                                        </p:attrNameLst>
                                      </p:cBhvr>
                                      <p:tavLst>
                                        <p:tav tm="0">
                                          <p:val>
                                            <p:strVal val="#ppt_h"/>
                                          </p:val>
                                        </p:tav>
                                        <p:tav tm="100000">
                                          <p:val>
                                            <p:strVal val="#ppt_h"/>
                                          </p:val>
                                        </p:tav>
                                      </p:tavLst>
                                    </p:anim>
                                    <p:animEffect transition="in" filter="fade">
                                      <p:cBhvr>
                                        <p:cTn id="69" dur="10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50" presetClass="entr" presetSubtype="0" decel="100000" fill="hold"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strVal val="#ppt_w+.3"/>
                                          </p:val>
                                        </p:tav>
                                        <p:tav tm="100000">
                                          <p:val>
                                            <p:strVal val="#ppt_w"/>
                                          </p:val>
                                        </p:tav>
                                      </p:tavLst>
                                    </p:anim>
                                    <p:anim calcmode="lin" valueType="num">
                                      <p:cBhvr>
                                        <p:cTn id="75" dur="1000" fill="hold"/>
                                        <p:tgtEl>
                                          <p:spTgt spid="29"/>
                                        </p:tgtEl>
                                        <p:attrNameLst>
                                          <p:attrName>ppt_h</p:attrName>
                                        </p:attrNameLst>
                                      </p:cBhvr>
                                      <p:tavLst>
                                        <p:tav tm="0">
                                          <p:val>
                                            <p:strVal val="#ppt_h"/>
                                          </p:val>
                                        </p:tav>
                                        <p:tav tm="100000">
                                          <p:val>
                                            <p:strVal val="#ppt_h"/>
                                          </p:val>
                                        </p:tav>
                                      </p:tavLst>
                                    </p:anim>
                                    <p:animEffect transition="in" filter="fade">
                                      <p:cBhvr>
                                        <p:cTn id="7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ZA"/>
          </a:p>
        </p:txBody>
      </p:sp>
      <p:graphicFrame>
        <p:nvGraphicFramePr>
          <p:cNvPr id="3" name="Diagram 2"/>
          <p:cNvGraphicFramePr/>
          <p:nvPr userDrawn="1">
            <p:extLst>
              <p:ext uri="{D42A27DB-BD31-4B8C-83A1-F6EECF244321}">
                <p14:modId xmlns:p14="http://schemas.microsoft.com/office/powerpoint/2010/main" val="2758413085"/>
              </p:ext>
            </p:extLst>
          </p:nvPr>
        </p:nvGraphicFramePr>
        <p:xfrm>
          <a:off x="876300" y="1330642"/>
          <a:ext cx="6629400" cy="4612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4194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ZA"/>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6522" y="2614792"/>
            <a:ext cx="2788955" cy="3192709"/>
          </a:xfrm>
          <a:prstGeom prst="rect">
            <a:avLst/>
          </a:prstGeom>
        </p:spPr>
      </p:pic>
      <p:sp>
        <p:nvSpPr>
          <p:cNvPr id="4" name="Rectangle 3"/>
          <p:cNvSpPr/>
          <p:nvPr userDrawn="1"/>
        </p:nvSpPr>
        <p:spPr>
          <a:xfrm>
            <a:off x="457200" y="5373455"/>
            <a:ext cx="7543800" cy="722545"/>
          </a:xfrm>
          <a:prstGeom prst="rect">
            <a:avLst/>
          </a:prstGeom>
          <a:solidFill>
            <a:srgbClr val="B3D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userDrawn="1"/>
        </p:nvCxnSpPr>
        <p:spPr>
          <a:xfrm>
            <a:off x="685800" y="5517990"/>
            <a:ext cx="0" cy="46506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6" name="Content Placeholder 2"/>
          <p:cNvSpPr txBox="1">
            <a:spLocks/>
          </p:cNvSpPr>
          <p:nvPr userDrawn="1"/>
        </p:nvSpPr>
        <p:spPr>
          <a:xfrm>
            <a:off x="761999" y="5583219"/>
            <a:ext cx="7010401" cy="303015"/>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1800" dirty="0"/>
              <a:t>Consider if </a:t>
            </a:r>
            <a:r>
              <a:rPr lang="en-ZA" sz="1800" dirty="0" err="1"/>
              <a:t>emojis</a:t>
            </a:r>
            <a:r>
              <a:rPr lang="en-ZA" sz="1800" dirty="0"/>
              <a:t> and shorthand are appropriate before you use them.</a:t>
            </a:r>
          </a:p>
        </p:txBody>
      </p:sp>
      <p:sp>
        <p:nvSpPr>
          <p:cNvPr id="7" name="Rectangle 6"/>
          <p:cNvSpPr/>
          <p:nvPr userDrawn="1"/>
        </p:nvSpPr>
        <p:spPr>
          <a:xfrm>
            <a:off x="457200" y="4596080"/>
            <a:ext cx="7543800" cy="722545"/>
          </a:xfrm>
          <a:prstGeom prst="rect">
            <a:avLst/>
          </a:prstGeom>
          <a:solidFill>
            <a:srgbClr val="B0D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userDrawn="1"/>
        </p:nvCxnSpPr>
        <p:spPr>
          <a:xfrm>
            <a:off x="685800" y="4740615"/>
            <a:ext cx="0" cy="46506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9" name="Content Placeholder 2"/>
          <p:cNvSpPr txBox="1">
            <a:spLocks/>
          </p:cNvSpPr>
          <p:nvPr userDrawn="1"/>
        </p:nvSpPr>
        <p:spPr>
          <a:xfrm>
            <a:off x="761999" y="4805844"/>
            <a:ext cx="7010401" cy="303015"/>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1800" dirty="0"/>
              <a:t>Do not type in capital letters – it is considered shouting, in a digital world.</a:t>
            </a:r>
          </a:p>
        </p:txBody>
      </p:sp>
      <p:sp>
        <p:nvSpPr>
          <p:cNvPr id="10" name="Rectangle 9"/>
          <p:cNvSpPr/>
          <p:nvPr userDrawn="1"/>
        </p:nvSpPr>
        <p:spPr>
          <a:xfrm>
            <a:off x="457200" y="3834080"/>
            <a:ext cx="7543800" cy="722545"/>
          </a:xfrm>
          <a:prstGeom prst="rect">
            <a:avLst/>
          </a:prstGeom>
          <a:solidFill>
            <a:srgbClr val="A4C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userDrawn="1"/>
        </p:nvCxnSpPr>
        <p:spPr>
          <a:xfrm>
            <a:off x="685800" y="3978615"/>
            <a:ext cx="0" cy="46506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2" name="Content Placeholder 2"/>
          <p:cNvSpPr txBox="1">
            <a:spLocks/>
          </p:cNvSpPr>
          <p:nvPr userDrawn="1"/>
        </p:nvSpPr>
        <p:spPr>
          <a:xfrm>
            <a:off x="761999" y="4043844"/>
            <a:ext cx="7010401" cy="303015"/>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1800" dirty="0"/>
              <a:t>No inappropriate </a:t>
            </a:r>
            <a:r>
              <a:rPr lang="en-ZA" sz="1800" dirty="0" smtClean="0"/>
              <a:t>language.</a:t>
            </a:r>
            <a:endParaRPr lang="en-ZA" sz="1800" dirty="0"/>
          </a:p>
        </p:txBody>
      </p:sp>
      <p:sp>
        <p:nvSpPr>
          <p:cNvPr id="13" name="Rectangle 12"/>
          <p:cNvSpPr/>
          <p:nvPr userDrawn="1"/>
        </p:nvSpPr>
        <p:spPr>
          <a:xfrm>
            <a:off x="457200" y="3072080"/>
            <a:ext cx="7543800" cy="722545"/>
          </a:xfrm>
          <a:prstGeom prst="rect">
            <a:avLst/>
          </a:prstGeom>
          <a:solidFill>
            <a:srgbClr val="89B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685800" y="3216615"/>
            <a:ext cx="0" cy="46506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5" name="Content Placeholder 2"/>
          <p:cNvSpPr txBox="1">
            <a:spLocks/>
          </p:cNvSpPr>
          <p:nvPr userDrawn="1"/>
        </p:nvSpPr>
        <p:spPr>
          <a:xfrm>
            <a:off x="761999" y="3281844"/>
            <a:ext cx="6629401" cy="303015"/>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1800" dirty="0"/>
              <a:t>No </a:t>
            </a:r>
            <a:r>
              <a:rPr lang="en-ZA" sz="1800" dirty="0" smtClean="0"/>
              <a:t>bullying.</a:t>
            </a:r>
            <a:endParaRPr lang="en-ZA" sz="1800" dirty="0"/>
          </a:p>
        </p:txBody>
      </p:sp>
      <p:sp>
        <p:nvSpPr>
          <p:cNvPr id="16" name="Rectangle 15"/>
          <p:cNvSpPr/>
          <p:nvPr userDrawn="1"/>
        </p:nvSpPr>
        <p:spPr>
          <a:xfrm>
            <a:off x="457200" y="2310080"/>
            <a:ext cx="7543800" cy="722545"/>
          </a:xfrm>
          <a:prstGeom prst="rect">
            <a:avLst/>
          </a:prstGeom>
          <a:solidFill>
            <a:srgbClr val="C1A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userDrawn="1"/>
        </p:nvCxnSpPr>
        <p:spPr>
          <a:xfrm>
            <a:off x="685800" y="2454615"/>
            <a:ext cx="0" cy="46506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8" name="Content Placeholder 2"/>
          <p:cNvSpPr txBox="1">
            <a:spLocks/>
          </p:cNvSpPr>
          <p:nvPr userDrawn="1"/>
        </p:nvSpPr>
        <p:spPr>
          <a:xfrm>
            <a:off x="761999" y="2519844"/>
            <a:ext cx="6629401" cy="303015"/>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1800" dirty="0"/>
              <a:t>No name-calling or </a:t>
            </a:r>
            <a:r>
              <a:rPr lang="en-ZA" sz="1800" dirty="0" smtClean="0"/>
              <a:t>insults.</a:t>
            </a:r>
            <a:endParaRPr lang="en-ZA" sz="1800" dirty="0"/>
          </a:p>
        </p:txBody>
      </p:sp>
    </p:spTree>
    <p:extLst>
      <p:ext uri="{BB962C8B-B14F-4D97-AF65-F5344CB8AC3E}">
        <p14:creationId xmlns:p14="http://schemas.microsoft.com/office/powerpoint/2010/main" val="85811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1" fill="hold" nodeType="withEffect">
                                  <p:stCondLst>
                                    <p:cond delay="25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0-#ppt_h/2"/>
                                          </p:val>
                                        </p:tav>
                                        <p:tav tm="100000">
                                          <p:val>
                                            <p:strVal val="#ppt_y"/>
                                          </p:val>
                                        </p:tav>
                                      </p:tavLst>
                                    </p:anim>
                                  </p:childTnLst>
                                </p:cTn>
                              </p:par>
                              <p:par>
                                <p:cTn id="43" presetID="10" presetClass="entr" presetSubtype="0" fill="hold" grpId="0" nodeType="withEffect">
                                  <p:stCondLst>
                                    <p:cond delay="25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0-#ppt_w/2"/>
                                          </p:val>
                                        </p:tav>
                                        <p:tav tm="100000">
                                          <p:val>
                                            <p:strVal val="#ppt_x"/>
                                          </p:val>
                                        </p:tav>
                                      </p:tavLst>
                                    </p:anim>
                                    <p:anim calcmode="lin" valueType="num">
                                      <p:cBhvr additive="base">
                                        <p:cTn id="51" dur="500" fill="hold"/>
                                        <p:tgtEl>
                                          <p:spTgt spid="7"/>
                                        </p:tgtEl>
                                        <p:attrNameLst>
                                          <p:attrName>ppt_y</p:attrName>
                                        </p:attrNameLst>
                                      </p:cBhvr>
                                      <p:tavLst>
                                        <p:tav tm="0">
                                          <p:val>
                                            <p:strVal val="#ppt_y"/>
                                          </p:val>
                                        </p:tav>
                                        <p:tav tm="100000">
                                          <p:val>
                                            <p:strVal val="#ppt_y"/>
                                          </p:val>
                                        </p:tav>
                                      </p:tavLst>
                                    </p:anim>
                                  </p:childTnLst>
                                </p:cTn>
                              </p:par>
                              <p:par>
                                <p:cTn id="52" presetID="2" presetClass="entr" presetSubtype="1"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0-#ppt_h/2"/>
                                          </p:val>
                                        </p:tav>
                                        <p:tav tm="100000">
                                          <p:val>
                                            <p:strVal val="#ppt_y"/>
                                          </p:val>
                                        </p:tav>
                                      </p:tavLst>
                                    </p:anim>
                                  </p:childTnLst>
                                </p:cTn>
                              </p:par>
                              <p:par>
                                <p:cTn id="56" presetID="10" presetClass="entr" presetSubtype="0" fill="hold" grpId="0" nodeType="withEffect">
                                  <p:stCondLst>
                                    <p:cond delay="25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0-#ppt_w/2"/>
                                          </p:val>
                                        </p:tav>
                                        <p:tav tm="100000">
                                          <p:val>
                                            <p:strVal val="#ppt_x"/>
                                          </p:val>
                                        </p:tav>
                                      </p:tavLst>
                                    </p:anim>
                                    <p:anim calcmode="lin" valueType="num">
                                      <p:cBhvr additive="base">
                                        <p:cTn id="64" dur="500" fill="hold"/>
                                        <p:tgtEl>
                                          <p:spTgt spid="4"/>
                                        </p:tgtEl>
                                        <p:attrNameLst>
                                          <p:attrName>ppt_y</p:attrName>
                                        </p:attrNameLst>
                                      </p:cBhvr>
                                      <p:tavLst>
                                        <p:tav tm="0">
                                          <p:val>
                                            <p:strVal val="#ppt_y"/>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0-#ppt_h/2"/>
                                          </p:val>
                                        </p:tav>
                                        <p:tav tm="100000">
                                          <p:val>
                                            <p:strVal val="#ppt_y"/>
                                          </p:val>
                                        </p:tav>
                                      </p:tavLst>
                                    </p:anim>
                                  </p:childTnLst>
                                </p:cTn>
                              </p:par>
                              <p:par>
                                <p:cTn id="69" presetID="10" presetClass="entr" presetSubtype="0" fill="hold" grpId="0" nodeType="withEffect">
                                  <p:stCondLst>
                                    <p:cond delay="25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3" grpId="0" animBg="1"/>
      <p:bldP spid="15" grpId="0"/>
      <p:bldP spid="16" grpId="0" animBg="1"/>
      <p:bldP spid="18"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ZA"/>
          </a:p>
        </p:txBody>
      </p:sp>
      <p:graphicFrame>
        <p:nvGraphicFramePr>
          <p:cNvPr id="3" name="Content Placeholder 5"/>
          <p:cNvGraphicFramePr>
            <a:graphicFrameLocks/>
          </p:cNvGraphicFramePr>
          <p:nvPr userDrawn="1">
            <p:extLst>
              <p:ext uri="{D42A27DB-BD31-4B8C-83A1-F6EECF244321}">
                <p14:modId xmlns:p14="http://schemas.microsoft.com/office/powerpoint/2010/main" val="94879269"/>
              </p:ext>
            </p:extLst>
          </p:nvPr>
        </p:nvGraphicFramePr>
        <p:xfrm>
          <a:off x="219076" y="1447800"/>
          <a:ext cx="8067675" cy="4436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92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graphicEl>
                                              <a:dgm id="{0CBD65C8-EB5E-485B-BFD2-FE0CC132433B}"/>
                                            </p:graphicEl>
                                          </p:spTgt>
                                        </p:tgtEl>
                                        <p:attrNameLst>
                                          <p:attrName>style.visibility</p:attrName>
                                        </p:attrNameLst>
                                      </p:cBhvr>
                                      <p:to>
                                        <p:strVal val="visible"/>
                                      </p:to>
                                    </p:set>
                                    <p:anim calcmode="lin" valueType="num">
                                      <p:cBhvr>
                                        <p:cTn id="7" dur="500" fill="hold"/>
                                        <p:tgtEl>
                                          <p:spTgt spid="3">
                                            <p:graphicEl>
                                              <a:dgm id="{0CBD65C8-EB5E-485B-BFD2-FE0CC132433B}"/>
                                            </p:graphicEl>
                                          </p:spTgt>
                                        </p:tgtEl>
                                        <p:attrNameLst>
                                          <p:attrName>ppt_w</p:attrName>
                                        </p:attrNameLst>
                                      </p:cBhvr>
                                      <p:tavLst>
                                        <p:tav tm="0">
                                          <p:val>
                                            <p:fltVal val="0"/>
                                          </p:val>
                                        </p:tav>
                                        <p:tav tm="100000">
                                          <p:val>
                                            <p:strVal val="#ppt_w"/>
                                          </p:val>
                                        </p:tav>
                                      </p:tavLst>
                                    </p:anim>
                                    <p:anim calcmode="lin" valueType="num">
                                      <p:cBhvr>
                                        <p:cTn id="8" dur="500" fill="hold"/>
                                        <p:tgtEl>
                                          <p:spTgt spid="3">
                                            <p:graphicEl>
                                              <a:dgm id="{0CBD65C8-EB5E-485B-BFD2-FE0CC132433B}"/>
                                            </p:graphicEl>
                                          </p:spTgt>
                                        </p:tgtEl>
                                        <p:attrNameLst>
                                          <p:attrName>ppt_h</p:attrName>
                                        </p:attrNameLst>
                                      </p:cBhvr>
                                      <p:tavLst>
                                        <p:tav tm="0">
                                          <p:val>
                                            <p:fltVal val="0"/>
                                          </p:val>
                                        </p:tav>
                                        <p:tav tm="100000">
                                          <p:val>
                                            <p:strVal val="#ppt_h"/>
                                          </p:val>
                                        </p:tav>
                                      </p:tavLst>
                                    </p:anim>
                                    <p:animEffect transition="in" filter="fade">
                                      <p:cBhvr>
                                        <p:cTn id="9" dur="500"/>
                                        <p:tgtEl>
                                          <p:spTgt spid="3">
                                            <p:graphicEl>
                                              <a:dgm id="{0CBD65C8-EB5E-485B-BFD2-FE0CC132433B}"/>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graphicEl>
                                              <a:dgm id="{33A2549A-1EAD-4732-87FB-29D9A6AEA0D4}"/>
                                            </p:graphicEl>
                                          </p:spTgt>
                                        </p:tgtEl>
                                        <p:attrNameLst>
                                          <p:attrName>style.visibility</p:attrName>
                                        </p:attrNameLst>
                                      </p:cBhvr>
                                      <p:to>
                                        <p:strVal val="visible"/>
                                      </p:to>
                                    </p:set>
                                    <p:anim calcmode="lin" valueType="num">
                                      <p:cBhvr>
                                        <p:cTn id="14" dur="500" fill="hold"/>
                                        <p:tgtEl>
                                          <p:spTgt spid="3">
                                            <p:graphicEl>
                                              <a:dgm id="{33A2549A-1EAD-4732-87FB-29D9A6AEA0D4}"/>
                                            </p:graphicEl>
                                          </p:spTgt>
                                        </p:tgtEl>
                                        <p:attrNameLst>
                                          <p:attrName>ppt_w</p:attrName>
                                        </p:attrNameLst>
                                      </p:cBhvr>
                                      <p:tavLst>
                                        <p:tav tm="0">
                                          <p:val>
                                            <p:fltVal val="0"/>
                                          </p:val>
                                        </p:tav>
                                        <p:tav tm="100000">
                                          <p:val>
                                            <p:strVal val="#ppt_w"/>
                                          </p:val>
                                        </p:tav>
                                      </p:tavLst>
                                    </p:anim>
                                    <p:anim calcmode="lin" valueType="num">
                                      <p:cBhvr>
                                        <p:cTn id="15" dur="500" fill="hold"/>
                                        <p:tgtEl>
                                          <p:spTgt spid="3">
                                            <p:graphicEl>
                                              <a:dgm id="{33A2549A-1EAD-4732-87FB-29D9A6AEA0D4}"/>
                                            </p:graphicEl>
                                          </p:spTgt>
                                        </p:tgtEl>
                                        <p:attrNameLst>
                                          <p:attrName>ppt_h</p:attrName>
                                        </p:attrNameLst>
                                      </p:cBhvr>
                                      <p:tavLst>
                                        <p:tav tm="0">
                                          <p:val>
                                            <p:fltVal val="0"/>
                                          </p:val>
                                        </p:tav>
                                        <p:tav tm="100000">
                                          <p:val>
                                            <p:strVal val="#ppt_h"/>
                                          </p:val>
                                        </p:tav>
                                      </p:tavLst>
                                    </p:anim>
                                    <p:animEffect transition="in" filter="fade">
                                      <p:cBhvr>
                                        <p:cTn id="16" dur="500"/>
                                        <p:tgtEl>
                                          <p:spTgt spid="3">
                                            <p:graphicEl>
                                              <a:dgm id="{33A2549A-1EAD-4732-87FB-29D9A6AEA0D4}"/>
                                            </p:graphic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graphicEl>
                                              <a:dgm id="{9555EA11-102F-4899-9634-DD766A804F53}"/>
                                            </p:graphicEl>
                                          </p:spTgt>
                                        </p:tgtEl>
                                        <p:attrNameLst>
                                          <p:attrName>style.visibility</p:attrName>
                                        </p:attrNameLst>
                                      </p:cBhvr>
                                      <p:to>
                                        <p:strVal val="visible"/>
                                      </p:to>
                                    </p:set>
                                    <p:anim calcmode="lin" valueType="num">
                                      <p:cBhvr>
                                        <p:cTn id="19" dur="500" fill="hold"/>
                                        <p:tgtEl>
                                          <p:spTgt spid="3">
                                            <p:graphicEl>
                                              <a:dgm id="{9555EA11-102F-4899-9634-DD766A804F53}"/>
                                            </p:graphicEl>
                                          </p:spTgt>
                                        </p:tgtEl>
                                        <p:attrNameLst>
                                          <p:attrName>ppt_w</p:attrName>
                                        </p:attrNameLst>
                                      </p:cBhvr>
                                      <p:tavLst>
                                        <p:tav tm="0">
                                          <p:val>
                                            <p:fltVal val="0"/>
                                          </p:val>
                                        </p:tav>
                                        <p:tav tm="100000">
                                          <p:val>
                                            <p:strVal val="#ppt_w"/>
                                          </p:val>
                                        </p:tav>
                                      </p:tavLst>
                                    </p:anim>
                                    <p:anim calcmode="lin" valueType="num">
                                      <p:cBhvr>
                                        <p:cTn id="20" dur="500" fill="hold"/>
                                        <p:tgtEl>
                                          <p:spTgt spid="3">
                                            <p:graphicEl>
                                              <a:dgm id="{9555EA11-102F-4899-9634-DD766A804F53}"/>
                                            </p:graphicEl>
                                          </p:spTgt>
                                        </p:tgtEl>
                                        <p:attrNameLst>
                                          <p:attrName>ppt_h</p:attrName>
                                        </p:attrNameLst>
                                      </p:cBhvr>
                                      <p:tavLst>
                                        <p:tav tm="0">
                                          <p:val>
                                            <p:fltVal val="0"/>
                                          </p:val>
                                        </p:tav>
                                        <p:tav tm="100000">
                                          <p:val>
                                            <p:strVal val="#ppt_h"/>
                                          </p:val>
                                        </p:tav>
                                      </p:tavLst>
                                    </p:anim>
                                    <p:animEffect transition="in" filter="fade">
                                      <p:cBhvr>
                                        <p:cTn id="21" dur="500"/>
                                        <p:tgtEl>
                                          <p:spTgt spid="3">
                                            <p:graphicEl>
                                              <a:dgm id="{9555EA11-102F-4899-9634-DD766A804F53}"/>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graphicEl>
                                              <a:dgm id="{7A7C96DF-5134-4B94-ABEF-90EC2920B6F4}"/>
                                            </p:graphicEl>
                                          </p:spTgt>
                                        </p:tgtEl>
                                        <p:attrNameLst>
                                          <p:attrName>style.visibility</p:attrName>
                                        </p:attrNameLst>
                                      </p:cBhvr>
                                      <p:to>
                                        <p:strVal val="visible"/>
                                      </p:to>
                                    </p:set>
                                    <p:anim calcmode="lin" valueType="num">
                                      <p:cBhvr>
                                        <p:cTn id="26" dur="500" fill="hold"/>
                                        <p:tgtEl>
                                          <p:spTgt spid="3">
                                            <p:graphicEl>
                                              <a:dgm id="{7A7C96DF-5134-4B94-ABEF-90EC2920B6F4}"/>
                                            </p:graphicEl>
                                          </p:spTgt>
                                        </p:tgtEl>
                                        <p:attrNameLst>
                                          <p:attrName>ppt_w</p:attrName>
                                        </p:attrNameLst>
                                      </p:cBhvr>
                                      <p:tavLst>
                                        <p:tav tm="0">
                                          <p:val>
                                            <p:fltVal val="0"/>
                                          </p:val>
                                        </p:tav>
                                        <p:tav tm="100000">
                                          <p:val>
                                            <p:strVal val="#ppt_w"/>
                                          </p:val>
                                        </p:tav>
                                      </p:tavLst>
                                    </p:anim>
                                    <p:anim calcmode="lin" valueType="num">
                                      <p:cBhvr>
                                        <p:cTn id="27" dur="500" fill="hold"/>
                                        <p:tgtEl>
                                          <p:spTgt spid="3">
                                            <p:graphicEl>
                                              <a:dgm id="{7A7C96DF-5134-4B94-ABEF-90EC2920B6F4}"/>
                                            </p:graphicEl>
                                          </p:spTgt>
                                        </p:tgtEl>
                                        <p:attrNameLst>
                                          <p:attrName>ppt_h</p:attrName>
                                        </p:attrNameLst>
                                      </p:cBhvr>
                                      <p:tavLst>
                                        <p:tav tm="0">
                                          <p:val>
                                            <p:fltVal val="0"/>
                                          </p:val>
                                        </p:tav>
                                        <p:tav tm="100000">
                                          <p:val>
                                            <p:strVal val="#ppt_h"/>
                                          </p:val>
                                        </p:tav>
                                      </p:tavLst>
                                    </p:anim>
                                    <p:animEffect transition="in" filter="fade">
                                      <p:cBhvr>
                                        <p:cTn id="28" dur="500"/>
                                        <p:tgtEl>
                                          <p:spTgt spid="3">
                                            <p:graphicEl>
                                              <a:dgm id="{7A7C96DF-5134-4B94-ABEF-90EC2920B6F4}"/>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graphicEl>
                                              <a:dgm id="{FC937569-5EE8-43A6-84D0-DD822889D80C}"/>
                                            </p:graphicEl>
                                          </p:spTgt>
                                        </p:tgtEl>
                                        <p:attrNameLst>
                                          <p:attrName>style.visibility</p:attrName>
                                        </p:attrNameLst>
                                      </p:cBhvr>
                                      <p:to>
                                        <p:strVal val="visible"/>
                                      </p:to>
                                    </p:set>
                                    <p:anim calcmode="lin" valueType="num">
                                      <p:cBhvr>
                                        <p:cTn id="31" dur="500" fill="hold"/>
                                        <p:tgtEl>
                                          <p:spTgt spid="3">
                                            <p:graphicEl>
                                              <a:dgm id="{FC937569-5EE8-43A6-84D0-DD822889D80C}"/>
                                            </p:graphicEl>
                                          </p:spTgt>
                                        </p:tgtEl>
                                        <p:attrNameLst>
                                          <p:attrName>ppt_w</p:attrName>
                                        </p:attrNameLst>
                                      </p:cBhvr>
                                      <p:tavLst>
                                        <p:tav tm="0">
                                          <p:val>
                                            <p:fltVal val="0"/>
                                          </p:val>
                                        </p:tav>
                                        <p:tav tm="100000">
                                          <p:val>
                                            <p:strVal val="#ppt_w"/>
                                          </p:val>
                                        </p:tav>
                                      </p:tavLst>
                                    </p:anim>
                                    <p:anim calcmode="lin" valueType="num">
                                      <p:cBhvr>
                                        <p:cTn id="32" dur="500" fill="hold"/>
                                        <p:tgtEl>
                                          <p:spTgt spid="3">
                                            <p:graphicEl>
                                              <a:dgm id="{FC937569-5EE8-43A6-84D0-DD822889D80C}"/>
                                            </p:graphicEl>
                                          </p:spTgt>
                                        </p:tgtEl>
                                        <p:attrNameLst>
                                          <p:attrName>ppt_h</p:attrName>
                                        </p:attrNameLst>
                                      </p:cBhvr>
                                      <p:tavLst>
                                        <p:tav tm="0">
                                          <p:val>
                                            <p:fltVal val="0"/>
                                          </p:val>
                                        </p:tav>
                                        <p:tav tm="100000">
                                          <p:val>
                                            <p:strVal val="#ppt_h"/>
                                          </p:val>
                                        </p:tav>
                                      </p:tavLst>
                                    </p:anim>
                                    <p:animEffect transition="in" filter="fade">
                                      <p:cBhvr>
                                        <p:cTn id="33" dur="500"/>
                                        <p:tgtEl>
                                          <p:spTgt spid="3">
                                            <p:graphicEl>
                                              <a:dgm id="{FC937569-5EE8-43A6-84D0-DD822889D80C}"/>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graphicEl>
                                              <a:dgm id="{3602602A-770A-4FDE-926D-6E1570048EC3}"/>
                                            </p:graphicEl>
                                          </p:spTgt>
                                        </p:tgtEl>
                                        <p:attrNameLst>
                                          <p:attrName>style.visibility</p:attrName>
                                        </p:attrNameLst>
                                      </p:cBhvr>
                                      <p:to>
                                        <p:strVal val="visible"/>
                                      </p:to>
                                    </p:set>
                                    <p:anim calcmode="lin" valueType="num">
                                      <p:cBhvr>
                                        <p:cTn id="38" dur="500" fill="hold"/>
                                        <p:tgtEl>
                                          <p:spTgt spid="3">
                                            <p:graphicEl>
                                              <a:dgm id="{3602602A-770A-4FDE-926D-6E1570048EC3}"/>
                                            </p:graphicEl>
                                          </p:spTgt>
                                        </p:tgtEl>
                                        <p:attrNameLst>
                                          <p:attrName>ppt_w</p:attrName>
                                        </p:attrNameLst>
                                      </p:cBhvr>
                                      <p:tavLst>
                                        <p:tav tm="0">
                                          <p:val>
                                            <p:fltVal val="0"/>
                                          </p:val>
                                        </p:tav>
                                        <p:tav tm="100000">
                                          <p:val>
                                            <p:strVal val="#ppt_w"/>
                                          </p:val>
                                        </p:tav>
                                      </p:tavLst>
                                    </p:anim>
                                    <p:anim calcmode="lin" valueType="num">
                                      <p:cBhvr>
                                        <p:cTn id="39" dur="500" fill="hold"/>
                                        <p:tgtEl>
                                          <p:spTgt spid="3">
                                            <p:graphicEl>
                                              <a:dgm id="{3602602A-770A-4FDE-926D-6E1570048EC3}"/>
                                            </p:graphicEl>
                                          </p:spTgt>
                                        </p:tgtEl>
                                        <p:attrNameLst>
                                          <p:attrName>ppt_h</p:attrName>
                                        </p:attrNameLst>
                                      </p:cBhvr>
                                      <p:tavLst>
                                        <p:tav tm="0">
                                          <p:val>
                                            <p:fltVal val="0"/>
                                          </p:val>
                                        </p:tav>
                                        <p:tav tm="100000">
                                          <p:val>
                                            <p:strVal val="#ppt_h"/>
                                          </p:val>
                                        </p:tav>
                                      </p:tavLst>
                                    </p:anim>
                                    <p:animEffect transition="in" filter="fade">
                                      <p:cBhvr>
                                        <p:cTn id="40" dur="500"/>
                                        <p:tgtEl>
                                          <p:spTgt spid="3">
                                            <p:graphicEl>
                                              <a:dgm id="{3602602A-770A-4FDE-926D-6E1570048EC3}"/>
                                            </p:graphic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graphicEl>
                                              <a:dgm id="{C5584537-6E17-489E-9FC2-73B71B3E7B64}"/>
                                            </p:graphicEl>
                                          </p:spTgt>
                                        </p:tgtEl>
                                        <p:attrNameLst>
                                          <p:attrName>style.visibility</p:attrName>
                                        </p:attrNameLst>
                                      </p:cBhvr>
                                      <p:to>
                                        <p:strVal val="visible"/>
                                      </p:to>
                                    </p:set>
                                    <p:anim calcmode="lin" valueType="num">
                                      <p:cBhvr>
                                        <p:cTn id="43" dur="500" fill="hold"/>
                                        <p:tgtEl>
                                          <p:spTgt spid="3">
                                            <p:graphicEl>
                                              <a:dgm id="{C5584537-6E17-489E-9FC2-73B71B3E7B64}"/>
                                            </p:graphicEl>
                                          </p:spTgt>
                                        </p:tgtEl>
                                        <p:attrNameLst>
                                          <p:attrName>ppt_w</p:attrName>
                                        </p:attrNameLst>
                                      </p:cBhvr>
                                      <p:tavLst>
                                        <p:tav tm="0">
                                          <p:val>
                                            <p:fltVal val="0"/>
                                          </p:val>
                                        </p:tav>
                                        <p:tav tm="100000">
                                          <p:val>
                                            <p:strVal val="#ppt_w"/>
                                          </p:val>
                                        </p:tav>
                                      </p:tavLst>
                                    </p:anim>
                                    <p:anim calcmode="lin" valueType="num">
                                      <p:cBhvr>
                                        <p:cTn id="44" dur="500" fill="hold"/>
                                        <p:tgtEl>
                                          <p:spTgt spid="3">
                                            <p:graphicEl>
                                              <a:dgm id="{C5584537-6E17-489E-9FC2-73B71B3E7B64}"/>
                                            </p:graphicEl>
                                          </p:spTgt>
                                        </p:tgtEl>
                                        <p:attrNameLst>
                                          <p:attrName>ppt_h</p:attrName>
                                        </p:attrNameLst>
                                      </p:cBhvr>
                                      <p:tavLst>
                                        <p:tav tm="0">
                                          <p:val>
                                            <p:fltVal val="0"/>
                                          </p:val>
                                        </p:tav>
                                        <p:tav tm="100000">
                                          <p:val>
                                            <p:strVal val="#ppt_h"/>
                                          </p:val>
                                        </p:tav>
                                      </p:tavLst>
                                    </p:anim>
                                    <p:animEffect transition="in" filter="fade">
                                      <p:cBhvr>
                                        <p:cTn id="45" dur="500"/>
                                        <p:tgtEl>
                                          <p:spTgt spid="3">
                                            <p:graphicEl>
                                              <a:dgm id="{C5584537-6E17-489E-9FC2-73B71B3E7B64}"/>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
                                            <p:graphicEl>
                                              <a:dgm id="{28C84A00-4EC3-4638-8EEC-FD0F7783342A}"/>
                                            </p:graphicEl>
                                          </p:spTgt>
                                        </p:tgtEl>
                                        <p:attrNameLst>
                                          <p:attrName>style.visibility</p:attrName>
                                        </p:attrNameLst>
                                      </p:cBhvr>
                                      <p:to>
                                        <p:strVal val="visible"/>
                                      </p:to>
                                    </p:set>
                                    <p:anim calcmode="lin" valueType="num">
                                      <p:cBhvr>
                                        <p:cTn id="50" dur="500" fill="hold"/>
                                        <p:tgtEl>
                                          <p:spTgt spid="3">
                                            <p:graphicEl>
                                              <a:dgm id="{28C84A00-4EC3-4638-8EEC-FD0F7783342A}"/>
                                            </p:graphicEl>
                                          </p:spTgt>
                                        </p:tgtEl>
                                        <p:attrNameLst>
                                          <p:attrName>ppt_w</p:attrName>
                                        </p:attrNameLst>
                                      </p:cBhvr>
                                      <p:tavLst>
                                        <p:tav tm="0">
                                          <p:val>
                                            <p:fltVal val="0"/>
                                          </p:val>
                                        </p:tav>
                                        <p:tav tm="100000">
                                          <p:val>
                                            <p:strVal val="#ppt_w"/>
                                          </p:val>
                                        </p:tav>
                                      </p:tavLst>
                                    </p:anim>
                                    <p:anim calcmode="lin" valueType="num">
                                      <p:cBhvr>
                                        <p:cTn id="51" dur="500" fill="hold"/>
                                        <p:tgtEl>
                                          <p:spTgt spid="3">
                                            <p:graphicEl>
                                              <a:dgm id="{28C84A00-4EC3-4638-8EEC-FD0F7783342A}"/>
                                            </p:graphicEl>
                                          </p:spTgt>
                                        </p:tgtEl>
                                        <p:attrNameLst>
                                          <p:attrName>ppt_h</p:attrName>
                                        </p:attrNameLst>
                                      </p:cBhvr>
                                      <p:tavLst>
                                        <p:tav tm="0">
                                          <p:val>
                                            <p:fltVal val="0"/>
                                          </p:val>
                                        </p:tav>
                                        <p:tav tm="100000">
                                          <p:val>
                                            <p:strVal val="#ppt_h"/>
                                          </p:val>
                                        </p:tav>
                                      </p:tavLst>
                                    </p:anim>
                                    <p:animEffect transition="in" filter="fade">
                                      <p:cBhvr>
                                        <p:cTn id="52" dur="500"/>
                                        <p:tgtEl>
                                          <p:spTgt spid="3">
                                            <p:graphicEl>
                                              <a:dgm id="{28C84A00-4EC3-4638-8EEC-FD0F7783342A}"/>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
                                            <p:graphicEl>
                                              <a:dgm id="{BE441460-E03A-48D2-B37C-CAB8EFC6D58D}"/>
                                            </p:graphicEl>
                                          </p:spTgt>
                                        </p:tgtEl>
                                        <p:attrNameLst>
                                          <p:attrName>style.visibility</p:attrName>
                                        </p:attrNameLst>
                                      </p:cBhvr>
                                      <p:to>
                                        <p:strVal val="visible"/>
                                      </p:to>
                                    </p:set>
                                    <p:anim calcmode="lin" valueType="num">
                                      <p:cBhvr>
                                        <p:cTn id="55" dur="500" fill="hold"/>
                                        <p:tgtEl>
                                          <p:spTgt spid="3">
                                            <p:graphicEl>
                                              <a:dgm id="{BE441460-E03A-48D2-B37C-CAB8EFC6D58D}"/>
                                            </p:graphicEl>
                                          </p:spTgt>
                                        </p:tgtEl>
                                        <p:attrNameLst>
                                          <p:attrName>ppt_w</p:attrName>
                                        </p:attrNameLst>
                                      </p:cBhvr>
                                      <p:tavLst>
                                        <p:tav tm="0">
                                          <p:val>
                                            <p:fltVal val="0"/>
                                          </p:val>
                                        </p:tav>
                                        <p:tav tm="100000">
                                          <p:val>
                                            <p:strVal val="#ppt_w"/>
                                          </p:val>
                                        </p:tav>
                                      </p:tavLst>
                                    </p:anim>
                                    <p:anim calcmode="lin" valueType="num">
                                      <p:cBhvr>
                                        <p:cTn id="56" dur="500" fill="hold"/>
                                        <p:tgtEl>
                                          <p:spTgt spid="3">
                                            <p:graphicEl>
                                              <a:dgm id="{BE441460-E03A-48D2-B37C-CAB8EFC6D58D}"/>
                                            </p:graphicEl>
                                          </p:spTgt>
                                        </p:tgtEl>
                                        <p:attrNameLst>
                                          <p:attrName>ppt_h</p:attrName>
                                        </p:attrNameLst>
                                      </p:cBhvr>
                                      <p:tavLst>
                                        <p:tav tm="0">
                                          <p:val>
                                            <p:fltVal val="0"/>
                                          </p:val>
                                        </p:tav>
                                        <p:tav tm="100000">
                                          <p:val>
                                            <p:strVal val="#ppt_h"/>
                                          </p:val>
                                        </p:tav>
                                      </p:tavLst>
                                    </p:anim>
                                    <p:animEffect transition="in" filter="fade">
                                      <p:cBhvr>
                                        <p:cTn id="57" dur="500"/>
                                        <p:tgtEl>
                                          <p:spTgt spid="3">
                                            <p:graphicEl>
                                              <a:dgm id="{BE441460-E03A-48D2-B37C-CAB8EFC6D58D}"/>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
                                            <p:graphicEl>
                                              <a:dgm id="{6DA707DE-D493-4F71-98C4-E0587F88F312}"/>
                                            </p:graphicEl>
                                          </p:spTgt>
                                        </p:tgtEl>
                                        <p:attrNameLst>
                                          <p:attrName>style.visibility</p:attrName>
                                        </p:attrNameLst>
                                      </p:cBhvr>
                                      <p:to>
                                        <p:strVal val="visible"/>
                                      </p:to>
                                    </p:set>
                                    <p:anim calcmode="lin" valueType="num">
                                      <p:cBhvr>
                                        <p:cTn id="62" dur="500" fill="hold"/>
                                        <p:tgtEl>
                                          <p:spTgt spid="3">
                                            <p:graphicEl>
                                              <a:dgm id="{6DA707DE-D493-4F71-98C4-E0587F88F312}"/>
                                            </p:graphicEl>
                                          </p:spTgt>
                                        </p:tgtEl>
                                        <p:attrNameLst>
                                          <p:attrName>ppt_w</p:attrName>
                                        </p:attrNameLst>
                                      </p:cBhvr>
                                      <p:tavLst>
                                        <p:tav tm="0">
                                          <p:val>
                                            <p:fltVal val="0"/>
                                          </p:val>
                                        </p:tav>
                                        <p:tav tm="100000">
                                          <p:val>
                                            <p:strVal val="#ppt_w"/>
                                          </p:val>
                                        </p:tav>
                                      </p:tavLst>
                                    </p:anim>
                                    <p:anim calcmode="lin" valueType="num">
                                      <p:cBhvr>
                                        <p:cTn id="63" dur="500" fill="hold"/>
                                        <p:tgtEl>
                                          <p:spTgt spid="3">
                                            <p:graphicEl>
                                              <a:dgm id="{6DA707DE-D493-4F71-98C4-E0587F88F312}"/>
                                            </p:graphicEl>
                                          </p:spTgt>
                                        </p:tgtEl>
                                        <p:attrNameLst>
                                          <p:attrName>ppt_h</p:attrName>
                                        </p:attrNameLst>
                                      </p:cBhvr>
                                      <p:tavLst>
                                        <p:tav tm="0">
                                          <p:val>
                                            <p:fltVal val="0"/>
                                          </p:val>
                                        </p:tav>
                                        <p:tav tm="100000">
                                          <p:val>
                                            <p:strVal val="#ppt_h"/>
                                          </p:val>
                                        </p:tav>
                                      </p:tavLst>
                                    </p:anim>
                                    <p:animEffect transition="in" filter="fade">
                                      <p:cBhvr>
                                        <p:cTn id="64" dur="500"/>
                                        <p:tgtEl>
                                          <p:spTgt spid="3">
                                            <p:graphicEl>
                                              <a:dgm id="{6DA707DE-D493-4F71-98C4-E0587F88F312}"/>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
                                            <p:graphicEl>
                                              <a:dgm id="{08AC43C9-513B-47D0-BEFA-CF389D6294EB}"/>
                                            </p:graphicEl>
                                          </p:spTgt>
                                        </p:tgtEl>
                                        <p:attrNameLst>
                                          <p:attrName>style.visibility</p:attrName>
                                        </p:attrNameLst>
                                      </p:cBhvr>
                                      <p:to>
                                        <p:strVal val="visible"/>
                                      </p:to>
                                    </p:set>
                                    <p:anim calcmode="lin" valueType="num">
                                      <p:cBhvr>
                                        <p:cTn id="67" dur="500" fill="hold"/>
                                        <p:tgtEl>
                                          <p:spTgt spid="3">
                                            <p:graphicEl>
                                              <a:dgm id="{08AC43C9-513B-47D0-BEFA-CF389D6294EB}"/>
                                            </p:graphicEl>
                                          </p:spTgt>
                                        </p:tgtEl>
                                        <p:attrNameLst>
                                          <p:attrName>ppt_w</p:attrName>
                                        </p:attrNameLst>
                                      </p:cBhvr>
                                      <p:tavLst>
                                        <p:tav tm="0">
                                          <p:val>
                                            <p:fltVal val="0"/>
                                          </p:val>
                                        </p:tav>
                                        <p:tav tm="100000">
                                          <p:val>
                                            <p:strVal val="#ppt_w"/>
                                          </p:val>
                                        </p:tav>
                                      </p:tavLst>
                                    </p:anim>
                                    <p:anim calcmode="lin" valueType="num">
                                      <p:cBhvr>
                                        <p:cTn id="68" dur="500" fill="hold"/>
                                        <p:tgtEl>
                                          <p:spTgt spid="3">
                                            <p:graphicEl>
                                              <a:dgm id="{08AC43C9-513B-47D0-BEFA-CF389D6294EB}"/>
                                            </p:graphicEl>
                                          </p:spTgt>
                                        </p:tgtEl>
                                        <p:attrNameLst>
                                          <p:attrName>ppt_h</p:attrName>
                                        </p:attrNameLst>
                                      </p:cBhvr>
                                      <p:tavLst>
                                        <p:tav tm="0">
                                          <p:val>
                                            <p:fltVal val="0"/>
                                          </p:val>
                                        </p:tav>
                                        <p:tav tm="100000">
                                          <p:val>
                                            <p:strVal val="#ppt_h"/>
                                          </p:val>
                                        </p:tav>
                                      </p:tavLst>
                                    </p:anim>
                                    <p:animEffect transition="in" filter="fade">
                                      <p:cBhvr>
                                        <p:cTn id="69" dur="500"/>
                                        <p:tgtEl>
                                          <p:spTgt spid="3">
                                            <p:graphicEl>
                                              <a:dgm id="{08AC43C9-513B-47D0-BEFA-CF389D6294E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774" y="1846955"/>
            <a:ext cx="3233786" cy="3701937"/>
          </a:xfrm>
          <a:prstGeom prst="rect">
            <a:avLst/>
          </a:prstGeom>
        </p:spPr>
      </p:pic>
      <p:sp>
        <p:nvSpPr>
          <p:cNvPr id="9" name="Teardrop 8"/>
          <p:cNvSpPr/>
          <p:nvPr userDrawn="1"/>
        </p:nvSpPr>
        <p:spPr>
          <a:xfrm rot="4131293">
            <a:off x="831783" y="1726010"/>
            <a:ext cx="2239237" cy="223923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userDrawn="1"/>
        </p:nvSpPr>
        <p:spPr>
          <a:xfrm>
            <a:off x="2667000" y="2438400"/>
            <a:ext cx="3077871" cy="3124200"/>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Donut 11"/>
          <p:cNvSpPr/>
          <p:nvPr userDrawn="1"/>
        </p:nvSpPr>
        <p:spPr>
          <a:xfrm>
            <a:off x="2299610" y="2158616"/>
            <a:ext cx="3785042" cy="3784984"/>
          </a:xfrm>
          <a:prstGeom prst="donut">
            <a:avLst>
              <a:gd name="adj" fmla="val 11010"/>
            </a:avLst>
          </a:prstGeom>
          <a:solidFill>
            <a:srgbClr val="5A9BD5"/>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14" name="Straight Connector 13"/>
          <p:cNvCxnSpPr/>
          <p:nvPr userDrawn="1"/>
        </p:nvCxnSpPr>
        <p:spPr>
          <a:xfrm>
            <a:off x="5867400" y="4051108"/>
            <a:ext cx="3352800" cy="0"/>
          </a:xfrm>
          <a:prstGeom prst="line">
            <a:avLst/>
          </a:prstGeom>
          <a:ln w="76200">
            <a:prstDash val="lgDashDot"/>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0"/>
          </p:nvPr>
        </p:nvSpPr>
        <p:spPr>
          <a:xfrm>
            <a:off x="2953106" y="3211793"/>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8" name="Picture Placeholder 17"/>
          <p:cNvSpPr>
            <a:spLocks noGrp="1"/>
          </p:cNvSpPr>
          <p:nvPr>
            <p:ph type="pic" sz="quarter" idx="11"/>
          </p:nvPr>
        </p:nvSpPr>
        <p:spPr>
          <a:xfrm>
            <a:off x="1177260" y="1312840"/>
            <a:ext cx="1469254" cy="2184400"/>
          </a:xfrm>
          <a:prstGeom prst="rect">
            <a:avLst/>
          </a:prstGeom>
        </p:spPr>
        <p:txBody>
          <a:bodyPr/>
          <a:lstStyle/>
          <a:p>
            <a:endParaRPr lang="en-ZA"/>
          </a:p>
        </p:txBody>
      </p:sp>
    </p:spTree>
    <p:extLst>
      <p:ext uri="{BB962C8B-B14F-4D97-AF65-F5344CB8AC3E}">
        <p14:creationId xmlns:p14="http://schemas.microsoft.com/office/powerpoint/2010/main" val="320470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 calcmode="lin" valueType="num">
                                      <p:cBhvr>
                                        <p:cTn id="16"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6">
                                            <p:txEl>
                                              <p:pRg st="0" end="0"/>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nodePh="1">
                                  <p:stCondLst>
                                    <p:cond delay="0"/>
                                  </p:stCondLst>
                                  <p:endCondLst>
                                    <p:cond evt="begin" delay="0">
                                      <p:tn val="32"/>
                                    </p:cond>
                                  </p:end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build="p">
        <p:tmplLst>
          <p:tmpl lvl="1">
            <p:tnLst>
              <p:par>
                <p:cTn presetID="53" presetClass="entr" presetSubtype="16"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animEffect transition="in" filter="fade">
                      <p:cBhvr>
                        <p:cTn dur="500"/>
                        <p:tgtEl>
                          <p:spTgt spid="16"/>
                        </p:tgtEl>
                      </p:cBhvr>
                    </p:animEffect>
                  </p:childTnLst>
                </p:cTn>
              </p:par>
            </p:tnLst>
          </p:tmpl>
        </p:tmplLst>
      </p:bldP>
      <p:bldP spid="18"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traight Connector 2"/>
          <p:cNvCxnSpPr/>
          <p:nvPr userDrawn="1"/>
        </p:nvCxnSpPr>
        <p:spPr>
          <a:xfrm flipV="1">
            <a:off x="0" y="4038600"/>
            <a:ext cx="2590800" cy="12508"/>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5867400" y="3200400"/>
            <a:ext cx="3276600" cy="1089498"/>
            <a:chOff x="5867400" y="3200400"/>
            <a:chExt cx="3276600" cy="1089498"/>
          </a:xfrm>
        </p:grpSpPr>
        <p:cxnSp>
          <p:nvCxnSpPr>
            <p:cNvPr id="5" name="Straight Connector 4"/>
            <p:cNvCxnSpPr/>
            <p:nvPr/>
          </p:nvCxnSpPr>
          <p:spPr>
            <a:xfrm flipV="1">
              <a:off x="5867400" y="3200400"/>
              <a:ext cx="1447800" cy="762000"/>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7315201" y="3200401"/>
              <a:ext cx="982493" cy="1089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286751" y="3581401"/>
              <a:ext cx="857249" cy="708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sp>
        <p:nvSpPr>
          <p:cNvPr id="8" name="Teardrop 7"/>
          <p:cNvSpPr/>
          <p:nvPr userDrawn="1"/>
        </p:nvSpPr>
        <p:spPr>
          <a:xfrm rot="4131293">
            <a:off x="831783" y="1726010"/>
            <a:ext cx="2239237" cy="2239237"/>
          </a:xfrm>
          <a:prstGeom prst="teardrop">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userDrawn="1"/>
        </p:nvSpPr>
        <p:spPr>
          <a:xfrm>
            <a:off x="2716926" y="2575076"/>
            <a:ext cx="2952111" cy="2952064"/>
          </a:xfrm>
          <a:prstGeom prst="ellipse">
            <a:avLst/>
          </a:prstGeom>
          <a:solidFill>
            <a:srgbClr val="F2FAC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Donut 10"/>
          <p:cNvSpPr/>
          <p:nvPr userDrawn="1"/>
        </p:nvSpPr>
        <p:spPr>
          <a:xfrm>
            <a:off x="2299610" y="2158616"/>
            <a:ext cx="3785042" cy="3784984"/>
          </a:xfrm>
          <a:prstGeom prst="donut">
            <a:avLst>
              <a:gd name="adj" fmla="val 11010"/>
            </a:avLst>
          </a:prstGeom>
          <a:solidFill>
            <a:srgbClr val="DAF04F"/>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14" name="Text Placeholder 15"/>
          <p:cNvSpPr>
            <a:spLocks noGrp="1"/>
          </p:cNvSpPr>
          <p:nvPr>
            <p:ph type="body" sz="quarter" idx="10"/>
          </p:nvPr>
        </p:nvSpPr>
        <p:spPr>
          <a:xfrm>
            <a:off x="3043627" y="2975768"/>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5"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Tree>
    <p:extLst>
      <p:ext uri="{BB962C8B-B14F-4D97-AF65-F5344CB8AC3E}">
        <p14:creationId xmlns:p14="http://schemas.microsoft.com/office/powerpoint/2010/main" val="305762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p:cTn id="1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4">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build="p">
        <p:tmplLst>
          <p:tmpl lvl="1">
            <p:tnLst>
              <p:par>
                <p:cTn presetID="53" presetClass="entr" presetSubtype="16"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5"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ardrop 2"/>
          <p:cNvSpPr/>
          <p:nvPr userDrawn="1"/>
        </p:nvSpPr>
        <p:spPr>
          <a:xfrm rot="4131293">
            <a:off x="831783" y="1726010"/>
            <a:ext cx="2239237" cy="2239237"/>
          </a:xfrm>
          <a:prstGeom prst="teardrop">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userDrawn="1"/>
        </p:nvSpPr>
        <p:spPr>
          <a:xfrm>
            <a:off x="2716074" y="2575076"/>
            <a:ext cx="2952111" cy="2952064"/>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 name="Donut 5"/>
          <p:cNvSpPr/>
          <p:nvPr userDrawn="1"/>
        </p:nvSpPr>
        <p:spPr>
          <a:xfrm>
            <a:off x="2299610" y="2158616"/>
            <a:ext cx="3785042" cy="3784984"/>
          </a:xfrm>
          <a:prstGeom prst="donut">
            <a:avLst>
              <a:gd name="adj" fmla="val 11010"/>
            </a:avLst>
          </a:prstGeom>
          <a:solidFill>
            <a:srgbClr val="5B9BD7"/>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7" name="Straight Connector 6"/>
          <p:cNvCxnSpPr/>
          <p:nvPr userDrawn="1"/>
        </p:nvCxnSpPr>
        <p:spPr>
          <a:xfrm>
            <a:off x="0" y="3657600"/>
            <a:ext cx="2514600" cy="0"/>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a:off x="5867400" y="3276600"/>
            <a:ext cx="3276600" cy="1935022"/>
            <a:chOff x="5867400" y="3276600"/>
            <a:chExt cx="3276600" cy="1935022"/>
          </a:xfrm>
        </p:grpSpPr>
        <p:cxnSp>
          <p:nvCxnSpPr>
            <p:cNvPr id="9" name="Straight Connector 8"/>
            <p:cNvCxnSpPr/>
            <p:nvPr/>
          </p:nvCxnSpPr>
          <p:spPr>
            <a:xfrm>
              <a:off x="5867400" y="3962400"/>
              <a:ext cx="1066800" cy="12492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934201" y="3276600"/>
              <a:ext cx="761999" cy="19350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96200" y="3276600"/>
              <a:ext cx="1447800" cy="30480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sp>
        <p:nvSpPr>
          <p:cNvPr id="13" name="Text Placeholder 15"/>
          <p:cNvSpPr>
            <a:spLocks noGrp="1"/>
          </p:cNvSpPr>
          <p:nvPr>
            <p:ph type="body" sz="quarter" idx="10"/>
          </p:nvPr>
        </p:nvSpPr>
        <p:spPr>
          <a:xfrm>
            <a:off x="3036293" y="2959845"/>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4"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
        <p:nvSpPr>
          <p:cNvPr id="15"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42790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900" decel="100000" fill="hold"/>
                                        <p:tgtEl>
                                          <p:spTgt spid="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build="p">
        <p:tmplLst>
          <p:tmpl lvl="1">
            <p:tnLst>
              <p:par>
                <p:cTn presetID="53" presetClass="entr" presetSubtype="16"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3" name="Straight Connector 2"/>
          <p:cNvCxnSpPr/>
          <p:nvPr userDrawn="1"/>
        </p:nvCxnSpPr>
        <p:spPr>
          <a:xfrm>
            <a:off x="0" y="3508757"/>
            <a:ext cx="2709609" cy="1"/>
          </a:xfrm>
          <a:prstGeom prst="line">
            <a:avLst/>
          </a:prstGeom>
          <a:ln w="76200">
            <a:solidFill>
              <a:srgbClr val="DAF04F"/>
            </a:solidFill>
            <a:prstDash val="lgDashDot"/>
          </a:ln>
        </p:spPr>
        <p:style>
          <a:lnRef idx="1">
            <a:schemeClr val="accent1"/>
          </a:lnRef>
          <a:fillRef idx="0">
            <a:schemeClr val="accent1"/>
          </a:fillRef>
          <a:effectRef idx="0">
            <a:schemeClr val="accent1"/>
          </a:effectRef>
          <a:fontRef idx="minor">
            <a:schemeClr val="tx1"/>
          </a:fontRef>
        </p:style>
      </p:cxnSp>
      <p:sp>
        <p:nvSpPr>
          <p:cNvPr id="4" name="Teardrop 3"/>
          <p:cNvSpPr/>
          <p:nvPr userDrawn="1"/>
        </p:nvSpPr>
        <p:spPr>
          <a:xfrm rot="4131293">
            <a:off x="831783" y="1726010"/>
            <a:ext cx="2239237" cy="2239237"/>
          </a:xfrm>
          <a:prstGeom prst="teardrop">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userDrawn="1"/>
        </p:nvSpPr>
        <p:spPr>
          <a:xfrm>
            <a:off x="2709609" y="2575076"/>
            <a:ext cx="2952111" cy="2952064"/>
          </a:xfrm>
          <a:prstGeom prst="ellipse">
            <a:avLst/>
          </a:prstGeom>
          <a:solidFill>
            <a:srgbClr val="F2FAC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Donut 6"/>
          <p:cNvSpPr/>
          <p:nvPr userDrawn="1"/>
        </p:nvSpPr>
        <p:spPr>
          <a:xfrm>
            <a:off x="2299610" y="2158616"/>
            <a:ext cx="3785042" cy="3784984"/>
          </a:xfrm>
          <a:prstGeom prst="donut">
            <a:avLst>
              <a:gd name="adj" fmla="val 11010"/>
            </a:avLst>
          </a:prstGeom>
          <a:solidFill>
            <a:srgbClr val="DAF04F"/>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Text Placeholder 15"/>
          <p:cNvSpPr>
            <a:spLocks noGrp="1"/>
          </p:cNvSpPr>
          <p:nvPr>
            <p:ph type="body" sz="quarter" idx="10"/>
          </p:nvPr>
        </p:nvSpPr>
        <p:spPr>
          <a:xfrm>
            <a:off x="3036293" y="2959845"/>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0"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
        <p:nvSpPr>
          <p:cNvPr id="1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91427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tmplLst>
          <p:tmpl lvl="1">
            <p:tnLst>
              <p:par>
                <p:cTn presetID="53" presetClass="entr" presetSubtype="16"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cxnSp>
        <p:nvCxnSpPr>
          <p:cNvPr id="3" name="Straight Connector 2"/>
          <p:cNvCxnSpPr/>
          <p:nvPr userDrawn="1"/>
        </p:nvCxnSpPr>
        <p:spPr>
          <a:xfrm>
            <a:off x="0" y="3508757"/>
            <a:ext cx="2709609" cy="1"/>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sp>
        <p:nvSpPr>
          <p:cNvPr id="4" name="Teardrop 3"/>
          <p:cNvSpPr/>
          <p:nvPr userDrawn="1"/>
        </p:nvSpPr>
        <p:spPr>
          <a:xfrm rot="4131293">
            <a:off x="831783" y="1726010"/>
            <a:ext cx="2239237" cy="2239237"/>
          </a:xfrm>
          <a:prstGeom prst="teardrop">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userDrawn="1"/>
        </p:nvSpPr>
        <p:spPr>
          <a:xfrm>
            <a:off x="2709609" y="2575076"/>
            <a:ext cx="2952111" cy="2952064"/>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Donut 6"/>
          <p:cNvSpPr/>
          <p:nvPr userDrawn="1"/>
        </p:nvSpPr>
        <p:spPr>
          <a:xfrm>
            <a:off x="2299610" y="2158616"/>
            <a:ext cx="3785042" cy="3784984"/>
          </a:xfrm>
          <a:prstGeom prst="donut">
            <a:avLst>
              <a:gd name="adj" fmla="val 11010"/>
            </a:avLst>
          </a:prstGeom>
          <a:solidFill>
            <a:srgbClr val="5B9BD7"/>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Text Placeholder 15"/>
          <p:cNvSpPr>
            <a:spLocks noGrp="1"/>
          </p:cNvSpPr>
          <p:nvPr>
            <p:ph type="body" sz="quarter" idx="10"/>
          </p:nvPr>
        </p:nvSpPr>
        <p:spPr>
          <a:xfrm>
            <a:off x="3036293" y="2959845"/>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0"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
        <p:nvSpPr>
          <p:cNvPr id="1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99310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tmplLst>
          <p:tmpl lvl="1">
            <p:tnLst>
              <p:par>
                <p:cTn presetID="53" presetClass="entr" presetSubtype="16"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4" y="3960817"/>
            <a:ext cx="7880970" cy="611184"/>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7885" y="257175"/>
            <a:ext cx="2232284" cy="634653"/>
          </a:xfrm>
          <a:prstGeom prst="rect">
            <a:avLst/>
          </a:prstGeom>
        </p:spPr>
      </p:pic>
      <p:sp>
        <p:nvSpPr>
          <p:cNvPr id="6" name="TextBox 5"/>
          <p:cNvSpPr txBox="1"/>
          <p:nvPr/>
        </p:nvSpPr>
        <p:spPr>
          <a:xfrm>
            <a:off x="403412" y="1405577"/>
            <a:ext cx="7846758"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
        <p:nvSpPr>
          <p:cNvPr id="4" name="Picture Placeholder 3"/>
          <p:cNvSpPr>
            <a:spLocks noGrp="1"/>
          </p:cNvSpPr>
          <p:nvPr>
            <p:ph type="pic" sz="quarter" idx="10"/>
          </p:nvPr>
        </p:nvSpPr>
        <p:spPr>
          <a:xfrm>
            <a:off x="385763" y="257175"/>
            <a:ext cx="2052637" cy="2562225"/>
          </a:xfrm>
          <a:prstGeom prst="rect">
            <a:avLst/>
          </a:prstGeom>
        </p:spPr>
        <p:txBody>
          <a:bodyPr/>
          <a:lstStyle/>
          <a:p>
            <a:endParaRPr lang="en-ZA"/>
          </a:p>
        </p:txBody>
      </p:sp>
      <p:sp>
        <p:nvSpPr>
          <p:cNvPr id="7" name="Text Placeholder 6"/>
          <p:cNvSpPr>
            <a:spLocks noGrp="1"/>
          </p:cNvSpPr>
          <p:nvPr>
            <p:ph type="body" sz="quarter" idx="12"/>
          </p:nvPr>
        </p:nvSpPr>
        <p:spPr>
          <a:xfrm>
            <a:off x="385763" y="4648200"/>
            <a:ext cx="7880971" cy="457200"/>
          </a:xfrm>
          <a:prstGeom prst="rect">
            <a:avLst/>
          </a:prstGeom>
        </p:spPr>
        <p:txBody>
          <a:bodyPr/>
          <a:lstStyle/>
          <a:p>
            <a:pPr lvl="0"/>
            <a:r>
              <a:rPr lang="en-US" dirty="0" smtClean="0"/>
              <a:t>Click to edit Master text styles</a:t>
            </a:r>
          </a:p>
        </p:txBody>
      </p:sp>
    </p:spTree>
    <p:custDataLst>
      <p:tags r:id="rId1"/>
    </p:custDataLst>
    <p:extLst>
      <p:ext uri="{BB962C8B-B14F-4D97-AF65-F5344CB8AC3E}">
        <p14:creationId xmlns:p14="http://schemas.microsoft.com/office/powerpoint/2010/main" val="83486779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12" name="Oval 11"/>
          <p:cNvSpPr/>
          <p:nvPr userDrawn="1"/>
        </p:nvSpPr>
        <p:spPr>
          <a:xfrm>
            <a:off x="762000" y="2715605"/>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userDrawn="1"/>
        </p:nvGrpSpPr>
        <p:grpSpPr>
          <a:xfrm>
            <a:off x="914400" y="2258405"/>
            <a:ext cx="1371600" cy="609600"/>
            <a:chOff x="952500" y="3500791"/>
            <a:chExt cx="1371600" cy="609600"/>
          </a:xfrm>
        </p:grpSpPr>
        <p:cxnSp>
          <p:nvCxnSpPr>
            <p:cNvPr id="14" name="Straight Connector 13"/>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6" name="Round Diagonal Corner Rectangle 15"/>
          <p:cNvSpPr/>
          <p:nvPr userDrawn="1"/>
        </p:nvSpPr>
        <p:spPr>
          <a:xfrm flipH="1">
            <a:off x="2286000" y="1752600"/>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L-Shape 17"/>
          <p:cNvSpPr/>
          <p:nvPr userDrawn="1"/>
        </p:nvSpPr>
        <p:spPr>
          <a:xfrm rot="16200000">
            <a:off x="6928148" y="2394409"/>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c 18"/>
          <p:cNvSpPr>
            <a:spLocks noChangeAspect="1"/>
          </p:cNvSpPr>
          <p:nvPr userDrawn="1"/>
        </p:nvSpPr>
        <p:spPr>
          <a:xfrm flipH="1" flipV="1">
            <a:off x="723900" y="2807614"/>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Oval 19"/>
          <p:cNvSpPr/>
          <p:nvPr userDrawn="1"/>
        </p:nvSpPr>
        <p:spPr>
          <a:xfrm>
            <a:off x="762000" y="4269983"/>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p:nvPr userDrawn="1"/>
        </p:nvGrpSpPr>
        <p:grpSpPr>
          <a:xfrm>
            <a:off x="914400" y="3812783"/>
            <a:ext cx="1371600" cy="609600"/>
            <a:chOff x="952500" y="3500791"/>
            <a:chExt cx="1371600" cy="609600"/>
          </a:xfrm>
        </p:grpSpPr>
        <p:cxnSp>
          <p:nvCxnSpPr>
            <p:cNvPr id="22" name="Straight Connector 21"/>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4" name="Round Diagonal Corner Rectangle 23"/>
          <p:cNvSpPr/>
          <p:nvPr userDrawn="1"/>
        </p:nvSpPr>
        <p:spPr>
          <a:xfrm flipH="1">
            <a:off x="2286000" y="3306978"/>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L-Shape 25"/>
          <p:cNvSpPr/>
          <p:nvPr userDrawn="1"/>
        </p:nvSpPr>
        <p:spPr>
          <a:xfrm rot="16200000">
            <a:off x="6928148" y="3948787"/>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c 26"/>
          <p:cNvSpPr>
            <a:spLocks noChangeAspect="1"/>
          </p:cNvSpPr>
          <p:nvPr userDrawn="1"/>
        </p:nvSpPr>
        <p:spPr>
          <a:xfrm flipH="1" flipV="1">
            <a:off x="723900" y="4361992"/>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2330" y="1757477"/>
            <a:ext cx="2371778" cy="2715137"/>
          </a:xfrm>
          <a:prstGeom prst="rect">
            <a:avLst/>
          </a:prstGeom>
        </p:spPr>
      </p:pic>
      <p:sp>
        <p:nvSpPr>
          <p:cNvPr id="29" name="Text Placeholder 28"/>
          <p:cNvSpPr>
            <a:spLocks noGrp="1"/>
          </p:cNvSpPr>
          <p:nvPr>
            <p:ph type="body" sz="quarter" idx="10"/>
          </p:nvPr>
        </p:nvSpPr>
        <p:spPr>
          <a:xfrm>
            <a:off x="2419350" y="1886930"/>
            <a:ext cx="4870748" cy="742950"/>
          </a:xfrm>
          <a:prstGeom prst="rect">
            <a:avLst/>
          </a:prstGeom>
        </p:spPr>
        <p:txBody>
          <a:bodyPr/>
          <a:lstStyle>
            <a:lvl1pPr marL="0" indent="0">
              <a:buNone/>
              <a:defRPr sz="2000">
                <a:solidFill>
                  <a:schemeClr val="bg1"/>
                </a:solidFill>
              </a:defRPr>
            </a:lvl1pPr>
          </a:lstStyle>
          <a:p>
            <a:pPr lvl="0"/>
            <a:r>
              <a:rPr lang="en-US" dirty="0" smtClean="0"/>
              <a:t>Click to edit Master text styles</a:t>
            </a:r>
          </a:p>
        </p:txBody>
      </p:sp>
      <p:sp>
        <p:nvSpPr>
          <p:cNvPr id="30" name="Text Placeholder 28"/>
          <p:cNvSpPr>
            <a:spLocks noGrp="1"/>
          </p:cNvSpPr>
          <p:nvPr>
            <p:ph type="body" sz="quarter" idx="11"/>
          </p:nvPr>
        </p:nvSpPr>
        <p:spPr>
          <a:xfrm>
            <a:off x="2419350" y="3471574"/>
            <a:ext cx="4870748" cy="742950"/>
          </a:xfrm>
          <a:prstGeom prst="rect">
            <a:avLst/>
          </a:prstGeom>
        </p:spPr>
        <p:txBody>
          <a:bodyPr/>
          <a:lstStyle>
            <a:lvl1pPr marL="0" indent="0">
              <a:buNone/>
              <a:defRPr sz="2000">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307019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strVal val="#ppt_w+.3"/>
                                          </p:val>
                                        </p:tav>
                                        <p:tav tm="100000">
                                          <p:val>
                                            <p:strVal val="#ppt_w"/>
                                          </p:val>
                                        </p:tav>
                                      </p:tavLst>
                                    </p:anim>
                                    <p:anim calcmode="lin" valueType="num">
                                      <p:cBhvr>
                                        <p:cTn id="12" dur="1000" fill="hold"/>
                                        <p:tgtEl>
                                          <p:spTgt spid="12"/>
                                        </p:tgtEl>
                                        <p:attrNameLst>
                                          <p:attrName>ppt_h</p:attrName>
                                        </p:attrNameLst>
                                      </p:cBhvr>
                                      <p:tavLst>
                                        <p:tav tm="0">
                                          <p:val>
                                            <p:strVal val="#ppt_h"/>
                                          </p:val>
                                        </p:tav>
                                        <p:tav tm="100000">
                                          <p:val>
                                            <p:strVal val="#ppt_h"/>
                                          </p:val>
                                        </p:tav>
                                      </p:tavLst>
                                    </p:anim>
                                    <p:animEffect transition="in" filter="fade">
                                      <p:cBhvr>
                                        <p:cTn id="13" dur="1000"/>
                                        <p:tgtEl>
                                          <p:spTgt spid="12"/>
                                        </p:tgtEl>
                                      </p:cBhvr>
                                    </p:animEffect>
                                  </p:childTnLst>
                                </p:cTn>
                              </p:par>
                              <p:par>
                                <p:cTn id="14" presetID="37"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900" decel="100000" fill="hold"/>
                                        <p:tgtEl>
                                          <p:spTgt spid="1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wipe(left)">
                                      <p:cBhvr>
                                        <p:cTn id="32" dur="500"/>
                                        <p:tgtEl>
                                          <p:spTgt spid="29">
                                            <p:txEl>
                                              <p:pRg st="0" end="0"/>
                                            </p:txEl>
                                          </p:spTgt>
                                        </p:tgtEl>
                                      </p:cBhvr>
                                    </p:animEffect>
                                  </p:childTnLst>
                                </p:cTn>
                              </p:par>
                              <p:par>
                                <p:cTn id="33" presetID="37"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900" decel="100000" fill="hold"/>
                                        <p:tgtEl>
                                          <p:spTgt spid="18"/>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strVal val="#ppt_w+.3"/>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Effect transition="in" filter="fade">
                                      <p:cBhvr>
                                        <p:cTn id="45" dur="1000"/>
                                        <p:tgtEl>
                                          <p:spTgt spid="20"/>
                                        </p:tgtEl>
                                      </p:cBhvr>
                                    </p:animEffect>
                                  </p:childTnLst>
                                </p:cTn>
                              </p:par>
                              <p:par>
                                <p:cTn id="46" presetID="37"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900" decel="100000" fill="hold"/>
                                        <p:tgtEl>
                                          <p:spTgt spid="27"/>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0">
                                            <p:txEl>
                                              <p:pRg st="0" end="0"/>
                                            </p:txEl>
                                          </p:spTgt>
                                        </p:tgtEl>
                                        <p:attrNameLst>
                                          <p:attrName>style.visibility</p:attrName>
                                        </p:attrNameLst>
                                      </p:cBhvr>
                                      <p:to>
                                        <p:strVal val="visible"/>
                                      </p:to>
                                    </p:set>
                                    <p:animEffect transition="in" filter="wipe(left)">
                                      <p:cBhvr>
                                        <p:cTn id="62" dur="500"/>
                                        <p:tgtEl>
                                          <p:spTgt spid="30">
                                            <p:txEl>
                                              <p:pRg st="0" end="0"/>
                                            </p:txEl>
                                          </p:spTgt>
                                        </p:tgtEl>
                                      </p:cBhvr>
                                    </p:animEffect>
                                  </p:childTnLst>
                                </p:cTn>
                              </p:par>
                              <p:par>
                                <p:cTn id="63" presetID="37"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900" decel="100000" fill="hold"/>
                                        <p:tgtEl>
                                          <p:spTgt spid="26"/>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19" grpId="0" animBg="1"/>
      <p:bldP spid="20" grpId="0" animBg="1"/>
      <p:bldP spid="24" grpId="0" animBg="1"/>
      <p:bldP spid="26" grpId="0" animBg="1"/>
      <p:bldP spid="27" grpId="0" animBg="1"/>
      <p:bldP spid="29" grpId="0" build="p">
        <p:tmplLst>
          <p:tmpl lvl="1">
            <p:tnLst>
              <p:par>
                <p:cTn presetID="22" presetClass="entr" presetSubtype="8"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extBox 2"/>
          <p:cNvSpPr txBox="1"/>
          <p:nvPr userDrawn="1"/>
        </p:nvSpPr>
        <p:spPr>
          <a:xfrm>
            <a:off x="609600" y="2647761"/>
            <a:ext cx="7264468" cy="32932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(i)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8" name="Straight Connector 7"/>
          <p:cNvCxnSpPr/>
          <p:nvPr userDrawn="1"/>
        </p:nvCxnSpPr>
        <p:spPr>
          <a:xfrm>
            <a:off x="2820885" y="2412832"/>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9" name="TextBox 4"/>
          <p:cNvSpPr txBox="1"/>
          <p:nvPr userDrawn="1"/>
        </p:nvSpPr>
        <p:spPr>
          <a:xfrm>
            <a:off x="897649" y="1500435"/>
            <a:ext cx="6688369"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4800" b="1" dirty="0" smtClean="0"/>
              <a:t>TERMS AND CONDITIONS</a:t>
            </a:r>
            <a:endParaRPr lang="en-ZA" sz="4800" b="1"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939" y="381000"/>
            <a:ext cx="3635892" cy="1033709"/>
          </a:xfrm>
          <a:prstGeom prst="rect">
            <a:avLst/>
          </a:prstGeom>
        </p:spPr>
      </p:pic>
    </p:spTree>
    <p:extLst>
      <p:ext uri="{BB962C8B-B14F-4D97-AF65-F5344CB8AC3E}">
        <p14:creationId xmlns:p14="http://schemas.microsoft.com/office/powerpoint/2010/main" val="1851543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grpSp>
        <p:nvGrpSpPr>
          <p:cNvPr id="5" name="Group 4"/>
          <p:cNvGrpSpPr/>
          <p:nvPr userDrawn="1"/>
        </p:nvGrpSpPr>
        <p:grpSpPr>
          <a:xfrm>
            <a:off x="324000" y="2286000"/>
            <a:ext cx="8972400" cy="3351097"/>
            <a:chOff x="324000" y="2436697"/>
            <a:chExt cx="8734800" cy="3200400"/>
          </a:xfrm>
        </p:grpSpPr>
        <p:sp>
          <p:nvSpPr>
            <p:cNvPr id="6" name="Arc 5"/>
            <p:cNvSpPr/>
            <p:nvPr/>
          </p:nvSpPr>
          <p:spPr>
            <a:xfrm>
              <a:off x="324000" y="2436697"/>
              <a:ext cx="3592800" cy="3200400"/>
            </a:xfrm>
            <a:prstGeom prst="arc">
              <a:avLst>
                <a:gd name="adj1" fmla="val 16200000"/>
                <a:gd name="adj2" fmla="val 21569958"/>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7" name="Straight Connector 6"/>
            <p:cNvCxnSpPr/>
            <p:nvPr/>
          </p:nvCxnSpPr>
          <p:spPr>
            <a:xfrm>
              <a:off x="3877200" y="4036897"/>
              <a:ext cx="5181600"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149770" y="2444892"/>
              <a:ext cx="10510" cy="67877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740562" y="2864549"/>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8" name="Picture Placeholder 17"/>
          <p:cNvSpPr>
            <a:spLocks noGrp="1"/>
          </p:cNvSpPr>
          <p:nvPr>
            <p:ph type="pic" sz="quarter" idx="10"/>
          </p:nvPr>
        </p:nvSpPr>
        <p:spPr>
          <a:xfrm>
            <a:off x="1425521" y="3595530"/>
            <a:ext cx="1487487" cy="1371600"/>
          </a:xfrm>
          <a:prstGeom prst="rect">
            <a:avLst/>
          </a:prstGeom>
        </p:spPr>
        <p:txBody>
          <a:bodyPr/>
          <a:lstStyle/>
          <a:p>
            <a:endParaRPr lang="en-ZA" dirty="0"/>
          </a:p>
        </p:txBody>
      </p:sp>
      <p:sp>
        <p:nvSpPr>
          <p:cNvPr id="23" name="Rectangle 22"/>
          <p:cNvSpPr/>
          <p:nvPr/>
        </p:nvSpPr>
        <p:spPr>
          <a:xfrm>
            <a:off x="464729" y="1610313"/>
            <a:ext cx="1371599" cy="35483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 Placeholder 25"/>
          <p:cNvSpPr>
            <a:spLocks noGrp="1"/>
          </p:cNvSpPr>
          <p:nvPr>
            <p:ph type="body" sz="quarter" idx="11" hasCustomPrompt="1"/>
          </p:nvPr>
        </p:nvSpPr>
        <p:spPr>
          <a:xfrm>
            <a:off x="424931" y="1618895"/>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31" name="Text Placeholder 30"/>
          <p:cNvSpPr>
            <a:spLocks noGrp="1"/>
          </p:cNvSpPr>
          <p:nvPr>
            <p:ph type="body" sz="quarter" idx="12" hasCustomPrompt="1"/>
          </p:nvPr>
        </p:nvSpPr>
        <p:spPr>
          <a:xfrm>
            <a:off x="75097" y="1982310"/>
            <a:ext cx="2150862"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
        <p:nvSpPr>
          <p:cNvPr id="14" name="Text Placeholder 18"/>
          <p:cNvSpPr>
            <a:spLocks noGrp="1"/>
          </p:cNvSpPr>
          <p:nvPr>
            <p:ph type="body" sz="quarter" idx="13"/>
          </p:nvPr>
        </p:nvSpPr>
        <p:spPr>
          <a:xfrm>
            <a:off x="4014530" y="4189723"/>
            <a:ext cx="2590800" cy="1219200"/>
          </a:xfrm>
          <a:prstGeom prst="rect">
            <a:avLst/>
          </a:prstGeom>
        </p:spPr>
        <p:txBody>
          <a:bodyPr/>
          <a:lstStyle>
            <a:lvl1pPr marL="0" indent="0">
              <a:buNone/>
              <a:defRPr/>
            </a:lvl1pPr>
          </a:lstStyle>
          <a:p>
            <a:pPr lvl="0"/>
            <a:r>
              <a:rPr lang="en-US" dirty="0" smtClean="0"/>
              <a:t>Click to edit Master text styles</a:t>
            </a:r>
          </a:p>
        </p:txBody>
      </p:sp>
    </p:spTree>
    <p:custDataLst>
      <p:tags r:id="rId1"/>
    </p:custDataLst>
    <p:extLst>
      <p:ext uri="{BB962C8B-B14F-4D97-AF65-F5344CB8AC3E}">
        <p14:creationId xmlns:p14="http://schemas.microsoft.com/office/powerpoint/2010/main" val="49224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 calcmode="lin" valueType="num">
                                      <p:cBhvr additive="base">
                                        <p:cTn id="15"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23" grpId="0" animBg="1"/>
      <p:bldP spid="26" grpId="0" build="p">
        <p:tmplLst>
          <p:tmpl lvl="1">
            <p:tnLst>
              <p:par>
                <p:cTn presetID="2" presetClass="entr" presetSubtype="8"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8"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2" presetClass="entr" presetSubtype="4"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down)">
                      <p:cBhvr>
                        <p:cTn dur="500"/>
                        <p:tgtEl>
                          <p:spTgt spid="14"/>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180000" y="1637447"/>
            <a:ext cx="6663600" cy="4077553"/>
            <a:chOff x="-180000" y="1637447"/>
            <a:chExt cx="6663600" cy="4077553"/>
          </a:xfrm>
        </p:grpSpPr>
        <p:cxnSp>
          <p:nvCxnSpPr>
            <p:cNvPr id="4" name="Straight Connector 3"/>
            <p:cNvCxnSpPr/>
            <p:nvPr/>
          </p:nvCxnSpPr>
          <p:spPr>
            <a:xfrm>
              <a:off x="-180000" y="4191000"/>
              <a:ext cx="1447800"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249200" y="3207600"/>
              <a:ext cx="2057400" cy="99060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860000" y="4800600"/>
              <a:ext cx="0" cy="914400"/>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flipH="1" flipV="1">
              <a:off x="3283200" y="1637447"/>
              <a:ext cx="3200400" cy="3200400"/>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9" name="Rectangle 8"/>
          <p:cNvSpPr/>
          <p:nvPr/>
        </p:nvSpPr>
        <p:spPr>
          <a:xfrm>
            <a:off x="5105399" y="4816018"/>
            <a:ext cx="1371599" cy="35483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userDrawn="1"/>
        </p:nvSpPr>
        <p:spPr>
          <a:xfrm>
            <a:off x="3668733" y="1752254"/>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cxnSp>
        <p:nvCxnSpPr>
          <p:cNvPr id="15" name="Straight Connector 14"/>
          <p:cNvCxnSpPr/>
          <p:nvPr userDrawn="1"/>
        </p:nvCxnSpPr>
        <p:spPr>
          <a:xfrm>
            <a:off x="6629400" y="3124200"/>
            <a:ext cx="2514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9" name="Text Placeholder 18"/>
          <p:cNvSpPr>
            <a:spLocks noGrp="1"/>
          </p:cNvSpPr>
          <p:nvPr userDrawn="1">
            <p:ph type="body" sz="quarter" idx="10"/>
          </p:nvPr>
        </p:nvSpPr>
        <p:spPr>
          <a:xfrm>
            <a:off x="381001" y="1720806"/>
            <a:ext cx="2590800" cy="1219200"/>
          </a:xfrm>
          <a:prstGeom prst="rect">
            <a:avLst/>
          </a:prstGeom>
        </p:spPr>
        <p:txBody>
          <a:bodyPr/>
          <a:lstStyle>
            <a:lvl1pPr marL="0" indent="0">
              <a:buNone/>
              <a:defRPr/>
            </a:lvl1pPr>
          </a:lstStyle>
          <a:p>
            <a:pPr lvl="0"/>
            <a:r>
              <a:rPr lang="en-US" dirty="0" smtClean="0"/>
              <a:t>Click to edit Master text styles</a:t>
            </a:r>
          </a:p>
        </p:txBody>
      </p:sp>
      <p:sp>
        <p:nvSpPr>
          <p:cNvPr id="21" name="Picture Placeholder 20"/>
          <p:cNvSpPr>
            <a:spLocks noGrp="1"/>
          </p:cNvSpPr>
          <p:nvPr userDrawn="1">
            <p:ph type="pic" sz="quarter" idx="11"/>
          </p:nvPr>
        </p:nvSpPr>
        <p:spPr>
          <a:xfrm>
            <a:off x="4104453" y="2425404"/>
            <a:ext cx="1849493" cy="1479594"/>
          </a:xfrm>
          <a:prstGeom prst="rect">
            <a:avLst/>
          </a:prstGeom>
        </p:spPr>
        <p:txBody>
          <a:bodyPr/>
          <a:lstStyle/>
          <a:p>
            <a:endParaRPr lang="en-ZA" dirty="0"/>
          </a:p>
        </p:txBody>
      </p:sp>
      <p:sp>
        <p:nvSpPr>
          <p:cNvPr id="22" name="Text Placeholder 25"/>
          <p:cNvSpPr>
            <a:spLocks noGrp="1"/>
          </p:cNvSpPr>
          <p:nvPr userDrawn="1">
            <p:ph type="body" sz="quarter" idx="12" hasCustomPrompt="1"/>
          </p:nvPr>
        </p:nvSpPr>
        <p:spPr>
          <a:xfrm>
            <a:off x="5090601" y="4792915"/>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23" name="Text Placeholder 30"/>
          <p:cNvSpPr>
            <a:spLocks noGrp="1"/>
          </p:cNvSpPr>
          <p:nvPr userDrawn="1">
            <p:ph type="body" sz="quarter" idx="13" hasCustomPrompt="1"/>
          </p:nvPr>
        </p:nvSpPr>
        <p:spPr>
          <a:xfrm>
            <a:off x="5063596" y="5154346"/>
            <a:ext cx="2175404"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Tree>
    <p:extLst>
      <p:ext uri="{BB962C8B-B14F-4D97-AF65-F5344CB8AC3E}">
        <p14:creationId xmlns:p14="http://schemas.microsoft.com/office/powerpoint/2010/main" val="81254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par>
                          <p:cTn id="8" fill="hold">
                            <p:stCondLst>
                              <p:cond delay="1250"/>
                            </p:stCondLst>
                            <p:childTnLst>
                              <p:par>
                                <p:cTn id="9" presetID="2" presetClass="entr" presetSubtype="2"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 calcmode="lin" valueType="num">
                                      <p:cBhvr additive="base">
                                        <p:cTn id="15"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nodePh="1">
                                  <p:stCondLst>
                                    <p:cond delay="0"/>
                                  </p:stCondLst>
                                  <p:endCondLst>
                                    <p:cond evt="begin" delay="0">
                                      <p:tn val="27"/>
                                    </p:cond>
                                  </p:end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wipe(left)">
                                      <p:cBhvr>
                                        <p:cTn id="36" dur="500"/>
                                        <p:tgtEl>
                                          <p:spTgt spid="1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9" grpId="0" build="p">
        <p:tmplLst>
          <p:tmpl lvl="1">
            <p:tnLst>
              <p:par>
                <p:cTn presetID="22" presetClass="entr" presetSubtype="8"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1" grpId="0"/>
      <p:bldP spid="22" grpId="0" build="p">
        <p:tmplLst>
          <p:tmpl lvl="1">
            <p:tnLst>
              <p:par>
                <p:cTn presetID="2" presetClass="entr" presetSubtype="2"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5889226" y="2566143"/>
            <a:ext cx="1371599" cy="35483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p:cNvGrpSpPr/>
          <p:nvPr userDrawn="1"/>
        </p:nvGrpSpPr>
        <p:grpSpPr>
          <a:xfrm>
            <a:off x="0" y="1980000"/>
            <a:ext cx="6667200" cy="3200400"/>
            <a:chOff x="0" y="1980000"/>
            <a:chExt cx="6667200" cy="3200400"/>
          </a:xfrm>
        </p:grpSpPr>
        <p:sp>
          <p:nvSpPr>
            <p:cNvPr id="10" name="Arc 9"/>
            <p:cNvSpPr/>
            <p:nvPr/>
          </p:nvSpPr>
          <p:spPr>
            <a:xfrm rot="16200000" flipH="1" flipV="1">
              <a:off x="2592000" y="1980000"/>
              <a:ext cx="3200400" cy="3200400"/>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nvGrpSpPr>
            <p:cNvPr id="11" name="Group 10"/>
            <p:cNvGrpSpPr/>
            <p:nvPr/>
          </p:nvGrpSpPr>
          <p:grpSpPr>
            <a:xfrm>
              <a:off x="0" y="1980000"/>
              <a:ext cx="6667200" cy="3200400"/>
              <a:chOff x="0" y="1980000"/>
              <a:chExt cx="6667200" cy="3200400"/>
            </a:xfrm>
          </p:grpSpPr>
          <p:cxnSp>
            <p:nvCxnSpPr>
              <p:cNvPr id="12" name="Straight Connector 11"/>
              <p:cNvCxnSpPr/>
              <p:nvPr/>
            </p:nvCxnSpPr>
            <p:spPr>
              <a:xfrm>
                <a:off x="972000" y="3124200"/>
                <a:ext cx="1615863" cy="574296"/>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a:off x="6210000" y="3126782"/>
                <a:ext cx="0" cy="914400"/>
              </a:xfrm>
              <a:prstGeom prst="straightConnector1">
                <a:avLst/>
              </a:prstGeom>
              <a:ln w="762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3124200"/>
                <a:ext cx="990600"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rot="21402541" flipH="1" flipV="1">
                <a:off x="2556000" y="1980000"/>
                <a:ext cx="3200400" cy="3200400"/>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grpSp>
      <p:sp>
        <p:nvSpPr>
          <p:cNvPr id="17" name="Oval 16"/>
          <p:cNvSpPr/>
          <p:nvPr/>
        </p:nvSpPr>
        <p:spPr>
          <a:xfrm>
            <a:off x="2790000" y="2142000"/>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9"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0" name="Text Placeholder 18"/>
          <p:cNvSpPr>
            <a:spLocks noGrp="1"/>
          </p:cNvSpPr>
          <p:nvPr userDrawn="1">
            <p:ph type="body" sz="quarter" idx="10"/>
          </p:nvPr>
        </p:nvSpPr>
        <p:spPr>
          <a:xfrm>
            <a:off x="304800" y="4615412"/>
            <a:ext cx="2590800" cy="1219200"/>
          </a:xfrm>
          <a:prstGeom prst="rect">
            <a:avLst/>
          </a:prstGeom>
        </p:spPr>
        <p:txBody>
          <a:bodyPr/>
          <a:lstStyle>
            <a:lvl1pPr marL="0" indent="0">
              <a:buNone/>
              <a:defRPr/>
            </a:lvl1pPr>
          </a:lstStyle>
          <a:p>
            <a:pPr lvl="0"/>
            <a:r>
              <a:rPr lang="en-US" dirty="0" smtClean="0"/>
              <a:t>Click to edit Master text styles</a:t>
            </a:r>
          </a:p>
        </p:txBody>
      </p:sp>
      <p:sp>
        <p:nvSpPr>
          <p:cNvPr id="22" name="Text Placeholder 25"/>
          <p:cNvSpPr>
            <a:spLocks noGrp="1"/>
          </p:cNvSpPr>
          <p:nvPr userDrawn="1">
            <p:ph type="body" sz="quarter" idx="12" hasCustomPrompt="1"/>
          </p:nvPr>
        </p:nvSpPr>
        <p:spPr>
          <a:xfrm>
            <a:off x="5912217" y="2566144"/>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23" name="Text Placeholder 30"/>
          <p:cNvSpPr>
            <a:spLocks noGrp="1"/>
          </p:cNvSpPr>
          <p:nvPr userDrawn="1">
            <p:ph type="body" sz="quarter" idx="13" hasCustomPrompt="1"/>
          </p:nvPr>
        </p:nvSpPr>
        <p:spPr>
          <a:xfrm>
            <a:off x="5663008" y="2920978"/>
            <a:ext cx="2109392"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
        <p:nvSpPr>
          <p:cNvPr id="25" name="Picture Placeholder 24"/>
          <p:cNvSpPr>
            <a:spLocks noGrp="1"/>
          </p:cNvSpPr>
          <p:nvPr>
            <p:ph type="pic" sz="quarter" idx="14"/>
          </p:nvPr>
        </p:nvSpPr>
        <p:spPr>
          <a:xfrm>
            <a:off x="3276600" y="2667000"/>
            <a:ext cx="1828800" cy="1676400"/>
          </a:xfrm>
          <a:prstGeom prst="rect">
            <a:avLst/>
          </a:prstGeom>
        </p:spPr>
        <p:txBody>
          <a:bodyPr/>
          <a:lstStyle/>
          <a:p>
            <a:endParaRPr lang="en-ZA" dirty="0"/>
          </a:p>
        </p:txBody>
      </p:sp>
    </p:spTree>
    <p:extLst>
      <p:ext uri="{BB962C8B-B14F-4D97-AF65-F5344CB8AC3E}">
        <p14:creationId xmlns:p14="http://schemas.microsoft.com/office/powerpoint/2010/main" val="309856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par>
                          <p:cTn id="8" fill="hold">
                            <p:stCondLst>
                              <p:cond delay="1500"/>
                            </p:stCondLst>
                            <p:childTnLst>
                              <p:par>
                                <p:cTn id="9" presetID="2" presetClass="entr" presetSubtype="2"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 calcmode="lin" valueType="num">
                                      <p:cBhvr additive="base">
                                        <p:cTn id="15"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nodePh="1">
                                  <p:stCondLst>
                                    <p:cond delay="0"/>
                                  </p:stCondLst>
                                  <p:endCondLst>
                                    <p:cond evt="begin" delay="0">
                                      <p:tn val="27"/>
                                    </p:cond>
                                  </p:end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wipe(left)">
                                      <p:cBhvr>
                                        <p:cTn id="3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20" grpId="0" build="p">
        <p:tmplLst>
          <p:tmpl lvl="1">
            <p:tnLst>
              <p:par>
                <p:cTn presetID="22" presetClass="entr" presetSubtype="8"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2" grpId="0" build="p">
        <p:tmplLst>
          <p:tmpl lvl="1">
            <p:tnLst>
              <p:par>
                <p:cTn presetID="2" presetClass="entr" presetSubtype="2"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5"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5133564" y="5102539"/>
            <a:ext cx="1371599" cy="35483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p:cNvGrpSpPr/>
          <p:nvPr userDrawn="1"/>
        </p:nvGrpSpPr>
        <p:grpSpPr>
          <a:xfrm>
            <a:off x="0" y="1877272"/>
            <a:ext cx="6098400" cy="3200400"/>
            <a:chOff x="0" y="1877272"/>
            <a:chExt cx="6098400" cy="3200400"/>
          </a:xfrm>
        </p:grpSpPr>
        <p:grpSp>
          <p:nvGrpSpPr>
            <p:cNvPr id="9" name="Group 8"/>
            <p:cNvGrpSpPr/>
            <p:nvPr/>
          </p:nvGrpSpPr>
          <p:grpSpPr>
            <a:xfrm>
              <a:off x="0" y="1877272"/>
              <a:ext cx="6098400" cy="3200400"/>
              <a:chOff x="0" y="1877272"/>
              <a:chExt cx="6098400" cy="3200400"/>
            </a:xfrm>
          </p:grpSpPr>
          <p:cxnSp>
            <p:nvCxnSpPr>
              <p:cNvPr id="11" name="Straight Connector 10"/>
              <p:cNvCxnSpPr/>
              <p:nvPr/>
            </p:nvCxnSpPr>
            <p:spPr>
              <a:xfrm>
                <a:off x="0" y="2340000"/>
                <a:ext cx="1447800"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25600" y="2329200"/>
                <a:ext cx="1230335" cy="1176604"/>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5641200" y="4309200"/>
                <a:ext cx="0" cy="914400"/>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flipH="1" flipV="1">
                <a:off x="2641820" y="1877272"/>
                <a:ext cx="3200400" cy="3200400"/>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10" name="Arc 9"/>
            <p:cNvSpPr/>
            <p:nvPr/>
          </p:nvSpPr>
          <p:spPr>
            <a:xfrm rot="19388753" flipH="1" flipV="1">
              <a:off x="2646583" y="1877272"/>
              <a:ext cx="3200400" cy="3200400"/>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16" name="Oval 15"/>
          <p:cNvSpPr/>
          <p:nvPr/>
        </p:nvSpPr>
        <p:spPr>
          <a:xfrm>
            <a:off x="2947602" y="1981418"/>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8"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0" name="Text Placeholder 25"/>
          <p:cNvSpPr>
            <a:spLocks noGrp="1"/>
          </p:cNvSpPr>
          <p:nvPr userDrawn="1">
            <p:ph type="body" sz="quarter" idx="12" hasCustomPrompt="1"/>
          </p:nvPr>
        </p:nvSpPr>
        <p:spPr>
          <a:xfrm>
            <a:off x="5124469" y="5102539"/>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21" name="Text Placeholder 18"/>
          <p:cNvSpPr>
            <a:spLocks noGrp="1"/>
          </p:cNvSpPr>
          <p:nvPr userDrawn="1">
            <p:ph type="body" sz="quarter" idx="10"/>
          </p:nvPr>
        </p:nvSpPr>
        <p:spPr>
          <a:xfrm>
            <a:off x="5819363" y="1981418"/>
            <a:ext cx="2590800" cy="1219200"/>
          </a:xfrm>
          <a:prstGeom prst="rect">
            <a:avLst/>
          </a:prstGeom>
        </p:spPr>
        <p:txBody>
          <a:bodyPr/>
          <a:lstStyle>
            <a:lvl1pPr marL="0" indent="0">
              <a:buNone/>
              <a:defRPr/>
            </a:lvl1pPr>
          </a:lstStyle>
          <a:p>
            <a:pPr lvl="0"/>
            <a:r>
              <a:rPr lang="en-US" dirty="0" smtClean="0"/>
              <a:t>Click to edit Master text styles</a:t>
            </a:r>
          </a:p>
        </p:txBody>
      </p:sp>
      <p:sp>
        <p:nvSpPr>
          <p:cNvPr id="22" name="Text Placeholder 30"/>
          <p:cNvSpPr>
            <a:spLocks noGrp="1"/>
          </p:cNvSpPr>
          <p:nvPr>
            <p:ph type="body" sz="quarter" idx="15" hasCustomPrompt="1"/>
          </p:nvPr>
        </p:nvSpPr>
        <p:spPr>
          <a:xfrm>
            <a:off x="5124469" y="5462941"/>
            <a:ext cx="2114531"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
        <p:nvSpPr>
          <p:cNvPr id="3" name="Picture Placeholder 2"/>
          <p:cNvSpPr>
            <a:spLocks noGrp="1"/>
          </p:cNvSpPr>
          <p:nvPr>
            <p:ph type="pic" sz="quarter" idx="16"/>
          </p:nvPr>
        </p:nvSpPr>
        <p:spPr>
          <a:xfrm>
            <a:off x="3505200" y="2514600"/>
            <a:ext cx="1679575" cy="1676400"/>
          </a:xfrm>
          <a:prstGeom prst="rect">
            <a:avLst/>
          </a:prstGeom>
        </p:spPr>
        <p:txBody>
          <a:bodyPr/>
          <a:lstStyle/>
          <a:p>
            <a:endParaRPr lang="en-ZA" dirty="0"/>
          </a:p>
        </p:txBody>
      </p:sp>
    </p:spTree>
    <p:extLst>
      <p:ext uri="{BB962C8B-B14F-4D97-AF65-F5344CB8AC3E}">
        <p14:creationId xmlns:p14="http://schemas.microsoft.com/office/powerpoint/2010/main" val="399860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 calcmode="lin" valueType="num">
                                      <p:cBhvr additive="base">
                                        <p:cTn id="15"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grpId="0" nodeType="withEffect" nodePh="1">
                                  <p:stCondLst>
                                    <p:cond delay="0"/>
                                  </p:stCondLst>
                                  <p:endCondLst>
                                    <p:cond evt="begin" delay="0">
                                      <p:tn val="27"/>
                                    </p:cond>
                                  </p:end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1">
                                            <p:txEl>
                                              <p:pRg st="0" end="0"/>
                                            </p:txEl>
                                          </p:spTgt>
                                        </p:tgtEl>
                                        <p:attrNameLst>
                                          <p:attrName>style.visibility</p:attrName>
                                        </p:attrNameLst>
                                      </p:cBhvr>
                                      <p:to>
                                        <p:strVal val="visible"/>
                                      </p:to>
                                    </p:set>
                                    <p:animEffect transition="in" filter="wipe(right)">
                                      <p:cBhvr>
                                        <p:cTn id="3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build="p">
        <p:tmplLst>
          <p:tmpl lvl="1">
            <p:tnLst>
              <p:par>
                <p:cTn presetID="2" presetClass="entr" presetSubtype="2"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2" presetClass="entr" presetSubtype="2"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P spid="22" grpId="0" build="p">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3"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Arc 5"/>
          <p:cNvSpPr/>
          <p:nvPr userDrawn="1"/>
        </p:nvSpPr>
        <p:spPr>
          <a:xfrm>
            <a:off x="1096387" y="1853728"/>
            <a:ext cx="1724512" cy="1565902"/>
          </a:xfrm>
          <a:prstGeom prst="arc">
            <a:avLst>
              <a:gd name="adj1" fmla="val 16200000"/>
              <a:gd name="adj2" fmla="val 21569958"/>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7" name="Straight Connector 6"/>
          <p:cNvCxnSpPr/>
          <p:nvPr userDrawn="1"/>
        </p:nvCxnSpPr>
        <p:spPr>
          <a:xfrm>
            <a:off x="2780369" y="2636679"/>
            <a:ext cx="1033809" cy="1105"/>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1972741" y="1819399"/>
            <a:ext cx="5045" cy="33211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787769" y="2637784"/>
            <a:ext cx="706452"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4479569" y="2157935"/>
            <a:ext cx="1003906" cy="483362"/>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userDrawn="1"/>
        </p:nvCxnSpPr>
        <p:spPr>
          <a:xfrm>
            <a:off x="6215430" y="2928874"/>
            <a:ext cx="0" cy="446181"/>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2" name="Arc 11"/>
          <p:cNvSpPr/>
          <p:nvPr userDrawn="1"/>
        </p:nvSpPr>
        <p:spPr>
          <a:xfrm flipH="1" flipV="1">
            <a:off x="5458769" y="1411999"/>
            <a:ext cx="1561632" cy="1561632"/>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6" name="Straight Connector 15"/>
          <p:cNvCxnSpPr/>
          <p:nvPr userDrawn="1"/>
        </p:nvCxnSpPr>
        <p:spPr>
          <a:xfrm>
            <a:off x="7064369" y="2117240"/>
            <a:ext cx="122699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H="1">
            <a:off x="4192911" y="4326078"/>
            <a:ext cx="681604"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3640769" y="4313599"/>
            <a:ext cx="579224" cy="553929"/>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userDrawn="1"/>
        </p:nvCxnSpPr>
        <p:spPr>
          <a:xfrm rot="5400000">
            <a:off x="2739222" y="5381859"/>
            <a:ext cx="0" cy="430487"/>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20" name="Arc 19"/>
          <p:cNvSpPr/>
          <p:nvPr userDrawn="1"/>
        </p:nvSpPr>
        <p:spPr>
          <a:xfrm flipV="1">
            <a:off x="2146769" y="4090399"/>
            <a:ext cx="1506703" cy="1506703"/>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4" name="Straight Connector 23"/>
          <p:cNvCxnSpPr/>
          <p:nvPr userDrawn="1"/>
        </p:nvCxnSpPr>
        <p:spPr>
          <a:xfrm flipH="1">
            <a:off x="8280124" y="2080761"/>
            <a:ext cx="1" cy="201098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rot="5400000" flipV="1">
            <a:off x="5487569" y="3525199"/>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6" name="Straight Connector 25"/>
          <p:cNvCxnSpPr/>
          <p:nvPr userDrawn="1"/>
        </p:nvCxnSpPr>
        <p:spPr>
          <a:xfrm flipH="1">
            <a:off x="7042078" y="4108232"/>
            <a:ext cx="801135" cy="28473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userDrawn="1"/>
        </p:nvCxnSpPr>
        <p:spPr>
          <a:xfrm rot="5400000" flipH="1">
            <a:off x="5271569" y="4129999"/>
            <a:ext cx="0" cy="453354"/>
          </a:xfrm>
          <a:prstGeom prst="straightConnector1">
            <a:avLst/>
          </a:prstGeom>
          <a:ln w="762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7826524" y="4108232"/>
            <a:ext cx="491133"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rot="197459" flipV="1">
            <a:off x="5480369" y="3525199"/>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nvGrpSpPr>
          <p:cNvPr id="72" name="Group 71"/>
          <p:cNvGrpSpPr/>
          <p:nvPr userDrawn="1"/>
        </p:nvGrpSpPr>
        <p:grpSpPr>
          <a:xfrm>
            <a:off x="1307011" y="1447800"/>
            <a:ext cx="5669280" cy="4014738"/>
            <a:chOff x="982887" y="1840239"/>
            <a:chExt cx="5669280" cy="4014738"/>
          </a:xfrm>
        </p:grpSpPr>
        <p:sp>
          <p:nvSpPr>
            <p:cNvPr id="4" name="Oval 3"/>
            <p:cNvSpPr/>
            <p:nvPr/>
          </p:nvSpPr>
          <p:spPr>
            <a:xfrm>
              <a:off x="982887" y="2531021"/>
              <a:ext cx="1295557" cy="129555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4" name="Oval 13"/>
            <p:cNvSpPr/>
            <p:nvPr/>
          </p:nvSpPr>
          <p:spPr>
            <a:xfrm>
              <a:off x="5292445" y="1840239"/>
              <a:ext cx="1352862" cy="1352862"/>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22" name="Oval 21"/>
            <p:cNvSpPr/>
            <p:nvPr/>
          </p:nvSpPr>
          <p:spPr>
            <a:xfrm flipH="1">
              <a:off x="1857426" y="4549701"/>
              <a:ext cx="1305276" cy="1305276"/>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31" name="Oval 30"/>
            <p:cNvSpPr/>
            <p:nvPr/>
          </p:nvSpPr>
          <p:spPr>
            <a:xfrm>
              <a:off x="5277555" y="4013703"/>
              <a:ext cx="1374612" cy="1374612"/>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grpSp>
      <p:sp>
        <p:nvSpPr>
          <p:cNvPr id="33" name="Rectangle 32"/>
          <p:cNvSpPr>
            <a:spLocks noChangeAspect="1"/>
          </p:cNvSpPr>
          <p:nvPr userDrawn="1"/>
        </p:nvSpPr>
        <p:spPr>
          <a:xfrm>
            <a:off x="852313" y="1589284"/>
            <a:ext cx="960119" cy="252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p:cNvSpPr>
            <a:spLocks noChangeAspect="1"/>
          </p:cNvSpPr>
          <p:nvPr userDrawn="1"/>
        </p:nvSpPr>
        <p:spPr>
          <a:xfrm>
            <a:off x="4504050" y="2762399"/>
            <a:ext cx="960119" cy="29694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p:cNvSpPr>
            <a:spLocks noChangeAspect="1"/>
          </p:cNvSpPr>
          <p:nvPr userDrawn="1"/>
        </p:nvSpPr>
        <p:spPr>
          <a:xfrm>
            <a:off x="4424679" y="4681486"/>
            <a:ext cx="960119" cy="31438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p:cNvSpPr>
            <a:spLocks noChangeAspect="1"/>
          </p:cNvSpPr>
          <p:nvPr userDrawn="1"/>
        </p:nvSpPr>
        <p:spPr>
          <a:xfrm>
            <a:off x="924812" y="5067635"/>
            <a:ext cx="960119" cy="252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48" name="Text Placeholder 47"/>
          <p:cNvSpPr>
            <a:spLocks noGrp="1"/>
          </p:cNvSpPr>
          <p:nvPr userDrawn="1">
            <p:ph type="body" sz="quarter" idx="10" hasCustomPrompt="1"/>
          </p:nvPr>
        </p:nvSpPr>
        <p:spPr>
          <a:xfrm>
            <a:off x="859188" y="1581488"/>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49" name="Text Placeholder 47"/>
          <p:cNvSpPr>
            <a:spLocks noGrp="1"/>
          </p:cNvSpPr>
          <p:nvPr userDrawn="1">
            <p:ph type="body" sz="quarter" idx="11" hasCustomPrompt="1"/>
          </p:nvPr>
        </p:nvSpPr>
        <p:spPr>
          <a:xfrm>
            <a:off x="4499873" y="2778831"/>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50" name="Text Placeholder 47"/>
          <p:cNvSpPr>
            <a:spLocks noGrp="1"/>
          </p:cNvSpPr>
          <p:nvPr userDrawn="1">
            <p:ph type="body" sz="quarter" idx="12" hasCustomPrompt="1"/>
          </p:nvPr>
        </p:nvSpPr>
        <p:spPr>
          <a:xfrm>
            <a:off x="922899" y="5061905"/>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51" name="Text Placeholder 47"/>
          <p:cNvSpPr>
            <a:spLocks noGrp="1"/>
          </p:cNvSpPr>
          <p:nvPr userDrawn="1">
            <p:ph type="body" sz="quarter" idx="13" hasCustomPrompt="1"/>
          </p:nvPr>
        </p:nvSpPr>
        <p:spPr>
          <a:xfrm>
            <a:off x="4445851" y="4692594"/>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52" name="Text Placeholder 30"/>
          <p:cNvSpPr>
            <a:spLocks noGrp="1"/>
          </p:cNvSpPr>
          <p:nvPr userDrawn="1">
            <p:ph type="body" sz="quarter" idx="14" hasCustomPrompt="1"/>
          </p:nvPr>
        </p:nvSpPr>
        <p:spPr>
          <a:xfrm>
            <a:off x="261898" y="1853235"/>
            <a:ext cx="1824037" cy="332606"/>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53" name="Text Placeholder 30"/>
          <p:cNvSpPr>
            <a:spLocks noGrp="1"/>
          </p:cNvSpPr>
          <p:nvPr userDrawn="1">
            <p:ph type="body" sz="quarter" idx="15" hasCustomPrompt="1"/>
          </p:nvPr>
        </p:nvSpPr>
        <p:spPr>
          <a:xfrm>
            <a:off x="4029832" y="3069865"/>
            <a:ext cx="1824037" cy="399397"/>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55" name="Text Placeholder 30"/>
          <p:cNvSpPr>
            <a:spLocks noGrp="1"/>
          </p:cNvSpPr>
          <p:nvPr userDrawn="1">
            <p:ph type="body" sz="quarter" idx="17" hasCustomPrompt="1"/>
          </p:nvPr>
        </p:nvSpPr>
        <p:spPr>
          <a:xfrm>
            <a:off x="427465" y="5347010"/>
            <a:ext cx="1824037" cy="356551"/>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56" name="Text Placeholder 30"/>
          <p:cNvSpPr>
            <a:spLocks noGrp="1"/>
          </p:cNvSpPr>
          <p:nvPr userDrawn="1">
            <p:ph type="body" sz="quarter" idx="18" hasCustomPrompt="1"/>
          </p:nvPr>
        </p:nvSpPr>
        <p:spPr>
          <a:xfrm>
            <a:off x="3995901" y="5006984"/>
            <a:ext cx="1824037" cy="418352"/>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65" name="Picture Placeholder 64"/>
          <p:cNvSpPr>
            <a:spLocks noGrp="1"/>
          </p:cNvSpPr>
          <p:nvPr userDrawn="1">
            <p:ph type="pic" sz="quarter" idx="19"/>
          </p:nvPr>
        </p:nvSpPr>
        <p:spPr>
          <a:xfrm>
            <a:off x="1467124" y="2426961"/>
            <a:ext cx="914400" cy="762000"/>
          </a:xfrm>
          <a:prstGeom prst="rect">
            <a:avLst/>
          </a:prstGeom>
        </p:spPr>
        <p:txBody>
          <a:bodyPr/>
          <a:lstStyle/>
          <a:p>
            <a:endParaRPr lang="en-ZA"/>
          </a:p>
        </p:txBody>
      </p:sp>
      <p:sp>
        <p:nvSpPr>
          <p:cNvPr id="66" name="Picture Placeholder 64"/>
          <p:cNvSpPr>
            <a:spLocks noGrp="1"/>
          </p:cNvSpPr>
          <p:nvPr userDrawn="1">
            <p:ph type="pic" sz="quarter" idx="20"/>
          </p:nvPr>
        </p:nvSpPr>
        <p:spPr>
          <a:xfrm>
            <a:off x="5876178" y="1757582"/>
            <a:ext cx="914400" cy="762000"/>
          </a:xfrm>
          <a:prstGeom prst="rect">
            <a:avLst/>
          </a:prstGeom>
        </p:spPr>
        <p:txBody>
          <a:bodyPr/>
          <a:lstStyle/>
          <a:p>
            <a:endParaRPr lang="en-ZA" dirty="0"/>
          </a:p>
        </p:txBody>
      </p:sp>
      <p:sp>
        <p:nvSpPr>
          <p:cNvPr id="67" name="Picture Placeholder 64"/>
          <p:cNvSpPr>
            <a:spLocks noGrp="1"/>
          </p:cNvSpPr>
          <p:nvPr userDrawn="1">
            <p:ph type="pic" sz="quarter" idx="21"/>
          </p:nvPr>
        </p:nvSpPr>
        <p:spPr>
          <a:xfrm>
            <a:off x="5831785" y="3937568"/>
            <a:ext cx="914400" cy="762000"/>
          </a:xfrm>
          <a:prstGeom prst="rect">
            <a:avLst/>
          </a:prstGeom>
        </p:spPr>
        <p:txBody>
          <a:bodyPr/>
          <a:lstStyle/>
          <a:p>
            <a:endParaRPr lang="en-ZA" dirty="0"/>
          </a:p>
        </p:txBody>
      </p:sp>
      <p:sp>
        <p:nvSpPr>
          <p:cNvPr id="68" name="Picture Placeholder 64"/>
          <p:cNvSpPr>
            <a:spLocks noGrp="1"/>
          </p:cNvSpPr>
          <p:nvPr userDrawn="1">
            <p:ph type="pic" sz="quarter" idx="22"/>
          </p:nvPr>
        </p:nvSpPr>
        <p:spPr>
          <a:xfrm>
            <a:off x="2396313" y="4394174"/>
            <a:ext cx="914400" cy="762000"/>
          </a:xfrm>
          <a:prstGeom prst="rect">
            <a:avLst/>
          </a:prstGeom>
        </p:spPr>
        <p:txBody>
          <a:bodyPr/>
          <a:lstStyle/>
          <a:p>
            <a:endParaRPr lang="en-ZA" dirty="0"/>
          </a:p>
        </p:txBody>
      </p:sp>
    </p:spTree>
    <p:extLst>
      <p:ext uri="{BB962C8B-B14F-4D97-AF65-F5344CB8AC3E}">
        <p14:creationId xmlns:p14="http://schemas.microsoft.com/office/powerpoint/2010/main" val="7754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 calcmode="lin" valueType="num">
                                      <p:cBhvr>
                                        <p:cTn id="7" dur="10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2">
                                            <p:txEl>
                                              <p:pRg st="0" end="0"/>
                                            </p:txEl>
                                          </p:spTgt>
                                        </p:tgtEl>
                                      </p:cBhvr>
                                    </p:animEffect>
                                    <p:anim calcmode="lin" valueType="num">
                                      <p:cBhvr>
                                        <p:cTn id="10" dur="1000" fill="hold"/>
                                        <p:tgtEl>
                                          <p:spTgt spid="52">
                                            <p:txEl>
                                              <p:pRg st="0" end="0"/>
                                            </p:txEl>
                                          </p:spTgt>
                                        </p:tgtEl>
                                        <p:attrNameLst>
                                          <p:attrName>ppt_x</p:attrName>
                                        </p:attrNameLst>
                                      </p:cBhvr>
                                      <p:tavLst>
                                        <p:tav tm="0">
                                          <p:val>
                                            <p:fltVal val="0.5"/>
                                          </p:val>
                                        </p:tav>
                                        <p:tav tm="100000">
                                          <p:val>
                                            <p:strVal val="#ppt_x"/>
                                          </p:val>
                                        </p:tav>
                                      </p:tavLst>
                                    </p:anim>
                                    <p:anim calcmode="lin" valueType="num">
                                      <p:cBhvr>
                                        <p:cTn id="11" dur="1000" fill="hold"/>
                                        <p:tgtEl>
                                          <p:spTgt spid="52">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53">
                                            <p:txEl>
                                              <p:pRg st="0" end="0"/>
                                            </p:txEl>
                                          </p:spTgt>
                                        </p:tgtEl>
                                        <p:attrNameLst>
                                          <p:attrName>style.visibility</p:attrName>
                                        </p:attrNameLst>
                                      </p:cBhvr>
                                      <p:to>
                                        <p:strVal val="visible"/>
                                      </p:to>
                                    </p:set>
                                    <p:anim calcmode="lin" valueType="num">
                                      <p:cBhvr>
                                        <p:cTn id="14" dur="1000" fill="hold"/>
                                        <p:tgtEl>
                                          <p:spTgt spid="5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3">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53">
                                            <p:txEl>
                                              <p:pRg st="0" end="0"/>
                                            </p:txEl>
                                          </p:spTgt>
                                        </p:tgtEl>
                                      </p:cBhvr>
                                    </p:animEffect>
                                    <p:anim calcmode="lin" valueType="num">
                                      <p:cBhvr>
                                        <p:cTn id="17" dur="1000" fill="hold"/>
                                        <p:tgtEl>
                                          <p:spTgt spid="53">
                                            <p:txEl>
                                              <p:pRg st="0" end="0"/>
                                            </p:txEl>
                                          </p:spTgt>
                                        </p:tgtEl>
                                        <p:attrNameLst>
                                          <p:attrName>ppt_x</p:attrName>
                                        </p:attrNameLst>
                                      </p:cBhvr>
                                      <p:tavLst>
                                        <p:tav tm="0">
                                          <p:val>
                                            <p:fltVal val="0.5"/>
                                          </p:val>
                                        </p:tav>
                                        <p:tav tm="100000">
                                          <p:val>
                                            <p:strVal val="#ppt_x"/>
                                          </p:val>
                                        </p:tav>
                                      </p:tavLst>
                                    </p:anim>
                                    <p:anim calcmode="lin" valueType="num">
                                      <p:cBhvr>
                                        <p:cTn id="18" dur="1000" fill="hold"/>
                                        <p:tgtEl>
                                          <p:spTgt spid="5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55">
                                            <p:txEl>
                                              <p:pRg st="0" end="0"/>
                                            </p:txEl>
                                          </p:spTgt>
                                        </p:tgtEl>
                                        <p:attrNameLst>
                                          <p:attrName>style.visibility</p:attrName>
                                        </p:attrNameLst>
                                      </p:cBhvr>
                                      <p:to>
                                        <p:strVal val="visible"/>
                                      </p:to>
                                    </p:set>
                                    <p:anim calcmode="lin" valueType="num">
                                      <p:cBhvr>
                                        <p:cTn id="21" dur="10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23" dur="1000"/>
                                        <p:tgtEl>
                                          <p:spTgt spid="55">
                                            <p:txEl>
                                              <p:pRg st="0" end="0"/>
                                            </p:txEl>
                                          </p:spTgt>
                                        </p:tgtEl>
                                      </p:cBhvr>
                                    </p:animEffect>
                                    <p:anim calcmode="lin" valueType="num">
                                      <p:cBhvr>
                                        <p:cTn id="24" dur="1000" fill="hold"/>
                                        <p:tgtEl>
                                          <p:spTgt spid="55">
                                            <p:txEl>
                                              <p:pRg st="0" end="0"/>
                                            </p:txEl>
                                          </p:spTgt>
                                        </p:tgtEl>
                                        <p:attrNameLst>
                                          <p:attrName>ppt_x</p:attrName>
                                        </p:attrNameLst>
                                      </p:cBhvr>
                                      <p:tavLst>
                                        <p:tav tm="0">
                                          <p:val>
                                            <p:fltVal val="0.5"/>
                                          </p:val>
                                        </p:tav>
                                        <p:tav tm="100000">
                                          <p:val>
                                            <p:strVal val="#ppt_x"/>
                                          </p:val>
                                        </p:tav>
                                      </p:tavLst>
                                    </p:anim>
                                    <p:anim calcmode="lin" valueType="num">
                                      <p:cBhvr>
                                        <p:cTn id="25" dur="1000" fill="hold"/>
                                        <p:tgtEl>
                                          <p:spTgt spid="55">
                                            <p:txEl>
                                              <p:pRg st="0" end="0"/>
                                            </p:txEl>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56">
                                            <p:txEl>
                                              <p:pRg st="0" end="0"/>
                                            </p:txEl>
                                          </p:spTgt>
                                        </p:tgtEl>
                                        <p:attrNameLst>
                                          <p:attrName>style.visibility</p:attrName>
                                        </p:attrNameLst>
                                      </p:cBhvr>
                                      <p:to>
                                        <p:strVal val="visible"/>
                                      </p:to>
                                    </p:set>
                                    <p:anim calcmode="lin" valueType="num">
                                      <p:cBhvr>
                                        <p:cTn id="28" dur="10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30" dur="1000"/>
                                        <p:tgtEl>
                                          <p:spTgt spid="56">
                                            <p:txEl>
                                              <p:pRg st="0" end="0"/>
                                            </p:txEl>
                                          </p:spTgt>
                                        </p:tgtEl>
                                      </p:cBhvr>
                                    </p:animEffect>
                                    <p:anim calcmode="lin" valueType="num">
                                      <p:cBhvr>
                                        <p:cTn id="31" dur="1000" fill="hold"/>
                                        <p:tgtEl>
                                          <p:spTgt spid="56">
                                            <p:txEl>
                                              <p:pRg st="0" end="0"/>
                                            </p:txEl>
                                          </p:spTgt>
                                        </p:tgtEl>
                                        <p:attrNameLst>
                                          <p:attrName>ppt_x</p:attrName>
                                        </p:attrNameLst>
                                      </p:cBhvr>
                                      <p:tavLst>
                                        <p:tav tm="0">
                                          <p:val>
                                            <p:fltVal val="0.5"/>
                                          </p:val>
                                        </p:tav>
                                        <p:tav tm="100000">
                                          <p:val>
                                            <p:strVal val="#ppt_x"/>
                                          </p:val>
                                        </p:tav>
                                      </p:tavLst>
                                    </p:anim>
                                    <p:anim calcmode="lin" valueType="num">
                                      <p:cBhvr>
                                        <p:cTn id="32" dur="1000" fill="hold"/>
                                        <p:tgtEl>
                                          <p:spTgt spid="56">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fltVal val="0.5"/>
                                          </p:val>
                                        </p:tav>
                                        <p:tav tm="100000">
                                          <p:val>
                                            <p:strVal val="#ppt_x"/>
                                          </p:val>
                                        </p:tav>
                                      </p:tavLst>
                                    </p:anim>
                                    <p:anim calcmode="lin" valueType="num">
                                      <p:cBhvr>
                                        <p:cTn id="39" dur="1000" fill="hold"/>
                                        <p:tgtEl>
                                          <p:spTgt spid="6"/>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fltVal val="0.5"/>
                                          </p:val>
                                        </p:tav>
                                        <p:tav tm="100000">
                                          <p:val>
                                            <p:strVal val="#ppt_x"/>
                                          </p:val>
                                        </p:tav>
                                      </p:tavLst>
                                    </p:anim>
                                    <p:anim calcmode="lin" valueType="num">
                                      <p:cBhvr>
                                        <p:cTn id="46" dur="1000" fill="hold"/>
                                        <p:tgtEl>
                                          <p:spTgt spid="7"/>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fltVal val="0.5"/>
                                          </p:val>
                                        </p:tav>
                                        <p:tav tm="100000">
                                          <p:val>
                                            <p:strVal val="#ppt_x"/>
                                          </p:val>
                                        </p:tav>
                                      </p:tavLst>
                                    </p:anim>
                                    <p:anim calcmode="lin" valueType="num">
                                      <p:cBhvr>
                                        <p:cTn id="53" dur="1000" fill="hold"/>
                                        <p:tgtEl>
                                          <p:spTgt spid="8"/>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fltVal val="0"/>
                                          </p:val>
                                        </p:tav>
                                        <p:tav tm="100000">
                                          <p:val>
                                            <p:strVal val="#ppt_w"/>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fltVal val="0.5"/>
                                          </p:val>
                                        </p:tav>
                                        <p:tav tm="100000">
                                          <p:val>
                                            <p:strVal val="#ppt_x"/>
                                          </p:val>
                                        </p:tav>
                                      </p:tavLst>
                                    </p:anim>
                                    <p:anim calcmode="lin" valueType="num">
                                      <p:cBhvr>
                                        <p:cTn id="60" dur="1000" fill="hold"/>
                                        <p:tgtEl>
                                          <p:spTgt spid="9"/>
                                        </p:tgtEl>
                                        <p:attrNameLst>
                                          <p:attrName>ppt_y</p:attrName>
                                        </p:attrNameLst>
                                      </p:cBhvr>
                                      <p:tavLst>
                                        <p:tav tm="0">
                                          <p:val>
                                            <p:fltVal val="0.5"/>
                                          </p:val>
                                        </p:tav>
                                        <p:tav tm="100000">
                                          <p:val>
                                            <p:strVal val="#ppt_y"/>
                                          </p:val>
                                        </p:tav>
                                      </p:tavLst>
                                    </p:anim>
                                  </p:childTnLst>
                                </p:cTn>
                              </p:par>
                              <p:par>
                                <p:cTn id="61" presetID="53" presetClass="entr" presetSubtype="528"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fltVal val="0.5"/>
                                          </p:val>
                                        </p:tav>
                                        <p:tav tm="100000">
                                          <p:val>
                                            <p:strVal val="#ppt_x"/>
                                          </p:val>
                                        </p:tav>
                                      </p:tavLst>
                                    </p:anim>
                                    <p:anim calcmode="lin" valueType="num">
                                      <p:cBhvr>
                                        <p:cTn id="67" dur="1000" fill="hold"/>
                                        <p:tgtEl>
                                          <p:spTgt spid="10"/>
                                        </p:tgtEl>
                                        <p:attrNameLst>
                                          <p:attrName>ppt_y</p:attrName>
                                        </p:attrNameLst>
                                      </p:cBhvr>
                                      <p:tavLst>
                                        <p:tav tm="0">
                                          <p:val>
                                            <p:fltVal val="0.5"/>
                                          </p:val>
                                        </p:tav>
                                        <p:tav tm="100000">
                                          <p:val>
                                            <p:strVal val="#ppt_y"/>
                                          </p:val>
                                        </p:tav>
                                      </p:tavLst>
                                    </p:anim>
                                  </p:childTnLst>
                                </p:cTn>
                              </p:par>
                              <p:par>
                                <p:cTn id="68" presetID="53" presetClass="entr" presetSubtype="528"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fltVal val="0.5"/>
                                          </p:val>
                                        </p:tav>
                                        <p:tav tm="100000">
                                          <p:val>
                                            <p:strVal val="#ppt_x"/>
                                          </p:val>
                                        </p:tav>
                                      </p:tavLst>
                                    </p:anim>
                                    <p:anim calcmode="lin" valueType="num">
                                      <p:cBhvr>
                                        <p:cTn id="74" dur="1000" fill="hold"/>
                                        <p:tgtEl>
                                          <p:spTgt spid="11"/>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1000" fill="hold"/>
                                        <p:tgtEl>
                                          <p:spTgt spid="12"/>
                                        </p:tgtEl>
                                        <p:attrNameLst>
                                          <p:attrName>ppt_w</p:attrName>
                                        </p:attrNameLst>
                                      </p:cBhvr>
                                      <p:tavLst>
                                        <p:tav tm="0">
                                          <p:val>
                                            <p:fltVal val="0"/>
                                          </p:val>
                                        </p:tav>
                                        <p:tav tm="100000">
                                          <p:val>
                                            <p:strVal val="#ppt_w"/>
                                          </p:val>
                                        </p:tav>
                                      </p:tavLst>
                                    </p:anim>
                                    <p:anim calcmode="lin" valueType="num">
                                      <p:cBhvr>
                                        <p:cTn id="78" dur="1000" fill="hold"/>
                                        <p:tgtEl>
                                          <p:spTgt spid="12"/>
                                        </p:tgtEl>
                                        <p:attrNameLst>
                                          <p:attrName>ppt_h</p:attrName>
                                        </p:attrNameLst>
                                      </p:cBhvr>
                                      <p:tavLst>
                                        <p:tav tm="0">
                                          <p:val>
                                            <p:fltVal val="0"/>
                                          </p:val>
                                        </p:tav>
                                        <p:tav tm="100000">
                                          <p:val>
                                            <p:strVal val="#ppt_h"/>
                                          </p:val>
                                        </p:tav>
                                      </p:tavLst>
                                    </p:anim>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fltVal val="0.5"/>
                                          </p:val>
                                        </p:tav>
                                        <p:tav tm="100000">
                                          <p:val>
                                            <p:strVal val="#ppt_x"/>
                                          </p:val>
                                        </p:tav>
                                      </p:tavLst>
                                    </p:anim>
                                    <p:anim calcmode="lin" valueType="num">
                                      <p:cBhvr>
                                        <p:cTn id="81" dur="1000" fill="hold"/>
                                        <p:tgtEl>
                                          <p:spTgt spid="12"/>
                                        </p:tgtEl>
                                        <p:attrNameLst>
                                          <p:attrName>ppt_y</p:attrName>
                                        </p:attrNameLst>
                                      </p:cBhvr>
                                      <p:tavLst>
                                        <p:tav tm="0">
                                          <p:val>
                                            <p:fltVal val="0.5"/>
                                          </p:val>
                                        </p:tav>
                                        <p:tav tm="100000">
                                          <p:val>
                                            <p:strVal val="#ppt_y"/>
                                          </p:val>
                                        </p:tav>
                                      </p:tavLst>
                                    </p:anim>
                                  </p:childTnLst>
                                </p:cTn>
                              </p:par>
                              <p:par>
                                <p:cTn id="82" presetID="53" presetClass="entr" presetSubtype="528" fill="hold"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fltVal val="0"/>
                                          </p:val>
                                        </p:tav>
                                        <p:tav tm="100000">
                                          <p:val>
                                            <p:strVal val="#ppt_w"/>
                                          </p:val>
                                        </p:tav>
                                      </p:tavLst>
                                    </p:anim>
                                    <p:anim calcmode="lin" valueType="num">
                                      <p:cBhvr>
                                        <p:cTn id="85" dur="1000" fill="hold"/>
                                        <p:tgtEl>
                                          <p:spTgt spid="16"/>
                                        </p:tgtEl>
                                        <p:attrNameLst>
                                          <p:attrName>ppt_h</p:attrName>
                                        </p:attrNameLst>
                                      </p:cBhvr>
                                      <p:tavLst>
                                        <p:tav tm="0">
                                          <p:val>
                                            <p:fltVal val="0"/>
                                          </p:val>
                                        </p:tav>
                                        <p:tav tm="100000">
                                          <p:val>
                                            <p:strVal val="#ppt_h"/>
                                          </p:val>
                                        </p:tav>
                                      </p:tavLst>
                                    </p:anim>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fltVal val="0.5"/>
                                          </p:val>
                                        </p:tav>
                                        <p:tav tm="100000">
                                          <p:val>
                                            <p:strVal val="#ppt_x"/>
                                          </p:val>
                                        </p:tav>
                                      </p:tavLst>
                                    </p:anim>
                                    <p:anim calcmode="lin" valueType="num">
                                      <p:cBhvr>
                                        <p:cTn id="88" dur="1000" fill="hold"/>
                                        <p:tgtEl>
                                          <p:spTgt spid="16"/>
                                        </p:tgtEl>
                                        <p:attrNameLst>
                                          <p:attrName>ppt_y</p:attrName>
                                        </p:attrNameLst>
                                      </p:cBhvr>
                                      <p:tavLst>
                                        <p:tav tm="0">
                                          <p:val>
                                            <p:fltVal val="0.5"/>
                                          </p:val>
                                        </p:tav>
                                        <p:tav tm="100000">
                                          <p:val>
                                            <p:strVal val="#ppt_y"/>
                                          </p:val>
                                        </p:tav>
                                      </p:tavLst>
                                    </p:anim>
                                  </p:childTnLst>
                                </p:cTn>
                              </p:par>
                              <p:par>
                                <p:cTn id="89" presetID="53" presetClass="entr" presetSubtype="528"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Effect transition="in" filter="fade">
                                      <p:cBhvr>
                                        <p:cTn id="93" dur="1000"/>
                                        <p:tgtEl>
                                          <p:spTgt spid="17"/>
                                        </p:tgtEl>
                                      </p:cBhvr>
                                    </p:animEffect>
                                    <p:anim calcmode="lin" valueType="num">
                                      <p:cBhvr>
                                        <p:cTn id="94" dur="1000" fill="hold"/>
                                        <p:tgtEl>
                                          <p:spTgt spid="17"/>
                                        </p:tgtEl>
                                        <p:attrNameLst>
                                          <p:attrName>ppt_x</p:attrName>
                                        </p:attrNameLst>
                                      </p:cBhvr>
                                      <p:tavLst>
                                        <p:tav tm="0">
                                          <p:val>
                                            <p:fltVal val="0.5"/>
                                          </p:val>
                                        </p:tav>
                                        <p:tav tm="100000">
                                          <p:val>
                                            <p:strVal val="#ppt_x"/>
                                          </p:val>
                                        </p:tav>
                                      </p:tavLst>
                                    </p:anim>
                                    <p:anim calcmode="lin" valueType="num">
                                      <p:cBhvr>
                                        <p:cTn id="95" dur="1000" fill="hold"/>
                                        <p:tgtEl>
                                          <p:spTgt spid="17"/>
                                        </p:tgtEl>
                                        <p:attrNameLst>
                                          <p:attrName>ppt_y</p:attrName>
                                        </p:attrNameLst>
                                      </p:cBhvr>
                                      <p:tavLst>
                                        <p:tav tm="0">
                                          <p:val>
                                            <p:fltVal val="0.5"/>
                                          </p:val>
                                        </p:tav>
                                        <p:tav tm="100000">
                                          <p:val>
                                            <p:strVal val="#ppt_y"/>
                                          </p:val>
                                        </p:tav>
                                      </p:tavLst>
                                    </p:anim>
                                  </p:childTnLst>
                                </p:cTn>
                              </p:par>
                              <p:par>
                                <p:cTn id="96" presetID="53" presetClass="entr" presetSubtype="528" fill="hold" nodeType="with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1000" fill="hold"/>
                                        <p:tgtEl>
                                          <p:spTgt spid="18"/>
                                        </p:tgtEl>
                                        <p:attrNameLst>
                                          <p:attrName>ppt_w</p:attrName>
                                        </p:attrNameLst>
                                      </p:cBhvr>
                                      <p:tavLst>
                                        <p:tav tm="0">
                                          <p:val>
                                            <p:fltVal val="0"/>
                                          </p:val>
                                        </p:tav>
                                        <p:tav tm="100000">
                                          <p:val>
                                            <p:strVal val="#ppt_w"/>
                                          </p:val>
                                        </p:tav>
                                      </p:tavLst>
                                    </p:anim>
                                    <p:anim calcmode="lin" valueType="num">
                                      <p:cBhvr>
                                        <p:cTn id="99" dur="1000" fill="hold"/>
                                        <p:tgtEl>
                                          <p:spTgt spid="18"/>
                                        </p:tgtEl>
                                        <p:attrNameLst>
                                          <p:attrName>ppt_h</p:attrName>
                                        </p:attrNameLst>
                                      </p:cBhvr>
                                      <p:tavLst>
                                        <p:tav tm="0">
                                          <p:val>
                                            <p:fltVal val="0"/>
                                          </p:val>
                                        </p:tav>
                                        <p:tav tm="100000">
                                          <p:val>
                                            <p:strVal val="#ppt_h"/>
                                          </p:val>
                                        </p:tav>
                                      </p:tavLst>
                                    </p:anim>
                                    <p:animEffect transition="in" filter="fade">
                                      <p:cBhvr>
                                        <p:cTn id="100" dur="1000"/>
                                        <p:tgtEl>
                                          <p:spTgt spid="18"/>
                                        </p:tgtEl>
                                      </p:cBhvr>
                                    </p:animEffect>
                                    <p:anim calcmode="lin" valueType="num">
                                      <p:cBhvr>
                                        <p:cTn id="101" dur="1000" fill="hold"/>
                                        <p:tgtEl>
                                          <p:spTgt spid="18"/>
                                        </p:tgtEl>
                                        <p:attrNameLst>
                                          <p:attrName>ppt_x</p:attrName>
                                        </p:attrNameLst>
                                      </p:cBhvr>
                                      <p:tavLst>
                                        <p:tav tm="0">
                                          <p:val>
                                            <p:fltVal val="0.5"/>
                                          </p:val>
                                        </p:tav>
                                        <p:tav tm="100000">
                                          <p:val>
                                            <p:strVal val="#ppt_x"/>
                                          </p:val>
                                        </p:tav>
                                      </p:tavLst>
                                    </p:anim>
                                    <p:anim calcmode="lin" valueType="num">
                                      <p:cBhvr>
                                        <p:cTn id="102" dur="1000" fill="hold"/>
                                        <p:tgtEl>
                                          <p:spTgt spid="18"/>
                                        </p:tgtEl>
                                        <p:attrNameLst>
                                          <p:attrName>ppt_y</p:attrName>
                                        </p:attrNameLst>
                                      </p:cBhvr>
                                      <p:tavLst>
                                        <p:tav tm="0">
                                          <p:val>
                                            <p:fltVal val="0.5"/>
                                          </p:val>
                                        </p:tav>
                                        <p:tav tm="100000">
                                          <p:val>
                                            <p:strVal val="#ppt_y"/>
                                          </p:val>
                                        </p:tav>
                                      </p:tavLst>
                                    </p:anim>
                                  </p:childTnLst>
                                </p:cTn>
                              </p:par>
                              <p:par>
                                <p:cTn id="103" presetID="53" presetClass="entr" presetSubtype="528"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 calcmode="lin" valueType="num">
                                      <p:cBhvr>
                                        <p:cTn id="105" dur="1000" fill="hold"/>
                                        <p:tgtEl>
                                          <p:spTgt spid="19"/>
                                        </p:tgtEl>
                                        <p:attrNameLst>
                                          <p:attrName>ppt_w</p:attrName>
                                        </p:attrNameLst>
                                      </p:cBhvr>
                                      <p:tavLst>
                                        <p:tav tm="0">
                                          <p:val>
                                            <p:fltVal val="0"/>
                                          </p:val>
                                        </p:tav>
                                        <p:tav tm="100000">
                                          <p:val>
                                            <p:strVal val="#ppt_w"/>
                                          </p:val>
                                        </p:tav>
                                      </p:tavLst>
                                    </p:anim>
                                    <p:anim calcmode="lin" valueType="num">
                                      <p:cBhvr>
                                        <p:cTn id="106" dur="1000" fill="hold"/>
                                        <p:tgtEl>
                                          <p:spTgt spid="19"/>
                                        </p:tgtEl>
                                        <p:attrNameLst>
                                          <p:attrName>ppt_h</p:attrName>
                                        </p:attrNameLst>
                                      </p:cBhvr>
                                      <p:tavLst>
                                        <p:tav tm="0">
                                          <p:val>
                                            <p:fltVal val="0"/>
                                          </p:val>
                                        </p:tav>
                                        <p:tav tm="100000">
                                          <p:val>
                                            <p:strVal val="#ppt_h"/>
                                          </p:val>
                                        </p:tav>
                                      </p:tavLst>
                                    </p:anim>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fltVal val="0.5"/>
                                          </p:val>
                                        </p:tav>
                                        <p:tav tm="100000">
                                          <p:val>
                                            <p:strVal val="#ppt_x"/>
                                          </p:val>
                                        </p:tav>
                                      </p:tavLst>
                                    </p:anim>
                                    <p:anim calcmode="lin" valueType="num">
                                      <p:cBhvr>
                                        <p:cTn id="109" dur="1000" fill="hold"/>
                                        <p:tgtEl>
                                          <p:spTgt spid="19"/>
                                        </p:tgtEl>
                                        <p:attrNameLst>
                                          <p:attrName>ppt_y</p:attrName>
                                        </p:attrNameLst>
                                      </p:cBhvr>
                                      <p:tavLst>
                                        <p:tav tm="0">
                                          <p:val>
                                            <p:fltVal val="0.5"/>
                                          </p:val>
                                        </p:tav>
                                        <p:tav tm="100000">
                                          <p:val>
                                            <p:strVal val="#ppt_y"/>
                                          </p:val>
                                        </p:tav>
                                      </p:tavLst>
                                    </p:anim>
                                  </p:childTnLst>
                                </p:cTn>
                              </p:par>
                              <p:par>
                                <p:cTn id="110" presetID="53" presetClass="entr" presetSubtype="528" fill="hold" grpId="0" nodeType="with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1000" fill="hold"/>
                                        <p:tgtEl>
                                          <p:spTgt spid="20"/>
                                        </p:tgtEl>
                                        <p:attrNameLst>
                                          <p:attrName>ppt_w</p:attrName>
                                        </p:attrNameLst>
                                      </p:cBhvr>
                                      <p:tavLst>
                                        <p:tav tm="0">
                                          <p:val>
                                            <p:fltVal val="0"/>
                                          </p:val>
                                        </p:tav>
                                        <p:tav tm="100000">
                                          <p:val>
                                            <p:strVal val="#ppt_w"/>
                                          </p:val>
                                        </p:tav>
                                      </p:tavLst>
                                    </p:anim>
                                    <p:anim calcmode="lin" valueType="num">
                                      <p:cBhvr>
                                        <p:cTn id="113" dur="1000" fill="hold"/>
                                        <p:tgtEl>
                                          <p:spTgt spid="20"/>
                                        </p:tgtEl>
                                        <p:attrNameLst>
                                          <p:attrName>ppt_h</p:attrName>
                                        </p:attrNameLst>
                                      </p:cBhvr>
                                      <p:tavLst>
                                        <p:tav tm="0">
                                          <p:val>
                                            <p:fltVal val="0"/>
                                          </p:val>
                                        </p:tav>
                                        <p:tav tm="100000">
                                          <p:val>
                                            <p:strVal val="#ppt_h"/>
                                          </p:val>
                                        </p:tav>
                                      </p:tavLst>
                                    </p:anim>
                                    <p:animEffect transition="in" filter="fade">
                                      <p:cBhvr>
                                        <p:cTn id="114" dur="1000"/>
                                        <p:tgtEl>
                                          <p:spTgt spid="20"/>
                                        </p:tgtEl>
                                      </p:cBhvr>
                                    </p:animEffect>
                                    <p:anim calcmode="lin" valueType="num">
                                      <p:cBhvr>
                                        <p:cTn id="115" dur="1000" fill="hold"/>
                                        <p:tgtEl>
                                          <p:spTgt spid="20"/>
                                        </p:tgtEl>
                                        <p:attrNameLst>
                                          <p:attrName>ppt_x</p:attrName>
                                        </p:attrNameLst>
                                      </p:cBhvr>
                                      <p:tavLst>
                                        <p:tav tm="0">
                                          <p:val>
                                            <p:fltVal val="0.5"/>
                                          </p:val>
                                        </p:tav>
                                        <p:tav tm="100000">
                                          <p:val>
                                            <p:strVal val="#ppt_x"/>
                                          </p:val>
                                        </p:tav>
                                      </p:tavLst>
                                    </p:anim>
                                    <p:anim calcmode="lin" valueType="num">
                                      <p:cBhvr>
                                        <p:cTn id="116" dur="1000" fill="hold"/>
                                        <p:tgtEl>
                                          <p:spTgt spid="20"/>
                                        </p:tgtEl>
                                        <p:attrNameLst>
                                          <p:attrName>ppt_y</p:attrName>
                                        </p:attrNameLst>
                                      </p:cBhvr>
                                      <p:tavLst>
                                        <p:tav tm="0">
                                          <p:val>
                                            <p:fltVal val="0.5"/>
                                          </p:val>
                                        </p:tav>
                                        <p:tav tm="100000">
                                          <p:val>
                                            <p:strVal val="#ppt_y"/>
                                          </p:val>
                                        </p:tav>
                                      </p:tavLst>
                                    </p:anim>
                                  </p:childTnLst>
                                </p:cTn>
                              </p:par>
                              <p:par>
                                <p:cTn id="117" presetID="53" presetClass="entr" presetSubtype="528" fill="hold" nodeType="with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p:cTn id="119" dur="1000" fill="hold"/>
                                        <p:tgtEl>
                                          <p:spTgt spid="24"/>
                                        </p:tgtEl>
                                        <p:attrNameLst>
                                          <p:attrName>ppt_w</p:attrName>
                                        </p:attrNameLst>
                                      </p:cBhvr>
                                      <p:tavLst>
                                        <p:tav tm="0">
                                          <p:val>
                                            <p:fltVal val="0"/>
                                          </p:val>
                                        </p:tav>
                                        <p:tav tm="100000">
                                          <p:val>
                                            <p:strVal val="#ppt_w"/>
                                          </p:val>
                                        </p:tav>
                                      </p:tavLst>
                                    </p:anim>
                                    <p:anim calcmode="lin" valueType="num">
                                      <p:cBhvr>
                                        <p:cTn id="120" dur="1000" fill="hold"/>
                                        <p:tgtEl>
                                          <p:spTgt spid="24"/>
                                        </p:tgtEl>
                                        <p:attrNameLst>
                                          <p:attrName>ppt_h</p:attrName>
                                        </p:attrNameLst>
                                      </p:cBhvr>
                                      <p:tavLst>
                                        <p:tav tm="0">
                                          <p:val>
                                            <p:fltVal val="0"/>
                                          </p:val>
                                        </p:tav>
                                        <p:tav tm="100000">
                                          <p:val>
                                            <p:strVal val="#ppt_h"/>
                                          </p:val>
                                        </p:tav>
                                      </p:tavLst>
                                    </p:anim>
                                    <p:animEffect transition="in" filter="fade">
                                      <p:cBhvr>
                                        <p:cTn id="121" dur="1000"/>
                                        <p:tgtEl>
                                          <p:spTgt spid="24"/>
                                        </p:tgtEl>
                                      </p:cBhvr>
                                    </p:animEffect>
                                    <p:anim calcmode="lin" valueType="num">
                                      <p:cBhvr>
                                        <p:cTn id="122" dur="1000" fill="hold"/>
                                        <p:tgtEl>
                                          <p:spTgt spid="24"/>
                                        </p:tgtEl>
                                        <p:attrNameLst>
                                          <p:attrName>ppt_x</p:attrName>
                                        </p:attrNameLst>
                                      </p:cBhvr>
                                      <p:tavLst>
                                        <p:tav tm="0">
                                          <p:val>
                                            <p:fltVal val="0.5"/>
                                          </p:val>
                                        </p:tav>
                                        <p:tav tm="100000">
                                          <p:val>
                                            <p:strVal val="#ppt_x"/>
                                          </p:val>
                                        </p:tav>
                                      </p:tavLst>
                                    </p:anim>
                                    <p:anim calcmode="lin" valueType="num">
                                      <p:cBhvr>
                                        <p:cTn id="123" dur="1000" fill="hold"/>
                                        <p:tgtEl>
                                          <p:spTgt spid="24"/>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0"/>
                                  </p:stCondLst>
                                  <p:childTnLst>
                                    <p:set>
                                      <p:cBhvr>
                                        <p:cTn id="125" dur="1" fill="hold">
                                          <p:stCondLst>
                                            <p:cond delay="0"/>
                                          </p:stCondLst>
                                        </p:cTn>
                                        <p:tgtEl>
                                          <p:spTgt spid="25"/>
                                        </p:tgtEl>
                                        <p:attrNameLst>
                                          <p:attrName>style.visibility</p:attrName>
                                        </p:attrNameLst>
                                      </p:cBhvr>
                                      <p:to>
                                        <p:strVal val="visible"/>
                                      </p:to>
                                    </p:set>
                                    <p:anim calcmode="lin" valueType="num">
                                      <p:cBhvr>
                                        <p:cTn id="126" dur="1000" fill="hold"/>
                                        <p:tgtEl>
                                          <p:spTgt spid="25"/>
                                        </p:tgtEl>
                                        <p:attrNameLst>
                                          <p:attrName>ppt_w</p:attrName>
                                        </p:attrNameLst>
                                      </p:cBhvr>
                                      <p:tavLst>
                                        <p:tav tm="0">
                                          <p:val>
                                            <p:fltVal val="0"/>
                                          </p:val>
                                        </p:tav>
                                        <p:tav tm="100000">
                                          <p:val>
                                            <p:strVal val="#ppt_w"/>
                                          </p:val>
                                        </p:tav>
                                      </p:tavLst>
                                    </p:anim>
                                    <p:anim calcmode="lin" valueType="num">
                                      <p:cBhvr>
                                        <p:cTn id="127" dur="1000" fill="hold"/>
                                        <p:tgtEl>
                                          <p:spTgt spid="25"/>
                                        </p:tgtEl>
                                        <p:attrNameLst>
                                          <p:attrName>ppt_h</p:attrName>
                                        </p:attrNameLst>
                                      </p:cBhvr>
                                      <p:tavLst>
                                        <p:tav tm="0">
                                          <p:val>
                                            <p:fltVal val="0"/>
                                          </p:val>
                                        </p:tav>
                                        <p:tav tm="100000">
                                          <p:val>
                                            <p:strVal val="#ppt_h"/>
                                          </p:val>
                                        </p:tav>
                                      </p:tavLst>
                                    </p:anim>
                                    <p:animEffect transition="in" filter="fade">
                                      <p:cBhvr>
                                        <p:cTn id="128" dur="1000"/>
                                        <p:tgtEl>
                                          <p:spTgt spid="25"/>
                                        </p:tgtEl>
                                      </p:cBhvr>
                                    </p:animEffect>
                                    <p:anim calcmode="lin" valueType="num">
                                      <p:cBhvr>
                                        <p:cTn id="129" dur="1000" fill="hold"/>
                                        <p:tgtEl>
                                          <p:spTgt spid="25"/>
                                        </p:tgtEl>
                                        <p:attrNameLst>
                                          <p:attrName>ppt_x</p:attrName>
                                        </p:attrNameLst>
                                      </p:cBhvr>
                                      <p:tavLst>
                                        <p:tav tm="0">
                                          <p:val>
                                            <p:fltVal val="0.5"/>
                                          </p:val>
                                        </p:tav>
                                        <p:tav tm="100000">
                                          <p:val>
                                            <p:strVal val="#ppt_x"/>
                                          </p:val>
                                        </p:tav>
                                      </p:tavLst>
                                    </p:anim>
                                    <p:anim calcmode="lin" valueType="num">
                                      <p:cBhvr>
                                        <p:cTn id="130" dur="1000" fill="hold"/>
                                        <p:tgtEl>
                                          <p:spTgt spid="25"/>
                                        </p:tgtEl>
                                        <p:attrNameLst>
                                          <p:attrName>ppt_y</p:attrName>
                                        </p:attrNameLst>
                                      </p:cBhvr>
                                      <p:tavLst>
                                        <p:tav tm="0">
                                          <p:val>
                                            <p:fltVal val="0.5"/>
                                          </p:val>
                                        </p:tav>
                                        <p:tav tm="100000">
                                          <p:val>
                                            <p:strVal val="#ppt_y"/>
                                          </p:val>
                                        </p:tav>
                                      </p:tavLst>
                                    </p:anim>
                                  </p:childTnLst>
                                </p:cTn>
                              </p:par>
                              <p:par>
                                <p:cTn id="131" presetID="53" presetClass="entr" presetSubtype="528" fill="hold" nodeType="withEffect">
                                  <p:stCondLst>
                                    <p:cond delay="0"/>
                                  </p:stCondLst>
                                  <p:childTnLst>
                                    <p:set>
                                      <p:cBhvr>
                                        <p:cTn id="132" dur="1" fill="hold">
                                          <p:stCondLst>
                                            <p:cond delay="0"/>
                                          </p:stCondLst>
                                        </p:cTn>
                                        <p:tgtEl>
                                          <p:spTgt spid="26"/>
                                        </p:tgtEl>
                                        <p:attrNameLst>
                                          <p:attrName>style.visibility</p:attrName>
                                        </p:attrNameLst>
                                      </p:cBhvr>
                                      <p:to>
                                        <p:strVal val="visible"/>
                                      </p:to>
                                    </p:set>
                                    <p:anim calcmode="lin" valueType="num">
                                      <p:cBhvr>
                                        <p:cTn id="133" dur="1000" fill="hold"/>
                                        <p:tgtEl>
                                          <p:spTgt spid="26"/>
                                        </p:tgtEl>
                                        <p:attrNameLst>
                                          <p:attrName>ppt_w</p:attrName>
                                        </p:attrNameLst>
                                      </p:cBhvr>
                                      <p:tavLst>
                                        <p:tav tm="0">
                                          <p:val>
                                            <p:fltVal val="0"/>
                                          </p:val>
                                        </p:tav>
                                        <p:tav tm="100000">
                                          <p:val>
                                            <p:strVal val="#ppt_w"/>
                                          </p:val>
                                        </p:tav>
                                      </p:tavLst>
                                    </p:anim>
                                    <p:anim calcmode="lin" valueType="num">
                                      <p:cBhvr>
                                        <p:cTn id="134" dur="1000" fill="hold"/>
                                        <p:tgtEl>
                                          <p:spTgt spid="26"/>
                                        </p:tgtEl>
                                        <p:attrNameLst>
                                          <p:attrName>ppt_h</p:attrName>
                                        </p:attrNameLst>
                                      </p:cBhvr>
                                      <p:tavLst>
                                        <p:tav tm="0">
                                          <p:val>
                                            <p:fltVal val="0"/>
                                          </p:val>
                                        </p:tav>
                                        <p:tav tm="100000">
                                          <p:val>
                                            <p:strVal val="#ppt_h"/>
                                          </p:val>
                                        </p:tav>
                                      </p:tavLst>
                                    </p:anim>
                                    <p:animEffect transition="in" filter="fade">
                                      <p:cBhvr>
                                        <p:cTn id="135" dur="1000"/>
                                        <p:tgtEl>
                                          <p:spTgt spid="26"/>
                                        </p:tgtEl>
                                      </p:cBhvr>
                                    </p:animEffect>
                                    <p:anim calcmode="lin" valueType="num">
                                      <p:cBhvr>
                                        <p:cTn id="136" dur="1000" fill="hold"/>
                                        <p:tgtEl>
                                          <p:spTgt spid="26"/>
                                        </p:tgtEl>
                                        <p:attrNameLst>
                                          <p:attrName>ppt_x</p:attrName>
                                        </p:attrNameLst>
                                      </p:cBhvr>
                                      <p:tavLst>
                                        <p:tav tm="0">
                                          <p:val>
                                            <p:fltVal val="0.5"/>
                                          </p:val>
                                        </p:tav>
                                        <p:tav tm="100000">
                                          <p:val>
                                            <p:strVal val="#ppt_x"/>
                                          </p:val>
                                        </p:tav>
                                      </p:tavLst>
                                    </p:anim>
                                    <p:anim calcmode="lin" valueType="num">
                                      <p:cBhvr>
                                        <p:cTn id="137" dur="1000" fill="hold"/>
                                        <p:tgtEl>
                                          <p:spTgt spid="26"/>
                                        </p:tgtEl>
                                        <p:attrNameLst>
                                          <p:attrName>ppt_y</p:attrName>
                                        </p:attrNameLst>
                                      </p:cBhvr>
                                      <p:tavLst>
                                        <p:tav tm="0">
                                          <p:val>
                                            <p:fltVal val="0.5"/>
                                          </p:val>
                                        </p:tav>
                                        <p:tav tm="100000">
                                          <p:val>
                                            <p:strVal val="#ppt_y"/>
                                          </p:val>
                                        </p:tav>
                                      </p:tavLst>
                                    </p:anim>
                                  </p:childTnLst>
                                </p:cTn>
                              </p:par>
                              <p:par>
                                <p:cTn id="138" presetID="53" presetClass="entr" presetSubtype="528" fill="hold" nodeType="withEffect">
                                  <p:stCondLst>
                                    <p:cond delay="0"/>
                                  </p:stCondLst>
                                  <p:childTnLst>
                                    <p:set>
                                      <p:cBhvr>
                                        <p:cTn id="139" dur="1" fill="hold">
                                          <p:stCondLst>
                                            <p:cond delay="0"/>
                                          </p:stCondLst>
                                        </p:cTn>
                                        <p:tgtEl>
                                          <p:spTgt spid="27"/>
                                        </p:tgtEl>
                                        <p:attrNameLst>
                                          <p:attrName>style.visibility</p:attrName>
                                        </p:attrNameLst>
                                      </p:cBhvr>
                                      <p:to>
                                        <p:strVal val="visible"/>
                                      </p:to>
                                    </p:set>
                                    <p:anim calcmode="lin" valueType="num">
                                      <p:cBhvr>
                                        <p:cTn id="140" dur="1000" fill="hold"/>
                                        <p:tgtEl>
                                          <p:spTgt spid="27"/>
                                        </p:tgtEl>
                                        <p:attrNameLst>
                                          <p:attrName>ppt_w</p:attrName>
                                        </p:attrNameLst>
                                      </p:cBhvr>
                                      <p:tavLst>
                                        <p:tav tm="0">
                                          <p:val>
                                            <p:fltVal val="0"/>
                                          </p:val>
                                        </p:tav>
                                        <p:tav tm="100000">
                                          <p:val>
                                            <p:strVal val="#ppt_w"/>
                                          </p:val>
                                        </p:tav>
                                      </p:tavLst>
                                    </p:anim>
                                    <p:anim calcmode="lin" valueType="num">
                                      <p:cBhvr>
                                        <p:cTn id="141" dur="1000" fill="hold"/>
                                        <p:tgtEl>
                                          <p:spTgt spid="27"/>
                                        </p:tgtEl>
                                        <p:attrNameLst>
                                          <p:attrName>ppt_h</p:attrName>
                                        </p:attrNameLst>
                                      </p:cBhvr>
                                      <p:tavLst>
                                        <p:tav tm="0">
                                          <p:val>
                                            <p:fltVal val="0"/>
                                          </p:val>
                                        </p:tav>
                                        <p:tav tm="100000">
                                          <p:val>
                                            <p:strVal val="#ppt_h"/>
                                          </p:val>
                                        </p:tav>
                                      </p:tavLst>
                                    </p:anim>
                                    <p:animEffect transition="in" filter="fade">
                                      <p:cBhvr>
                                        <p:cTn id="142" dur="1000"/>
                                        <p:tgtEl>
                                          <p:spTgt spid="27"/>
                                        </p:tgtEl>
                                      </p:cBhvr>
                                    </p:animEffect>
                                    <p:anim calcmode="lin" valueType="num">
                                      <p:cBhvr>
                                        <p:cTn id="143" dur="1000" fill="hold"/>
                                        <p:tgtEl>
                                          <p:spTgt spid="27"/>
                                        </p:tgtEl>
                                        <p:attrNameLst>
                                          <p:attrName>ppt_x</p:attrName>
                                        </p:attrNameLst>
                                      </p:cBhvr>
                                      <p:tavLst>
                                        <p:tav tm="0">
                                          <p:val>
                                            <p:fltVal val="0.5"/>
                                          </p:val>
                                        </p:tav>
                                        <p:tav tm="100000">
                                          <p:val>
                                            <p:strVal val="#ppt_x"/>
                                          </p:val>
                                        </p:tav>
                                      </p:tavLst>
                                    </p:anim>
                                    <p:anim calcmode="lin" valueType="num">
                                      <p:cBhvr>
                                        <p:cTn id="144" dur="1000" fill="hold"/>
                                        <p:tgtEl>
                                          <p:spTgt spid="27"/>
                                        </p:tgtEl>
                                        <p:attrNameLst>
                                          <p:attrName>ppt_y</p:attrName>
                                        </p:attrNameLst>
                                      </p:cBhvr>
                                      <p:tavLst>
                                        <p:tav tm="0">
                                          <p:val>
                                            <p:fltVal val="0.5"/>
                                          </p:val>
                                        </p:tav>
                                        <p:tav tm="100000">
                                          <p:val>
                                            <p:strVal val="#ppt_y"/>
                                          </p:val>
                                        </p:tav>
                                      </p:tavLst>
                                    </p:anim>
                                  </p:childTnLst>
                                </p:cTn>
                              </p:par>
                              <p:par>
                                <p:cTn id="145" presetID="53" presetClass="entr" presetSubtype="528" fill="hold" nodeType="withEffect">
                                  <p:stCondLst>
                                    <p:cond delay="0"/>
                                  </p:stCondLst>
                                  <p:childTnLst>
                                    <p:set>
                                      <p:cBhvr>
                                        <p:cTn id="146" dur="1" fill="hold">
                                          <p:stCondLst>
                                            <p:cond delay="0"/>
                                          </p:stCondLst>
                                        </p:cTn>
                                        <p:tgtEl>
                                          <p:spTgt spid="28"/>
                                        </p:tgtEl>
                                        <p:attrNameLst>
                                          <p:attrName>style.visibility</p:attrName>
                                        </p:attrNameLst>
                                      </p:cBhvr>
                                      <p:to>
                                        <p:strVal val="visible"/>
                                      </p:to>
                                    </p:set>
                                    <p:anim calcmode="lin" valueType="num">
                                      <p:cBhvr>
                                        <p:cTn id="147" dur="1000" fill="hold"/>
                                        <p:tgtEl>
                                          <p:spTgt spid="28"/>
                                        </p:tgtEl>
                                        <p:attrNameLst>
                                          <p:attrName>ppt_w</p:attrName>
                                        </p:attrNameLst>
                                      </p:cBhvr>
                                      <p:tavLst>
                                        <p:tav tm="0">
                                          <p:val>
                                            <p:fltVal val="0"/>
                                          </p:val>
                                        </p:tav>
                                        <p:tav tm="100000">
                                          <p:val>
                                            <p:strVal val="#ppt_w"/>
                                          </p:val>
                                        </p:tav>
                                      </p:tavLst>
                                    </p:anim>
                                    <p:anim calcmode="lin" valueType="num">
                                      <p:cBhvr>
                                        <p:cTn id="148" dur="1000" fill="hold"/>
                                        <p:tgtEl>
                                          <p:spTgt spid="28"/>
                                        </p:tgtEl>
                                        <p:attrNameLst>
                                          <p:attrName>ppt_h</p:attrName>
                                        </p:attrNameLst>
                                      </p:cBhvr>
                                      <p:tavLst>
                                        <p:tav tm="0">
                                          <p:val>
                                            <p:fltVal val="0"/>
                                          </p:val>
                                        </p:tav>
                                        <p:tav tm="100000">
                                          <p:val>
                                            <p:strVal val="#ppt_h"/>
                                          </p:val>
                                        </p:tav>
                                      </p:tavLst>
                                    </p:anim>
                                    <p:animEffect transition="in" filter="fade">
                                      <p:cBhvr>
                                        <p:cTn id="149" dur="1000"/>
                                        <p:tgtEl>
                                          <p:spTgt spid="28"/>
                                        </p:tgtEl>
                                      </p:cBhvr>
                                    </p:animEffect>
                                    <p:anim calcmode="lin" valueType="num">
                                      <p:cBhvr>
                                        <p:cTn id="150" dur="1000" fill="hold"/>
                                        <p:tgtEl>
                                          <p:spTgt spid="28"/>
                                        </p:tgtEl>
                                        <p:attrNameLst>
                                          <p:attrName>ppt_x</p:attrName>
                                        </p:attrNameLst>
                                      </p:cBhvr>
                                      <p:tavLst>
                                        <p:tav tm="0">
                                          <p:val>
                                            <p:fltVal val="0.5"/>
                                          </p:val>
                                        </p:tav>
                                        <p:tav tm="100000">
                                          <p:val>
                                            <p:strVal val="#ppt_x"/>
                                          </p:val>
                                        </p:tav>
                                      </p:tavLst>
                                    </p:anim>
                                    <p:anim calcmode="lin" valueType="num">
                                      <p:cBhvr>
                                        <p:cTn id="151" dur="1000" fill="hold"/>
                                        <p:tgtEl>
                                          <p:spTgt spid="28"/>
                                        </p:tgtEl>
                                        <p:attrNameLst>
                                          <p:attrName>ppt_y</p:attrName>
                                        </p:attrNameLst>
                                      </p:cBhvr>
                                      <p:tavLst>
                                        <p:tav tm="0">
                                          <p:val>
                                            <p:fltVal val="0.5"/>
                                          </p:val>
                                        </p:tav>
                                        <p:tav tm="100000">
                                          <p:val>
                                            <p:strVal val="#ppt_y"/>
                                          </p:val>
                                        </p:tav>
                                      </p:tavLst>
                                    </p:anim>
                                  </p:childTnLst>
                                </p:cTn>
                              </p:par>
                              <p:par>
                                <p:cTn id="152" presetID="53" presetClass="entr" presetSubtype="528" fill="hold" grpId="0" nodeType="withEffect">
                                  <p:stCondLst>
                                    <p:cond delay="0"/>
                                  </p:stCondLst>
                                  <p:childTnLst>
                                    <p:set>
                                      <p:cBhvr>
                                        <p:cTn id="153" dur="1" fill="hold">
                                          <p:stCondLst>
                                            <p:cond delay="0"/>
                                          </p:stCondLst>
                                        </p:cTn>
                                        <p:tgtEl>
                                          <p:spTgt spid="29"/>
                                        </p:tgtEl>
                                        <p:attrNameLst>
                                          <p:attrName>style.visibility</p:attrName>
                                        </p:attrNameLst>
                                      </p:cBhvr>
                                      <p:to>
                                        <p:strVal val="visible"/>
                                      </p:to>
                                    </p:set>
                                    <p:anim calcmode="lin" valueType="num">
                                      <p:cBhvr>
                                        <p:cTn id="154" dur="1000" fill="hold"/>
                                        <p:tgtEl>
                                          <p:spTgt spid="29"/>
                                        </p:tgtEl>
                                        <p:attrNameLst>
                                          <p:attrName>ppt_w</p:attrName>
                                        </p:attrNameLst>
                                      </p:cBhvr>
                                      <p:tavLst>
                                        <p:tav tm="0">
                                          <p:val>
                                            <p:fltVal val="0"/>
                                          </p:val>
                                        </p:tav>
                                        <p:tav tm="100000">
                                          <p:val>
                                            <p:strVal val="#ppt_w"/>
                                          </p:val>
                                        </p:tav>
                                      </p:tavLst>
                                    </p:anim>
                                    <p:anim calcmode="lin" valueType="num">
                                      <p:cBhvr>
                                        <p:cTn id="155" dur="1000" fill="hold"/>
                                        <p:tgtEl>
                                          <p:spTgt spid="29"/>
                                        </p:tgtEl>
                                        <p:attrNameLst>
                                          <p:attrName>ppt_h</p:attrName>
                                        </p:attrNameLst>
                                      </p:cBhvr>
                                      <p:tavLst>
                                        <p:tav tm="0">
                                          <p:val>
                                            <p:fltVal val="0"/>
                                          </p:val>
                                        </p:tav>
                                        <p:tav tm="100000">
                                          <p:val>
                                            <p:strVal val="#ppt_h"/>
                                          </p:val>
                                        </p:tav>
                                      </p:tavLst>
                                    </p:anim>
                                    <p:animEffect transition="in" filter="fade">
                                      <p:cBhvr>
                                        <p:cTn id="156" dur="1000"/>
                                        <p:tgtEl>
                                          <p:spTgt spid="29"/>
                                        </p:tgtEl>
                                      </p:cBhvr>
                                    </p:animEffect>
                                    <p:anim calcmode="lin" valueType="num">
                                      <p:cBhvr>
                                        <p:cTn id="157" dur="1000" fill="hold"/>
                                        <p:tgtEl>
                                          <p:spTgt spid="29"/>
                                        </p:tgtEl>
                                        <p:attrNameLst>
                                          <p:attrName>ppt_x</p:attrName>
                                        </p:attrNameLst>
                                      </p:cBhvr>
                                      <p:tavLst>
                                        <p:tav tm="0">
                                          <p:val>
                                            <p:fltVal val="0.5"/>
                                          </p:val>
                                        </p:tav>
                                        <p:tav tm="100000">
                                          <p:val>
                                            <p:strVal val="#ppt_x"/>
                                          </p:val>
                                        </p:tav>
                                      </p:tavLst>
                                    </p:anim>
                                    <p:anim calcmode="lin" valueType="num">
                                      <p:cBhvr>
                                        <p:cTn id="158" dur="1000" fill="hold"/>
                                        <p:tgtEl>
                                          <p:spTgt spid="29"/>
                                        </p:tgtEl>
                                        <p:attrNameLst>
                                          <p:attrName>ppt_y</p:attrName>
                                        </p:attrNameLst>
                                      </p:cBhvr>
                                      <p:tavLst>
                                        <p:tav tm="0">
                                          <p:val>
                                            <p:fltVal val="0.5"/>
                                          </p:val>
                                        </p:tav>
                                        <p:tav tm="100000">
                                          <p:val>
                                            <p:strVal val="#ppt_y"/>
                                          </p:val>
                                        </p:tav>
                                      </p:tavLst>
                                    </p:anim>
                                  </p:childTnLst>
                                </p:cTn>
                              </p:par>
                              <p:par>
                                <p:cTn id="159" presetID="53" presetClass="entr" presetSubtype="528" fill="hold" nodeType="withEffect">
                                  <p:stCondLst>
                                    <p:cond delay="0"/>
                                  </p:stCondLst>
                                  <p:childTnLst>
                                    <p:set>
                                      <p:cBhvr>
                                        <p:cTn id="160" dur="1" fill="hold">
                                          <p:stCondLst>
                                            <p:cond delay="0"/>
                                          </p:stCondLst>
                                        </p:cTn>
                                        <p:tgtEl>
                                          <p:spTgt spid="72"/>
                                        </p:tgtEl>
                                        <p:attrNameLst>
                                          <p:attrName>style.visibility</p:attrName>
                                        </p:attrNameLst>
                                      </p:cBhvr>
                                      <p:to>
                                        <p:strVal val="visible"/>
                                      </p:to>
                                    </p:set>
                                    <p:anim calcmode="lin" valueType="num">
                                      <p:cBhvr>
                                        <p:cTn id="161" dur="1000" fill="hold"/>
                                        <p:tgtEl>
                                          <p:spTgt spid="72"/>
                                        </p:tgtEl>
                                        <p:attrNameLst>
                                          <p:attrName>ppt_w</p:attrName>
                                        </p:attrNameLst>
                                      </p:cBhvr>
                                      <p:tavLst>
                                        <p:tav tm="0">
                                          <p:val>
                                            <p:fltVal val="0"/>
                                          </p:val>
                                        </p:tav>
                                        <p:tav tm="100000">
                                          <p:val>
                                            <p:strVal val="#ppt_w"/>
                                          </p:val>
                                        </p:tav>
                                      </p:tavLst>
                                    </p:anim>
                                    <p:anim calcmode="lin" valueType="num">
                                      <p:cBhvr>
                                        <p:cTn id="162" dur="1000" fill="hold"/>
                                        <p:tgtEl>
                                          <p:spTgt spid="72"/>
                                        </p:tgtEl>
                                        <p:attrNameLst>
                                          <p:attrName>ppt_h</p:attrName>
                                        </p:attrNameLst>
                                      </p:cBhvr>
                                      <p:tavLst>
                                        <p:tav tm="0">
                                          <p:val>
                                            <p:fltVal val="0"/>
                                          </p:val>
                                        </p:tav>
                                        <p:tav tm="100000">
                                          <p:val>
                                            <p:strVal val="#ppt_h"/>
                                          </p:val>
                                        </p:tav>
                                      </p:tavLst>
                                    </p:anim>
                                    <p:animEffect transition="in" filter="fade">
                                      <p:cBhvr>
                                        <p:cTn id="163" dur="1000"/>
                                        <p:tgtEl>
                                          <p:spTgt spid="72"/>
                                        </p:tgtEl>
                                      </p:cBhvr>
                                    </p:animEffect>
                                    <p:anim calcmode="lin" valueType="num">
                                      <p:cBhvr>
                                        <p:cTn id="164" dur="1000" fill="hold"/>
                                        <p:tgtEl>
                                          <p:spTgt spid="72"/>
                                        </p:tgtEl>
                                        <p:attrNameLst>
                                          <p:attrName>ppt_x</p:attrName>
                                        </p:attrNameLst>
                                      </p:cBhvr>
                                      <p:tavLst>
                                        <p:tav tm="0">
                                          <p:val>
                                            <p:fltVal val="0.5"/>
                                          </p:val>
                                        </p:tav>
                                        <p:tav tm="100000">
                                          <p:val>
                                            <p:strVal val="#ppt_x"/>
                                          </p:val>
                                        </p:tav>
                                      </p:tavLst>
                                    </p:anim>
                                    <p:anim calcmode="lin" valueType="num">
                                      <p:cBhvr>
                                        <p:cTn id="165" dur="1000" fill="hold"/>
                                        <p:tgtEl>
                                          <p:spTgt spid="72"/>
                                        </p:tgtEl>
                                        <p:attrNameLst>
                                          <p:attrName>ppt_y</p:attrName>
                                        </p:attrNameLst>
                                      </p:cBhvr>
                                      <p:tavLst>
                                        <p:tav tm="0">
                                          <p:val>
                                            <p:fltVal val="0.5"/>
                                          </p:val>
                                        </p:tav>
                                        <p:tav tm="100000">
                                          <p:val>
                                            <p:strVal val="#ppt_y"/>
                                          </p:val>
                                        </p:tav>
                                      </p:tavLst>
                                    </p:anim>
                                  </p:childTnLst>
                                </p:cTn>
                              </p:par>
                              <p:par>
                                <p:cTn id="166" presetID="53" presetClass="entr" presetSubtype="528" fill="hold" grpId="0" nodeType="withEffect">
                                  <p:stCondLst>
                                    <p:cond delay="0"/>
                                  </p:stCondLst>
                                  <p:childTnLst>
                                    <p:set>
                                      <p:cBhvr>
                                        <p:cTn id="167" dur="1" fill="hold">
                                          <p:stCondLst>
                                            <p:cond delay="0"/>
                                          </p:stCondLst>
                                        </p:cTn>
                                        <p:tgtEl>
                                          <p:spTgt spid="33"/>
                                        </p:tgtEl>
                                        <p:attrNameLst>
                                          <p:attrName>style.visibility</p:attrName>
                                        </p:attrNameLst>
                                      </p:cBhvr>
                                      <p:to>
                                        <p:strVal val="visible"/>
                                      </p:to>
                                    </p:set>
                                    <p:anim calcmode="lin" valueType="num">
                                      <p:cBhvr>
                                        <p:cTn id="168" dur="1000" fill="hold"/>
                                        <p:tgtEl>
                                          <p:spTgt spid="33"/>
                                        </p:tgtEl>
                                        <p:attrNameLst>
                                          <p:attrName>ppt_w</p:attrName>
                                        </p:attrNameLst>
                                      </p:cBhvr>
                                      <p:tavLst>
                                        <p:tav tm="0">
                                          <p:val>
                                            <p:fltVal val="0"/>
                                          </p:val>
                                        </p:tav>
                                        <p:tav tm="100000">
                                          <p:val>
                                            <p:strVal val="#ppt_w"/>
                                          </p:val>
                                        </p:tav>
                                      </p:tavLst>
                                    </p:anim>
                                    <p:anim calcmode="lin" valueType="num">
                                      <p:cBhvr>
                                        <p:cTn id="169" dur="1000" fill="hold"/>
                                        <p:tgtEl>
                                          <p:spTgt spid="33"/>
                                        </p:tgtEl>
                                        <p:attrNameLst>
                                          <p:attrName>ppt_h</p:attrName>
                                        </p:attrNameLst>
                                      </p:cBhvr>
                                      <p:tavLst>
                                        <p:tav tm="0">
                                          <p:val>
                                            <p:fltVal val="0"/>
                                          </p:val>
                                        </p:tav>
                                        <p:tav tm="100000">
                                          <p:val>
                                            <p:strVal val="#ppt_h"/>
                                          </p:val>
                                        </p:tav>
                                      </p:tavLst>
                                    </p:anim>
                                    <p:animEffect transition="in" filter="fade">
                                      <p:cBhvr>
                                        <p:cTn id="170" dur="1000"/>
                                        <p:tgtEl>
                                          <p:spTgt spid="33"/>
                                        </p:tgtEl>
                                      </p:cBhvr>
                                    </p:animEffect>
                                    <p:anim calcmode="lin" valueType="num">
                                      <p:cBhvr>
                                        <p:cTn id="171" dur="1000" fill="hold"/>
                                        <p:tgtEl>
                                          <p:spTgt spid="33"/>
                                        </p:tgtEl>
                                        <p:attrNameLst>
                                          <p:attrName>ppt_x</p:attrName>
                                        </p:attrNameLst>
                                      </p:cBhvr>
                                      <p:tavLst>
                                        <p:tav tm="0">
                                          <p:val>
                                            <p:fltVal val="0.5"/>
                                          </p:val>
                                        </p:tav>
                                        <p:tav tm="100000">
                                          <p:val>
                                            <p:strVal val="#ppt_x"/>
                                          </p:val>
                                        </p:tav>
                                      </p:tavLst>
                                    </p:anim>
                                    <p:anim calcmode="lin" valueType="num">
                                      <p:cBhvr>
                                        <p:cTn id="172" dur="1000" fill="hold"/>
                                        <p:tgtEl>
                                          <p:spTgt spid="33"/>
                                        </p:tgtEl>
                                        <p:attrNameLst>
                                          <p:attrName>ppt_y</p:attrName>
                                        </p:attrNameLst>
                                      </p:cBhvr>
                                      <p:tavLst>
                                        <p:tav tm="0">
                                          <p:val>
                                            <p:fltVal val="0.5"/>
                                          </p:val>
                                        </p:tav>
                                        <p:tav tm="100000">
                                          <p:val>
                                            <p:strVal val="#ppt_y"/>
                                          </p:val>
                                        </p:tav>
                                      </p:tavLst>
                                    </p:anim>
                                  </p:childTnLst>
                                </p:cTn>
                              </p:par>
                              <p:par>
                                <p:cTn id="173" presetID="53" presetClass="entr" presetSubtype="528" fill="hold" grpId="0" nodeType="withEffect">
                                  <p:stCondLst>
                                    <p:cond delay="0"/>
                                  </p:stCondLst>
                                  <p:childTnLst>
                                    <p:set>
                                      <p:cBhvr>
                                        <p:cTn id="174" dur="1" fill="hold">
                                          <p:stCondLst>
                                            <p:cond delay="0"/>
                                          </p:stCondLst>
                                        </p:cTn>
                                        <p:tgtEl>
                                          <p:spTgt spid="35"/>
                                        </p:tgtEl>
                                        <p:attrNameLst>
                                          <p:attrName>style.visibility</p:attrName>
                                        </p:attrNameLst>
                                      </p:cBhvr>
                                      <p:to>
                                        <p:strVal val="visible"/>
                                      </p:to>
                                    </p:set>
                                    <p:anim calcmode="lin" valueType="num">
                                      <p:cBhvr>
                                        <p:cTn id="175" dur="1000" fill="hold"/>
                                        <p:tgtEl>
                                          <p:spTgt spid="35"/>
                                        </p:tgtEl>
                                        <p:attrNameLst>
                                          <p:attrName>ppt_w</p:attrName>
                                        </p:attrNameLst>
                                      </p:cBhvr>
                                      <p:tavLst>
                                        <p:tav tm="0">
                                          <p:val>
                                            <p:fltVal val="0"/>
                                          </p:val>
                                        </p:tav>
                                        <p:tav tm="100000">
                                          <p:val>
                                            <p:strVal val="#ppt_w"/>
                                          </p:val>
                                        </p:tav>
                                      </p:tavLst>
                                    </p:anim>
                                    <p:anim calcmode="lin" valueType="num">
                                      <p:cBhvr>
                                        <p:cTn id="176" dur="1000" fill="hold"/>
                                        <p:tgtEl>
                                          <p:spTgt spid="35"/>
                                        </p:tgtEl>
                                        <p:attrNameLst>
                                          <p:attrName>ppt_h</p:attrName>
                                        </p:attrNameLst>
                                      </p:cBhvr>
                                      <p:tavLst>
                                        <p:tav tm="0">
                                          <p:val>
                                            <p:fltVal val="0"/>
                                          </p:val>
                                        </p:tav>
                                        <p:tav tm="100000">
                                          <p:val>
                                            <p:strVal val="#ppt_h"/>
                                          </p:val>
                                        </p:tav>
                                      </p:tavLst>
                                    </p:anim>
                                    <p:animEffect transition="in" filter="fade">
                                      <p:cBhvr>
                                        <p:cTn id="177" dur="1000"/>
                                        <p:tgtEl>
                                          <p:spTgt spid="35"/>
                                        </p:tgtEl>
                                      </p:cBhvr>
                                    </p:animEffect>
                                    <p:anim calcmode="lin" valueType="num">
                                      <p:cBhvr>
                                        <p:cTn id="178" dur="1000" fill="hold"/>
                                        <p:tgtEl>
                                          <p:spTgt spid="35"/>
                                        </p:tgtEl>
                                        <p:attrNameLst>
                                          <p:attrName>ppt_x</p:attrName>
                                        </p:attrNameLst>
                                      </p:cBhvr>
                                      <p:tavLst>
                                        <p:tav tm="0">
                                          <p:val>
                                            <p:fltVal val="0.5"/>
                                          </p:val>
                                        </p:tav>
                                        <p:tav tm="100000">
                                          <p:val>
                                            <p:strVal val="#ppt_x"/>
                                          </p:val>
                                        </p:tav>
                                      </p:tavLst>
                                    </p:anim>
                                    <p:anim calcmode="lin" valueType="num">
                                      <p:cBhvr>
                                        <p:cTn id="179" dur="1000" fill="hold"/>
                                        <p:tgtEl>
                                          <p:spTgt spid="35"/>
                                        </p:tgtEl>
                                        <p:attrNameLst>
                                          <p:attrName>ppt_y</p:attrName>
                                        </p:attrNameLst>
                                      </p:cBhvr>
                                      <p:tavLst>
                                        <p:tav tm="0">
                                          <p:val>
                                            <p:fltVal val="0.5"/>
                                          </p:val>
                                        </p:tav>
                                        <p:tav tm="100000">
                                          <p:val>
                                            <p:strVal val="#ppt_y"/>
                                          </p:val>
                                        </p:tav>
                                      </p:tavLst>
                                    </p:anim>
                                  </p:childTnLst>
                                </p:cTn>
                              </p:par>
                              <p:par>
                                <p:cTn id="180" presetID="53" presetClass="entr" presetSubtype="528" fill="hold" grpId="0" nodeType="withEffect">
                                  <p:stCondLst>
                                    <p:cond delay="0"/>
                                  </p:stCondLst>
                                  <p:childTnLst>
                                    <p:set>
                                      <p:cBhvr>
                                        <p:cTn id="181" dur="1" fill="hold">
                                          <p:stCondLst>
                                            <p:cond delay="0"/>
                                          </p:stCondLst>
                                        </p:cTn>
                                        <p:tgtEl>
                                          <p:spTgt spid="39"/>
                                        </p:tgtEl>
                                        <p:attrNameLst>
                                          <p:attrName>style.visibility</p:attrName>
                                        </p:attrNameLst>
                                      </p:cBhvr>
                                      <p:to>
                                        <p:strVal val="visible"/>
                                      </p:to>
                                    </p:set>
                                    <p:anim calcmode="lin" valueType="num">
                                      <p:cBhvr>
                                        <p:cTn id="182" dur="1000" fill="hold"/>
                                        <p:tgtEl>
                                          <p:spTgt spid="39"/>
                                        </p:tgtEl>
                                        <p:attrNameLst>
                                          <p:attrName>ppt_w</p:attrName>
                                        </p:attrNameLst>
                                      </p:cBhvr>
                                      <p:tavLst>
                                        <p:tav tm="0">
                                          <p:val>
                                            <p:fltVal val="0"/>
                                          </p:val>
                                        </p:tav>
                                        <p:tav tm="100000">
                                          <p:val>
                                            <p:strVal val="#ppt_w"/>
                                          </p:val>
                                        </p:tav>
                                      </p:tavLst>
                                    </p:anim>
                                    <p:anim calcmode="lin" valueType="num">
                                      <p:cBhvr>
                                        <p:cTn id="183" dur="1000" fill="hold"/>
                                        <p:tgtEl>
                                          <p:spTgt spid="39"/>
                                        </p:tgtEl>
                                        <p:attrNameLst>
                                          <p:attrName>ppt_h</p:attrName>
                                        </p:attrNameLst>
                                      </p:cBhvr>
                                      <p:tavLst>
                                        <p:tav tm="0">
                                          <p:val>
                                            <p:fltVal val="0"/>
                                          </p:val>
                                        </p:tav>
                                        <p:tav tm="100000">
                                          <p:val>
                                            <p:strVal val="#ppt_h"/>
                                          </p:val>
                                        </p:tav>
                                      </p:tavLst>
                                    </p:anim>
                                    <p:animEffect transition="in" filter="fade">
                                      <p:cBhvr>
                                        <p:cTn id="184" dur="1000"/>
                                        <p:tgtEl>
                                          <p:spTgt spid="39"/>
                                        </p:tgtEl>
                                      </p:cBhvr>
                                    </p:animEffect>
                                    <p:anim calcmode="lin" valueType="num">
                                      <p:cBhvr>
                                        <p:cTn id="185" dur="1000" fill="hold"/>
                                        <p:tgtEl>
                                          <p:spTgt spid="39"/>
                                        </p:tgtEl>
                                        <p:attrNameLst>
                                          <p:attrName>ppt_x</p:attrName>
                                        </p:attrNameLst>
                                      </p:cBhvr>
                                      <p:tavLst>
                                        <p:tav tm="0">
                                          <p:val>
                                            <p:fltVal val="0.5"/>
                                          </p:val>
                                        </p:tav>
                                        <p:tav tm="100000">
                                          <p:val>
                                            <p:strVal val="#ppt_x"/>
                                          </p:val>
                                        </p:tav>
                                      </p:tavLst>
                                    </p:anim>
                                    <p:anim calcmode="lin" valueType="num">
                                      <p:cBhvr>
                                        <p:cTn id="186" dur="1000" fill="hold"/>
                                        <p:tgtEl>
                                          <p:spTgt spid="39"/>
                                        </p:tgtEl>
                                        <p:attrNameLst>
                                          <p:attrName>ppt_y</p:attrName>
                                        </p:attrNameLst>
                                      </p:cBhvr>
                                      <p:tavLst>
                                        <p:tav tm="0">
                                          <p:val>
                                            <p:fltVal val="0.5"/>
                                          </p:val>
                                        </p:tav>
                                        <p:tav tm="100000">
                                          <p:val>
                                            <p:strVal val="#ppt_y"/>
                                          </p:val>
                                        </p:tav>
                                      </p:tavLst>
                                    </p:anim>
                                  </p:childTnLst>
                                </p:cTn>
                              </p:par>
                              <p:par>
                                <p:cTn id="187" presetID="53" presetClass="entr" presetSubtype="528" fill="hold" grpId="0" nodeType="withEffect">
                                  <p:stCondLst>
                                    <p:cond delay="0"/>
                                  </p:stCondLst>
                                  <p:childTnLst>
                                    <p:set>
                                      <p:cBhvr>
                                        <p:cTn id="188" dur="1" fill="hold">
                                          <p:stCondLst>
                                            <p:cond delay="0"/>
                                          </p:stCondLst>
                                        </p:cTn>
                                        <p:tgtEl>
                                          <p:spTgt spid="42"/>
                                        </p:tgtEl>
                                        <p:attrNameLst>
                                          <p:attrName>style.visibility</p:attrName>
                                        </p:attrNameLst>
                                      </p:cBhvr>
                                      <p:to>
                                        <p:strVal val="visible"/>
                                      </p:to>
                                    </p:set>
                                    <p:anim calcmode="lin" valueType="num">
                                      <p:cBhvr>
                                        <p:cTn id="189" dur="1000" fill="hold"/>
                                        <p:tgtEl>
                                          <p:spTgt spid="42"/>
                                        </p:tgtEl>
                                        <p:attrNameLst>
                                          <p:attrName>ppt_w</p:attrName>
                                        </p:attrNameLst>
                                      </p:cBhvr>
                                      <p:tavLst>
                                        <p:tav tm="0">
                                          <p:val>
                                            <p:fltVal val="0"/>
                                          </p:val>
                                        </p:tav>
                                        <p:tav tm="100000">
                                          <p:val>
                                            <p:strVal val="#ppt_w"/>
                                          </p:val>
                                        </p:tav>
                                      </p:tavLst>
                                    </p:anim>
                                    <p:anim calcmode="lin" valueType="num">
                                      <p:cBhvr>
                                        <p:cTn id="190" dur="1000" fill="hold"/>
                                        <p:tgtEl>
                                          <p:spTgt spid="42"/>
                                        </p:tgtEl>
                                        <p:attrNameLst>
                                          <p:attrName>ppt_h</p:attrName>
                                        </p:attrNameLst>
                                      </p:cBhvr>
                                      <p:tavLst>
                                        <p:tav tm="0">
                                          <p:val>
                                            <p:fltVal val="0"/>
                                          </p:val>
                                        </p:tav>
                                        <p:tav tm="100000">
                                          <p:val>
                                            <p:strVal val="#ppt_h"/>
                                          </p:val>
                                        </p:tav>
                                      </p:tavLst>
                                    </p:anim>
                                    <p:animEffect transition="in" filter="fade">
                                      <p:cBhvr>
                                        <p:cTn id="191" dur="1000"/>
                                        <p:tgtEl>
                                          <p:spTgt spid="42"/>
                                        </p:tgtEl>
                                      </p:cBhvr>
                                    </p:animEffect>
                                    <p:anim calcmode="lin" valueType="num">
                                      <p:cBhvr>
                                        <p:cTn id="192" dur="1000" fill="hold"/>
                                        <p:tgtEl>
                                          <p:spTgt spid="42"/>
                                        </p:tgtEl>
                                        <p:attrNameLst>
                                          <p:attrName>ppt_x</p:attrName>
                                        </p:attrNameLst>
                                      </p:cBhvr>
                                      <p:tavLst>
                                        <p:tav tm="0">
                                          <p:val>
                                            <p:fltVal val="0.5"/>
                                          </p:val>
                                        </p:tav>
                                        <p:tav tm="100000">
                                          <p:val>
                                            <p:strVal val="#ppt_x"/>
                                          </p:val>
                                        </p:tav>
                                      </p:tavLst>
                                    </p:anim>
                                    <p:anim calcmode="lin" valueType="num">
                                      <p:cBhvr>
                                        <p:cTn id="193" dur="1000" fill="hold"/>
                                        <p:tgtEl>
                                          <p:spTgt spid="42"/>
                                        </p:tgtEl>
                                        <p:attrNameLst>
                                          <p:attrName>ppt_y</p:attrName>
                                        </p:attrNameLst>
                                      </p:cBhvr>
                                      <p:tavLst>
                                        <p:tav tm="0">
                                          <p:val>
                                            <p:fltVal val="0.5"/>
                                          </p:val>
                                        </p:tav>
                                        <p:tav tm="100000">
                                          <p:val>
                                            <p:strVal val="#ppt_y"/>
                                          </p:val>
                                        </p:tav>
                                      </p:tavLst>
                                    </p:anim>
                                  </p:childTnLst>
                                </p:cTn>
                              </p:par>
                              <p:par>
                                <p:cTn id="194" presetID="53" presetClass="entr" presetSubtype="528" fill="hold" grpId="0" nodeType="withEffect">
                                  <p:stCondLst>
                                    <p:cond delay="0"/>
                                  </p:stCondLst>
                                  <p:childTnLst>
                                    <p:set>
                                      <p:cBhvr>
                                        <p:cTn id="195" dur="1" fill="hold">
                                          <p:stCondLst>
                                            <p:cond delay="0"/>
                                          </p:stCondLst>
                                        </p:cTn>
                                        <p:tgtEl>
                                          <p:spTgt spid="48">
                                            <p:txEl>
                                              <p:pRg st="0" end="0"/>
                                            </p:txEl>
                                          </p:spTgt>
                                        </p:tgtEl>
                                        <p:attrNameLst>
                                          <p:attrName>style.visibility</p:attrName>
                                        </p:attrNameLst>
                                      </p:cBhvr>
                                      <p:to>
                                        <p:strVal val="visible"/>
                                      </p:to>
                                    </p:set>
                                    <p:anim calcmode="lin" valueType="num">
                                      <p:cBhvr>
                                        <p:cTn id="196"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97" dur="1000" fill="hold"/>
                                        <p:tgtEl>
                                          <p:spTgt spid="48">
                                            <p:txEl>
                                              <p:pRg st="0" end="0"/>
                                            </p:txEl>
                                          </p:spTgt>
                                        </p:tgtEl>
                                        <p:attrNameLst>
                                          <p:attrName>ppt_h</p:attrName>
                                        </p:attrNameLst>
                                      </p:cBhvr>
                                      <p:tavLst>
                                        <p:tav tm="0">
                                          <p:val>
                                            <p:fltVal val="0"/>
                                          </p:val>
                                        </p:tav>
                                        <p:tav tm="100000">
                                          <p:val>
                                            <p:strVal val="#ppt_h"/>
                                          </p:val>
                                        </p:tav>
                                      </p:tavLst>
                                    </p:anim>
                                    <p:animEffect transition="in" filter="fade">
                                      <p:cBhvr>
                                        <p:cTn id="198" dur="1000"/>
                                        <p:tgtEl>
                                          <p:spTgt spid="48">
                                            <p:txEl>
                                              <p:pRg st="0" end="0"/>
                                            </p:txEl>
                                          </p:spTgt>
                                        </p:tgtEl>
                                      </p:cBhvr>
                                    </p:animEffect>
                                    <p:anim calcmode="lin" valueType="num">
                                      <p:cBhvr>
                                        <p:cTn id="199" dur="1000" fill="hold"/>
                                        <p:tgtEl>
                                          <p:spTgt spid="48">
                                            <p:txEl>
                                              <p:pRg st="0" end="0"/>
                                            </p:txEl>
                                          </p:spTgt>
                                        </p:tgtEl>
                                        <p:attrNameLst>
                                          <p:attrName>ppt_x</p:attrName>
                                        </p:attrNameLst>
                                      </p:cBhvr>
                                      <p:tavLst>
                                        <p:tav tm="0">
                                          <p:val>
                                            <p:fltVal val="0.5"/>
                                          </p:val>
                                        </p:tav>
                                        <p:tav tm="100000">
                                          <p:val>
                                            <p:strVal val="#ppt_x"/>
                                          </p:val>
                                        </p:tav>
                                      </p:tavLst>
                                    </p:anim>
                                    <p:anim calcmode="lin" valueType="num">
                                      <p:cBhvr>
                                        <p:cTn id="200" dur="1000" fill="hold"/>
                                        <p:tgtEl>
                                          <p:spTgt spid="48">
                                            <p:txEl>
                                              <p:pRg st="0" end="0"/>
                                            </p:txEl>
                                          </p:spTgt>
                                        </p:tgtEl>
                                        <p:attrNameLst>
                                          <p:attrName>ppt_y</p:attrName>
                                        </p:attrNameLst>
                                      </p:cBhvr>
                                      <p:tavLst>
                                        <p:tav tm="0">
                                          <p:val>
                                            <p:fltVal val="0.5"/>
                                          </p:val>
                                        </p:tav>
                                        <p:tav tm="100000">
                                          <p:val>
                                            <p:strVal val="#ppt_y"/>
                                          </p:val>
                                        </p:tav>
                                      </p:tavLst>
                                    </p:anim>
                                  </p:childTnLst>
                                </p:cTn>
                              </p:par>
                              <p:par>
                                <p:cTn id="201" presetID="53" presetClass="entr" presetSubtype="528" fill="hold" grpId="0" nodeType="withEffect">
                                  <p:stCondLst>
                                    <p:cond delay="0"/>
                                  </p:stCondLst>
                                  <p:childTnLst>
                                    <p:set>
                                      <p:cBhvr>
                                        <p:cTn id="202" dur="1" fill="hold">
                                          <p:stCondLst>
                                            <p:cond delay="0"/>
                                          </p:stCondLst>
                                        </p:cTn>
                                        <p:tgtEl>
                                          <p:spTgt spid="49">
                                            <p:txEl>
                                              <p:pRg st="0" end="0"/>
                                            </p:txEl>
                                          </p:spTgt>
                                        </p:tgtEl>
                                        <p:attrNameLst>
                                          <p:attrName>style.visibility</p:attrName>
                                        </p:attrNameLst>
                                      </p:cBhvr>
                                      <p:to>
                                        <p:strVal val="visible"/>
                                      </p:to>
                                    </p:set>
                                    <p:anim calcmode="lin" valueType="num">
                                      <p:cBhvr>
                                        <p:cTn id="203" dur="10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204" dur="1000" fill="hold"/>
                                        <p:tgtEl>
                                          <p:spTgt spid="49">
                                            <p:txEl>
                                              <p:pRg st="0" end="0"/>
                                            </p:txEl>
                                          </p:spTgt>
                                        </p:tgtEl>
                                        <p:attrNameLst>
                                          <p:attrName>ppt_h</p:attrName>
                                        </p:attrNameLst>
                                      </p:cBhvr>
                                      <p:tavLst>
                                        <p:tav tm="0">
                                          <p:val>
                                            <p:fltVal val="0"/>
                                          </p:val>
                                        </p:tav>
                                        <p:tav tm="100000">
                                          <p:val>
                                            <p:strVal val="#ppt_h"/>
                                          </p:val>
                                        </p:tav>
                                      </p:tavLst>
                                    </p:anim>
                                    <p:animEffect transition="in" filter="fade">
                                      <p:cBhvr>
                                        <p:cTn id="205" dur="1000"/>
                                        <p:tgtEl>
                                          <p:spTgt spid="49">
                                            <p:txEl>
                                              <p:pRg st="0" end="0"/>
                                            </p:txEl>
                                          </p:spTgt>
                                        </p:tgtEl>
                                      </p:cBhvr>
                                    </p:animEffect>
                                    <p:anim calcmode="lin" valueType="num">
                                      <p:cBhvr>
                                        <p:cTn id="206" dur="1000" fill="hold"/>
                                        <p:tgtEl>
                                          <p:spTgt spid="49">
                                            <p:txEl>
                                              <p:pRg st="0" end="0"/>
                                            </p:txEl>
                                          </p:spTgt>
                                        </p:tgtEl>
                                        <p:attrNameLst>
                                          <p:attrName>ppt_x</p:attrName>
                                        </p:attrNameLst>
                                      </p:cBhvr>
                                      <p:tavLst>
                                        <p:tav tm="0">
                                          <p:val>
                                            <p:fltVal val="0.5"/>
                                          </p:val>
                                        </p:tav>
                                        <p:tav tm="100000">
                                          <p:val>
                                            <p:strVal val="#ppt_x"/>
                                          </p:val>
                                        </p:tav>
                                      </p:tavLst>
                                    </p:anim>
                                    <p:anim calcmode="lin" valueType="num">
                                      <p:cBhvr>
                                        <p:cTn id="207" dur="1000" fill="hold"/>
                                        <p:tgtEl>
                                          <p:spTgt spid="49">
                                            <p:txEl>
                                              <p:pRg st="0" end="0"/>
                                            </p:txEl>
                                          </p:spTgt>
                                        </p:tgtEl>
                                        <p:attrNameLst>
                                          <p:attrName>ppt_y</p:attrName>
                                        </p:attrNameLst>
                                      </p:cBhvr>
                                      <p:tavLst>
                                        <p:tav tm="0">
                                          <p:val>
                                            <p:fltVal val="0.5"/>
                                          </p:val>
                                        </p:tav>
                                        <p:tav tm="100000">
                                          <p:val>
                                            <p:strVal val="#ppt_y"/>
                                          </p:val>
                                        </p:tav>
                                      </p:tavLst>
                                    </p:anim>
                                  </p:childTnLst>
                                </p:cTn>
                              </p:par>
                              <p:par>
                                <p:cTn id="208" presetID="53" presetClass="entr" presetSubtype="528" fill="hold" grpId="0" nodeType="withEffect">
                                  <p:stCondLst>
                                    <p:cond delay="0"/>
                                  </p:stCondLst>
                                  <p:childTnLst>
                                    <p:set>
                                      <p:cBhvr>
                                        <p:cTn id="209" dur="1" fill="hold">
                                          <p:stCondLst>
                                            <p:cond delay="0"/>
                                          </p:stCondLst>
                                        </p:cTn>
                                        <p:tgtEl>
                                          <p:spTgt spid="50">
                                            <p:txEl>
                                              <p:pRg st="0" end="0"/>
                                            </p:txEl>
                                          </p:spTgt>
                                        </p:tgtEl>
                                        <p:attrNameLst>
                                          <p:attrName>style.visibility</p:attrName>
                                        </p:attrNameLst>
                                      </p:cBhvr>
                                      <p:to>
                                        <p:strVal val="visible"/>
                                      </p:to>
                                    </p:set>
                                    <p:anim calcmode="lin" valueType="num">
                                      <p:cBhvr>
                                        <p:cTn id="210" dur="1000" fill="hold"/>
                                        <p:tgtEl>
                                          <p:spTgt spid="50">
                                            <p:txEl>
                                              <p:pRg st="0" end="0"/>
                                            </p:txEl>
                                          </p:spTgt>
                                        </p:tgtEl>
                                        <p:attrNameLst>
                                          <p:attrName>ppt_w</p:attrName>
                                        </p:attrNameLst>
                                      </p:cBhvr>
                                      <p:tavLst>
                                        <p:tav tm="0">
                                          <p:val>
                                            <p:fltVal val="0"/>
                                          </p:val>
                                        </p:tav>
                                        <p:tav tm="100000">
                                          <p:val>
                                            <p:strVal val="#ppt_w"/>
                                          </p:val>
                                        </p:tav>
                                      </p:tavLst>
                                    </p:anim>
                                    <p:anim calcmode="lin" valueType="num">
                                      <p:cBhvr>
                                        <p:cTn id="211" dur="1000" fill="hold"/>
                                        <p:tgtEl>
                                          <p:spTgt spid="50">
                                            <p:txEl>
                                              <p:pRg st="0" end="0"/>
                                            </p:txEl>
                                          </p:spTgt>
                                        </p:tgtEl>
                                        <p:attrNameLst>
                                          <p:attrName>ppt_h</p:attrName>
                                        </p:attrNameLst>
                                      </p:cBhvr>
                                      <p:tavLst>
                                        <p:tav tm="0">
                                          <p:val>
                                            <p:fltVal val="0"/>
                                          </p:val>
                                        </p:tav>
                                        <p:tav tm="100000">
                                          <p:val>
                                            <p:strVal val="#ppt_h"/>
                                          </p:val>
                                        </p:tav>
                                      </p:tavLst>
                                    </p:anim>
                                    <p:animEffect transition="in" filter="fade">
                                      <p:cBhvr>
                                        <p:cTn id="212" dur="1000"/>
                                        <p:tgtEl>
                                          <p:spTgt spid="50">
                                            <p:txEl>
                                              <p:pRg st="0" end="0"/>
                                            </p:txEl>
                                          </p:spTgt>
                                        </p:tgtEl>
                                      </p:cBhvr>
                                    </p:animEffect>
                                    <p:anim calcmode="lin" valueType="num">
                                      <p:cBhvr>
                                        <p:cTn id="213" dur="1000" fill="hold"/>
                                        <p:tgtEl>
                                          <p:spTgt spid="50">
                                            <p:txEl>
                                              <p:pRg st="0" end="0"/>
                                            </p:txEl>
                                          </p:spTgt>
                                        </p:tgtEl>
                                        <p:attrNameLst>
                                          <p:attrName>ppt_x</p:attrName>
                                        </p:attrNameLst>
                                      </p:cBhvr>
                                      <p:tavLst>
                                        <p:tav tm="0">
                                          <p:val>
                                            <p:fltVal val="0.5"/>
                                          </p:val>
                                        </p:tav>
                                        <p:tav tm="100000">
                                          <p:val>
                                            <p:strVal val="#ppt_x"/>
                                          </p:val>
                                        </p:tav>
                                      </p:tavLst>
                                    </p:anim>
                                    <p:anim calcmode="lin" valueType="num">
                                      <p:cBhvr>
                                        <p:cTn id="214" dur="1000" fill="hold"/>
                                        <p:tgtEl>
                                          <p:spTgt spid="50">
                                            <p:txEl>
                                              <p:pRg st="0" end="0"/>
                                            </p:txEl>
                                          </p:spTgt>
                                        </p:tgtEl>
                                        <p:attrNameLst>
                                          <p:attrName>ppt_y</p:attrName>
                                        </p:attrNameLst>
                                      </p:cBhvr>
                                      <p:tavLst>
                                        <p:tav tm="0">
                                          <p:val>
                                            <p:fltVal val="0.5"/>
                                          </p:val>
                                        </p:tav>
                                        <p:tav tm="100000">
                                          <p:val>
                                            <p:strVal val="#ppt_y"/>
                                          </p:val>
                                        </p:tav>
                                      </p:tavLst>
                                    </p:anim>
                                  </p:childTnLst>
                                </p:cTn>
                              </p:par>
                              <p:par>
                                <p:cTn id="215" presetID="53" presetClass="entr" presetSubtype="528" fill="hold" grpId="0" nodeType="withEffect">
                                  <p:stCondLst>
                                    <p:cond delay="0"/>
                                  </p:stCondLst>
                                  <p:childTnLst>
                                    <p:set>
                                      <p:cBhvr>
                                        <p:cTn id="216" dur="1" fill="hold">
                                          <p:stCondLst>
                                            <p:cond delay="0"/>
                                          </p:stCondLst>
                                        </p:cTn>
                                        <p:tgtEl>
                                          <p:spTgt spid="51">
                                            <p:txEl>
                                              <p:pRg st="0" end="0"/>
                                            </p:txEl>
                                          </p:spTgt>
                                        </p:tgtEl>
                                        <p:attrNameLst>
                                          <p:attrName>style.visibility</p:attrName>
                                        </p:attrNameLst>
                                      </p:cBhvr>
                                      <p:to>
                                        <p:strVal val="visible"/>
                                      </p:to>
                                    </p:set>
                                    <p:anim calcmode="lin" valueType="num">
                                      <p:cBhvr>
                                        <p:cTn id="217" dur="10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218" dur="10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219" dur="1000"/>
                                        <p:tgtEl>
                                          <p:spTgt spid="51">
                                            <p:txEl>
                                              <p:pRg st="0" end="0"/>
                                            </p:txEl>
                                          </p:spTgt>
                                        </p:tgtEl>
                                      </p:cBhvr>
                                    </p:animEffect>
                                    <p:anim calcmode="lin" valueType="num">
                                      <p:cBhvr>
                                        <p:cTn id="220" dur="1000" fill="hold"/>
                                        <p:tgtEl>
                                          <p:spTgt spid="51">
                                            <p:txEl>
                                              <p:pRg st="0" end="0"/>
                                            </p:txEl>
                                          </p:spTgt>
                                        </p:tgtEl>
                                        <p:attrNameLst>
                                          <p:attrName>ppt_x</p:attrName>
                                        </p:attrNameLst>
                                      </p:cBhvr>
                                      <p:tavLst>
                                        <p:tav tm="0">
                                          <p:val>
                                            <p:fltVal val="0.5"/>
                                          </p:val>
                                        </p:tav>
                                        <p:tav tm="100000">
                                          <p:val>
                                            <p:strVal val="#ppt_x"/>
                                          </p:val>
                                        </p:tav>
                                      </p:tavLst>
                                    </p:anim>
                                    <p:anim calcmode="lin" valueType="num">
                                      <p:cBhvr>
                                        <p:cTn id="221" dur="1000" fill="hold"/>
                                        <p:tgtEl>
                                          <p:spTgt spid="51">
                                            <p:txEl>
                                              <p:pRg st="0" end="0"/>
                                            </p:txEl>
                                          </p:spTgt>
                                        </p:tgtEl>
                                        <p:attrNameLst>
                                          <p:attrName>ppt_y</p:attrName>
                                        </p:attrNameLst>
                                      </p:cBhvr>
                                      <p:tavLst>
                                        <p:tav tm="0">
                                          <p:val>
                                            <p:fltVal val="0.5"/>
                                          </p:val>
                                        </p:tav>
                                        <p:tav tm="100000">
                                          <p:val>
                                            <p:strVal val="#ppt_y"/>
                                          </p:val>
                                        </p:tav>
                                      </p:tavLst>
                                    </p:anim>
                                  </p:childTnLst>
                                </p:cTn>
                              </p:par>
                              <p:par>
                                <p:cTn id="222" presetID="53" presetClass="entr" presetSubtype="528" fill="hold" grpId="0" nodeType="withEffect" nodePh="1">
                                  <p:stCondLst>
                                    <p:cond delay="0"/>
                                  </p:stCondLst>
                                  <p:endCondLst>
                                    <p:cond evt="begin" delay="0">
                                      <p:tn val="222"/>
                                    </p:cond>
                                  </p:endCondLst>
                                  <p:childTnLst>
                                    <p:set>
                                      <p:cBhvr>
                                        <p:cTn id="223" dur="1" fill="hold">
                                          <p:stCondLst>
                                            <p:cond delay="0"/>
                                          </p:stCondLst>
                                        </p:cTn>
                                        <p:tgtEl>
                                          <p:spTgt spid="65"/>
                                        </p:tgtEl>
                                        <p:attrNameLst>
                                          <p:attrName>style.visibility</p:attrName>
                                        </p:attrNameLst>
                                      </p:cBhvr>
                                      <p:to>
                                        <p:strVal val="visible"/>
                                      </p:to>
                                    </p:set>
                                    <p:anim calcmode="lin" valueType="num">
                                      <p:cBhvr>
                                        <p:cTn id="224" dur="1000" fill="hold"/>
                                        <p:tgtEl>
                                          <p:spTgt spid="65"/>
                                        </p:tgtEl>
                                        <p:attrNameLst>
                                          <p:attrName>ppt_w</p:attrName>
                                        </p:attrNameLst>
                                      </p:cBhvr>
                                      <p:tavLst>
                                        <p:tav tm="0">
                                          <p:val>
                                            <p:fltVal val="0"/>
                                          </p:val>
                                        </p:tav>
                                        <p:tav tm="100000">
                                          <p:val>
                                            <p:strVal val="#ppt_w"/>
                                          </p:val>
                                        </p:tav>
                                      </p:tavLst>
                                    </p:anim>
                                    <p:anim calcmode="lin" valueType="num">
                                      <p:cBhvr>
                                        <p:cTn id="225" dur="1000" fill="hold"/>
                                        <p:tgtEl>
                                          <p:spTgt spid="65"/>
                                        </p:tgtEl>
                                        <p:attrNameLst>
                                          <p:attrName>ppt_h</p:attrName>
                                        </p:attrNameLst>
                                      </p:cBhvr>
                                      <p:tavLst>
                                        <p:tav tm="0">
                                          <p:val>
                                            <p:fltVal val="0"/>
                                          </p:val>
                                        </p:tav>
                                        <p:tav tm="100000">
                                          <p:val>
                                            <p:strVal val="#ppt_h"/>
                                          </p:val>
                                        </p:tav>
                                      </p:tavLst>
                                    </p:anim>
                                    <p:animEffect transition="in" filter="fade">
                                      <p:cBhvr>
                                        <p:cTn id="226" dur="1000"/>
                                        <p:tgtEl>
                                          <p:spTgt spid="65"/>
                                        </p:tgtEl>
                                      </p:cBhvr>
                                    </p:animEffect>
                                    <p:anim calcmode="lin" valueType="num">
                                      <p:cBhvr>
                                        <p:cTn id="227" dur="1000" fill="hold"/>
                                        <p:tgtEl>
                                          <p:spTgt spid="65"/>
                                        </p:tgtEl>
                                        <p:attrNameLst>
                                          <p:attrName>ppt_x</p:attrName>
                                        </p:attrNameLst>
                                      </p:cBhvr>
                                      <p:tavLst>
                                        <p:tav tm="0">
                                          <p:val>
                                            <p:fltVal val="0.5"/>
                                          </p:val>
                                        </p:tav>
                                        <p:tav tm="100000">
                                          <p:val>
                                            <p:strVal val="#ppt_x"/>
                                          </p:val>
                                        </p:tav>
                                      </p:tavLst>
                                    </p:anim>
                                    <p:anim calcmode="lin" valueType="num">
                                      <p:cBhvr>
                                        <p:cTn id="228" dur="1000" fill="hold"/>
                                        <p:tgtEl>
                                          <p:spTgt spid="65"/>
                                        </p:tgtEl>
                                        <p:attrNameLst>
                                          <p:attrName>ppt_y</p:attrName>
                                        </p:attrNameLst>
                                      </p:cBhvr>
                                      <p:tavLst>
                                        <p:tav tm="0">
                                          <p:val>
                                            <p:fltVal val="0.5"/>
                                          </p:val>
                                        </p:tav>
                                        <p:tav tm="100000">
                                          <p:val>
                                            <p:strVal val="#ppt_y"/>
                                          </p:val>
                                        </p:tav>
                                      </p:tavLst>
                                    </p:anim>
                                  </p:childTnLst>
                                </p:cTn>
                              </p:par>
                              <p:par>
                                <p:cTn id="229" presetID="53" presetClass="entr" presetSubtype="528" fill="hold" grpId="0" nodeType="withEffect" nodePh="1">
                                  <p:stCondLst>
                                    <p:cond delay="0"/>
                                  </p:stCondLst>
                                  <p:endCondLst>
                                    <p:cond evt="begin" delay="0">
                                      <p:tn val="229"/>
                                    </p:cond>
                                  </p:endCondLst>
                                  <p:childTnLst>
                                    <p:set>
                                      <p:cBhvr>
                                        <p:cTn id="230" dur="1" fill="hold">
                                          <p:stCondLst>
                                            <p:cond delay="0"/>
                                          </p:stCondLst>
                                        </p:cTn>
                                        <p:tgtEl>
                                          <p:spTgt spid="66"/>
                                        </p:tgtEl>
                                        <p:attrNameLst>
                                          <p:attrName>style.visibility</p:attrName>
                                        </p:attrNameLst>
                                      </p:cBhvr>
                                      <p:to>
                                        <p:strVal val="visible"/>
                                      </p:to>
                                    </p:set>
                                    <p:anim calcmode="lin" valueType="num">
                                      <p:cBhvr>
                                        <p:cTn id="231" dur="1000" fill="hold"/>
                                        <p:tgtEl>
                                          <p:spTgt spid="66"/>
                                        </p:tgtEl>
                                        <p:attrNameLst>
                                          <p:attrName>ppt_w</p:attrName>
                                        </p:attrNameLst>
                                      </p:cBhvr>
                                      <p:tavLst>
                                        <p:tav tm="0">
                                          <p:val>
                                            <p:fltVal val="0"/>
                                          </p:val>
                                        </p:tav>
                                        <p:tav tm="100000">
                                          <p:val>
                                            <p:strVal val="#ppt_w"/>
                                          </p:val>
                                        </p:tav>
                                      </p:tavLst>
                                    </p:anim>
                                    <p:anim calcmode="lin" valueType="num">
                                      <p:cBhvr>
                                        <p:cTn id="232" dur="1000" fill="hold"/>
                                        <p:tgtEl>
                                          <p:spTgt spid="66"/>
                                        </p:tgtEl>
                                        <p:attrNameLst>
                                          <p:attrName>ppt_h</p:attrName>
                                        </p:attrNameLst>
                                      </p:cBhvr>
                                      <p:tavLst>
                                        <p:tav tm="0">
                                          <p:val>
                                            <p:fltVal val="0"/>
                                          </p:val>
                                        </p:tav>
                                        <p:tav tm="100000">
                                          <p:val>
                                            <p:strVal val="#ppt_h"/>
                                          </p:val>
                                        </p:tav>
                                      </p:tavLst>
                                    </p:anim>
                                    <p:animEffect transition="in" filter="fade">
                                      <p:cBhvr>
                                        <p:cTn id="233" dur="1000"/>
                                        <p:tgtEl>
                                          <p:spTgt spid="66"/>
                                        </p:tgtEl>
                                      </p:cBhvr>
                                    </p:animEffect>
                                    <p:anim calcmode="lin" valueType="num">
                                      <p:cBhvr>
                                        <p:cTn id="234" dur="1000" fill="hold"/>
                                        <p:tgtEl>
                                          <p:spTgt spid="66"/>
                                        </p:tgtEl>
                                        <p:attrNameLst>
                                          <p:attrName>ppt_x</p:attrName>
                                        </p:attrNameLst>
                                      </p:cBhvr>
                                      <p:tavLst>
                                        <p:tav tm="0">
                                          <p:val>
                                            <p:fltVal val="0.5"/>
                                          </p:val>
                                        </p:tav>
                                        <p:tav tm="100000">
                                          <p:val>
                                            <p:strVal val="#ppt_x"/>
                                          </p:val>
                                        </p:tav>
                                      </p:tavLst>
                                    </p:anim>
                                    <p:anim calcmode="lin" valueType="num">
                                      <p:cBhvr>
                                        <p:cTn id="235" dur="1000" fill="hold"/>
                                        <p:tgtEl>
                                          <p:spTgt spid="66"/>
                                        </p:tgtEl>
                                        <p:attrNameLst>
                                          <p:attrName>ppt_y</p:attrName>
                                        </p:attrNameLst>
                                      </p:cBhvr>
                                      <p:tavLst>
                                        <p:tav tm="0">
                                          <p:val>
                                            <p:fltVal val="0.5"/>
                                          </p:val>
                                        </p:tav>
                                        <p:tav tm="100000">
                                          <p:val>
                                            <p:strVal val="#ppt_y"/>
                                          </p:val>
                                        </p:tav>
                                      </p:tavLst>
                                    </p:anim>
                                  </p:childTnLst>
                                </p:cTn>
                              </p:par>
                              <p:par>
                                <p:cTn id="236" presetID="53" presetClass="entr" presetSubtype="528" fill="hold" grpId="0" nodeType="withEffect" nodePh="1">
                                  <p:stCondLst>
                                    <p:cond delay="0"/>
                                  </p:stCondLst>
                                  <p:endCondLst>
                                    <p:cond evt="begin" delay="0">
                                      <p:tn val="236"/>
                                    </p:cond>
                                  </p:endCondLst>
                                  <p:childTnLst>
                                    <p:set>
                                      <p:cBhvr>
                                        <p:cTn id="237" dur="1" fill="hold">
                                          <p:stCondLst>
                                            <p:cond delay="0"/>
                                          </p:stCondLst>
                                        </p:cTn>
                                        <p:tgtEl>
                                          <p:spTgt spid="67"/>
                                        </p:tgtEl>
                                        <p:attrNameLst>
                                          <p:attrName>style.visibility</p:attrName>
                                        </p:attrNameLst>
                                      </p:cBhvr>
                                      <p:to>
                                        <p:strVal val="visible"/>
                                      </p:to>
                                    </p:set>
                                    <p:anim calcmode="lin" valueType="num">
                                      <p:cBhvr>
                                        <p:cTn id="238" dur="1000" fill="hold"/>
                                        <p:tgtEl>
                                          <p:spTgt spid="67"/>
                                        </p:tgtEl>
                                        <p:attrNameLst>
                                          <p:attrName>ppt_w</p:attrName>
                                        </p:attrNameLst>
                                      </p:cBhvr>
                                      <p:tavLst>
                                        <p:tav tm="0">
                                          <p:val>
                                            <p:fltVal val="0"/>
                                          </p:val>
                                        </p:tav>
                                        <p:tav tm="100000">
                                          <p:val>
                                            <p:strVal val="#ppt_w"/>
                                          </p:val>
                                        </p:tav>
                                      </p:tavLst>
                                    </p:anim>
                                    <p:anim calcmode="lin" valueType="num">
                                      <p:cBhvr>
                                        <p:cTn id="239" dur="1000" fill="hold"/>
                                        <p:tgtEl>
                                          <p:spTgt spid="67"/>
                                        </p:tgtEl>
                                        <p:attrNameLst>
                                          <p:attrName>ppt_h</p:attrName>
                                        </p:attrNameLst>
                                      </p:cBhvr>
                                      <p:tavLst>
                                        <p:tav tm="0">
                                          <p:val>
                                            <p:fltVal val="0"/>
                                          </p:val>
                                        </p:tav>
                                        <p:tav tm="100000">
                                          <p:val>
                                            <p:strVal val="#ppt_h"/>
                                          </p:val>
                                        </p:tav>
                                      </p:tavLst>
                                    </p:anim>
                                    <p:animEffect transition="in" filter="fade">
                                      <p:cBhvr>
                                        <p:cTn id="240" dur="1000"/>
                                        <p:tgtEl>
                                          <p:spTgt spid="67"/>
                                        </p:tgtEl>
                                      </p:cBhvr>
                                    </p:animEffect>
                                    <p:anim calcmode="lin" valueType="num">
                                      <p:cBhvr>
                                        <p:cTn id="241" dur="1000" fill="hold"/>
                                        <p:tgtEl>
                                          <p:spTgt spid="67"/>
                                        </p:tgtEl>
                                        <p:attrNameLst>
                                          <p:attrName>ppt_x</p:attrName>
                                        </p:attrNameLst>
                                      </p:cBhvr>
                                      <p:tavLst>
                                        <p:tav tm="0">
                                          <p:val>
                                            <p:fltVal val="0.5"/>
                                          </p:val>
                                        </p:tav>
                                        <p:tav tm="100000">
                                          <p:val>
                                            <p:strVal val="#ppt_x"/>
                                          </p:val>
                                        </p:tav>
                                      </p:tavLst>
                                    </p:anim>
                                    <p:anim calcmode="lin" valueType="num">
                                      <p:cBhvr>
                                        <p:cTn id="242" dur="1000" fill="hold"/>
                                        <p:tgtEl>
                                          <p:spTgt spid="67"/>
                                        </p:tgtEl>
                                        <p:attrNameLst>
                                          <p:attrName>ppt_y</p:attrName>
                                        </p:attrNameLst>
                                      </p:cBhvr>
                                      <p:tavLst>
                                        <p:tav tm="0">
                                          <p:val>
                                            <p:fltVal val="0.5"/>
                                          </p:val>
                                        </p:tav>
                                        <p:tav tm="100000">
                                          <p:val>
                                            <p:strVal val="#ppt_y"/>
                                          </p:val>
                                        </p:tav>
                                      </p:tavLst>
                                    </p:anim>
                                  </p:childTnLst>
                                </p:cTn>
                              </p:par>
                              <p:par>
                                <p:cTn id="243" presetID="53" presetClass="entr" presetSubtype="528" fill="hold" grpId="0" nodeType="withEffect" nodePh="1">
                                  <p:stCondLst>
                                    <p:cond delay="0"/>
                                  </p:stCondLst>
                                  <p:endCondLst>
                                    <p:cond evt="begin" delay="0">
                                      <p:tn val="243"/>
                                    </p:cond>
                                  </p:endCondLst>
                                  <p:childTnLst>
                                    <p:set>
                                      <p:cBhvr>
                                        <p:cTn id="244" dur="1" fill="hold">
                                          <p:stCondLst>
                                            <p:cond delay="0"/>
                                          </p:stCondLst>
                                        </p:cTn>
                                        <p:tgtEl>
                                          <p:spTgt spid="68"/>
                                        </p:tgtEl>
                                        <p:attrNameLst>
                                          <p:attrName>style.visibility</p:attrName>
                                        </p:attrNameLst>
                                      </p:cBhvr>
                                      <p:to>
                                        <p:strVal val="visible"/>
                                      </p:to>
                                    </p:set>
                                    <p:anim calcmode="lin" valueType="num">
                                      <p:cBhvr>
                                        <p:cTn id="245" dur="1000" fill="hold"/>
                                        <p:tgtEl>
                                          <p:spTgt spid="68"/>
                                        </p:tgtEl>
                                        <p:attrNameLst>
                                          <p:attrName>ppt_w</p:attrName>
                                        </p:attrNameLst>
                                      </p:cBhvr>
                                      <p:tavLst>
                                        <p:tav tm="0">
                                          <p:val>
                                            <p:fltVal val="0"/>
                                          </p:val>
                                        </p:tav>
                                        <p:tav tm="100000">
                                          <p:val>
                                            <p:strVal val="#ppt_w"/>
                                          </p:val>
                                        </p:tav>
                                      </p:tavLst>
                                    </p:anim>
                                    <p:anim calcmode="lin" valueType="num">
                                      <p:cBhvr>
                                        <p:cTn id="246" dur="1000" fill="hold"/>
                                        <p:tgtEl>
                                          <p:spTgt spid="68"/>
                                        </p:tgtEl>
                                        <p:attrNameLst>
                                          <p:attrName>ppt_h</p:attrName>
                                        </p:attrNameLst>
                                      </p:cBhvr>
                                      <p:tavLst>
                                        <p:tav tm="0">
                                          <p:val>
                                            <p:fltVal val="0"/>
                                          </p:val>
                                        </p:tav>
                                        <p:tav tm="100000">
                                          <p:val>
                                            <p:strVal val="#ppt_h"/>
                                          </p:val>
                                        </p:tav>
                                      </p:tavLst>
                                    </p:anim>
                                    <p:animEffect transition="in" filter="fade">
                                      <p:cBhvr>
                                        <p:cTn id="247" dur="1000"/>
                                        <p:tgtEl>
                                          <p:spTgt spid="68"/>
                                        </p:tgtEl>
                                      </p:cBhvr>
                                    </p:animEffect>
                                    <p:anim calcmode="lin" valueType="num">
                                      <p:cBhvr>
                                        <p:cTn id="248" dur="1000" fill="hold"/>
                                        <p:tgtEl>
                                          <p:spTgt spid="68"/>
                                        </p:tgtEl>
                                        <p:attrNameLst>
                                          <p:attrName>ppt_x</p:attrName>
                                        </p:attrNameLst>
                                      </p:cBhvr>
                                      <p:tavLst>
                                        <p:tav tm="0">
                                          <p:val>
                                            <p:fltVal val="0.5"/>
                                          </p:val>
                                        </p:tav>
                                        <p:tav tm="100000">
                                          <p:val>
                                            <p:strVal val="#ppt_x"/>
                                          </p:val>
                                        </p:tav>
                                      </p:tavLst>
                                    </p:anim>
                                    <p:anim calcmode="lin" valueType="num">
                                      <p:cBhvr>
                                        <p:cTn id="249" dur="1000" fill="hold"/>
                                        <p:tgtEl>
                                          <p:spTgt spid="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20" grpId="0" animBg="1"/>
      <p:bldP spid="25" grpId="0" animBg="1"/>
      <p:bldP spid="29" grpId="0" animBg="1"/>
      <p:bldP spid="33" grpId="0" animBg="1"/>
      <p:bldP spid="35" grpId="0" animBg="1"/>
      <p:bldP spid="39" grpId="0" animBg="1"/>
      <p:bldP spid="42" grpId="0" animBg="1"/>
      <p:bldP spid="48" grpId="0" build="p">
        <p:tmplLst>
          <p:tmpl lvl="1">
            <p:tnLst>
              <p:par>
                <p:cTn presetID="53" presetClass="entr" presetSubtype="528"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p:cTn dur="1000" fill="hold"/>
                        <p:tgtEl>
                          <p:spTgt spid="48"/>
                        </p:tgtEl>
                        <p:attrNameLst>
                          <p:attrName>ppt_w</p:attrName>
                        </p:attrNameLst>
                      </p:cBhvr>
                      <p:tavLst>
                        <p:tav tm="0">
                          <p:val>
                            <p:fltVal val="0"/>
                          </p:val>
                        </p:tav>
                        <p:tav tm="100000">
                          <p:val>
                            <p:strVal val="#ppt_w"/>
                          </p:val>
                        </p:tav>
                      </p:tavLst>
                    </p:anim>
                    <p:anim calcmode="lin" valueType="num">
                      <p:cBhvr>
                        <p:cTn dur="1000" fill="hold"/>
                        <p:tgtEl>
                          <p:spTgt spid="48"/>
                        </p:tgtEl>
                        <p:attrNameLst>
                          <p:attrName>ppt_h</p:attrName>
                        </p:attrNameLst>
                      </p:cBhvr>
                      <p:tavLst>
                        <p:tav tm="0">
                          <p:val>
                            <p:fltVal val="0"/>
                          </p:val>
                        </p:tav>
                        <p:tav tm="100000">
                          <p:val>
                            <p:strVal val="#ppt_h"/>
                          </p:val>
                        </p:tav>
                      </p:tavLst>
                    </p:anim>
                    <p:animEffect transition="in" filter="fade">
                      <p:cBhvr>
                        <p:cTn dur="1000"/>
                        <p:tgtEl>
                          <p:spTgt spid="48"/>
                        </p:tgtEl>
                      </p:cBhvr>
                    </p:animEffect>
                    <p:anim calcmode="lin" valueType="num">
                      <p:cBhvr>
                        <p:cTn dur="1000" fill="hold"/>
                        <p:tgtEl>
                          <p:spTgt spid="48"/>
                        </p:tgtEl>
                        <p:attrNameLst>
                          <p:attrName>ppt_x</p:attrName>
                        </p:attrNameLst>
                      </p:cBhvr>
                      <p:tavLst>
                        <p:tav tm="0">
                          <p:val>
                            <p:fltVal val="0.5"/>
                          </p:val>
                        </p:tav>
                        <p:tav tm="100000">
                          <p:val>
                            <p:strVal val="#ppt_x"/>
                          </p:val>
                        </p:tav>
                      </p:tavLst>
                    </p:anim>
                    <p:anim calcmode="lin" valueType="num">
                      <p:cBhvr>
                        <p:cTn dur="1000" fill="hold"/>
                        <p:tgtEl>
                          <p:spTgt spid="48"/>
                        </p:tgtEl>
                        <p:attrNameLst>
                          <p:attrName>ppt_y</p:attrName>
                        </p:attrNameLst>
                      </p:cBhvr>
                      <p:tavLst>
                        <p:tav tm="0">
                          <p:val>
                            <p:fltVal val="0.5"/>
                          </p:val>
                        </p:tav>
                        <p:tav tm="100000">
                          <p:val>
                            <p:strVal val="#ppt_y"/>
                          </p:val>
                        </p:tav>
                      </p:tavLst>
                    </p:anim>
                  </p:childTnLst>
                </p:cTn>
              </p:par>
            </p:tnLst>
          </p:tmpl>
        </p:tmplLst>
      </p:bldP>
      <p:bldP spid="49" grpId="0" build="p">
        <p:tmplLst>
          <p:tmpl lvl="1">
            <p:tnLst>
              <p:par>
                <p:cTn presetID="53" presetClass="entr" presetSubtype="528"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1000" fill="hold"/>
                        <p:tgtEl>
                          <p:spTgt spid="49"/>
                        </p:tgtEl>
                        <p:attrNameLst>
                          <p:attrName>ppt_w</p:attrName>
                        </p:attrNameLst>
                      </p:cBhvr>
                      <p:tavLst>
                        <p:tav tm="0">
                          <p:val>
                            <p:fltVal val="0"/>
                          </p:val>
                        </p:tav>
                        <p:tav tm="100000">
                          <p:val>
                            <p:strVal val="#ppt_w"/>
                          </p:val>
                        </p:tav>
                      </p:tavLst>
                    </p:anim>
                    <p:anim calcmode="lin" valueType="num">
                      <p:cBhvr>
                        <p:cTn dur="1000" fill="hold"/>
                        <p:tgtEl>
                          <p:spTgt spid="49"/>
                        </p:tgtEl>
                        <p:attrNameLst>
                          <p:attrName>ppt_h</p:attrName>
                        </p:attrNameLst>
                      </p:cBhvr>
                      <p:tavLst>
                        <p:tav tm="0">
                          <p:val>
                            <p:fltVal val="0"/>
                          </p:val>
                        </p:tav>
                        <p:tav tm="100000">
                          <p:val>
                            <p:strVal val="#ppt_h"/>
                          </p:val>
                        </p:tav>
                      </p:tavLst>
                    </p:anim>
                    <p:animEffect transition="in" filter="fade">
                      <p:cBhvr>
                        <p:cTn dur="1000"/>
                        <p:tgtEl>
                          <p:spTgt spid="49"/>
                        </p:tgtEl>
                      </p:cBhvr>
                    </p:animEffect>
                    <p:anim calcmode="lin" valueType="num">
                      <p:cBhvr>
                        <p:cTn dur="1000" fill="hold"/>
                        <p:tgtEl>
                          <p:spTgt spid="49"/>
                        </p:tgtEl>
                        <p:attrNameLst>
                          <p:attrName>ppt_x</p:attrName>
                        </p:attrNameLst>
                      </p:cBhvr>
                      <p:tavLst>
                        <p:tav tm="0">
                          <p:val>
                            <p:fltVal val="0.5"/>
                          </p:val>
                        </p:tav>
                        <p:tav tm="100000">
                          <p:val>
                            <p:strVal val="#ppt_x"/>
                          </p:val>
                        </p:tav>
                      </p:tavLst>
                    </p:anim>
                    <p:anim calcmode="lin" valueType="num">
                      <p:cBhvr>
                        <p:cTn dur="1000" fill="hold"/>
                        <p:tgtEl>
                          <p:spTgt spid="49"/>
                        </p:tgtEl>
                        <p:attrNameLst>
                          <p:attrName>ppt_y</p:attrName>
                        </p:attrNameLst>
                      </p:cBhvr>
                      <p:tavLst>
                        <p:tav tm="0">
                          <p:val>
                            <p:fltVal val="0.5"/>
                          </p:val>
                        </p:tav>
                        <p:tav tm="100000">
                          <p:val>
                            <p:strVal val="#ppt_y"/>
                          </p:val>
                        </p:tav>
                      </p:tavLst>
                    </p:anim>
                  </p:childTnLst>
                </p:cTn>
              </p:par>
            </p:tnLst>
          </p:tmpl>
        </p:tmplLst>
      </p:bldP>
      <p:bldP spid="50" grpId="0" build="p">
        <p:tmplLst>
          <p:tmpl lvl="1">
            <p:tnLst>
              <p:par>
                <p:cTn presetID="53" presetClass="entr" presetSubtype="528"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p:cTn dur="1000" fill="hold"/>
                        <p:tgtEl>
                          <p:spTgt spid="50"/>
                        </p:tgtEl>
                        <p:attrNameLst>
                          <p:attrName>ppt_w</p:attrName>
                        </p:attrNameLst>
                      </p:cBhvr>
                      <p:tavLst>
                        <p:tav tm="0">
                          <p:val>
                            <p:fltVal val="0"/>
                          </p:val>
                        </p:tav>
                        <p:tav tm="100000">
                          <p:val>
                            <p:strVal val="#ppt_w"/>
                          </p:val>
                        </p:tav>
                      </p:tavLst>
                    </p:anim>
                    <p:anim calcmode="lin" valueType="num">
                      <p:cBhvr>
                        <p:cTn dur="1000" fill="hold"/>
                        <p:tgtEl>
                          <p:spTgt spid="50"/>
                        </p:tgtEl>
                        <p:attrNameLst>
                          <p:attrName>ppt_h</p:attrName>
                        </p:attrNameLst>
                      </p:cBhvr>
                      <p:tavLst>
                        <p:tav tm="0">
                          <p:val>
                            <p:fltVal val="0"/>
                          </p:val>
                        </p:tav>
                        <p:tav tm="100000">
                          <p:val>
                            <p:strVal val="#ppt_h"/>
                          </p:val>
                        </p:tav>
                      </p:tavLst>
                    </p:anim>
                    <p:animEffect transition="in" filter="fade">
                      <p:cBhvr>
                        <p:cTn dur="1000"/>
                        <p:tgtEl>
                          <p:spTgt spid="50"/>
                        </p:tgtEl>
                      </p:cBhvr>
                    </p:animEffect>
                    <p:anim calcmode="lin" valueType="num">
                      <p:cBhvr>
                        <p:cTn dur="1000" fill="hold"/>
                        <p:tgtEl>
                          <p:spTgt spid="50"/>
                        </p:tgtEl>
                        <p:attrNameLst>
                          <p:attrName>ppt_x</p:attrName>
                        </p:attrNameLst>
                      </p:cBhvr>
                      <p:tavLst>
                        <p:tav tm="0">
                          <p:val>
                            <p:fltVal val="0.5"/>
                          </p:val>
                        </p:tav>
                        <p:tav tm="100000">
                          <p:val>
                            <p:strVal val="#ppt_x"/>
                          </p:val>
                        </p:tav>
                      </p:tavLst>
                    </p:anim>
                    <p:anim calcmode="lin" valueType="num">
                      <p:cBhvr>
                        <p:cTn dur="1000" fill="hold"/>
                        <p:tgtEl>
                          <p:spTgt spid="50"/>
                        </p:tgtEl>
                        <p:attrNameLst>
                          <p:attrName>ppt_y</p:attrName>
                        </p:attrNameLst>
                      </p:cBhvr>
                      <p:tavLst>
                        <p:tav tm="0">
                          <p:val>
                            <p:fltVal val="0.5"/>
                          </p:val>
                        </p:tav>
                        <p:tav tm="100000">
                          <p:val>
                            <p:strVal val="#ppt_y"/>
                          </p:val>
                        </p:tav>
                      </p:tavLst>
                    </p:anim>
                  </p:childTnLst>
                </p:cTn>
              </p:par>
            </p:tnLst>
          </p:tmpl>
        </p:tmplLst>
      </p:bldP>
      <p:bldP spid="51" grpId="0" build="p">
        <p:tmplLst>
          <p:tmpl lvl="1">
            <p:tnLst>
              <p:par>
                <p:cTn presetID="53" presetClass="entr" presetSubtype="528"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1000" fill="hold"/>
                        <p:tgtEl>
                          <p:spTgt spid="51"/>
                        </p:tgtEl>
                        <p:attrNameLst>
                          <p:attrName>ppt_w</p:attrName>
                        </p:attrNameLst>
                      </p:cBhvr>
                      <p:tavLst>
                        <p:tav tm="0">
                          <p:val>
                            <p:fltVal val="0"/>
                          </p:val>
                        </p:tav>
                        <p:tav tm="100000">
                          <p:val>
                            <p:strVal val="#ppt_w"/>
                          </p:val>
                        </p:tav>
                      </p:tavLst>
                    </p:anim>
                    <p:anim calcmode="lin" valueType="num">
                      <p:cBhvr>
                        <p:cTn dur="1000" fill="hold"/>
                        <p:tgtEl>
                          <p:spTgt spid="51"/>
                        </p:tgtEl>
                        <p:attrNameLst>
                          <p:attrName>ppt_h</p:attrName>
                        </p:attrNameLst>
                      </p:cBhvr>
                      <p:tavLst>
                        <p:tav tm="0">
                          <p:val>
                            <p:fltVal val="0"/>
                          </p:val>
                        </p:tav>
                        <p:tav tm="100000">
                          <p:val>
                            <p:strVal val="#ppt_h"/>
                          </p:val>
                        </p:tav>
                      </p:tavLst>
                    </p:anim>
                    <p:animEffect transition="in" filter="fade">
                      <p:cBhvr>
                        <p:cTn dur="1000"/>
                        <p:tgtEl>
                          <p:spTgt spid="51"/>
                        </p:tgtEl>
                      </p:cBhvr>
                    </p:animEffect>
                    <p:anim calcmode="lin" valueType="num">
                      <p:cBhvr>
                        <p:cTn dur="1000" fill="hold"/>
                        <p:tgtEl>
                          <p:spTgt spid="51"/>
                        </p:tgtEl>
                        <p:attrNameLst>
                          <p:attrName>ppt_x</p:attrName>
                        </p:attrNameLst>
                      </p:cBhvr>
                      <p:tavLst>
                        <p:tav tm="0">
                          <p:val>
                            <p:fltVal val="0.5"/>
                          </p:val>
                        </p:tav>
                        <p:tav tm="100000">
                          <p:val>
                            <p:strVal val="#ppt_x"/>
                          </p:val>
                        </p:tav>
                      </p:tavLst>
                    </p:anim>
                    <p:anim calcmode="lin" valueType="num">
                      <p:cBhvr>
                        <p:cTn dur="1000" fill="hold"/>
                        <p:tgtEl>
                          <p:spTgt spid="51"/>
                        </p:tgtEl>
                        <p:attrNameLst>
                          <p:attrName>ppt_y</p:attrName>
                        </p:attrNameLst>
                      </p:cBhvr>
                      <p:tavLst>
                        <p:tav tm="0">
                          <p:val>
                            <p:fltVal val="0.5"/>
                          </p:val>
                        </p:tav>
                        <p:tav tm="100000">
                          <p:val>
                            <p:strVal val="#ppt_y"/>
                          </p:val>
                        </p:tav>
                      </p:tavLst>
                    </p:anim>
                  </p:childTnLst>
                </p:cTn>
              </p:par>
            </p:tnLst>
          </p:tmpl>
        </p:tmplLst>
      </p:bldP>
      <p:bldP spid="52" grpId="0" build="p">
        <p:tmplLst>
          <p:tmpl lvl="1">
            <p:tnLst>
              <p:par>
                <p:cTn presetID="53" presetClass="entr" presetSubtype="528" fill="hold" nodeType="click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p:cTn dur="1000" fill="hold"/>
                        <p:tgtEl>
                          <p:spTgt spid="52"/>
                        </p:tgtEl>
                        <p:attrNameLst>
                          <p:attrName>ppt_w</p:attrName>
                        </p:attrNameLst>
                      </p:cBhvr>
                      <p:tavLst>
                        <p:tav tm="0">
                          <p:val>
                            <p:fltVal val="0"/>
                          </p:val>
                        </p:tav>
                        <p:tav tm="100000">
                          <p:val>
                            <p:strVal val="#ppt_w"/>
                          </p:val>
                        </p:tav>
                      </p:tavLst>
                    </p:anim>
                    <p:anim calcmode="lin" valueType="num">
                      <p:cBhvr>
                        <p:cTn dur="1000" fill="hold"/>
                        <p:tgtEl>
                          <p:spTgt spid="52"/>
                        </p:tgtEl>
                        <p:attrNameLst>
                          <p:attrName>ppt_h</p:attrName>
                        </p:attrNameLst>
                      </p:cBhvr>
                      <p:tavLst>
                        <p:tav tm="0">
                          <p:val>
                            <p:fltVal val="0"/>
                          </p:val>
                        </p:tav>
                        <p:tav tm="100000">
                          <p:val>
                            <p:strVal val="#ppt_h"/>
                          </p:val>
                        </p:tav>
                      </p:tavLst>
                    </p:anim>
                    <p:animEffect transition="in" filter="fade">
                      <p:cBhvr>
                        <p:cTn dur="1000"/>
                        <p:tgtEl>
                          <p:spTgt spid="52"/>
                        </p:tgtEl>
                      </p:cBhvr>
                    </p:animEffect>
                    <p:anim calcmode="lin" valueType="num">
                      <p:cBhvr>
                        <p:cTn dur="1000" fill="hold"/>
                        <p:tgtEl>
                          <p:spTgt spid="52"/>
                        </p:tgtEl>
                        <p:attrNameLst>
                          <p:attrName>ppt_x</p:attrName>
                        </p:attrNameLst>
                      </p:cBhvr>
                      <p:tavLst>
                        <p:tav tm="0">
                          <p:val>
                            <p:fltVal val="0.5"/>
                          </p:val>
                        </p:tav>
                        <p:tav tm="100000">
                          <p:val>
                            <p:strVal val="#ppt_x"/>
                          </p:val>
                        </p:tav>
                      </p:tavLst>
                    </p:anim>
                    <p:anim calcmode="lin" valueType="num">
                      <p:cBhvr>
                        <p:cTn dur="1000" fill="hold"/>
                        <p:tgtEl>
                          <p:spTgt spid="52"/>
                        </p:tgtEl>
                        <p:attrNameLst>
                          <p:attrName>ppt_y</p:attrName>
                        </p:attrNameLst>
                      </p:cBhvr>
                      <p:tavLst>
                        <p:tav tm="0">
                          <p:val>
                            <p:fltVal val="0.5"/>
                          </p:val>
                        </p:tav>
                        <p:tav tm="100000">
                          <p:val>
                            <p:strVal val="#ppt_y"/>
                          </p:val>
                        </p:tav>
                      </p:tavLst>
                    </p:anim>
                  </p:childTnLst>
                </p:cTn>
              </p:par>
            </p:tnLst>
          </p:tmpl>
        </p:tmplLst>
      </p:bldP>
      <p:bldP spid="53" grpId="0" build="p">
        <p:tmplLst>
          <p:tmpl lvl="1">
            <p:tnLst>
              <p:par>
                <p:cTn presetID="53" presetClass="entr" presetSubtype="528"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p:cTn dur="1000" fill="hold"/>
                        <p:tgtEl>
                          <p:spTgt spid="53"/>
                        </p:tgtEl>
                        <p:attrNameLst>
                          <p:attrName>ppt_w</p:attrName>
                        </p:attrNameLst>
                      </p:cBhvr>
                      <p:tavLst>
                        <p:tav tm="0">
                          <p:val>
                            <p:fltVal val="0"/>
                          </p:val>
                        </p:tav>
                        <p:tav tm="100000">
                          <p:val>
                            <p:strVal val="#ppt_w"/>
                          </p:val>
                        </p:tav>
                      </p:tavLst>
                    </p:anim>
                    <p:anim calcmode="lin" valueType="num">
                      <p:cBhvr>
                        <p:cTn dur="1000" fill="hold"/>
                        <p:tgtEl>
                          <p:spTgt spid="53"/>
                        </p:tgtEl>
                        <p:attrNameLst>
                          <p:attrName>ppt_h</p:attrName>
                        </p:attrNameLst>
                      </p:cBhvr>
                      <p:tavLst>
                        <p:tav tm="0">
                          <p:val>
                            <p:fltVal val="0"/>
                          </p:val>
                        </p:tav>
                        <p:tav tm="100000">
                          <p:val>
                            <p:strVal val="#ppt_h"/>
                          </p:val>
                        </p:tav>
                      </p:tavLst>
                    </p:anim>
                    <p:animEffect transition="in" filter="fade">
                      <p:cBhvr>
                        <p:cTn dur="1000"/>
                        <p:tgtEl>
                          <p:spTgt spid="53"/>
                        </p:tgtEl>
                      </p:cBhvr>
                    </p:animEffect>
                    <p:anim calcmode="lin" valueType="num">
                      <p:cBhvr>
                        <p:cTn dur="1000" fill="hold"/>
                        <p:tgtEl>
                          <p:spTgt spid="53"/>
                        </p:tgtEl>
                        <p:attrNameLst>
                          <p:attrName>ppt_x</p:attrName>
                        </p:attrNameLst>
                      </p:cBhvr>
                      <p:tavLst>
                        <p:tav tm="0">
                          <p:val>
                            <p:fltVal val="0.5"/>
                          </p:val>
                        </p:tav>
                        <p:tav tm="100000">
                          <p:val>
                            <p:strVal val="#ppt_x"/>
                          </p:val>
                        </p:tav>
                      </p:tavLst>
                    </p:anim>
                    <p:anim calcmode="lin" valueType="num">
                      <p:cBhvr>
                        <p:cTn dur="1000" fill="hold"/>
                        <p:tgtEl>
                          <p:spTgt spid="53"/>
                        </p:tgtEl>
                        <p:attrNameLst>
                          <p:attrName>ppt_y</p:attrName>
                        </p:attrNameLst>
                      </p:cBhvr>
                      <p:tavLst>
                        <p:tav tm="0">
                          <p:val>
                            <p:fltVal val="0.5"/>
                          </p:val>
                        </p:tav>
                        <p:tav tm="100000">
                          <p:val>
                            <p:strVal val="#ppt_y"/>
                          </p:val>
                        </p:tav>
                      </p:tavLst>
                    </p:anim>
                  </p:childTnLst>
                </p:cTn>
              </p:par>
            </p:tnLst>
          </p:tmpl>
        </p:tmplLst>
      </p:bldP>
      <p:bldP spid="55" grpId="0" build="p">
        <p:tmplLst>
          <p:tmpl lvl="1">
            <p:tnLst>
              <p:par>
                <p:cTn presetID="53" presetClass="entr" presetSubtype="52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1000" fill="hold"/>
                        <p:tgtEl>
                          <p:spTgt spid="55"/>
                        </p:tgtEl>
                        <p:attrNameLst>
                          <p:attrName>ppt_w</p:attrName>
                        </p:attrNameLst>
                      </p:cBhvr>
                      <p:tavLst>
                        <p:tav tm="0">
                          <p:val>
                            <p:fltVal val="0"/>
                          </p:val>
                        </p:tav>
                        <p:tav tm="100000">
                          <p:val>
                            <p:strVal val="#ppt_w"/>
                          </p:val>
                        </p:tav>
                      </p:tavLst>
                    </p:anim>
                    <p:anim calcmode="lin" valueType="num">
                      <p:cBhvr>
                        <p:cTn dur="1000" fill="hold"/>
                        <p:tgtEl>
                          <p:spTgt spid="55"/>
                        </p:tgtEl>
                        <p:attrNameLst>
                          <p:attrName>ppt_h</p:attrName>
                        </p:attrNameLst>
                      </p:cBhvr>
                      <p:tavLst>
                        <p:tav tm="0">
                          <p:val>
                            <p:fltVal val="0"/>
                          </p:val>
                        </p:tav>
                        <p:tav tm="100000">
                          <p:val>
                            <p:strVal val="#ppt_h"/>
                          </p:val>
                        </p:tav>
                      </p:tavLst>
                    </p:anim>
                    <p:animEffect transition="in" filter="fade">
                      <p:cBhvr>
                        <p:cTn dur="1000"/>
                        <p:tgtEl>
                          <p:spTgt spid="55"/>
                        </p:tgtEl>
                      </p:cBhvr>
                    </p:animEffect>
                    <p:anim calcmode="lin" valueType="num">
                      <p:cBhvr>
                        <p:cTn dur="1000" fill="hold"/>
                        <p:tgtEl>
                          <p:spTgt spid="55"/>
                        </p:tgtEl>
                        <p:attrNameLst>
                          <p:attrName>ppt_x</p:attrName>
                        </p:attrNameLst>
                      </p:cBhvr>
                      <p:tavLst>
                        <p:tav tm="0">
                          <p:val>
                            <p:fltVal val="0.5"/>
                          </p:val>
                        </p:tav>
                        <p:tav tm="100000">
                          <p:val>
                            <p:strVal val="#ppt_x"/>
                          </p:val>
                        </p:tav>
                      </p:tavLst>
                    </p:anim>
                    <p:anim calcmode="lin" valueType="num">
                      <p:cBhvr>
                        <p:cTn dur="1000" fill="hold"/>
                        <p:tgtEl>
                          <p:spTgt spid="55"/>
                        </p:tgtEl>
                        <p:attrNameLst>
                          <p:attrName>ppt_y</p:attrName>
                        </p:attrNameLst>
                      </p:cBhvr>
                      <p:tavLst>
                        <p:tav tm="0">
                          <p:val>
                            <p:fltVal val="0.5"/>
                          </p:val>
                        </p:tav>
                        <p:tav tm="100000">
                          <p:val>
                            <p:strVal val="#ppt_y"/>
                          </p:val>
                        </p:tav>
                      </p:tavLst>
                    </p:anim>
                  </p:childTnLst>
                </p:cTn>
              </p:par>
            </p:tnLst>
          </p:tmpl>
        </p:tmplLst>
      </p:bldP>
      <p:bldP spid="56" grpId="0" build="p">
        <p:tmplLst>
          <p:tmpl lvl="1">
            <p:tnLst>
              <p:par>
                <p:cTn presetID="53" presetClass="entr" presetSubtype="528"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p:cTn dur="1000" fill="hold"/>
                        <p:tgtEl>
                          <p:spTgt spid="56"/>
                        </p:tgtEl>
                        <p:attrNameLst>
                          <p:attrName>ppt_w</p:attrName>
                        </p:attrNameLst>
                      </p:cBhvr>
                      <p:tavLst>
                        <p:tav tm="0">
                          <p:val>
                            <p:fltVal val="0"/>
                          </p:val>
                        </p:tav>
                        <p:tav tm="100000">
                          <p:val>
                            <p:strVal val="#ppt_w"/>
                          </p:val>
                        </p:tav>
                      </p:tavLst>
                    </p:anim>
                    <p:anim calcmode="lin" valueType="num">
                      <p:cBhvr>
                        <p:cTn dur="1000" fill="hold"/>
                        <p:tgtEl>
                          <p:spTgt spid="56"/>
                        </p:tgtEl>
                        <p:attrNameLst>
                          <p:attrName>ppt_h</p:attrName>
                        </p:attrNameLst>
                      </p:cBhvr>
                      <p:tavLst>
                        <p:tav tm="0">
                          <p:val>
                            <p:fltVal val="0"/>
                          </p:val>
                        </p:tav>
                        <p:tav tm="100000">
                          <p:val>
                            <p:strVal val="#ppt_h"/>
                          </p:val>
                        </p:tav>
                      </p:tavLst>
                    </p:anim>
                    <p:animEffect transition="in" filter="fade">
                      <p:cBhvr>
                        <p:cTn dur="1000"/>
                        <p:tgtEl>
                          <p:spTgt spid="56"/>
                        </p:tgtEl>
                      </p:cBhvr>
                    </p:animEffect>
                    <p:anim calcmode="lin" valueType="num">
                      <p:cBhvr>
                        <p:cTn dur="1000" fill="hold"/>
                        <p:tgtEl>
                          <p:spTgt spid="56"/>
                        </p:tgtEl>
                        <p:attrNameLst>
                          <p:attrName>ppt_x</p:attrName>
                        </p:attrNameLst>
                      </p:cBhvr>
                      <p:tavLst>
                        <p:tav tm="0">
                          <p:val>
                            <p:fltVal val="0.5"/>
                          </p:val>
                        </p:tav>
                        <p:tav tm="100000">
                          <p:val>
                            <p:strVal val="#ppt_x"/>
                          </p:val>
                        </p:tav>
                      </p:tavLst>
                    </p:anim>
                    <p:anim calcmode="lin" valueType="num">
                      <p:cBhvr>
                        <p:cTn dur="1000" fill="hold"/>
                        <p:tgtEl>
                          <p:spTgt spid="56"/>
                        </p:tgtEl>
                        <p:attrNameLst>
                          <p:attrName>ppt_y</p:attrName>
                        </p:attrNameLst>
                      </p:cBhvr>
                      <p:tavLst>
                        <p:tav tm="0">
                          <p:val>
                            <p:fltVal val="0.5"/>
                          </p:val>
                        </p:tav>
                        <p:tav tm="100000">
                          <p:val>
                            <p:strVal val="#ppt_y"/>
                          </p:val>
                        </p:tav>
                      </p:tavLst>
                    </p:anim>
                  </p:childTnLst>
                </p:cTn>
              </p:par>
            </p:tnLst>
          </p:tmpl>
        </p:tmplLst>
      </p:bldP>
      <p:bldP spid="65" grpId="0"/>
      <p:bldP spid="66" grpId="0"/>
      <p:bldP spid="67" grpId="0"/>
      <p:bldP spid="6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4" y="4017967"/>
            <a:ext cx="7880970" cy="554033"/>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450" y="246623"/>
            <a:ext cx="2232284" cy="634653"/>
          </a:xfrm>
          <a:prstGeom prst="rect">
            <a:avLst/>
          </a:prstGeom>
        </p:spPr>
      </p:pic>
      <p:sp>
        <p:nvSpPr>
          <p:cNvPr id="4" name="Content Placeholder 3"/>
          <p:cNvSpPr>
            <a:spLocks noGrp="1"/>
          </p:cNvSpPr>
          <p:nvPr>
            <p:ph sz="quarter" idx="10" hasCustomPrompt="1"/>
          </p:nvPr>
        </p:nvSpPr>
        <p:spPr>
          <a:xfrm>
            <a:off x="375824" y="3189503"/>
            <a:ext cx="7890910" cy="828463"/>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5" name="Picture Placeholder 4"/>
          <p:cNvSpPr>
            <a:spLocks noGrp="1"/>
          </p:cNvSpPr>
          <p:nvPr>
            <p:ph type="pic" sz="quarter" idx="11"/>
          </p:nvPr>
        </p:nvSpPr>
        <p:spPr>
          <a:xfrm>
            <a:off x="385763" y="246623"/>
            <a:ext cx="2057400" cy="2409825"/>
          </a:xfrm>
          <a:prstGeom prst="rect">
            <a:avLst/>
          </a:prstGeom>
        </p:spPr>
        <p:txBody>
          <a:bodyPr/>
          <a:lstStyle/>
          <a:p>
            <a:endParaRPr lang="en-ZA"/>
          </a:p>
        </p:txBody>
      </p:sp>
      <p:sp>
        <p:nvSpPr>
          <p:cNvPr id="7" name="Text Placeholder 6"/>
          <p:cNvSpPr>
            <a:spLocks noGrp="1"/>
          </p:cNvSpPr>
          <p:nvPr>
            <p:ph type="body" sz="quarter" idx="12"/>
          </p:nvPr>
        </p:nvSpPr>
        <p:spPr>
          <a:xfrm>
            <a:off x="385763" y="4572000"/>
            <a:ext cx="7880971" cy="457200"/>
          </a:xfrm>
          <a:prstGeom prst="rect">
            <a:avLst/>
          </a:prstGeom>
        </p:spPr>
        <p:txBody>
          <a:bodyPr/>
          <a:lstStyle/>
          <a:p>
            <a:pPr lvl="0"/>
            <a:r>
              <a:rPr lang="en-US" dirty="0" smtClean="0"/>
              <a:t>Click to edit Master text styles</a:t>
            </a:r>
          </a:p>
        </p:txBody>
      </p:sp>
    </p:spTree>
    <p:custDataLst>
      <p:tags r:id="rId1"/>
    </p:custDataLst>
    <p:extLst>
      <p:ext uri="{BB962C8B-B14F-4D97-AF65-F5344CB8AC3E}">
        <p14:creationId xmlns:p14="http://schemas.microsoft.com/office/powerpoint/2010/main" val="35631241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15435265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5" name="Rectangle 4"/>
          <p:cNvSpPr/>
          <p:nvPr userDrawn="1"/>
        </p:nvSpPr>
        <p:spPr>
          <a:xfrm>
            <a:off x="406401" y="2148049"/>
            <a:ext cx="5867400" cy="19812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
        <p:nvSpPr>
          <p:cNvPr id="6" name="Content Placeholder 2"/>
          <p:cNvSpPr txBox="1">
            <a:spLocks/>
          </p:cNvSpPr>
          <p:nvPr userDrawn="1"/>
        </p:nvSpPr>
        <p:spPr>
          <a:xfrm>
            <a:off x="838200" y="1971757"/>
            <a:ext cx="2057400" cy="461962"/>
          </a:xfrm>
          <a:prstGeom prst="rect">
            <a:avLst/>
          </a:prstGeom>
          <a:solidFill>
            <a:schemeClr val="bg1"/>
          </a:solidFill>
          <a:ln>
            <a:no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7" name="Content Placeholder 2"/>
          <p:cNvSpPr txBox="1">
            <a:spLocks/>
          </p:cNvSpPr>
          <p:nvPr userDrawn="1"/>
        </p:nvSpPr>
        <p:spPr>
          <a:xfrm>
            <a:off x="5029200" y="3939704"/>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8000" b="1" i="1" dirty="0" smtClean="0">
                <a:solidFill>
                  <a:srgbClr val="1073B0"/>
                </a:solidFill>
              </a:rPr>
              <a:t>” </a:t>
            </a:r>
            <a:endParaRPr lang="en-GB" sz="8000" b="1" i="1" dirty="0">
              <a:solidFill>
                <a:srgbClr val="1073B0"/>
              </a:solidFill>
            </a:endParaRPr>
          </a:p>
        </p:txBody>
      </p:sp>
      <p:sp>
        <p:nvSpPr>
          <p:cNvPr id="8" name="Text Placeholder 7"/>
          <p:cNvSpPr>
            <a:spLocks noGrp="1"/>
          </p:cNvSpPr>
          <p:nvPr>
            <p:ph type="body" sz="quarter" idx="10" hasCustomPrompt="1"/>
          </p:nvPr>
        </p:nvSpPr>
        <p:spPr>
          <a:xfrm>
            <a:off x="650877" y="2457611"/>
            <a:ext cx="5394324" cy="1476375"/>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smtClean="0"/>
              <a:t>Click to add definition</a:t>
            </a:r>
            <a:endParaRPr lang="en-ZA" dirty="0"/>
          </a:p>
        </p:txBody>
      </p:sp>
    </p:spTree>
    <p:custDataLst>
      <p:tags r:id="rId1"/>
    </p:custDataLst>
    <p:extLst>
      <p:ext uri="{BB962C8B-B14F-4D97-AF65-F5344CB8AC3E}">
        <p14:creationId xmlns:p14="http://schemas.microsoft.com/office/powerpoint/2010/main" val="14447131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5" name="Rectangle 4"/>
          <p:cNvSpPr/>
          <p:nvPr userDrawn="1"/>
        </p:nvSpPr>
        <p:spPr>
          <a:xfrm>
            <a:off x="533400" y="2014537"/>
            <a:ext cx="7391400" cy="19812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
        <p:nvSpPr>
          <p:cNvPr id="6" name="Content Placeholder 2"/>
          <p:cNvSpPr txBox="1">
            <a:spLocks/>
          </p:cNvSpPr>
          <p:nvPr userDrawn="1"/>
        </p:nvSpPr>
        <p:spPr>
          <a:xfrm>
            <a:off x="838200" y="1862137"/>
            <a:ext cx="2057400" cy="461962"/>
          </a:xfrm>
          <a:prstGeom prst="rect">
            <a:avLst/>
          </a:prstGeom>
          <a:solidFill>
            <a:schemeClr val="bg1"/>
          </a:solidFill>
          <a:ln>
            <a:no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7" name="Content Placeholder 2"/>
          <p:cNvSpPr txBox="1">
            <a:spLocks/>
          </p:cNvSpPr>
          <p:nvPr userDrawn="1"/>
        </p:nvSpPr>
        <p:spPr>
          <a:xfrm>
            <a:off x="6934200" y="3648075"/>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8000" b="1" i="1" dirty="0" smtClean="0">
                <a:solidFill>
                  <a:srgbClr val="1073B0"/>
                </a:solidFill>
              </a:rPr>
              <a:t>” </a:t>
            </a:r>
            <a:endParaRPr lang="en-GB" sz="8000" b="1" i="1" dirty="0">
              <a:solidFill>
                <a:srgbClr val="1073B0"/>
              </a:solidFill>
            </a:endParaRPr>
          </a:p>
        </p:txBody>
      </p:sp>
      <p:sp>
        <p:nvSpPr>
          <p:cNvPr id="8" name="Text Placeholder 7"/>
          <p:cNvSpPr>
            <a:spLocks noGrp="1"/>
          </p:cNvSpPr>
          <p:nvPr>
            <p:ph type="body" sz="quarter" idx="10" hasCustomPrompt="1"/>
          </p:nvPr>
        </p:nvSpPr>
        <p:spPr>
          <a:xfrm>
            <a:off x="762000" y="2171700"/>
            <a:ext cx="6934200" cy="1476375"/>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smtClean="0"/>
              <a:t>Click to add definition</a:t>
            </a:r>
            <a:endParaRPr lang="en-ZA" dirty="0"/>
          </a:p>
        </p:txBody>
      </p:sp>
    </p:spTree>
    <p:custDataLst>
      <p:tags r:id="rId1"/>
    </p:custDataLst>
    <p:extLst>
      <p:ext uri="{BB962C8B-B14F-4D97-AF65-F5344CB8AC3E}">
        <p14:creationId xmlns:p14="http://schemas.microsoft.com/office/powerpoint/2010/main" val="40535436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399" y="365127"/>
            <a:ext cx="7391401"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1295400"/>
            <a:ext cx="7391400"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6870268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1.png"/><Relationship Id="rId4" Type="http://schemas.openxmlformats.org/officeDocument/2006/relationships/slideLayout" Target="../slideLayouts/slideLayout38.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4.xml"/><Relationship Id="rId7" Type="http://schemas.openxmlformats.org/officeDocument/2006/relationships/image" Target="../media/image1.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3.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4</a:t>
            </a:r>
            <a:endParaRPr lang="en-ZA" sz="2400" b="1" dirty="0">
              <a:solidFill>
                <a:prstClr val="white"/>
              </a:solidFill>
            </a:endParaRPr>
          </a:p>
        </p:txBody>
      </p:sp>
      <p:pic>
        <p:nvPicPr>
          <p:cNvPr id="8" name="Picture 7"/>
          <p:cNvPicPr>
            <a:picLocks/>
          </p:cNvPicPr>
          <p:nvPr userDrawn="1"/>
        </p:nvPicPr>
        <p:blipFill>
          <a:blip r:embed="rId37" cstate="print">
            <a:extLst>
              <a:ext uri="{28A0092B-C50C-407E-A947-70E740481C1C}">
                <a14:useLocalDpi xmlns:a14="http://schemas.microsoft.com/office/drawing/2010/main" val="0"/>
              </a:ext>
            </a:extLst>
          </a:blip>
          <a:stretch>
            <a:fillRect/>
          </a:stretch>
        </p:blipFill>
        <p:spPr>
          <a:xfrm>
            <a:off x="8424000" y="5612206"/>
            <a:ext cx="720000" cy="705600"/>
          </a:xfrm>
          <a:prstGeom prst="rect">
            <a:avLst/>
          </a:prstGeom>
        </p:spPr>
      </p:pic>
    </p:spTree>
    <p:extLst>
      <p:ext uri="{BB962C8B-B14F-4D97-AF65-F5344CB8AC3E}">
        <p14:creationId xmlns:p14="http://schemas.microsoft.com/office/powerpoint/2010/main" val="249964247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72" r:id="rId8"/>
    <p:sldLayoutId id="2147483723" r:id="rId9"/>
    <p:sldLayoutId id="2147483724" r:id="rId10"/>
    <p:sldLayoutId id="2147483725" r:id="rId11"/>
    <p:sldLayoutId id="2147483726" r:id="rId12"/>
    <p:sldLayoutId id="2147483727" r:id="rId13"/>
    <p:sldLayoutId id="2147483770"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68" r:id="rId28"/>
    <p:sldLayoutId id="2147483712" r:id="rId29"/>
    <p:sldLayoutId id="2147483713" r:id="rId30"/>
    <p:sldLayoutId id="2147483698" r:id="rId31"/>
    <p:sldLayoutId id="2147483748" r:id="rId32"/>
    <p:sldLayoutId id="2147483749" r:id="rId33"/>
    <p:sldLayoutId id="2147483750" r:id="rId34"/>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20" name="Picture 19"/>
          <p:cNvPicPr>
            <a:picLocks noChangeAspect="1"/>
          </p:cNvPicPr>
          <p:nvPr userDrawn="1"/>
        </p:nvPicPr>
        <p:blipFill>
          <a:blip r:embed="rId10"/>
          <a:stretch>
            <a:fillRect/>
          </a:stretch>
        </p:blipFill>
        <p:spPr>
          <a:xfrm>
            <a:off x="8424000" y="5613400"/>
            <a:ext cx="720000" cy="704406"/>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Tree>
    <p:extLst>
      <p:ext uri="{BB962C8B-B14F-4D97-AF65-F5344CB8AC3E}">
        <p14:creationId xmlns:p14="http://schemas.microsoft.com/office/powerpoint/2010/main" val="227455637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71" r:id="rId5"/>
    <p:sldLayoutId id="2147483769" r:id="rId6"/>
    <p:sldLayoutId id="2147483773" r:id="rId7"/>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20" name="Picture 19"/>
          <p:cNvPicPr>
            <a:picLocks noChangeAspect="1"/>
          </p:cNvPicPr>
          <p:nvPr userDrawn="1"/>
        </p:nvPicPr>
        <p:blipFill>
          <a:blip r:embed="rId8"/>
          <a:stretch>
            <a:fillRect/>
          </a:stretch>
        </p:blipFill>
        <p:spPr>
          <a:xfrm>
            <a:off x="8424000" y="5613400"/>
            <a:ext cx="720000" cy="704406"/>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Tree>
    <p:extLst>
      <p:ext uri="{BB962C8B-B14F-4D97-AF65-F5344CB8AC3E}">
        <p14:creationId xmlns:p14="http://schemas.microsoft.com/office/powerpoint/2010/main" val="320285488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audio" Target="../media/media13.wav"/><Relationship Id="rId13" Type="http://schemas.microsoft.com/office/2007/relationships/media" Target="../media/media16.wav"/><Relationship Id="rId18" Type="http://schemas.openxmlformats.org/officeDocument/2006/relationships/audio" Target="../media/media18.wav"/><Relationship Id="rId26" Type="http://schemas.openxmlformats.org/officeDocument/2006/relationships/notesSlide" Target="../notesSlides/notesSlide1.xml"/><Relationship Id="rId3" Type="http://schemas.microsoft.com/office/2007/relationships/media" Target="../media/media11.wav"/><Relationship Id="rId21" Type="http://schemas.microsoft.com/office/2007/relationships/media" Target="../media/media20.wav"/><Relationship Id="rId7" Type="http://schemas.microsoft.com/office/2007/relationships/media" Target="../media/media13.wav"/><Relationship Id="rId12" Type="http://schemas.openxmlformats.org/officeDocument/2006/relationships/audio" Target="../media/media15.wav"/><Relationship Id="rId17" Type="http://schemas.microsoft.com/office/2007/relationships/media" Target="../media/media18.wav"/><Relationship Id="rId25" Type="http://schemas.openxmlformats.org/officeDocument/2006/relationships/slideLayout" Target="../slideLayouts/slideLayout9.xml"/><Relationship Id="rId2" Type="http://schemas.openxmlformats.org/officeDocument/2006/relationships/audio" Target="../media/media10.wav"/><Relationship Id="rId16" Type="http://schemas.openxmlformats.org/officeDocument/2006/relationships/audio" Target="../media/media17.wav"/><Relationship Id="rId20" Type="http://schemas.openxmlformats.org/officeDocument/2006/relationships/audio" Target="../media/media19.wav"/><Relationship Id="rId1" Type="http://schemas.microsoft.com/office/2007/relationships/media" Target="../media/media10.wav"/><Relationship Id="rId6" Type="http://schemas.openxmlformats.org/officeDocument/2006/relationships/audio" Target="../media/media12.wav"/><Relationship Id="rId11" Type="http://schemas.microsoft.com/office/2007/relationships/media" Target="../media/media15.wav"/><Relationship Id="rId24" Type="http://schemas.openxmlformats.org/officeDocument/2006/relationships/audio" Target="../media/media21.wav"/><Relationship Id="rId5" Type="http://schemas.microsoft.com/office/2007/relationships/media" Target="../media/media12.wav"/><Relationship Id="rId15" Type="http://schemas.microsoft.com/office/2007/relationships/media" Target="../media/media17.wav"/><Relationship Id="rId23" Type="http://schemas.microsoft.com/office/2007/relationships/media" Target="../media/media21.wav"/><Relationship Id="rId28" Type="http://schemas.openxmlformats.org/officeDocument/2006/relationships/image" Target="../media/image13.png"/><Relationship Id="rId10" Type="http://schemas.openxmlformats.org/officeDocument/2006/relationships/audio" Target="../media/media14.wav"/><Relationship Id="rId19" Type="http://schemas.microsoft.com/office/2007/relationships/media" Target="../media/media19.wav"/><Relationship Id="rId4" Type="http://schemas.openxmlformats.org/officeDocument/2006/relationships/audio" Target="../media/media11.wav"/><Relationship Id="rId9" Type="http://schemas.microsoft.com/office/2007/relationships/media" Target="../media/media14.wav"/><Relationship Id="rId14" Type="http://schemas.openxmlformats.org/officeDocument/2006/relationships/audio" Target="../media/media16.wav"/><Relationship Id="rId22" Type="http://schemas.openxmlformats.org/officeDocument/2006/relationships/audio" Target="../media/media20.wav"/><Relationship Id="rId27"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audio" Target="../media/media25.wav"/><Relationship Id="rId13" Type="http://schemas.microsoft.com/office/2007/relationships/media" Target="../media/media28.wav"/><Relationship Id="rId18" Type="http://schemas.openxmlformats.org/officeDocument/2006/relationships/audio" Target="../media/media30.wav"/><Relationship Id="rId3" Type="http://schemas.microsoft.com/office/2007/relationships/media" Target="../media/media23.wav"/><Relationship Id="rId21" Type="http://schemas.openxmlformats.org/officeDocument/2006/relationships/slideLayout" Target="../slideLayouts/slideLayout9.xml"/><Relationship Id="rId7" Type="http://schemas.microsoft.com/office/2007/relationships/media" Target="../media/media25.wav"/><Relationship Id="rId12" Type="http://schemas.openxmlformats.org/officeDocument/2006/relationships/audio" Target="../media/media27.wav"/><Relationship Id="rId17" Type="http://schemas.microsoft.com/office/2007/relationships/media" Target="../media/media30.wav"/><Relationship Id="rId2" Type="http://schemas.openxmlformats.org/officeDocument/2006/relationships/audio" Target="../media/media22.wav"/><Relationship Id="rId16" Type="http://schemas.openxmlformats.org/officeDocument/2006/relationships/audio" Target="../media/media29.wav"/><Relationship Id="rId20" Type="http://schemas.openxmlformats.org/officeDocument/2006/relationships/audio" Target="../media/media31.wav"/><Relationship Id="rId1" Type="http://schemas.microsoft.com/office/2007/relationships/media" Target="../media/media22.wav"/><Relationship Id="rId6" Type="http://schemas.openxmlformats.org/officeDocument/2006/relationships/audio" Target="../media/media24.wav"/><Relationship Id="rId11" Type="http://schemas.microsoft.com/office/2007/relationships/media" Target="../media/media27.wav"/><Relationship Id="rId5" Type="http://schemas.microsoft.com/office/2007/relationships/media" Target="../media/media24.wav"/><Relationship Id="rId15" Type="http://schemas.microsoft.com/office/2007/relationships/media" Target="../media/media29.wav"/><Relationship Id="rId23" Type="http://schemas.openxmlformats.org/officeDocument/2006/relationships/image" Target="../media/image13.png"/><Relationship Id="rId10" Type="http://schemas.openxmlformats.org/officeDocument/2006/relationships/audio" Target="../media/media26.wav"/><Relationship Id="rId19" Type="http://schemas.microsoft.com/office/2007/relationships/media" Target="../media/media31.wav"/><Relationship Id="rId4" Type="http://schemas.openxmlformats.org/officeDocument/2006/relationships/audio" Target="../media/media23.wav"/><Relationship Id="rId9" Type="http://schemas.microsoft.com/office/2007/relationships/media" Target="../media/media26.wav"/><Relationship Id="rId14" Type="http://schemas.openxmlformats.org/officeDocument/2006/relationships/audio" Target="../media/media28.wav"/><Relationship Id="rId2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8" Type="http://schemas.openxmlformats.org/officeDocument/2006/relationships/audio" Target="../media/media35.wav"/><Relationship Id="rId13" Type="http://schemas.openxmlformats.org/officeDocument/2006/relationships/slideLayout" Target="../slideLayouts/slideLayout9.xml"/><Relationship Id="rId18" Type="http://schemas.openxmlformats.org/officeDocument/2006/relationships/diagramQuickStyle" Target="../diagrams/quickStyle4.xml"/><Relationship Id="rId3" Type="http://schemas.microsoft.com/office/2007/relationships/media" Target="../media/media33.wav"/><Relationship Id="rId21" Type="http://schemas.openxmlformats.org/officeDocument/2006/relationships/image" Target="../media/image13.png"/><Relationship Id="rId7" Type="http://schemas.microsoft.com/office/2007/relationships/media" Target="../media/media35.wav"/><Relationship Id="rId12" Type="http://schemas.openxmlformats.org/officeDocument/2006/relationships/audio" Target="../media/media37.wav"/><Relationship Id="rId17" Type="http://schemas.openxmlformats.org/officeDocument/2006/relationships/diagramLayout" Target="../diagrams/layout4.xml"/><Relationship Id="rId2" Type="http://schemas.openxmlformats.org/officeDocument/2006/relationships/audio" Target="../media/media32.wav"/><Relationship Id="rId16" Type="http://schemas.openxmlformats.org/officeDocument/2006/relationships/diagramData" Target="../diagrams/data4.xml"/><Relationship Id="rId20" Type="http://schemas.microsoft.com/office/2007/relationships/diagramDrawing" Target="../diagrams/drawing4.xml"/><Relationship Id="rId1" Type="http://schemas.microsoft.com/office/2007/relationships/media" Target="../media/media32.wav"/><Relationship Id="rId6" Type="http://schemas.openxmlformats.org/officeDocument/2006/relationships/audio" Target="../media/media34.wav"/><Relationship Id="rId11" Type="http://schemas.microsoft.com/office/2007/relationships/media" Target="../media/media37.wav"/><Relationship Id="rId5" Type="http://schemas.microsoft.com/office/2007/relationships/media" Target="../media/media34.wav"/><Relationship Id="rId15" Type="http://schemas.openxmlformats.org/officeDocument/2006/relationships/image" Target="../media/image10.png"/><Relationship Id="rId10" Type="http://schemas.openxmlformats.org/officeDocument/2006/relationships/audio" Target="../media/media36.wav"/><Relationship Id="rId19" Type="http://schemas.openxmlformats.org/officeDocument/2006/relationships/diagramColors" Target="../diagrams/colors4.xml"/><Relationship Id="rId4" Type="http://schemas.openxmlformats.org/officeDocument/2006/relationships/audio" Target="../media/media33.wav"/><Relationship Id="rId9" Type="http://schemas.microsoft.com/office/2007/relationships/media" Target="../media/media36.wav"/><Relationship Id="rId1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0.png"/><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audio" Target="../media/media4.wav"/><Relationship Id="rId13" Type="http://schemas.microsoft.com/office/2007/relationships/media" Target="../media/media7.wav"/><Relationship Id="rId18" Type="http://schemas.openxmlformats.org/officeDocument/2006/relationships/audio" Target="../media/media9.wav"/><Relationship Id="rId26" Type="http://schemas.openxmlformats.org/officeDocument/2006/relationships/image" Target="../media/image13.png"/><Relationship Id="rId3" Type="http://schemas.microsoft.com/office/2007/relationships/media" Target="../media/media2.wav"/><Relationship Id="rId21" Type="http://schemas.openxmlformats.org/officeDocument/2006/relationships/diagramLayout" Target="../diagrams/layout3.xml"/><Relationship Id="rId7" Type="http://schemas.microsoft.com/office/2007/relationships/media" Target="../media/media4.wav"/><Relationship Id="rId12" Type="http://schemas.openxmlformats.org/officeDocument/2006/relationships/audio" Target="../media/media6.wav"/><Relationship Id="rId17" Type="http://schemas.microsoft.com/office/2007/relationships/media" Target="../media/media9.wav"/><Relationship Id="rId25" Type="http://schemas.openxmlformats.org/officeDocument/2006/relationships/image" Target="../media/image10.png"/><Relationship Id="rId2" Type="http://schemas.openxmlformats.org/officeDocument/2006/relationships/audio" Target="../media/media1.wav"/><Relationship Id="rId16" Type="http://schemas.openxmlformats.org/officeDocument/2006/relationships/audio" Target="../media/media8.wav"/><Relationship Id="rId20" Type="http://schemas.openxmlformats.org/officeDocument/2006/relationships/diagramData" Target="../diagrams/data3.xml"/><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24" Type="http://schemas.microsoft.com/office/2007/relationships/diagramDrawing" Target="../diagrams/drawing3.xml"/><Relationship Id="rId5" Type="http://schemas.microsoft.com/office/2007/relationships/media" Target="../media/media3.wav"/><Relationship Id="rId15" Type="http://schemas.microsoft.com/office/2007/relationships/media" Target="../media/media8.wav"/><Relationship Id="rId23" Type="http://schemas.openxmlformats.org/officeDocument/2006/relationships/diagramColors" Target="../diagrams/colors3.xml"/><Relationship Id="rId10" Type="http://schemas.openxmlformats.org/officeDocument/2006/relationships/audio" Target="../media/media5.wav"/><Relationship Id="rId19" Type="http://schemas.openxmlformats.org/officeDocument/2006/relationships/slideLayout" Target="../slideLayouts/slideLayout6.xml"/><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 Id="rId22"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smtClean="0"/>
              <a:t>English: First Additional Language</a:t>
            </a:r>
            <a:endParaRPr lang="en-GB" dirty="0"/>
          </a:p>
        </p:txBody>
      </p:sp>
      <p:sp>
        <p:nvSpPr>
          <p:cNvPr id="3" name="Subtitle 2"/>
          <p:cNvSpPr>
            <a:spLocks noGrp="1"/>
          </p:cNvSpPr>
          <p:nvPr>
            <p:ph type="subTitle" idx="1"/>
          </p:nvPr>
        </p:nvSpPr>
        <p:spPr/>
        <p:txBody>
          <a:bodyPr/>
          <a:lstStyle/>
          <a:p>
            <a:r>
              <a:rPr lang="en-ZA" dirty="0" smtClean="0"/>
              <a:t>NQF 4</a:t>
            </a:r>
            <a:endParaRPr lang="en-GB" dirty="0"/>
          </a:p>
        </p:txBody>
      </p:sp>
    </p:spTree>
    <p:extLst>
      <p:ext uri="{BB962C8B-B14F-4D97-AF65-F5344CB8AC3E}">
        <p14:creationId xmlns:p14="http://schemas.microsoft.com/office/powerpoint/2010/main" val="275343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7314" y="1604874"/>
            <a:ext cx="3586272" cy="4105452"/>
          </a:xfrm>
          <a:prstGeom prst="rect">
            <a:avLst/>
          </a:prstGeom>
        </p:spPr>
      </p:pic>
      <p:sp>
        <p:nvSpPr>
          <p:cNvPr id="2" name="Title 1"/>
          <p:cNvSpPr>
            <a:spLocks noGrp="1"/>
          </p:cNvSpPr>
          <p:nvPr>
            <p:ph type="title"/>
          </p:nvPr>
        </p:nvSpPr>
        <p:spPr/>
        <p:txBody>
          <a:bodyPr/>
          <a:lstStyle/>
          <a:p>
            <a:r>
              <a:rPr lang="en-US" dirty="0"/>
              <a:t>Visual material</a:t>
            </a:r>
            <a:endParaRPr lang="en-US" sz="1800" dirty="0"/>
          </a:p>
        </p:txBody>
      </p:sp>
      <p:grpSp>
        <p:nvGrpSpPr>
          <p:cNvPr id="11" name="Group 10"/>
          <p:cNvGrpSpPr/>
          <p:nvPr/>
        </p:nvGrpSpPr>
        <p:grpSpPr>
          <a:xfrm>
            <a:off x="529829" y="1828800"/>
            <a:ext cx="3661171" cy="610195"/>
            <a:chOff x="529829" y="1828800"/>
            <a:chExt cx="3661171" cy="610195"/>
          </a:xfrm>
        </p:grpSpPr>
        <p:sp>
          <p:nvSpPr>
            <p:cNvPr id="12" name="Rounded Rectangle 11"/>
            <p:cNvSpPr/>
            <p:nvPr/>
          </p:nvSpPr>
          <p:spPr>
            <a:xfrm>
              <a:off x="529829" y="1828800"/>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1</a:t>
              </a:r>
              <a:endParaRPr lang="en-ZA" sz="2400" dirty="0"/>
            </a:p>
          </p:txBody>
        </p:sp>
        <p:sp>
          <p:nvSpPr>
            <p:cNvPr id="13" name="Freeform 12"/>
            <p:cNvSpPr/>
            <p:nvPr/>
          </p:nvSpPr>
          <p:spPr>
            <a:xfrm>
              <a:off x="1176636" y="1828800"/>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5A9B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r>
                <a:rPr lang="en-ZA" sz="2000" dirty="0"/>
                <a:t>Photographs </a:t>
              </a:r>
            </a:p>
          </p:txBody>
        </p:sp>
      </p:grpSp>
      <p:grpSp>
        <p:nvGrpSpPr>
          <p:cNvPr id="14" name="Group 13"/>
          <p:cNvGrpSpPr/>
          <p:nvPr/>
        </p:nvGrpSpPr>
        <p:grpSpPr>
          <a:xfrm>
            <a:off x="529829" y="2512218"/>
            <a:ext cx="3661171" cy="610195"/>
            <a:chOff x="529829" y="2512218"/>
            <a:chExt cx="3661171" cy="610195"/>
          </a:xfrm>
        </p:grpSpPr>
        <p:sp>
          <p:nvSpPr>
            <p:cNvPr id="15" name="Rounded Rectangle 14"/>
            <p:cNvSpPr/>
            <p:nvPr/>
          </p:nvSpPr>
          <p:spPr>
            <a:xfrm>
              <a:off x="529829" y="2512218"/>
              <a:ext cx="610195" cy="610195"/>
            </a:xfrm>
            <a:prstGeom prst="roundRect">
              <a:avLst>
                <a:gd name="adj" fmla="val 16670"/>
              </a:avLst>
            </a:pr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solidFill>
                    <a:schemeClr val="tx1"/>
                  </a:solidFill>
                </a:rPr>
                <a:t>2</a:t>
              </a:r>
              <a:endParaRPr lang="en-ZA" sz="2400" dirty="0">
                <a:solidFill>
                  <a:schemeClr val="tx1"/>
                </a:solidFill>
              </a:endParaRPr>
            </a:p>
          </p:txBody>
        </p:sp>
        <p:sp>
          <p:nvSpPr>
            <p:cNvPr id="16" name="Freeform 15"/>
            <p:cNvSpPr/>
            <p:nvPr/>
          </p:nvSpPr>
          <p:spPr>
            <a:xfrm>
              <a:off x="1176636" y="2512218"/>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r>
                <a:rPr lang="en-ZA" sz="2000" dirty="0">
                  <a:solidFill>
                    <a:schemeClr val="tx1"/>
                  </a:solidFill>
                </a:rPr>
                <a:t>Depth of </a:t>
              </a:r>
              <a:r>
                <a:rPr lang="en-ZA" sz="2000" dirty="0" smtClean="0">
                  <a:solidFill>
                    <a:schemeClr val="tx1"/>
                  </a:solidFill>
                </a:rPr>
                <a:t>field</a:t>
              </a:r>
              <a:endParaRPr lang="en-ZA" sz="2000" dirty="0">
                <a:solidFill>
                  <a:schemeClr val="tx1"/>
                </a:solidFill>
              </a:endParaRPr>
            </a:p>
          </p:txBody>
        </p:sp>
      </p:grpSp>
      <p:grpSp>
        <p:nvGrpSpPr>
          <p:cNvPr id="17" name="Group 16"/>
          <p:cNvGrpSpPr/>
          <p:nvPr/>
        </p:nvGrpSpPr>
        <p:grpSpPr>
          <a:xfrm>
            <a:off x="529829" y="3195637"/>
            <a:ext cx="3661171" cy="610195"/>
            <a:chOff x="529829" y="3195637"/>
            <a:chExt cx="3661171" cy="610195"/>
          </a:xfrm>
        </p:grpSpPr>
        <p:sp>
          <p:nvSpPr>
            <p:cNvPr id="18" name="Rounded Rectangle 17"/>
            <p:cNvSpPr/>
            <p:nvPr/>
          </p:nvSpPr>
          <p:spPr>
            <a:xfrm>
              <a:off x="529829" y="3195637"/>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3</a:t>
              </a:r>
              <a:endParaRPr lang="en-ZA" sz="2400" dirty="0"/>
            </a:p>
          </p:txBody>
        </p:sp>
        <p:sp>
          <p:nvSpPr>
            <p:cNvPr id="19" name="Freeform 18"/>
            <p:cNvSpPr/>
            <p:nvPr/>
          </p:nvSpPr>
          <p:spPr>
            <a:xfrm>
              <a:off x="1176636" y="3195637"/>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r>
                <a:rPr lang="en-ZA" sz="2000" dirty="0"/>
                <a:t>Caricatures</a:t>
              </a:r>
            </a:p>
          </p:txBody>
        </p:sp>
      </p:grpSp>
      <p:grpSp>
        <p:nvGrpSpPr>
          <p:cNvPr id="20" name="Group 19"/>
          <p:cNvGrpSpPr/>
          <p:nvPr/>
        </p:nvGrpSpPr>
        <p:grpSpPr>
          <a:xfrm>
            <a:off x="529829" y="3879056"/>
            <a:ext cx="3661171" cy="610195"/>
            <a:chOff x="529829" y="3879056"/>
            <a:chExt cx="3661171" cy="610195"/>
          </a:xfrm>
        </p:grpSpPr>
        <p:sp>
          <p:nvSpPr>
            <p:cNvPr id="21" name="Rounded Rectangle 20"/>
            <p:cNvSpPr/>
            <p:nvPr/>
          </p:nvSpPr>
          <p:spPr>
            <a:xfrm>
              <a:off x="529829" y="3879056"/>
              <a:ext cx="610195" cy="610195"/>
            </a:xfrm>
            <a:prstGeom prst="roundRect">
              <a:avLst>
                <a:gd name="adj" fmla="val 16670"/>
              </a:avLst>
            </a:pr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solidFill>
                    <a:schemeClr val="tx1"/>
                  </a:solidFill>
                </a:rPr>
                <a:t>4</a:t>
              </a:r>
              <a:endParaRPr lang="en-ZA" sz="2400" dirty="0">
                <a:solidFill>
                  <a:schemeClr val="tx1"/>
                </a:solidFill>
              </a:endParaRPr>
            </a:p>
          </p:txBody>
        </p:sp>
        <p:sp>
          <p:nvSpPr>
            <p:cNvPr id="22" name="Freeform 21"/>
            <p:cNvSpPr/>
            <p:nvPr/>
          </p:nvSpPr>
          <p:spPr>
            <a:xfrm>
              <a:off x="1176636" y="3879056"/>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r>
                <a:rPr lang="en-ZA" sz="2000" dirty="0">
                  <a:solidFill>
                    <a:schemeClr val="tx1"/>
                  </a:solidFill>
                </a:rPr>
                <a:t>Infographics</a:t>
              </a:r>
            </a:p>
          </p:txBody>
        </p:sp>
      </p:grpSp>
      <p:grpSp>
        <p:nvGrpSpPr>
          <p:cNvPr id="23" name="Group 22"/>
          <p:cNvGrpSpPr/>
          <p:nvPr/>
        </p:nvGrpSpPr>
        <p:grpSpPr>
          <a:xfrm>
            <a:off x="529829" y="4562475"/>
            <a:ext cx="3661171" cy="610195"/>
            <a:chOff x="529829" y="4562475"/>
            <a:chExt cx="3661171" cy="610195"/>
          </a:xfrm>
        </p:grpSpPr>
        <p:sp>
          <p:nvSpPr>
            <p:cNvPr id="24" name="Rounded Rectangle 23"/>
            <p:cNvSpPr/>
            <p:nvPr/>
          </p:nvSpPr>
          <p:spPr>
            <a:xfrm>
              <a:off x="529829" y="4562475"/>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5</a:t>
              </a:r>
              <a:endParaRPr lang="en-ZA" sz="2400" dirty="0"/>
            </a:p>
          </p:txBody>
        </p:sp>
        <p:sp>
          <p:nvSpPr>
            <p:cNvPr id="25" name="Freeform 24"/>
            <p:cNvSpPr/>
            <p:nvPr/>
          </p:nvSpPr>
          <p:spPr>
            <a:xfrm>
              <a:off x="1176636" y="4562475"/>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r>
                <a:rPr lang="en-ZA" sz="2000" dirty="0"/>
                <a:t>Cartoons and comic </a:t>
              </a:r>
              <a:r>
                <a:rPr lang="en-ZA" sz="2000" dirty="0" smtClean="0"/>
                <a:t>strips</a:t>
              </a:r>
              <a:endParaRPr lang="en-ZA" sz="2000" dirty="0"/>
            </a:p>
          </p:txBody>
        </p:sp>
      </p:grpSp>
      <p:grpSp>
        <p:nvGrpSpPr>
          <p:cNvPr id="27" name="Group 26"/>
          <p:cNvGrpSpPr/>
          <p:nvPr/>
        </p:nvGrpSpPr>
        <p:grpSpPr>
          <a:xfrm>
            <a:off x="4356454" y="1828800"/>
            <a:ext cx="3661171" cy="610195"/>
            <a:chOff x="4356454" y="1828800"/>
            <a:chExt cx="3661171" cy="610195"/>
          </a:xfrm>
        </p:grpSpPr>
        <p:sp>
          <p:nvSpPr>
            <p:cNvPr id="28" name="Rounded Rectangle 27"/>
            <p:cNvSpPr/>
            <p:nvPr/>
          </p:nvSpPr>
          <p:spPr>
            <a:xfrm>
              <a:off x="4356454" y="1828800"/>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6</a:t>
              </a:r>
              <a:endParaRPr lang="en-ZA" sz="2400" dirty="0"/>
            </a:p>
          </p:txBody>
        </p:sp>
        <p:sp>
          <p:nvSpPr>
            <p:cNvPr id="29" name="Freeform 28"/>
            <p:cNvSpPr/>
            <p:nvPr/>
          </p:nvSpPr>
          <p:spPr>
            <a:xfrm>
              <a:off x="5003261" y="1828800"/>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r>
                <a:rPr lang="en-ZA" sz="2000" dirty="0"/>
                <a:t>Film terminology</a:t>
              </a:r>
            </a:p>
          </p:txBody>
        </p:sp>
      </p:grpSp>
      <p:grpSp>
        <p:nvGrpSpPr>
          <p:cNvPr id="30" name="Group 29"/>
          <p:cNvGrpSpPr/>
          <p:nvPr/>
        </p:nvGrpSpPr>
        <p:grpSpPr>
          <a:xfrm>
            <a:off x="4356454" y="2512218"/>
            <a:ext cx="3661171" cy="610195"/>
            <a:chOff x="4356454" y="2512218"/>
            <a:chExt cx="3661171" cy="610195"/>
          </a:xfrm>
        </p:grpSpPr>
        <p:sp>
          <p:nvSpPr>
            <p:cNvPr id="31" name="Rounded Rectangle 30"/>
            <p:cNvSpPr/>
            <p:nvPr/>
          </p:nvSpPr>
          <p:spPr>
            <a:xfrm>
              <a:off x="4356454" y="2512218"/>
              <a:ext cx="610195" cy="610195"/>
            </a:xfrm>
            <a:prstGeom prst="roundRect">
              <a:avLst>
                <a:gd name="adj" fmla="val 16670"/>
              </a:avLst>
            </a:pr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solidFill>
                    <a:schemeClr val="tx1"/>
                  </a:solidFill>
                </a:rPr>
                <a:t>7</a:t>
              </a:r>
              <a:endParaRPr lang="en-ZA" sz="2400" dirty="0">
                <a:solidFill>
                  <a:schemeClr val="tx1"/>
                </a:solidFill>
              </a:endParaRPr>
            </a:p>
          </p:txBody>
        </p:sp>
        <p:sp>
          <p:nvSpPr>
            <p:cNvPr id="32" name="Freeform 31"/>
            <p:cNvSpPr/>
            <p:nvPr/>
          </p:nvSpPr>
          <p:spPr>
            <a:xfrm>
              <a:off x="5003261" y="2512218"/>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r>
                <a:rPr lang="en-ZA" sz="2000" dirty="0">
                  <a:solidFill>
                    <a:schemeClr val="tx1"/>
                  </a:solidFill>
                </a:rPr>
                <a:t>Types of shots and camera </a:t>
              </a:r>
              <a:r>
                <a:rPr lang="en-ZA" sz="2000" dirty="0" smtClean="0">
                  <a:solidFill>
                    <a:schemeClr val="tx1"/>
                  </a:solidFill>
                </a:rPr>
                <a:t>angles</a:t>
              </a:r>
              <a:endParaRPr lang="en-ZA" sz="2000" dirty="0">
                <a:solidFill>
                  <a:schemeClr val="tx1"/>
                </a:solidFill>
              </a:endParaRPr>
            </a:p>
          </p:txBody>
        </p:sp>
      </p:grpSp>
      <p:grpSp>
        <p:nvGrpSpPr>
          <p:cNvPr id="33" name="Group 32"/>
          <p:cNvGrpSpPr/>
          <p:nvPr/>
        </p:nvGrpSpPr>
        <p:grpSpPr>
          <a:xfrm>
            <a:off x="4356454" y="3195637"/>
            <a:ext cx="3661171" cy="610195"/>
            <a:chOff x="4356454" y="3195637"/>
            <a:chExt cx="3661171" cy="610195"/>
          </a:xfrm>
        </p:grpSpPr>
        <p:sp>
          <p:nvSpPr>
            <p:cNvPr id="34" name="Rounded Rectangle 33"/>
            <p:cNvSpPr/>
            <p:nvPr/>
          </p:nvSpPr>
          <p:spPr>
            <a:xfrm>
              <a:off x="4356454" y="3195637"/>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8</a:t>
              </a:r>
              <a:endParaRPr lang="en-ZA" sz="2400" dirty="0"/>
            </a:p>
          </p:txBody>
        </p:sp>
        <p:sp>
          <p:nvSpPr>
            <p:cNvPr id="35" name="Freeform 34"/>
            <p:cNvSpPr/>
            <p:nvPr/>
          </p:nvSpPr>
          <p:spPr>
            <a:xfrm>
              <a:off x="5003261" y="3195637"/>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r>
                <a:rPr lang="en-ZA" sz="2000" dirty="0"/>
                <a:t>Camera movement</a:t>
              </a:r>
            </a:p>
          </p:txBody>
        </p:sp>
      </p:grpSp>
      <p:grpSp>
        <p:nvGrpSpPr>
          <p:cNvPr id="36" name="Group 35"/>
          <p:cNvGrpSpPr/>
          <p:nvPr/>
        </p:nvGrpSpPr>
        <p:grpSpPr>
          <a:xfrm>
            <a:off x="4356454" y="3879056"/>
            <a:ext cx="3661171" cy="610195"/>
            <a:chOff x="4356454" y="3879056"/>
            <a:chExt cx="3661171" cy="610195"/>
          </a:xfrm>
        </p:grpSpPr>
        <p:sp>
          <p:nvSpPr>
            <p:cNvPr id="37" name="Rounded Rectangle 36"/>
            <p:cNvSpPr/>
            <p:nvPr/>
          </p:nvSpPr>
          <p:spPr>
            <a:xfrm>
              <a:off x="4356454" y="3879056"/>
              <a:ext cx="610195" cy="610195"/>
            </a:xfrm>
            <a:prstGeom prst="roundRect">
              <a:avLst>
                <a:gd name="adj" fmla="val 16670"/>
              </a:avLst>
            </a:pr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solidFill>
                    <a:schemeClr val="tx1"/>
                  </a:solidFill>
                </a:rPr>
                <a:t>9</a:t>
              </a:r>
              <a:endParaRPr lang="en-ZA" sz="2400" dirty="0">
                <a:solidFill>
                  <a:schemeClr val="tx1"/>
                </a:solidFill>
              </a:endParaRPr>
            </a:p>
          </p:txBody>
        </p:sp>
        <p:sp>
          <p:nvSpPr>
            <p:cNvPr id="38" name="Freeform 37"/>
            <p:cNvSpPr/>
            <p:nvPr/>
          </p:nvSpPr>
          <p:spPr>
            <a:xfrm>
              <a:off x="5003261" y="3879056"/>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r>
                <a:rPr lang="en-ZA" sz="2000" dirty="0">
                  <a:solidFill>
                    <a:schemeClr val="tx1"/>
                  </a:solidFill>
                </a:rPr>
                <a:t>Editing</a:t>
              </a:r>
            </a:p>
          </p:txBody>
        </p:sp>
      </p:grpSp>
      <p:grpSp>
        <p:nvGrpSpPr>
          <p:cNvPr id="39" name="Group 38"/>
          <p:cNvGrpSpPr/>
          <p:nvPr/>
        </p:nvGrpSpPr>
        <p:grpSpPr>
          <a:xfrm>
            <a:off x="4356454" y="4562475"/>
            <a:ext cx="3661171" cy="610195"/>
            <a:chOff x="4356454" y="4562475"/>
            <a:chExt cx="3661171" cy="610195"/>
          </a:xfrm>
        </p:grpSpPr>
        <p:sp>
          <p:nvSpPr>
            <p:cNvPr id="40" name="Rounded Rectangle 39"/>
            <p:cNvSpPr/>
            <p:nvPr/>
          </p:nvSpPr>
          <p:spPr>
            <a:xfrm>
              <a:off x="4356454" y="4562475"/>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10</a:t>
              </a:r>
              <a:endParaRPr lang="en-ZA" sz="2400" dirty="0"/>
            </a:p>
          </p:txBody>
        </p:sp>
        <p:sp>
          <p:nvSpPr>
            <p:cNvPr id="41" name="Freeform 40"/>
            <p:cNvSpPr/>
            <p:nvPr/>
          </p:nvSpPr>
          <p:spPr>
            <a:xfrm>
              <a:off x="5003261" y="4562475"/>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r>
                <a:rPr lang="en-ZA" sz="2000" dirty="0"/>
                <a:t>Sound</a:t>
              </a:r>
            </a:p>
          </p:txBody>
        </p:sp>
      </p:grpSp>
    </p:spTree>
    <p:extLst>
      <p:ext uri="{BB962C8B-B14F-4D97-AF65-F5344CB8AC3E}">
        <p14:creationId xmlns:p14="http://schemas.microsoft.com/office/powerpoint/2010/main" val="46370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strVal val="#ppt_w+.3"/>
                                          </p:val>
                                        </p:tav>
                                        <p:tav tm="100000">
                                          <p:val>
                                            <p:strVal val="#ppt_w"/>
                                          </p:val>
                                        </p:tav>
                                      </p:tavLst>
                                    </p:anim>
                                    <p:anim calcmode="lin" valueType="num">
                                      <p:cBhvr>
                                        <p:cTn id="12" dur="1000" fill="hold"/>
                                        <p:tgtEl>
                                          <p:spTgt spid="11"/>
                                        </p:tgtEl>
                                        <p:attrNameLst>
                                          <p:attrName>ppt_h</p:attrName>
                                        </p:attrNameLst>
                                      </p:cBhvr>
                                      <p:tavLst>
                                        <p:tav tm="0">
                                          <p:val>
                                            <p:strVal val="#ppt_h"/>
                                          </p:val>
                                        </p:tav>
                                        <p:tav tm="100000">
                                          <p:val>
                                            <p:strVal val="#ppt_h"/>
                                          </p:val>
                                        </p:tav>
                                      </p:tavLst>
                                    </p:anim>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3"/>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strVal val="#ppt_w+.3"/>
                                          </p:val>
                                        </p:tav>
                                        <p:tav tm="100000">
                                          <p:val>
                                            <p:strVal val="#ppt_w"/>
                                          </p:val>
                                        </p:tav>
                                      </p:tavLst>
                                    </p:anim>
                                    <p:anim calcmode="lin" valueType="num">
                                      <p:cBhvr>
                                        <p:cTn id="26" dur="1000" fill="hold"/>
                                        <p:tgtEl>
                                          <p:spTgt spid="17"/>
                                        </p:tgtEl>
                                        <p:attrNameLst>
                                          <p:attrName>ppt_h</p:attrName>
                                        </p:attrNameLst>
                                      </p:cBhvr>
                                      <p:tavLst>
                                        <p:tav tm="0">
                                          <p:val>
                                            <p:strVal val="#ppt_h"/>
                                          </p:val>
                                        </p:tav>
                                        <p:tav tm="100000">
                                          <p:val>
                                            <p:strVal val="#ppt_h"/>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1000" fill="hold"/>
                                        <p:tgtEl>
                                          <p:spTgt spid="20"/>
                                        </p:tgtEl>
                                        <p:attrNameLst>
                                          <p:attrName>ppt_w</p:attrName>
                                        </p:attrNameLst>
                                      </p:cBhvr>
                                      <p:tavLst>
                                        <p:tav tm="0">
                                          <p:val>
                                            <p:strVal val="#ppt_w+.3"/>
                                          </p:val>
                                        </p:tav>
                                        <p:tav tm="100000">
                                          <p:val>
                                            <p:strVal val="#ppt_w"/>
                                          </p:val>
                                        </p:tav>
                                      </p:tavLst>
                                    </p:anim>
                                    <p:anim calcmode="lin" valueType="num">
                                      <p:cBhvr>
                                        <p:cTn id="33" dur="1000" fill="hold"/>
                                        <p:tgtEl>
                                          <p:spTgt spid="20"/>
                                        </p:tgtEl>
                                        <p:attrNameLst>
                                          <p:attrName>ppt_h</p:attrName>
                                        </p:attrNameLst>
                                      </p:cBhvr>
                                      <p:tavLst>
                                        <p:tav tm="0">
                                          <p:val>
                                            <p:strVal val="#ppt_h"/>
                                          </p:val>
                                        </p:tav>
                                        <p:tav tm="100000">
                                          <p:val>
                                            <p:strVal val="#ppt_h"/>
                                          </p:val>
                                        </p:tav>
                                      </p:tavLst>
                                    </p:anim>
                                    <p:animEffect transition="in" filter="fade">
                                      <p:cBhvr>
                                        <p:cTn id="34" dur="1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000" fill="hold"/>
                                        <p:tgtEl>
                                          <p:spTgt spid="23"/>
                                        </p:tgtEl>
                                        <p:attrNameLst>
                                          <p:attrName>ppt_w</p:attrName>
                                        </p:attrNameLst>
                                      </p:cBhvr>
                                      <p:tavLst>
                                        <p:tav tm="0">
                                          <p:val>
                                            <p:strVal val="#ppt_w+.3"/>
                                          </p:val>
                                        </p:tav>
                                        <p:tav tm="100000">
                                          <p:val>
                                            <p:strVal val="#ppt_w"/>
                                          </p:val>
                                        </p:tav>
                                      </p:tavLst>
                                    </p:anim>
                                    <p:anim calcmode="lin" valueType="num">
                                      <p:cBhvr>
                                        <p:cTn id="40" dur="1000" fill="hold"/>
                                        <p:tgtEl>
                                          <p:spTgt spid="23"/>
                                        </p:tgtEl>
                                        <p:attrNameLst>
                                          <p:attrName>ppt_h</p:attrName>
                                        </p:attrNameLst>
                                      </p:cBhvr>
                                      <p:tavLst>
                                        <p:tav tm="0">
                                          <p:val>
                                            <p:strVal val="#ppt_h"/>
                                          </p:val>
                                        </p:tav>
                                        <p:tav tm="100000">
                                          <p:val>
                                            <p:strVal val="#ppt_h"/>
                                          </p:val>
                                        </p:tav>
                                      </p:tavLst>
                                    </p:anim>
                                    <p:animEffect transition="in" filter="fade">
                                      <p:cBhvr>
                                        <p:cTn id="41" dur="10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50" presetClass="entr" presetSubtype="0" decel="10000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1000" fill="hold"/>
                                        <p:tgtEl>
                                          <p:spTgt spid="27"/>
                                        </p:tgtEl>
                                        <p:attrNameLst>
                                          <p:attrName>ppt_w</p:attrName>
                                        </p:attrNameLst>
                                      </p:cBhvr>
                                      <p:tavLst>
                                        <p:tav tm="0">
                                          <p:val>
                                            <p:strVal val="#ppt_w+.3"/>
                                          </p:val>
                                        </p:tav>
                                        <p:tav tm="100000">
                                          <p:val>
                                            <p:strVal val="#ppt_w"/>
                                          </p:val>
                                        </p:tav>
                                      </p:tavLst>
                                    </p:anim>
                                    <p:anim calcmode="lin" valueType="num">
                                      <p:cBhvr>
                                        <p:cTn id="47" dur="1000" fill="hold"/>
                                        <p:tgtEl>
                                          <p:spTgt spid="27"/>
                                        </p:tgtEl>
                                        <p:attrNameLst>
                                          <p:attrName>ppt_h</p:attrName>
                                        </p:attrNameLst>
                                      </p:cBhvr>
                                      <p:tavLst>
                                        <p:tav tm="0">
                                          <p:val>
                                            <p:strVal val="#ppt_h"/>
                                          </p:val>
                                        </p:tav>
                                        <p:tav tm="100000">
                                          <p:val>
                                            <p:strVal val="#ppt_h"/>
                                          </p:val>
                                        </p:tav>
                                      </p:tavLst>
                                    </p:anim>
                                    <p:animEffect transition="in" filter="fade">
                                      <p:cBhvr>
                                        <p:cTn id="48" dur="10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1000" fill="hold"/>
                                        <p:tgtEl>
                                          <p:spTgt spid="30"/>
                                        </p:tgtEl>
                                        <p:attrNameLst>
                                          <p:attrName>ppt_w</p:attrName>
                                        </p:attrNameLst>
                                      </p:cBhvr>
                                      <p:tavLst>
                                        <p:tav tm="0">
                                          <p:val>
                                            <p:strVal val="#ppt_w+.3"/>
                                          </p:val>
                                        </p:tav>
                                        <p:tav tm="100000">
                                          <p:val>
                                            <p:strVal val="#ppt_w"/>
                                          </p:val>
                                        </p:tav>
                                      </p:tavLst>
                                    </p:anim>
                                    <p:anim calcmode="lin" valueType="num">
                                      <p:cBhvr>
                                        <p:cTn id="54" dur="1000" fill="hold"/>
                                        <p:tgtEl>
                                          <p:spTgt spid="30"/>
                                        </p:tgtEl>
                                        <p:attrNameLst>
                                          <p:attrName>ppt_h</p:attrName>
                                        </p:attrNameLst>
                                      </p:cBhvr>
                                      <p:tavLst>
                                        <p:tav tm="0">
                                          <p:val>
                                            <p:strVal val="#ppt_h"/>
                                          </p:val>
                                        </p:tav>
                                        <p:tav tm="100000">
                                          <p:val>
                                            <p:strVal val="#ppt_h"/>
                                          </p:val>
                                        </p:tav>
                                      </p:tavLst>
                                    </p:anim>
                                    <p:animEffect transition="in" filter="fade">
                                      <p:cBhvr>
                                        <p:cTn id="55" dur="10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50" presetClass="entr" presetSubtype="0" decel="100000"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1000" fill="hold"/>
                                        <p:tgtEl>
                                          <p:spTgt spid="33"/>
                                        </p:tgtEl>
                                        <p:attrNameLst>
                                          <p:attrName>ppt_w</p:attrName>
                                        </p:attrNameLst>
                                      </p:cBhvr>
                                      <p:tavLst>
                                        <p:tav tm="0">
                                          <p:val>
                                            <p:strVal val="#ppt_w+.3"/>
                                          </p:val>
                                        </p:tav>
                                        <p:tav tm="100000">
                                          <p:val>
                                            <p:strVal val="#ppt_w"/>
                                          </p:val>
                                        </p:tav>
                                      </p:tavLst>
                                    </p:anim>
                                    <p:anim calcmode="lin" valueType="num">
                                      <p:cBhvr>
                                        <p:cTn id="61" dur="1000" fill="hold"/>
                                        <p:tgtEl>
                                          <p:spTgt spid="33"/>
                                        </p:tgtEl>
                                        <p:attrNameLst>
                                          <p:attrName>ppt_h</p:attrName>
                                        </p:attrNameLst>
                                      </p:cBhvr>
                                      <p:tavLst>
                                        <p:tav tm="0">
                                          <p:val>
                                            <p:strVal val="#ppt_h"/>
                                          </p:val>
                                        </p:tav>
                                        <p:tav tm="100000">
                                          <p:val>
                                            <p:strVal val="#ppt_h"/>
                                          </p:val>
                                        </p:tav>
                                      </p:tavLst>
                                    </p:anim>
                                    <p:animEffect transition="in" filter="fade">
                                      <p:cBhvr>
                                        <p:cTn id="62" dur="10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50" presetClass="entr" presetSubtype="0" decel="10000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1000" fill="hold"/>
                                        <p:tgtEl>
                                          <p:spTgt spid="36"/>
                                        </p:tgtEl>
                                        <p:attrNameLst>
                                          <p:attrName>ppt_w</p:attrName>
                                        </p:attrNameLst>
                                      </p:cBhvr>
                                      <p:tavLst>
                                        <p:tav tm="0">
                                          <p:val>
                                            <p:strVal val="#ppt_w+.3"/>
                                          </p:val>
                                        </p:tav>
                                        <p:tav tm="100000">
                                          <p:val>
                                            <p:strVal val="#ppt_w"/>
                                          </p:val>
                                        </p:tav>
                                      </p:tavLst>
                                    </p:anim>
                                    <p:anim calcmode="lin" valueType="num">
                                      <p:cBhvr>
                                        <p:cTn id="68" dur="1000" fill="hold"/>
                                        <p:tgtEl>
                                          <p:spTgt spid="36"/>
                                        </p:tgtEl>
                                        <p:attrNameLst>
                                          <p:attrName>ppt_h</p:attrName>
                                        </p:attrNameLst>
                                      </p:cBhvr>
                                      <p:tavLst>
                                        <p:tav tm="0">
                                          <p:val>
                                            <p:strVal val="#ppt_h"/>
                                          </p:val>
                                        </p:tav>
                                        <p:tav tm="100000">
                                          <p:val>
                                            <p:strVal val="#ppt_h"/>
                                          </p:val>
                                        </p:tav>
                                      </p:tavLst>
                                    </p:anim>
                                    <p:animEffect transition="in" filter="fade">
                                      <p:cBhvr>
                                        <p:cTn id="69" dur="10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50" presetClass="entr" presetSubtype="0" decel="100000"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anim calcmode="lin" valueType="num">
                                      <p:cBhvr>
                                        <p:cTn id="74" dur="1000" fill="hold"/>
                                        <p:tgtEl>
                                          <p:spTgt spid="39"/>
                                        </p:tgtEl>
                                        <p:attrNameLst>
                                          <p:attrName>ppt_w</p:attrName>
                                        </p:attrNameLst>
                                      </p:cBhvr>
                                      <p:tavLst>
                                        <p:tav tm="0">
                                          <p:val>
                                            <p:strVal val="#ppt_w+.3"/>
                                          </p:val>
                                        </p:tav>
                                        <p:tav tm="100000">
                                          <p:val>
                                            <p:strVal val="#ppt_w"/>
                                          </p:val>
                                        </p:tav>
                                      </p:tavLst>
                                    </p:anim>
                                    <p:anim calcmode="lin" valueType="num">
                                      <p:cBhvr>
                                        <p:cTn id="75" dur="1000" fill="hold"/>
                                        <p:tgtEl>
                                          <p:spTgt spid="39"/>
                                        </p:tgtEl>
                                        <p:attrNameLst>
                                          <p:attrName>ppt_h</p:attrName>
                                        </p:attrNameLst>
                                      </p:cBhvr>
                                      <p:tavLst>
                                        <p:tav tm="0">
                                          <p:val>
                                            <p:strVal val="#ppt_h"/>
                                          </p:val>
                                        </p:tav>
                                        <p:tav tm="100000">
                                          <p:val>
                                            <p:strVal val="#ppt_h"/>
                                          </p:val>
                                        </p:tav>
                                      </p:tavLst>
                                    </p:anim>
                                    <p:animEffect transition="in" filter="fade">
                                      <p:cBhvr>
                                        <p:cTn id="7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397314" y="1524000"/>
            <a:ext cx="3586272" cy="4105452"/>
          </a:xfrm>
          <a:prstGeom prst="rect">
            <a:avLst/>
          </a:prstGeom>
        </p:spPr>
      </p:pic>
      <p:cxnSp>
        <p:nvCxnSpPr>
          <p:cNvPr id="39" name="Straight Connector 38"/>
          <p:cNvCxnSpPr/>
          <p:nvPr/>
        </p:nvCxnSpPr>
        <p:spPr>
          <a:xfrm flipH="1" flipV="1">
            <a:off x="2797034" y="4999701"/>
            <a:ext cx="2917966" cy="18152"/>
          </a:xfrm>
          <a:prstGeom prst="line">
            <a:avLst/>
          </a:prstGeom>
          <a:noFill/>
          <a:ln w="76200">
            <a:solidFill>
              <a:schemeClr val="bg1">
                <a:lumMod val="8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cxnSp>
      <p:cxnSp>
        <p:nvCxnSpPr>
          <p:cNvPr id="37" name="Straight Connector 36"/>
          <p:cNvCxnSpPr/>
          <p:nvPr/>
        </p:nvCxnSpPr>
        <p:spPr>
          <a:xfrm flipH="1" flipV="1">
            <a:off x="2797034" y="4149187"/>
            <a:ext cx="2917966" cy="9465"/>
          </a:xfrm>
          <a:prstGeom prst="line">
            <a:avLst/>
          </a:prstGeom>
          <a:noFill/>
          <a:ln w="76200">
            <a:solidFill>
              <a:schemeClr val="bg1">
                <a:lumMod val="8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cxnSp>
      <p:cxnSp>
        <p:nvCxnSpPr>
          <p:cNvPr id="35" name="Straight Connector 34"/>
          <p:cNvCxnSpPr/>
          <p:nvPr/>
        </p:nvCxnSpPr>
        <p:spPr>
          <a:xfrm flipH="1">
            <a:off x="2971800" y="3320452"/>
            <a:ext cx="2657833" cy="0"/>
          </a:xfrm>
          <a:prstGeom prst="line">
            <a:avLst/>
          </a:prstGeom>
          <a:noFill/>
          <a:ln w="76200">
            <a:solidFill>
              <a:schemeClr val="bg1">
                <a:lumMod val="8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cxnSp>
      <p:cxnSp>
        <p:nvCxnSpPr>
          <p:cNvPr id="32" name="Straight Connector 31"/>
          <p:cNvCxnSpPr/>
          <p:nvPr/>
        </p:nvCxnSpPr>
        <p:spPr>
          <a:xfrm flipH="1">
            <a:off x="2797034" y="2491717"/>
            <a:ext cx="2709757" cy="0"/>
          </a:xfrm>
          <a:prstGeom prst="line">
            <a:avLst/>
          </a:prstGeom>
          <a:noFill/>
          <a:ln w="76200">
            <a:solidFill>
              <a:schemeClr val="bg1">
                <a:lumMod val="8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cxnSp>
      <p:cxnSp>
        <p:nvCxnSpPr>
          <p:cNvPr id="29" name="Straight Connector 28"/>
          <p:cNvCxnSpPr/>
          <p:nvPr/>
        </p:nvCxnSpPr>
        <p:spPr>
          <a:xfrm>
            <a:off x="4191000" y="1741252"/>
            <a:ext cx="0" cy="4114800"/>
          </a:xfrm>
          <a:prstGeom prst="line">
            <a:avLst/>
          </a:prstGeom>
          <a:noFill/>
          <a:ln w="76200">
            <a:solidFill>
              <a:schemeClr val="bg1">
                <a:lumMod val="8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cxnSp>
      <p:sp>
        <p:nvSpPr>
          <p:cNvPr id="2" name="Title 1"/>
          <p:cNvSpPr>
            <a:spLocks noGrp="1"/>
          </p:cNvSpPr>
          <p:nvPr>
            <p:ph type="title"/>
          </p:nvPr>
        </p:nvSpPr>
        <p:spPr/>
        <p:txBody>
          <a:bodyPr/>
          <a:lstStyle/>
          <a:p>
            <a:r>
              <a:rPr lang="en-ZA" dirty="0" smtClean="0"/>
              <a:t>Writing </a:t>
            </a:r>
            <a:endParaRPr lang="en-ZA" dirty="0"/>
          </a:p>
        </p:txBody>
      </p:sp>
      <p:sp>
        <p:nvSpPr>
          <p:cNvPr id="18" name="Freeform 17"/>
          <p:cNvSpPr/>
          <p:nvPr/>
        </p:nvSpPr>
        <p:spPr>
          <a:xfrm>
            <a:off x="2774700" y="1295400"/>
            <a:ext cx="2832600" cy="612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chemeClr val="bg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b="1" dirty="0"/>
              <a:t>W</a:t>
            </a:r>
            <a:r>
              <a:rPr lang="en-ZA" b="1" dirty="0" smtClean="0"/>
              <a:t>riting </a:t>
            </a:r>
            <a:endParaRPr lang="en-US" kern="1200" dirty="0">
              <a:solidFill>
                <a:schemeClr val="bg1"/>
              </a:solidFill>
            </a:endParaRPr>
          </a:p>
        </p:txBody>
      </p:sp>
      <p:sp>
        <p:nvSpPr>
          <p:cNvPr id="19" name="Freeform 18"/>
          <p:cNvSpPr/>
          <p:nvPr/>
        </p:nvSpPr>
        <p:spPr>
          <a:xfrm>
            <a:off x="389608" y="2163952"/>
            <a:ext cx="2651586"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DAF04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solidFill>
                  <a:schemeClr val="tx1"/>
                </a:solidFill>
              </a:rPr>
              <a:t>This involves planning, drafting, editing, proofreading and presenting.</a:t>
            </a:r>
          </a:p>
        </p:txBody>
      </p:sp>
      <p:sp>
        <p:nvSpPr>
          <p:cNvPr id="20" name="Freeform 19"/>
          <p:cNvSpPr/>
          <p:nvPr/>
        </p:nvSpPr>
        <p:spPr>
          <a:xfrm>
            <a:off x="401401" y="2995386"/>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5B9BD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t>Reading and writing job advertisements </a:t>
            </a:r>
          </a:p>
        </p:txBody>
      </p:sp>
      <p:sp>
        <p:nvSpPr>
          <p:cNvPr id="21" name="Freeform 20"/>
          <p:cNvSpPr/>
          <p:nvPr/>
        </p:nvSpPr>
        <p:spPr>
          <a:xfrm>
            <a:off x="401401" y="3798652"/>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DAF04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smtClean="0">
                <a:solidFill>
                  <a:schemeClr val="tx1"/>
                </a:solidFill>
              </a:rPr>
              <a:t>Sending an email with an attachment</a:t>
            </a:r>
            <a:endParaRPr lang="en-ZA" sz="1400" dirty="0">
              <a:solidFill>
                <a:schemeClr val="tx1"/>
              </a:solidFill>
            </a:endParaRPr>
          </a:p>
        </p:txBody>
      </p:sp>
      <p:sp>
        <p:nvSpPr>
          <p:cNvPr id="22" name="Freeform 21"/>
          <p:cNvSpPr/>
          <p:nvPr/>
        </p:nvSpPr>
        <p:spPr>
          <a:xfrm>
            <a:off x="413194" y="4639701"/>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5B9BD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t>The </a:t>
            </a:r>
            <a:r>
              <a:rPr lang="en-ZA" sz="1400" dirty="0" smtClean="0"/>
              <a:t>memo</a:t>
            </a:r>
            <a:endParaRPr lang="en-ZA" sz="1400" dirty="0"/>
          </a:p>
        </p:txBody>
      </p:sp>
      <p:sp>
        <p:nvSpPr>
          <p:cNvPr id="23" name="Freeform 22"/>
          <p:cNvSpPr/>
          <p:nvPr/>
        </p:nvSpPr>
        <p:spPr>
          <a:xfrm>
            <a:off x="5506791" y="4617922"/>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5B9BD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t>Letters of resignation</a:t>
            </a:r>
          </a:p>
        </p:txBody>
      </p:sp>
      <p:sp>
        <p:nvSpPr>
          <p:cNvPr id="24" name="Freeform 23"/>
          <p:cNvSpPr/>
          <p:nvPr/>
        </p:nvSpPr>
        <p:spPr>
          <a:xfrm>
            <a:off x="5506791" y="3789187"/>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DAF04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solidFill>
                  <a:schemeClr val="tx1"/>
                </a:solidFill>
              </a:rPr>
              <a:t>Letters of appointment or rejection and acceptance and </a:t>
            </a:r>
            <a:r>
              <a:rPr lang="en-ZA" sz="1400" dirty="0" smtClean="0">
                <a:solidFill>
                  <a:schemeClr val="tx1"/>
                </a:solidFill>
              </a:rPr>
              <a:t>refusal</a:t>
            </a:r>
          </a:p>
        </p:txBody>
      </p:sp>
      <p:sp>
        <p:nvSpPr>
          <p:cNvPr id="25" name="Freeform 24"/>
          <p:cNvSpPr/>
          <p:nvPr/>
        </p:nvSpPr>
        <p:spPr>
          <a:xfrm>
            <a:off x="5506791" y="2960452"/>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5B9BD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t>Reading and writing a letter of application/covering </a:t>
            </a:r>
            <a:r>
              <a:rPr lang="en-ZA" sz="1400" dirty="0" smtClean="0"/>
              <a:t>letter</a:t>
            </a:r>
            <a:endParaRPr lang="en-ZA" sz="1400" dirty="0"/>
          </a:p>
        </p:txBody>
      </p:sp>
      <p:sp>
        <p:nvSpPr>
          <p:cNvPr id="26" name="Freeform 25"/>
          <p:cNvSpPr/>
          <p:nvPr/>
        </p:nvSpPr>
        <p:spPr>
          <a:xfrm>
            <a:off x="5506791" y="2141767"/>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DAF04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solidFill>
                  <a:schemeClr val="tx1"/>
                </a:solidFill>
              </a:rPr>
              <a:t>Reading and creating a curriculum vitae (CV)</a:t>
            </a:r>
          </a:p>
        </p:txBody>
      </p:sp>
      <p:cxnSp>
        <p:nvCxnSpPr>
          <p:cNvPr id="27" name="Straight Connector 26"/>
          <p:cNvCxnSpPr/>
          <p:nvPr/>
        </p:nvCxnSpPr>
        <p:spPr>
          <a:xfrm flipH="1" flipV="1">
            <a:off x="2797034" y="5802648"/>
            <a:ext cx="2832599" cy="35252"/>
          </a:xfrm>
          <a:prstGeom prst="line">
            <a:avLst/>
          </a:prstGeom>
          <a:noFill/>
          <a:ln w="76200">
            <a:solidFill>
              <a:schemeClr val="bg1">
                <a:lumMod val="8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cxnSp>
      <p:sp>
        <p:nvSpPr>
          <p:cNvPr id="28" name="Freeform 27"/>
          <p:cNvSpPr/>
          <p:nvPr/>
        </p:nvSpPr>
        <p:spPr>
          <a:xfrm>
            <a:off x="420451" y="5477900"/>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DAF04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solidFill>
                  <a:schemeClr val="tx1"/>
                </a:solidFill>
              </a:rPr>
              <a:t>Reflective writing</a:t>
            </a:r>
          </a:p>
        </p:txBody>
      </p:sp>
      <p:sp>
        <p:nvSpPr>
          <p:cNvPr id="30" name="Freeform 29"/>
          <p:cNvSpPr/>
          <p:nvPr/>
        </p:nvSpPr>
        <p:spPr>
          <a:xfrm>
            <a:off x="5506791" y="5442648"/>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DAF04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solidFill>
                  <a:schemeClr val="tx1"/>
                </a:solidFill>
              </a:rPr>
              <a:t>Writer’s point of view and bias: purpose of messages and texts</a:t>
            </a:r>
          </a:p>
        </p:txBody>
      </p:sp>
      <p:pic>
        <p:nvPicPr>
          <p:cNvPr id="3" nam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1158538" y="563563"/>
            <a:ext cx="609600" cy="609600"/>
          </a:xfrm>
          <a:prstGeom prst="rect">
            <a:avLst/>
          </a:prstGeom>
        </p:spPr>
      </p:pic>
      <p:pic>
        <p:nvPicPr>
          <p:cNvPr id="4" name="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11049000" y="1619017"/>
            <a:ext cx="609600" cy="609600"/>
          </a:xfrm>
          <a:prstGeom prst="rect">
            <a:avLst/>
          </a:prstGeom>
        </p:spPr>
      </p:pic>
      <p:pic>
        <p:nvPicPr>
          <p:cNvPr id="5" name="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8"/>
          <a:stretch>
            <a:fillRect/>
          </a:stretch>
        </p:blipFill>
        <p:spPr>
          <a:xfrm>
            <a:off x="10439400" y="1127797"/>
            <a:ext cx="609600" cy="609600"/>
          </a:xfrm>
          <a:prstGeom prst="rect">
            <a:avLst/>
          </a:prstGeom>
        </p:spPr>
      </p:pic>
      <p:pic>
        <p:nvPicPr>
          <p:cNvPr id="6" name="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8"/>
          <a:stretch>
            <a:fillRect/>
          </a:stretch>
        </p:blipFill>
        <p:spPr>
          <a:xfrm>
            <a:off x="9985431" y="1931981"/>
            <a:ext cx="609600" cy="609600"/>
          </a:xfrm>
          <a:prstGeom prst="rect">
            <a:avLst/>
          </a:prstGeom>
        </p:spPr>
      </p:pic>
      <p:pic>
        <p:nvPicPr>
          <p:cNvPr id="7" name="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8"/>
          <a:stretch>
            <a:fillRect/>
          </a:stretch>
        </p:blipFill>
        <p:spPr>
          <a:xfrm flipH="1">
            <a:off x="11721194" y="1178390"/>
            <a:ext cx="369888" cy="609600"/>
          </a:xfrm>
          <a:prstGeom prst="rect">
            <a:avLst/>
          </a:prstGeom>
        </p:spPr>
      </p:pic>
      <p:pic>
        <p:nvPicPr>
          <p:cNvPr id="8" name="F">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8"/>
          <a:stretch>
            <a:fillRect/>
          </a:stretch>
        </p:blipFill>
        <p:spPr>
          <a:xfrm>
            <a:off x="11982338" y="2655652"/>
            <a:ext cx="609600" cy="609600"/>
          </a:xfrm>
          <a:prstGeom prst="rect">
            <a:avLst/>
          </a:prstGeom>
        </p:spPr>
      </p:pic>
      <p:pic>
        <p:nvPicPr>
          <p:cNvPr id="9" name="G">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8"/>
          <a:stretch>
            <a:fillRect/>
          </a:stretch>
        </p:blipFill>
        <p:spPr>
          <a:xfrm>
            <a:off x="11906138" y="1923817"/>
            <a:ext cx="609600" cy="609600"/>
          </a:xfrm>
          <a:prstGeom prst="rect">
            <a:avLst/>
          </a:prstGeom>
        </p:spPr>
      </p:pic>
      <p:pic>
        <p:nvPicPr>
          <p:cNvPr id="10" name="H">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8"/>
          <a:stretch>
            <a:fillRect/>
          </a:stretch>
        </p:blipFill>
        <p:spPr>
          <a:xfrm>
            <a:off x="10945784" y="2415037"/>
            <a:ext cx="609600" cy="609600"/>
          </a:xfrm>
          <a:prstGeom prst="rect">
            <a:avLst/>
          </a:prstGeom>
        </p:spPr>
      </p:pic>
      <p:pic>
        <p:nvPicPr>
          <p:cNvPr id="11" name="I">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8"/>
          <a:stretch>
            <a:fillRect/>
          </a:stretch>
        </p:blipFill>
        <p:spPr>
          <a:xfrm>
            <a:off x="10439400" y="3070852"/>
            <a:ext cx="609600" cy="609600"/>
          </a:xfrm>
          <a:prstGeom prst="rect">
            <a:avLst/>
          </a:prstGeom>
        </p:spPr>
      </p:pic>
      <p:pic>
        <p:nvPicPr>
          <p:cNvPr id="12" name="J">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8"/>
          <a:stretch>
            <a:fillRect/>
          </a:stretch>
        </p:blipFill>
        <p:spPr>
          <a:xfrm>
            <a:off x="11555384" y="3397477"/>
            <a:ext cx="609600" cy="609600"/>
          </a:xfrm>
          <a:prstGeom prst="rect">
            <a:avLst/>
          </a:prstGeom>
        </p:spPr>
      </p:pic>
      <p:pic>
        <p:nvPicPr>
          <p:cNvPr id="13" name="L">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8"/>
          <a:stretch>
            <a:fillRect/>
          </a:stretch>
        </p:blipFill>
        <p:spPr>
          <a:xfrm>
            <a:off x="11329195" y="4728322"/>
            <a:ext cx="609600" cy="609600"/>
          </a:xfrm>
          <a:prstGeom prst="rect">
            <a:avLst/>
          </a:prstGeom>
        </p:spPr>
      </p:pic>
      <p:pic>
        <p:nvPicPr>
          <p:cNvPr id="14" name="K">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28"/>
          <a:stretch>
            <a:fillRect/>
          </a:stretch>
        </p:blipFill>
        <p:spPr>
          <a:xfrm>
            <a:off x="10575245" y="5017853"/>
            <a:ext cx="609600" cy="609600"/>
          </a:xfrm>
          <a:prstGeom prst="rect">
            <a:avLst/>
          </a:prstGeom>
        </p:spPr>
      </p:pic>
      <p:sp>
        <p:nvSpPr>
          <p:cNvPr id="15" name="Rectangle 14"/>
          <p:cNvSpPr/>
          <p:nvPr/>
        </p:nvSpPr>
        <p:spPr>
          <a:xfrm>
            <a:off x="9525000" y="-152400"/>
            <a:ext cx="3581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08371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1"/>
                                        </p:tgtEl>
                                      </p:cBhvr>
                                    </p:animEffect>
                                    <p:set>
                                      <p:cBhvr>
                                        <p:cTn id="11" dur="1" fill="hold">
                                          <p:stCondLst>
                                            <p:cond delay="499"/>
                                          </p:stCondLst>
                                        </p:cTn>
                                        <p:tgtEl>
                                          <p:spTgt spid="31"/>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3"/>
                                        </p:tgtEl>
                                      </p:cBhvr>
                                    </p:cmd>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 presetClass="mediacall" presetSubtype="0" fill="hold" nodeType="afterEffect">
                                  <p:stCondLst>
                                    <p:cond delay="0"/>
                                  </p:stCondLst>
                                  <p:childTnLst>
                                    <p:cmd type="call" cmd="playFrom(0.0)">
                                      <p:cBhvr>
                                        <p:cTn id="22" dur="13941" fill="hold"/>
                                        <p:tgtEl>
                                          <p:spTgt spid="4"/>
                                        </p:tgtEl>
                                      </p:cBhvr>
                                    </p:cmd>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3" presetClass="mediacall" presetSubtype="0" fill="hold" nodeType="afterEffect">
                                  <p:stCondLst>
                                    <p:cond delay="0"/>
                                  </p:stCondLst>
                                  <p:childTnLst>
                                    <p:cmd type="call" cmd="stop">
                                      <p:cBhvr>
                                        <p:cTn id="35" dur="1" fill="hold"/>
                                        <p:tgtEl>
                                          <p:spTgt spid="4"/>
                                        </p:tgtEl>
                                      </p:cBhvr>
                                    </p:cmd>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right)">
                                      <p:cBhvr>
                                        <p:cTn id="39" dur="500"/>
                                        <p:tgtEl>
                                          <p:spTgt spid="19"/>
                                        </p:tgtEl>
                                      </p:cBhvr>
                                    </p:animEffect>
                                  </p:childTnLst>
                                </p:cTn>
                              </p:par>
                            </p:childTnLst>
                          </p:cTn>
                        </p:par>
                        <p:par>
                          <p:cTn id="40" fill="hold">
                            <p:stCondLst>
                              <p:cond delay="1000"/>
                            </p:stCondLst>
                            <p:childTnLst>
                              <p:par>
                                <p:cTn id="41" presetID="1" presetClass="mediacall" presetSubtype="0" fill="hold" nodeType="afterEffect">
                                  <p:stCondLst>
                                    <p:cond delay="0"/>
                                  </p:stCondLst>
                                  <p:childTnLst>
                                    <p:cmd type="call" cmd="playFrom(0.0)">
                                      <p:cBhvr>
                                        <p:cTn id="42" dur="7856" fill="hold"/>
                                        <p:tgtEl>
                                          <p:spTgt spid="5"/>
                                        </p:tgtEl>
                                      </p:cBhvr>
                                    </p:cmd>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par>
                          <p:cTn id="48" fill="hold">
                            <p:stCondLst>
                              <p:cond delay="500"/>
                            </p:stCondLst>
                            <p:childTnLst>
                              <p:par>
                                <p:cTn id="49" presetID="3" presetClass="mediacall" presetSubtype="0" fill="hold" nodeType="afterEffect">
                                  <p:stCondLst>
                                    <p:cond delay="0"/>
                                  </p:stCondLst>
                                  <p:childTnLst>
                                    <p:cmd type="call" cmd="stop">
                                      <p:cBhvr>
                                        <p:cTn id="50" dur="1" fill="hold"/>
                                        <p:tgtEl>
                                          <p:spTgt spid="5"/>
                                        </p:tgtEl>
                                      </p:cBhvr>
                                    </p:cmd>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5882" fill="hold"/>
                                        <p:tgtEl>
                                          <p:spTgt spid="6"/>
                                        </p:tgtEl>
                                      </p:cBhvr>
                                    </p:cmd>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par>
                          <p:cTn id="59" fill="hold">
                            <p:stCondLst>
                              <p:cond delay="500"/>
                            </p:stCondLst>
                            <p:childTnLst>
                              <p:par>
                                <p:cTn id="60" presetID="3" presetClass="mediacall" presetSubtype="0" fill="hold" nodeType="afterEffect">
                                  <p:stCondLst>
                                    <p:cond delay="0"/>
                                  </p:stCondLst>
                                  <p:childTnLst>
                                    <p:cmd type="call" cmd="stop">
                                      <p:cBhvr>
                                        <p:cTn id="61" dur="1" fill="hold"/>
                                        <p:tgtEl>
                                          <p:spTgt spid="6"/>
                                        </p:tgtEl>
                                      </p:cBhvr>
                                    </p:cmd>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right)">
                                      <p:cBhvr>
                                        <p:cTn id="65" dur="500"/>
                                        <p:tgtEl>
                                          <p:spTgt spid="20"/>
                                        </p:tgtEl>
                                      </p:cBhvr>
                                    </p:animEffect>
                                  </p:childTnLst>
                                </p:cTn>
                              </p:par>
                            </p:childTnLst>
                          </p:cTn>
                        </p:par>
                        <p:par>
                          <p:cTn id="66" fill="hold">
                            <p:stCondLst>
                              <p:cond delay="1000"/>
                            </p:stCondLst>
                            <p:childTnLst>
                              <p:par>
                                <p:cTn id="67" presetID="1" presetClass="mediacall" presetSubtype="0" fill="hold" nodeType="afterEffect">
                                  <p:stCondLst>
                                    <p:cond delay="0"/>
                                  </p:stCondLst>
                                  <p:childTnLst>
                                    <p:cmd type="call" cmd="playFrom(0.0)">
                                      <p:cBhvr>
                                        <p:cTn id="68" dur="3904" fill="hold"/>
                                        <p:tgtEl>
                                          <p:spTgt spid="7"/>
                                        </p:tgtEl>
                                      </p:cBhvr>
                                    </p:cmd>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left)">
                                      <p:cBhvr>
                                        <p:cTn id="73" dur="500"/>
                                        <p:tgtEl>
                                          <p:spTgt spid="25"/>
                                        </p:tgtEl>
                                      </p:cBhvr>
                                    </p:animEffect>
                                  </p:childTnLst>
                                </p:cTn>
                              </p:par>
                            </p:childTnLst>
                          </p:cTn>
                        </p:par>
                        <p:par>
                          <p:cTn id="74" fill="hold">
                            <p:stCondLst>
                              <p:cond delay="500"/>
                            </p:stCondLst>
                            <p:childTnLst>
                              <p:par>
                                <p:cTn id="75" presetID="3" presetClass="mediacall" presetSubtype="0" fill="hold" nodeType="afterEffect">
                                  <p:stCondLst>
                                    <p:cond delay="0"/>
                                  </p:stCondLst>
                                  <p:childTnLst>
                                    <p:cmd type="call" cmd="stop">
                                      <p:cBhvr>
                                        <p:cTn id="76" dur="1" fill="hold"/>
                                        <p:tgtEl>
                                          <p:spTgt spid="7"/>
                                        </p:tgtEl>
                                      </p:cBhvr>
                                    </p:cmd>
                                  </p:childTnLst>
                                </p:cTn>
                              </p:par>
                            </p:childTnLst>
                          </p:cTn>
                        </p:par>
                        <p:par>
                          <p:cTn id="77" fill="hold">
                            <p:stCondLst>
                              <p:cond delay="500"/>
                            </p:stCondLst>
                            <p:childTnLst>
                              <p:par>
                                <p:cTn id="78" presetID="1" presetClass="mediacall" presetSubtype="0" fill="hold" nodeType="afterEffect">
                                  <p:stCondLst>
                                    <p:cond delay="0"/>
                                  </p:stCondLst>
                                  <p:childTnLst>
                                    <p:cmd type="call" cmd="playFrom(0.0)">
                                      <p:cBhvr>
                                        <p:cTn id="79" dur="5686" fill="hold"/>
                                        <p:tgtEl>
                                          <p:spTgt spid="8"/>
                                        </p:tgtEl>
                                      </p:cBhvr>
                                    </p:cmd>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left)">
                                      <p:cBhvr>
                                        <p:cTn id="84" dur="500"/>
                                        <p:tgtEl>
                                          <p:spTgt spid="37"/>
                                        </p:tgtEl>
                                      </p:cBhvr>
                                    </p:animEffect>
                                  </p:childTnLst>
                                </p:cTn>
                              </p:par>
                            </p:childTnLst>
                          </p:cTn>
                        </p:par>
                        <p:par>
                          <p:cTn id="85" fill="hold">
                            <p:stCondLst>
                              <p:cond delay="500"/>
                            </p:stCondLst>
                            <p:childTnLst>
                              <p:par>
                                <p:cTn id="86" presetID="3" presetClass="mediacall" presetSubtype="0" fill="hold" nodeType="afterEffect">
                                  <p:stCondLst>
                                    <p:cond delay="0"/>
                                  </p:stCondLst>
                                  <p:childTnLst>
                                    <p:cmd type="call" cmd="stop">
                                      <p:cBhvr>
                                        <p:cTn id="87" dur="1" fill="hold"/>
                                        <p:tgtEl>
                                          <p:spTgt spid="8"/>
                                        </p:tgtEl>
                                      </p:cBhvr>
                                    </p:cmd>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1000"/>
                            </p:stCondLst>
                            <p:childTnLst>
                              <p:par>
                                <p:cTn id="93" presetID="1" presetClass="mediacall" presetSubtype="0" fill="hold" nodeType="afterEffect">
                                  <p:stCondLst>
                                    <p:cond delay="0"/>
                                  </p:stCondLst>
                                  <p:childTnLst>
                                    <p:cmd type="call" cmd="playFrom(0.0)">
                                      <p:cBhvr>
                                        <p:cTn id="94" dur="2462" fill="hold"/>
                                        <p:tgtEl>
                                          <p:spTgt spid="9"/>
                                        </p:tgtEl>
                                      </p:cBhvr>
                                    </p:cmd>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wipe(left)">
                                      <p:cBhvr>
                                        <p:cTn id="99" dur="500"/>
                                        <p:tgtEl>
                                          <p:spTgt spid="24"/>
                                        </p:tgtEl>
                                      </p:cBhvr>
                                    </p:animEffect>
                                  </p:childTnLst>
                                </p:cTn>
                              </p:par>
                            </p:childTnLst>
                          </p:cTn>
                        </p:par>
                        <p:par>
                          <p:cTn id="100" fill="hold">
                            <p:stCondLst>
                              <p:cond delay="500"/>
                            </p:stCondLst>
                            <p:childTnLst>
                              <p:par>
                                <p:cTn id="101" presetID="3" presetClass="mediacall" presetSubtype="0" fill="hold" nodeType="afterEffect">
                                  <p:stCondLst>
                                    <p:cond delay="0"/>
                                  </p:stCondLst>
                                  <p:childTnLst>
                                    <p:cmd type="call" cmd="stop">
                                      <p:cBhvr>
                                        <p:cTn id="102" dur="1" fill="hold"/>
                                        <p:tgtEl>
                                          <p:spTgt spid="9"/>
                                        </p:tgtEl>
                                      </p:cBhvr>
                                    </p:cmd>
                                  </p:childTnLst>
                                </p:cTn>
                              </p:par>
                            </p:childTnLst>
                          </p:cTn>
                        </p:par>
                        <p:par>
                          <p:cTn id="103" fill="hold">
                            <p:stCondLst>
                              <p:cond delay="500"/>
                            </p:stCondLst>
                            <p:childTnLst>
                              <p:par>
                                <p:cTn id="104" presetID="1" presetClass="mediacall" presetSubtype="0" fill="hold" nodeType="afterEffect">
                                  <p:stCondLst>
                                    <p:cond delay="0"/>
                                  </p:stCondLst>
                                  <p:childTnLst>
                                    <p:cmd type="call" cmd="playFrom(0.0)">
                                      <p:cBhvr>
                                        <p:cTn id="105" dur="5418" fill="hold"/>
                                        <p:tgtEl>
                                          <p:spTgt spid="10"/>
                                        </p:tgtEl>
                                      </p:cBhvr>
                                    </p:cmd>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left)">
                                      <p:cBhvr>
                                        <p:cTn id="110" dur="500"/>
                                        <p:tgtEl>
                                          <p:spTgt spid="39"/>
                                        </p:tgtEl>
                                      </p:cBhvr>
                                    </p:animEffect>
                                  </p:childTnLst>
                                </p:cTn>
                              </p:par>
                            </p:childTnLst>
                          </p:cTn>
                        </p:par>
                        <p:par>
                          <p:cTn id="111" fill="hold">
                            <p:stCondLst>
                              <p:cond delay="500"/>
                            </p:stCondLst>
                            <p:childTnLst>
                              <p:par>
                                <p:cTn id="112" presetID="3" presetClass="mediacall" presetSubtype="0" fill="hold" nodeType="afterEffect">
                                  <p:stCondLst>
                                    <p:cond delay="0"/>
                                  </p:stCondLst>
                                  <p:childTnLst>
                                    <p:cmd type="call" cmd="stop">
                                      <p:cBhvr>
                                        <p:cTn id="113" dur="1" fill="hold"/>
                                        <p:tgtEl>
                                          <p:spTgt spid="10"/>
                                        </p:tgtEl>
                                      </p:cBhvr>
                                    </p:cmd>
                                  </p:childTnLst>
                                </p:cTn>
                              </p:par>
                            </p:childTnLst>
                          </p:cTn>
                        </p:par>
                        <p:par>
                          <p:cTn id="114" fill="hold">
                            <p:stCondLst>
                              <p:cond delay="500"/>
                            </p:stCondLst>
                            <p:childTnLst>
                              <p:par>
                                <p:cTn id="115" presetID="22" presetClass="entr" presetSubtype="2" fill="hold" grpId="0" nodeType="after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wipe(right)">
                                      <p:cBhvr>
                                        <p:cTn id="117" dur="500"/>
                                        <p:tgtEl>
                                          <p:spTgt spid="22"/>
                                        </p:tgtEl>
                                      </p:cBhvr>
                                    </p:animEffect>
                                  </p:childTnLst>
                                </p:cTn>
                              </p:par>
                            </p:childTnLst>
                          </p:cTn>
                        </p:par>
                        <p:par>
                          <p:cTn id="118" fill="hold">
                            <p:stCondLst>
                              <p:cond delay="1000"/>
                            </p:stCondLst>
                            <p:childTnLst>
                              <p:par>
                                <p:cTn id="119" presetID="1" presetClass="mediacall" presetSubtype="0" fill="hold" nodeType="afterEffect">
                                  <p:stCondLst>
                                    <p:cond delay="0"/>
                                  </p:stCondLst>
                                  <p:childTnLst>
                                    <p:cmd type="call" cmd="playFrom(0.0)">
                                      <p:cBhvr>
                                        <p:cTn id="120" dur="1250" fill="hold"/>
                                        <p:tgtEl>
                                          <p:spTgt spid="11"/>
                                        </p:tgtEl>
                                      </p:cBhvr>
                                    </p:cmd>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3"/>
                                        </p:tgtEl>
                                        <p:attrNameLst>
                                          <p:attrName>style.visibility</p:attrName>
                                        </p:attrNameLst>
                                      </p:cBhvr>
                                      <p:to>
                                        <p:strVal val="visible"/>
                                      </p:to>
                                    </p:set>
                                    <p:animEffect transition="in" filter="wipe(left)">
                                      <p:cBhvr>
                                        <p:cTn id="125" dur="500"/>
                                        <p:tgtEl>
                                          <p:spTgt spid="23"/>
                                        </p:tgtEl>
                                      </p:cBhvr>
                                    </p:animEffect>
                                  </p:childTnLst>
                                </p:cTn>
                              </p:par>
                            </p:childTnLst>
                          </p:cTn>
                        </p:par>
                        <p:par>
                          <p:cTn id="126" fill="hold">
                            <p:stCondLst>
                              <p:cond delay="500"/>
                            </p:stCondLst>
                            <p:childTnLst>
                              <p:par>
                                <p:cTn id="127" presetID="3" presetClass="mediacall" presetSubtype="0" fill="hold" nodeType="afterEffect">
                                  <p:stCondLst>
                                    <p:cond delay="0"/>
                                  </p:stCondLst>
                                  <p:childTnLst>
                                    <p:cmd type="call" cmd="stop">
                                      <p:cBhvr>
                                        <p:cTn id="128" dur="1" fill="hold"/>
                                        <p:tgtEl>
                                          <p:spTgt spid="11"/>
                                        </p:tgtEl>
                                      </p:cBhvr>
                                    </p:cmd>
                                  </p:childTnLst>
                                </p:cTn>
                              </p:par>
                            </p:childTnLst>
                          </p:cTn>
                        </p:par>
                        <p:par>
                          <p:cTn id="129" fill="hold">
                            <p:stCondLst>
                              <p:cond delay="500"/>
                            </p:stCondLst>
                            <p:childTnLst>
                              <p:par>
                                <p:cTn id="130" presetID="1" presetClass="mediacall" presetSubtype="0" fill="hold" nodeType="afterEffect">
                                  <p:stCondLst>
                                    <p:cond delay="0"/>
                                  </p:stCondLst>
                                  <p:childTnLst>
                                    <p:cmd type="call" cmd="playFrom(0.0)">
                                      <p:cBhvr>
                                        <p:cTn id="131" dur="1933" fill="hold"/>
                                        <p:tgtEl>
                                          <p:spTgt spid="12"/>
                                        </p:tgtEl>
                                      </p:cBhvr>
                                    </p:cmd>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27"/>
                                        </p:tgtEl>
                                        <p:attrNameLst>
                                          <p:attrName>style.visibility</p:attrName>
                                        </p:attrNameLst>
                                      </p:cBhvr>
                                      <p:to>
                                        <p:strVal val="visible"/>
                                      </p:to>
                                    </p:set>
                                    <p:animEffect transition="in" filter="wipe(left)">
                                      <p:cBhvr>
                                        <p:cTn id="136" dur="500"/>
                                        <p:tgtEl>
                                          <p:spTgt spid="27"/>
                                        </p:tgtEl>
                                      </p:cBhvr>
                                    </p:animEffect>
                                  </p:childTnLst>
                                </p:cTn>
                              </p:par>
                            </p:childTnLst>
                          </p:cTn>
                        </p:par>
                        <p:par>
                          <p:cTn id="137" fill="hold">
                            <p:stCondLst>
                              <p:cond delay="500"/>
                            </p:stCondLst>
                            <p:childTnLst>
                              <p:par>
                                <p:cTn id="138" presetID="3" presetClass="mediacall" presetSubtype="0" fill="hold" nodeType="afterEffect">
                                  <p:stCondLst>
                                    <p:cond delay="0"/>
                                  </p:stCondLst>
                                  <p:childTnLst>
                                    <p:cmd type="call" cmd="stop">
                                      <p:cBhvr>
                                        <p:cTn id="139" dur="1" fill="hold"/>
                                        <p:tgtEl>
                                          <p:spTgt spid="12"/>
                                        </p:tgtEl>
                                      </p:cBhvr>
                                    </p:cmd>
                                  </p:childTnLst>
                                </p:cTn>
                              </p:par>
                            </p:childTnLst>
                          </p:cTn>
                        </p:par>
                        <p:par>
                          <p:cTn id="140" fill="hold">
                            <p:stCondLst>
                              <p:cond delay="500"/>
                            </p:stCondLst>
                            <p:childTnLst>
                              <p:par>
                                <p:cTn id="141" presetID="22" presetClass="entr" presetSubtype="2" fill="hold" grpId="0" nodeType="after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wipe(right)">
                                      <p:cBhvr>
                                        <p:cTn id="143" dur="500"/>
                                        <p:tgtEl>
                                          <p:spTgt spid="28"/>
                                        </p:tgtEl>
                                      </p:cBhvr>
                                    </p:animEffect>
                                  </p:childTnLst>
                                </p:cTn>
                              </p:par>
                            </p:childTnLst>
                          </p:cTn>
                        </p:par>
                        <p:par>
                          <p:cTn id="144" fill="hold">
                            <p:stCondLst>
                              <p:cond delay="1000"/>
                            </p:stCondLst>
                            <p:childTnLst>
                              <p:par>
                                <p:cTn id="145" presetID="1" presetClass="mediacall" presetSubtype="0" fill="hold" nodeType="afterEffect">
                                  <p:stCondLst>
                                    <p:cond delay="0"/>
                                  </p:stCondLst>
                                  <p:childTnLst>
                                    <p:cmd type="call" cmd="playFrom(0.0)">
                                      <p:cBhvr>
                                        <p:cTn id="146" dur="2100" fill="hold"/>
                                        <p:tgtEl>
                                          <p:spTgt spid="14"/>
                                        </p:tgtEl>
                                      </p:cBhvr>
                                    </p:cmd>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30"/>
                                        </p:tgtEl>
                                        <p:attrNameLst>
                                          <p:attrName>style.visibility</p:attrName>
                                        </p:attrNameLst>
                                      </p:cBhvr>
                                      <p:to>
                                        <p:strVal val="visible"/>
                                      </p:to>
                                    </p:set>
                                    <p:animEffect transition="in" filter="wipe(left)">
                                      <p:cBhvr>
                                        <p:cTn id="151" dur="500"/>
                                        <p:tgtEl>
                                          <p:spTgt spid="30"/>
                                        </p:tgtEl>
                                      </p:cBhvr>
                                    </p:animEffect>
                                  </p:childTnLst>
                                </p:cTn>
                              </p:par>
                              <p:par>
                                <p:cTn id="152" presetID="3" presetClass="mediacall" presetSubtype="0" fill="hold" nodeType="withEffect">
                                  <p:stCondLst>
                                    <p:cond delay="0"/>
                                  </p:stCondLst>
                                  <p:childTnLst>
                                    <p:cmd type="call" cmd="stop">
                                      <p:cBhvr>
                                        <p:cTn id="153" dur="1" fill="hold"/>
                                        <p:tgtEl>
                                          <p:spTgt spid="14"/>
                                        </p:tgtEl>
                                      </p:cBhvr>
                                    </p:cmd>
                                  </p:childTnLst>
                                </p:cTn>
                              </p:par>
                            </p:childTnLst>
                          </p:cTn>
                        </p:par>
                        <p:par>
                          <p:cTn id="154" fill="hold">
                            <p:stCondLst>
                              <p:cond delay="500"/>
                            </p:stCondLst>
                            <p:childTnLst>
                              <p:par>
                                <p:cTn id="155" presetID="1" presetClass="mediacall" presetSubtype="0" fill="hold" nodeType="afterEffect">
                                  <p:stCondLst>
                                    <p:cond delay="0"/>
                                  </p:stCondLst>
                                  <p:childTnLst>
                                    <p:cmd type="call" cmd="playFrom(0.0)">
                                      <p:cBhvr>
                                        <p:cTn id="156" dur="6851" fill="hold"/>
                                        <p:tgtEl>
                                          <p:spTgt spid="13"/>
                                        </p:tgtEl>
                                      </p:cBhvr>
                                    </p:cmd>
                                  </p:childTnLst>
                                </p:cTn>
                              </p:par>
                            </p:childTnLst>
                          </p:cTn>
                        </p:par>
                        <p:par>
                          <p:cTn id="157" fill="hold">
                            <p:stCondLst>
                              <p:cond delay="7351"/>
                            </p:stCondLst>
                            <p:childTnLst>
                              <p:par>
                                <p:cTn id="158" presetID="3" presetClass="mediacall" presetSubtype="0" fill="hold" nodeType="afterEffect">
                                  <p:stCondLst>
                                    <p:cond delay="0"/>
                                  </p:stCondLst>
                                  <p:childTnLst>
                                    <p:cmd type="call" cmd="stop">
                                      <p:cBhvr>
                                        <p:cTn id="15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0" fill="hold" display="0">
                  <p:stCondLst>
                    <p:cond delay="indefinite"/>
                  </p:stCondLst>
                  <p:endCondLst>
                    <p:cond evt="onStopAudio" delay="0">
                      <p:tgtEl>
                        <p:sldTgt/>
                      </p:tgtEl>
                    </p:cond>
                  </p:endCondLst>
                </p:cTn>
                <p:tgtEl>
                  <p:spTgt spid="3"/>
                </p:tgtEl>
              </p:cMediaNode>
            </p:audio>
            <p:audio>
              <p:cMediaNode vol="80000">
                <p:cTn id="161" fill="hold" display="0">
                  <p:stCondLst>
                    <p:cond delay="indefinite"/>
                  </p:stCondLst>
                  <p:endCondLst>
                    <p:cond evt="onStopAudio" delay="0">
                      <p:tgtEl>
                        <p:sldTgt/>
                      </p:tgtEl>
                    </p:cond>
                  </p:endCondLst>
                </p:cTn>
                <p:tgtEl>
                  <p:spTgt spid="4"/>
                </p:tgtEl>
              </p:cMediaNode>
            </p:audio>
            <p:audio>
              <p:cMediaNode vol="80000">
                <p:cTn id="162" fill="hold" display="0">
                  <p:stCondLst>
                    <p:cond delay="indefinite"/>
                  </p:stCondLst>
                  <p:endCondLst>
                    <p:cond evt="onStopAudio" delay="0">
                      <p:tgtEl>
                        <p:sldTgt/>
                      </p:tgtEl>
                    </p:cond>
                  </p:endCondLst>
                </p:cTn>
                <p:tgtEl>
                  <p:spTgt spid="5"/>
                </p:tgtEl>
              </p:cMediaNode>
            </p:audio>
            <p:audio>
              <p:cMediaNode vol="80000">
                <p:cTn id="163" fill="hold" display="0">
                  <p:stCondLst>
                    <p:cond delay="indefinite"/>
                  </p:stCondLst>
                  <p:endCondLst>
                    <p:cond evt="onStopAudio" delay="0">
                      <p:tgtEl>
                        <p:sldTgt/>
                      </p:tgtEl>
                    </p:cond>
                  </p:endCondLst>
                </p:cTn>
                <p:tgtEl>
                  <p:spTgt spid="6"/>
                </p:tgtEl>
              </p:cMediaNode>
            </p:audio>
            <p:audio>
              <p:cMediaNode vol="80000">
                <p:cTn id="164" fill="hold" display="0">
                  <p:stCondLst>
                    <p:cond delay="indefinite"/>
                  </p:stCondLst>
                  <p:endCondLst>
                    <p:cond evt="onStopAudio" delay="0">
                      <p:tgtEl>
                        <p:sldTgt/>
                      </p:tgtEl>
                    </p:cond>
                  </p:endCondLst>
                </p:cTn>
                <p:tgtEl>
                  <p:spTgt spid="7"/>
                </p:tgtEl>
              </p:cMediaNode>
            </p:audio>
            <p:audio>
              <p:cMediaNode vol="80000">
                <p:cTn id="165" fill="hold" display="0">
                  <p:stCondLst>
                    <p:cond delay="indefinite"/>
                  </p:stCondLst>
                  <p:endCondLst>
                    <p:cond evt="onStopAudio" delay="0">
                      <p:tgtEl>
                        <p:sldTgt/>
                      </p:tgtEl>
                    </p:cond>
                  </p:endCondLst>
                </p:cTn>
                <p:tgtEl>
                  <p:spTgt spid="8"/>
                </p:tgtEl>
              </p:cMediaNode>
            </p:audio>
            <p:audio>
              <p:cMediaNode vol="80000">
                <p:cTn id="166" fill="hold" display="0">
                  <p:stCondLst>
                    <p:cond delay="indefinite"/>
                  </p:stCondLst>
                  <p:endCondLst>
                    <p:cond evt="onStopAudio" delay="0">
                      <p:tgtEl>
                        <p:sldTgt/>
                      </p:tgtEl>
                    </p:cond>
                  </p:endCondLst>
                </p:cTn>
                <p:tgtEl>
                  <p:spTgt spid="9"/>
                </p:tgtEl>
              </p:cMediaNode>
            </p:audio>
            <p:audio>
              <p:cMediaNode vol="80000">
                <p:cTn id="167" fill="hold" display="0">
                  <p:stCondLst>
                    <p:cond delay="indefinite"/>
                  </p:stCondLst>
                  <p:endCondLst>
                    <p:cond evt="onStopAudio" delay="0">
                      <p:tgtEl>
                        <p:sldTgt/>
                      </p:tgtEl>
                    </p:cond>
                  </p:endCondLst>
                </p:cTn>
                <p:tgtEl>
                  <p:spTgt spid="10"/>
                </p:tgtEl>
              </p:cMediaNode>
            </p:audio>
            <p:audio>
              <p:cMediaNode vol="80000">
                <p:cTn id="168" fill="hold" display="0">
                  <p:stCondLst>
                    <p:cond delay="indefinite"/>
                  </p:stCondLst>
                  <p:endCondLst>
                    <p:cond evt="onStopAudio" delay="0">
                      <p:tgtEl>
                        <p:sldTgt/>
                      </p:tgtEl>
                    </p:cond>
                  </p:endCondLst>
                </p:cTn>
                <p:tgtEl>
                  <p:spTgt spid="11"/>
                </p:tgtEl>
              </p:cMediaNode>
            </p:audio>
            <p:audio>
              <p:cMediaNode vol="80000">
                <p:cTn id="169" fill="hold" display="0">
                  <p:stCondLst>
                    <p:cond delay="indefinite"/>
                  </p:stCondLst>
                  <p:endCondLst>
                    <p:cond evt="onStopAudio" delay="0">
                      <p:tgtEl>
                        <p:sldTgt/>
                      </p:tgtEl>
                    </p:cond>
                  </p:endCondLst>
                </p:cTn>
                <p:tgtEl>
                  <p:spTgt spid="12"/>
                </p:tgtEl>
              </p:cMediaNode>
            </p:audio>
            <p:audio>
              <p:cMediaNode vol="80000">
                <p:cTn id="170" fill="hold" display="0">
                  <p:stCondLst>
                    <p:cond delay="indefinite"/>
                  </p:stCondLst>
                  <p:endCondLst>
                    <p:cond evt="onStopAudio" delay="0">
                      <p:tgtEl>
                        <p:sldTgt/>
                      </p:tgtEl>
                    </p:cond>
                  </p:endCondLst>
                </p:cTn>
                <p:tgtEl>
                  <p:spTgt spid="13"/>
                </p:tgtEl>
              </p:cMediaNode>
            </p:audio>
            <p:audio>
              <p:cMediaNode vol="80000">
                <p:cTn id="171" fill="hold" display="0">
                  <p:stCondLst>
                    <p:cond delay="indefinite"/>
                  </p:stCondLst>
                  <p:endCondLst>
                    <p:cond evt="onStopAudio" delay="0">
                      <p:tgtEl>
                        <p:sldTgt/>
                      </p:tgtEl>
                    </p:cond>
                  </p:endCondLst>
                </p:cTn>
                <p:tgtEl>
                  <p:spTgt spid="14"/>
                </p:tgtEl>
              </p:cMediaNode>
            </p:audio>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p:cNvCxnSpPr/>
          <p:nvPr/>
        </p:nvCxnSpPr>
        <p:spPr>
          <a:xfrm flipH="1" flipV="1">
            <a:off x="2797034" y="4440601"/>
            <a:ext cx="2917966" cy="18152"/>
          </a:xfrm>
          <a:prstGeom prst="line">
            <a:avLst/>
          </a:prstGeom>
          <a:noFill/>
          <a:ln w="76200">
            <a:solidFill>
              <a:schemeClr val="bg1">
                <a:lumMod val="8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cxnSp>
      <p:cxnSp>
        <p:nvCxnSpPr>
          <p:cNvPr id="37" name="Straight Connector 36"/>
          <p:cNvCxnSpPr/>
          <p:nvPr/>
        </p:nvCxnSpPr>
        <p:spPr>
          <a:xfrm flipH="1" flipV="1">
            <a:off x="2797034" y="3590087"/>
            <a:ext cx="2917966" cy="9465"/>
          </a:xfrm>
          <a:prstGeom prst="line">
            <a:avLst/>
          </a:prstGeom>
          <a:noFill/>
          <a:ln w="76200">
            <a:solidFill>
              <a:schemeClr val="bg1">
                <a:lumMod val="8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cxnSp>
      <p:cxnSp>
        <p:nvCxnSpPr>
          <p:cNvPr id="35" name="Straight Connector 34"/>
          <p:cNvCxnSpPr/>
          <p:nvPr/>
        </p:nvCxnSpPr>
        <p:spPr>
          <a:xfrm flipH="1">
            <a:off x="2971800" y="2761352"/>
            <a:ext cx="2657833" cy="0"/>
          </a:xfrm>
          <a:prstGeom prst="line">
            <a:avLst/>
          </a:prstGeom>
          <a:noFill/>
          <a:ln w="76200">
            <a:solidFill>
              <a:schemeClr val="bg1">
                <a:lumMod val="8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cxnSp>
      <p:cxnSp>
        <p:nvCxnSpPr>
          <p:cNvPr id="32" name="Straight Connector 31"/>
          <p:cNvCxnSpPr/>
          <p:nvPr/>
        </p:nvCxnSpPr>
        <p:spPr>
          <a:xfrm flipH="1">
            <a:off x="2797034" y="1932617"/>
            <a:ext cx="2709757" cy="0"/>
          </a:xfrm>
          <a:prstGeom prst="line">
            <a:avLst/>
          </a:prstGeom>
          <a:noFill/>
          <a:ln w="76200">
            <a:solidFill>
              <a:schemeClr val="bg1">
                <a:lumMod val="8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cxnSp>
      <p:cxnSp>
        <p:nvCxnSpPr>
          <p:cNvPr id="29" name="Straight Connector 28"/>
          <p:cNvCxnSpPr/>
          <p:nvPr/>
        </p:nvCxnSpPr>
        <p:spPr>
          <a:xfrm>
            <a:off x="4191000" y="1715552"/>
            <a:ext cx="19425" cy="3527996"/>
          </a:xfrm>
          <a:prstGeom prst="line">
            <a:avLst/>
          </a:prstGeom>
          <a:noFill/>
          <a:ln w="76200">
            <a:solidFill>
              <a:schemeClr val="bg1">
                <a:lumMod val="8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cxnSp>
      <p:sp>
        <p:nvSpPr>
          <p:cNvPr id="2" name="Title 1"/>
          <p:cNvSpPr>
            <a:spLocks noGrp="1"/>
          </p:cNvSpPr>
          <p:nvPr>
            <p:ph type="title"/>
          </p:nvPr>
        </p:nvSpPr>
        <p:spPr>
          <a:xfrm>
            <a:off x="533399" y="365127"/>
            <a:ext cx="7601392" cy="720724"/>
          </a:xfrm>
        </p:spPr>
        <p:txBody>
          <a:bodyPr/>
          <a:lstStyle/>
          <a:p>
            <a:r>
              <a:rPr lang="en-ZA" dirty="0"/>
              <a:t>The writing </a:t>
            </a:r>
            <a:r>
              <a:rPr lang="en-ZA" dirty="0" smtClean="0"/>
              <a:t>process (continued</a:t>
            </a:r>
            <a:r>
              <a:rPr lang="en-ZA" dirty="0"/>
              <a:t>)</a:t>
            </a:r>
          </a:p>
        </p:txBody>
      </p:sp>
      <p:sp>
        <p:nvSpPr>
          <p:cNvPr id="19" name="Freeform 18"/>
          <p:cNvSpPr/>
          <p:nvPr/>
        </p:nvSpPr>
        <p:spPr>
          <a:xfrm>
            <a:off x="389608" y="1604852"/>
            <a:ext cx="2651586"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DAF04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solidFill>
                  <a:schemeClr val="tx1"/>
                </a:solidFill>
              </a:rPr>
              <a:t>Newspaper columns</a:t>
            </a:r>
          </a:p>
        </p:txBody>
      </p:sp>
      <p:sp>
        <p:nvSpPr>
          <p:cNvPr id="20" name="Freeform 19"/>
          <p:cNvSpPr/>
          <p:nvPr/>
        </p:nvSpPr>
        <p:spPr>
          <a:xfrm>
            <a:off x="401401" y="2436286"/>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5B9BD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t>Magazine articles</a:t>
            </a:r>
          </a:p>
        </p:txBody>
      </p:sp>
      <p:sp>
        <p:nvSpPr>
          <p:cNvPr id="21" name="Freeform 20"/>
          <p:cNvSpPr/>
          <p:nvPr/>
        </p:nvSpPr>
        <p:spPr>
          <a:xfrm>
            <a:off x="401401" y="3239552"/>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DAF04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solidFill>
                  <a:schemeClr val="tx1"/>
                </a:solidFill>
              </a:rPr>
              <a:t>Letters to the press</a:t>
            </a:r>
          </a:p>
        </p:txBody>
      </p:sp>
      <p:sp>
        <p:nvSpPr>
          <p:cNvPr id="22" name="Freeform 21"/>
          <p:cNvSpPr/>
          <p:nvPr/>
        </p:nvSpPr>
        <p:spPr>
          <a:xfrm>
            <a:off x="413194" y="4080601"/>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5B9BD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t>Reports</a:t>
            </a:r>
          </a:p>
        </p:txBody>
      </p:sp>
      <p:sp>
        <p:nvSpPr>
          <p:cNvPr id="23" name="Freeform 22"/>
          <p:cNvSpPr/>
          <p:nvPr/>
        </p:nvSpPr>
        <p:spPr>
          <a:xfrm>
            <a:off x="5506791" y="4058822"/>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5B9BD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err="1" smtClean="0"/>
              <a:t>Reflect</a:t>
            </a:r>
            <a:r>
              <a:rPr lang="en-ZA" sz="1400" dirty="0" err="1"/>
              <a:t>v</a:t>
            </a:r>
            <a:r>
              <a:rPr lang="en-ZA" sz="1400" dirty="0" err="1" smtClean="0"/>
              <a:t>ie</a:t>
            </a:r>
            <a:r>
              <a:rPr lang="en-ZA" sz="1400" dirty="0" smtClean="0"/>
              <a:t> reports</a:t>
            </a:r>
            <a:endParaRPr lang="en-ZA" sz="1400" dirty="0"/>
          </a:p>
        </p:txBody>
      </p:sp>
      <p:sp>
        <p:nvSpPr>
          <p:cNvPr id="24" name="Freeform 23"/>
          <p:cNvSpPr/>
          <p:nvPr/>
        </p:nvSpPr>
        <p:spPr>
          <a:xfrm>
            <a:off x="5506791" y="3230087"/>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DAF04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solidFill>
                  <a:schemeClr val="tx1"/>
                </a:solidFill>
              </a:rPr>
              <a:t>Proposals </a:t>
            </a:r>
          </a:p>
        </p:txBody>
      </p:sp>
      <p:sp>
        <p:nvSpPr>
          <p:cNvPr id="25" name="Freeform 24"/>
          <p:cNvSpPr/>
          <p:nvPr/>
        </p:nvSpPr>
        <p:spPr>
          <a:xfrm>
            <a:off x="5506791" y="2401352"/>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5B9BD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t>Editorials </a:t>
            </a:r>
          </a:p>
        </p:txBody>
      </p:sp>
      <p:sp>
        <p:nvSpPr>
          <p:cNvPr id="26" name="Freeform 25"/>
          <p:cNvSpPr/>
          <p:nvPr/>
        </p:nvSpPr>
        <p:spPr>
          <a:xfrm>
            <a:off x="5506791" y="1582667"/>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DAF04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solidFill>
                  <a:schemeClr val="tx1"/>
                </a:solidFill>
              </a:rPr>
              <a:t>Newspaper articles</a:t>
            </a:r>
          </a:p>
        </p:txBody>
      </p:sp>
      <p:cxnSp>
        <p:nvCxnSpPr>
          <p:cNvPr id="27" name="Straight Connector 26"/>
          <p:cNvCxnSpPr/>
          <p:nvPr/>
        </p:nvCxnSpPr>
        <p:spPr>
          <a:xfrm flipH="1" flipV="1">
            <a:off x="2797034" y="5243548"/>
            <a:ext cx="2832599" cy="35252"/>
          </a:xfrm>
          <a:prstGeom prst="line">
            <a:avLst/>
          </a:prstGeom>
          <a:noFill/>
          <a:ln w="76200">
            <a:solidFill>
              <a:schemeClr val="bg1">
                <a:lumMod val="8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cxnSp>
      <p:sp>
        <p:nvSpPr>
          <p:cNvPr id="28" name="Freeform 27"/>
          <p:cNvSpPr/>
          <p:nvPr/>
        </p:nvSpPr>
        <p:spPr>
          <a:xfrm>
            <a:off x="420451" y="4918800"/>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DAF04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solidFill>
                  <a:schemeClr val="tx1"/>
                </a:solidFill>
              </a:rPr>
              <a:t>Argumentative reports</a:t>
            </a:r>
          </a:p>
        </p:txBody>
      </p:sp>
      <p:sp>
        <p:nvSpPr>
          <p:cNvPr id="30" name="Freeform 29"/>
          <p:cNvSpPr/>
          <p:nvPr/>
        </p:nvSpPr>
        <p:spPr>
          <a:xfrm>
            <a:off x="5506791" y="4883548"/>
            <a:ext cx="2628000" cy="720000"/>
          </a:xfrm>
          <a:custGeom>
            <a:avLst/>
            <a:gdLst>
              <a:gd name="connsiteX0" fmla="*/ 0 w 939013"/>
              <a:gd name="connsiteY0" fmla="*/ 0 h 469506"/>
              <a:gd name="connsiteX1" fmla="*/ 939013 w 939013"/>
              <a:gd name="connsiteY1" fmla="*/ 0 h 469506"/>
              <a:gd name="connsiteX2" fmla="*/ 939013 w 939013"/>
              <a:gd name="connsiteY2" fmla="*/ 469506 h 469506"/>
              <a:gd name="connsiteX3" fmla="*/ 0 w 939013"/>
              <a:gd name="connsiteY3" fmla="*/ 469506 h 469506"/>
              <a:gd name="connsiteX4" fmla="*/ 0 w 939013"/>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013" h="469506">
                <a:moveTo>
                  <a:pt x="0" y="0"/>
                </a:moveTo>
                <a:lnTo>
                  <a:pt x="939013" y="0"/>
                </a:lnTo>
                <a:lnTo>
                  <a:pt x="939013" y="469506"/>
                </a:lnTo>
                <a:lnTo>
                  <a:pt x="0" y="469506"/>
                </a:lnTo>
                <a:lnTo>
                  <a:pt x="0" y="0"/>
                </a:lnTo>
                <a:close/>
              </a:path>
            </a:pathLst>
          </a:custGeom>
          <a:solidFill>
            <a:srgbClr val="DAF04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1400" dirty="0">
                <a:solidFill>
                  <a:schemeClr val="tx1"/>
                </a:solidFill>
              </a:rPr>
              <a:t>Film review </a:t>
            </a:r>
          </a:p>
        </p:txBody>
      </p:sp>
      <p:pic>
        <p:nvPicPr>
          <p:cNvPr id="3" nam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134600" y="942017"/>
            <a:ext cx="609600" cy="609600"/>
          </a:xfrm>
          <a:prstGeom prst="rect">
            <a:avLst/>
          </a:prstGeom>
        </p:spPr>
      </p:pic>
      <p:pic>
        <p:nvPicPr>
          <p:cNvPr id="4" name="Q">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0825163" y="3030538"/>
            <a:ext cx="609600" cy="609600"/>
          </a:xfrm>
          <a:prstGeom prst="rect">
            <a:avLst/>
          </a:prstGeom>
        </p:spPr>
      </p:pic>
      <p:pic>
        <p:nvPicPr>
          <p:cNvPr id="5" name="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10923588" y="3128963"/>
            <a:ext cx="609600" cy="609600"/>
          </a:xfrm>
          <a:prstGeom prst="rect">
            <a:avLst/>
          </a:prstGeom>
        </p:spPr>
      </p:pic>
      <p:pic>
        <p:nvPicPr>
          <p:cNvPr id="6" name="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1022013" y="3227388"/>
            <a:ext cx="609600" cy="609600"/>
          </a:xfrm>
          <a:prstGeom prst="rect">
            <a:avLst/>
          </a:prstGeom>
        </p:spPr>
      </p:pic>
      <p:pic>
        <p:nvPicPr>
          <p:cNvPr id="7" name="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11120438" y="3325813"/>
            <a:ext cx="609600" cy="609600"/>
          </a:xfrm>
          <a:prstGeom prst="rect">
            <a:avLst/>
          </a:prstGeom>
        </p:spPr>
      </p:pic>
      <p:pic>
        <p:nvPicPr>
          <p:cNvPr id="8" name="U">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12508971" y="3532188"/>
            <a:ext cx="609600" cy="609600"/>
          </a:xfrm>
          <a:prstGeom prst="rect">
            <a:avLst/>
          </a:prstGeom>
        </p:spPr>
      </p:pic>
      <p:pic>
        <p:nvPicPr>
          <p:cNvPr id="9" name="V">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12183987" y="4938748"/>
            <a:ext cx="609600" cy="609600"/>
          </a:xfrm>
          <a:prstGeom prst="rect">
            <a:avLst/>
          </a:prstGeom>
        </p:spPr>
      </p:pic>
      <p:pic>
        <p:nvPicPr>
          <p:cNvPr id="10" name="N">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3"/>
          <a:stretch>
            <a:fillRect/>
          </a:stretch>
        </p:blipFill>
        <p:spPr>
          <a:xfrm>
            <a:off x="12344400" y="1715552"/>
            <a:ext cx="609600" cy="609600"/>
          </a:xfrm>
          <a:prstGeom prst="rect">
            <a:avLst/>
          </a:prstGeom>
        </p:spPr>
      </p:pic>
      <p:pic>
        <p:nvPicPr>
          <p:cNvPr id="11" name="O">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3"/>
          <a:stretch>
            <a:fillRect/>
          </a:stretch>
        </p:blipFill>
        <p:spPr>
          <a:xfrm>
            <a:off x="10215563" y="4419601"/>
            <a:ext cx="609600" cy="609600"/>
          </a:xfrm>
          <a:prstGeom prst="rect">
            <a:avLst/>
          </a:prstGeom>
        </p:spPr>
      </p:pic>
      <p:pic>
        <p:nvPicPr>
          <p:cNvPr id="12" name="P">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3"/>
          <a:stretch>
            <a:fillRect/>
          </a:stretch>
        </p:blipFill>
        <p:spPr>
          <a:xfrm>
            <a:off x="11022013" y="5334000"/>
            <a:ext cx="609600" cy="609600"/>
          </a:xfrm>
          <a:prstGeom prst="rect">
            <a:avLst/>
          </a:prstGeom>
        </p:spPr>
      </p:pic>
      <p:sp>
        <p:nvSpPr>
          <p:cNvPr id="33" name="Rectangle 32"/>
          <p:cNvSpPr/>
          <p:nvPr/>
        </p:nvSpPr>
        <p:spPr>
          <a:xfrm>
            <a:off x="9525000" y="-152400"/>
            <a:ext cx="4038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96462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right)">
                                      <p:cBhvr>
                                        <p:cTn id="15" dur="500"/>
                                        <p:tgtEl>
                                          <p:spTgt spid="19"/>
                                        </p:tgtEl>
                                      </p:cBhvr>
                                    </p:animEffect>
                                  </p:childTnLst>
                                </p:cTn>
                              </p:par>
                            </p:childTnLst>
                          </p:cTn>
                        </p:par>
                        <p:par>
                          <p:cTn id="16" fill="hold">
                            <p:stCondLst>
                              <p:cond delay="1500"/>
                            </p:stCondLst>
                            <p:childTnLst>
                              <p:par>
                                <p:cTn id="17" presetID="1" presetClass="mediacall" presetSubtype="0" fill="hold" nodeType="afterEffect">
                                  <p:stCondLst>
                                    <p:cond delay="0"/>
                                  </p:stCondLst>
                                  <p:childTnLst>
                                    <p:cmd type="call" cmd="playFrom(0.0)">
                                      <p:cBhvr>
                                        <p:cTn id="18" dur="2344" fill="hold"/>
                                        <p:tgtEl>
                                          <p:spTgt spid="3"/>
                                        </p:tgtEl>
                                      </p:cBhvr>
                                    </p:cmd>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3" presetClass="mediacall" presetSubtype="0" fill="hold" nodeType="withEffect">
                                  <p:stCondLst>
                                    <p:cond delay="0"/>
                                  </p:stCondLst>
                                  <p:childTnLst>
                                    <p:cmd type="call" cmd="stop">
                                      <p:cBhvr>
                                        <p:cTn id="25" dur="1" fill="hold"/>
                                        <p:tgtEl>
                                          <p:spTgt spid="3"/>
                                        </p:tgtEl>
                                      </p:cBhvr>
                                    </p:cmd>
                                  </p:childTnLst>
                                </p:cTn>
                              </p:par>
                              <p:par>
                                <p:cTn id="26" presetID="1" presetClass="mediacall" presetSubtype="0" fill="hold" nodeType="withEffect">
                                  <p:stCondLst>
                                    <p:cond delay="0"/>
                                  </p:stCondLst>
                                  <p:childTnLst>
                                    <p:cmd type="call" cmd="playFrom(0.0)">
                                      <p:cBhvr>
                                        <p:cTn id="27" dur="2312" fill="hold"/>
                                        <p:tgtEl>
                                          <p:spTgt spid="10"/>
                                        </p:tgtEl>
                                      </p:cBhvr>
                                    </p:cmd>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par>
                          <p:cTn id="33" fill="hold">
                            <p:stCondLst>
                              <p:cond delay="500"/>
                            </p:stCondLst>
                            <p:childTnLst>
                              <p:par>
                                <p:cTn id="34" presetID="3" presetClass="mediacall" presetSubtype="0" fill="hold" nodeType="afterEffect">
                                  <p:stCondLst>
                                    <p:cond delay="0"/>
                                  </p:stCondLst>
                                  <p:childTnLst>
                                    <p:cmd type="call" cmd="stop">
                                      <p:cBhvr>
                                        <p:cTn id="35" dur="1" fill="hold"/>
                                        <p:tgtEl>
                                          <p:spTgt spid="10"/>
                                        </p:tgtEl>
                                      </p:cBhvr>
                                    </p:cmd>
                                  </p:childTnLst>
                                </p:cTn>
                              </p:par>
                            </p:childTnLst>
                          </p:cTn>
                        </p:par>
                        <p:par>
                          <p:cTn id="36" fill="hold">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par>
                          <p:cTn id="40" fill="hold">
                            <p:stCondLst>
                              <p:cond delay="1000"/>
                            </p:stCondLst>
                            <p:childTnLst>
                              <p:par>
                                <p:cTn id="41" presetID="1" presetClass="mediacall" presetSubtype="0" fill="hold" nodeType="afterEffect">
                                  <p:stCondLst>
                                    <p:cond delay="0"/>
                                  </p:stCondLst>
                                  <p:childTnLst>
                                    <p:cmd type="call" cmd="playFrom(0.0)">
                                      <p:cBhvr>
                                        <p:cTn id="42" dur="2281" fill="hold"/>
                                        <p:tgtEl>
                                          <p:spTgt spid="11"/>
                                        </p:tgtEl>
                                      </p:cBhvr>
                                    </p:cmd>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par>
                          <p:cTn id="48" fill="hold">
                            <p:stCondLst>
                              <p:cond delay="500"/>
                            </p:stCondLst>
                            <p:childTnLst>
                              <p:par>
                                <p:cTn id="49" presetID="3" presetClass="mediacall" presetSubtype="0" fill="hold" nodeType="afterEffect">
                                  <p:stCondLst>
                                    <p:cond delay="0"/>
                                  </p:stCondLst>
                                  <p:childTnLst>
                                    <p:cmd type="call" cmd="stop">
                                      <p:cBhvr>
                                        <p:cTn id="50" dur="1" fill="hold"/>
                                        <p:tgtEl>
                                          <p:spTgt spid="11"/>
                                        </p:tgtEl>
                                      </p:cBhvr>
                                    </p:cmd>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1296" fill="hold"/>
                                        <p:tgtEl>
                                          <p:spTgt spid="12"/>
                                        </p:tgtEl>
                                      </p:cBhvr>
                                    </p:cmd>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down)">
                                      <p:cBhvr>
                                        <p:cTn id="58" dur="500"/>
                                        <p:tgtEl>
                                          <p:spTgt spid="37"/>
                                        </p:tgtEl>
                                      </p:cBhvr>
                                    </p:animEffect>
                                  </p:childTnLst>
                                </p:cTn>
                              </p:par>
                            </p:childTnLst>
                          </p:cTn>
                        </p:par>
                        <p:par>
                          <p:cTn id="59" fill="hold">
                            <p:stCondLst>
                              <p:cond delay="500"/>
                            </p:stCondLst>
                            <p:childTnLst>
                              <p:par>
                                <p:cTn id="60" presetID="3" presetClass="mediacall" presetSubtype="0" fill="hold" nodeType="afterEffect">
                                  <p:stCondLst>
                                    <p:cond delay="0"/>
                                  </p:stCondLst>
                                  <p:childTnLst>
                                    <p:cmd type="call" cmd="stop">
                                      <p:cBhvr>
                                        <p:cTn id="61" dur="1" fill="hold"/>
                                        <p:tgtEl>
                                          <p:spTgt spid="12"/>
                                        </p:tgtEl>
                                      </p:cBhvr>
                                    </p:cmd>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childTnLst>
                          </p:cTn>
                        </p:par>
                        <p:par>
                          <p:cTn id="66" fill="hold">
                            <p:stCondLst>
                              <p:cond delay="1000"/>
                            </p:stCondLst>
                            <p:childTnLst>
                              <p:par>
                                <p:cTn id="67" presetID="1" presetClass="mediacall" presetSubtype="0" fill="hold" nodeType="afterEffect">
                                  <p:stCondLst>
                                    <p:cond delay="0"/>
                                  </p:stCondLst>
                                  <p:childTnLst>
                                    <p:cmd type="call" cmd="playFrom(0.0)">
                                      <p:cBhvr>
                                        <p:cTn id="68" dur="2027" fill="hold"/>
                                        <p:tgtEl>
                                          <p:spTgt spid="4"/>
                                        </p:tgtEl>
                                      </p:cBhvr>
                                    </p:cmd>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down)">
                                      <p:cBhvr>
                                        <p:cTn id="73" dur="500"/>
                                        <p:tgtEl>
                                          <p:spTgt spid="24"/>
                                        </p:tgtEl>
                                      </p:cBhvr>
                                    </p:animEffect>
                                  </p:childTnLst>
                                </p:cTn>
                              </p:par>
                            </p:childTnLst>
                          </p:cTn>
                        </p:par>
                        <p:par>
                          <p:cTn id="74" fill="hold">
                            <p:stCondLst>
                              <p:cond delay="500"/>
                            </p:stCondLst>
                            <p:childTnLst>
                              <p:par>
                                <p:cTn id="75" presetID="3" presetClass="mediacall" presetSubtype="0" fill="hold" nodeType="afterEffect">
                                  <p:stCondLst>
                                    <p:cond delay="0"/>
                                  </p:stCondLst>
                                  <p:childTnLst>
                                    <p:cmd type="call" cmd="stop">
                                      <p:cBhvr>
                                        <p:cTn id="76" dur="1" fill="hold"/>
                                        <p:tgtEl>
                                          <p:spTgt spid="4"/>
                                        </p:tgtEl>
                                      </p:cBhvr>
                                    </p:cmd>
                                  </p:childTnLst>
                                </p:cTn>
                              </p:par>
                            </p:childTnLst>
                          </p:cTn>
                        </p:par>
                        <p:par>
                          <p:cTn id="77" fill="hold">
                            <p:stCondLst>
                              <p:cond delay="500"/>
                            </p:stCondLst>
                            <p:childTnLst>
                              <p:par>
                                <p:cTn id="78" presetID="1" presetClass="mediacall" presetSubtype="0" fill="hold" nodeType="afterEffect">
                                  <p:stCondLst>
                                    <p:cond delay="0"/>
                                  </p:stCondLst>
                                  <p:childTnLst>
                                    <p:cmd type="call" cmd="playFrom(0.0)">
                                      <p:cBhvr>
                                        <p:cTn id="79" dur="1299" fill="hold"/>
                                        <p:tgtEl>
                                          <p:spTgt spid="5"/>
                                        </p:tgtEl>
                                      </p:cBhvr>
                                    </p:cmd>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wipe(down)">
                                      <p:cBhvr>
                                        <p:cTn id="84" dur="500"/>
                                        <p:tgtEl>
                                          <p:spTgt spid="39"/>
                                        </p:tgtEl>
                                      </p:cBhvr>
                                    </p:animEffect>
                                  </p:childTnLst>
                                </p:cTn>
                              </p:par>
                            </p:childTnLst>
                          </p:cTn>
                        </p:par>
                        <p:par>
                          <p:cTn id="85" fill="hold">
                            <p:stCondLst>
                              <p:cond delay="500"/>
                            </p:stCondLst>
                            <p:childTnLst>
                              <p:par>
                                <p:cTn id="86" presetID="3" presetClass="mediacall" presetSubtype="0" fill="hold" nodeType="afterEffect">
                                  <p:stCondLst>
                                    <p:cond delay="0"/>
                                  </p:stCondLst>
                                  <p:childTnLst>
                                    <p:cmd type="call" cmd="stop">
                                      <p:cBhvr>
                                        <p:cTn id="87" dur="1" fill="hold"/>
                                        <p:tgtEl>
                                          <p:spTgt spid="5"/>
                                        </p:tgtEl>
                                      </p:cBhvr>
                                    </p:cmd>
                                  </p:childTnLst>
                                </p:cTn>
                              </p:par>
                            </p:childTnLst>
                          </p:cTn>
                        </p:par>
                        <p:par>
                          <p:cTn id="88" fill="hold">
                            <p:stCondLst>
                              <p:cond delay="500"/>
                            </p:stCondLst>
                            <p:childTnLst>
                              <p:par>
                                <p:cTn id="89" presetID="22" presetClass="entr" presetSubtype="4"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down)">
                                      <p:cBhvr>
                                        <p:cTn id="91" dur="500"/>
                                        <p:tgtEl>
                                          <p:spTgt spid="22"/>
                                        </p:tgtEl>
                                      </p:cBhvr>
                                    </p:animEffect>
                                  </p:childTnLst>
                                </p:cTn>
                              </p:par>
                            </p:childTnLst>
                          </p:cTn>
                        </p:par>
                        <p:par>
                          <p:cTn id="92" fill="hold">
                            <p:stCondLst>
                              <p:cond delay="1000"/>
                            </p:stCondLst>
                            <p:childTnLst>
                              <p:par>
                                <p:cTn id="93" presetID="1" presetClass="mediacall" presetSubtype="0" fill="hold" nodeType="afterEffect">
                                  <p:stCondLst>
                                    <p:cond delay="0"/>
                                  </p:stCondLst>
                                  <p:childTnLst>
                                    <p:cmd type="call" cmd="playFrom(0.0)">
                                      <p:cBhvr>
                                        <p:cTn id="94" dur="1528" fill="hold"/>
                                        <p:tgtEl>
                                          <p:spTgt spid="6"/>
                                        </p:tgtEl>
                                      </p:cBhvr>
                                    </p:cmd>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wipe(down)">
                                      <p:cBhvr>
                                        <p:cTn id="99" dur="500"/>
                                        <p:tgtEl>
                                          <p:spTgt spid="23"/>
                                        </p:tgtEl>
                                      </p:cBhvr>
                                    </p:animEffect>
                                  </p:childTnLst>
                                </p:cTn>
                              </p:par>
                            </p:childTnLst>
                          </p:cTn>
                        </p:par>
                        <p:par>
                          <p:cTn id="100" fill="hold">
                            <p:stCondLst>
                              <p:cond delay="500"/>
                            </p:stCondLst>
                            <p:childTnLst>
                              <p:par>
                                <p:cTn id="101" presetID="3" presetClass="mediacall" presetSubtype="0" fill="hold" nodeType="afterEffect">
                                  <p:stCondLst>
                                    <p:cond delay="0"/>
                                  </p:stCondLst>
                                  <p:childTnLst>
                                    <p:cmd type="call" cmd="stop">
                                      <p:cBhvr>
                                        <p:cTn id="102" dur="1" fill="hold"/>
                                        <p:tgtEl>
                                          <p:spTgt spid="6"/>
                                        </p:tgtEl>
                                      </p:cBhvr>
                                    </p:cmd>
                                  </p:childTnLst>
                                </p:cTn>
                              </p:par>
                            </p:childTnLst>
                          </p:cTn>
                        </p:par>
                        <p:par>
                          <p:cTn id="103" fill="hold">
                            <p:stCondLst>
                              <p:cond delay="500"/>
                            </p:stCondLst>
                            <p:childTnLst>
                              <p:par>
                                <p:cTn id="104" presetID="1" presetClass="mediacall" presetSubtype="0" fill="hold" nodeType="afterEffect">
                                  <p:stCondLst>
                                    <p:cond delay="0"/>
                                  </p:stCondLst>
                                  <p:childTnLst>
                                    <p:cmd type="call" cmd="playFrom(0.0)">
                                      <p:cBhvr>
                                        <p:cTn id="105" dur="2000" fill="hold"/>
                                        <p:tgtEl>
                                          <p:spTgt spid="7"/>
                                        </p:tgtEl>
                                      </p:cBhvr>
                                    </p:cmd>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wipe(down)">
                                      <p:cBhvr>
                                        <p:cTn id="110" dur="500"/>
                                        <p:tgtEl>
                                          <p:spTgt spid="27"/>
                                        </p:tgtEl>
                                      </p:cBhvr>
                                    </p:animEffect>
                                  </p:childTnLst>
                                </p:cTn>
                              </p:par>
                            </p:childTnLst>
                          </p:cTn>
                        </p:par>
                        <p:par>
                          <p:cTn id="111" fill="hold">
                            <p:stCondLst>
                              <p:cond delay="500"/>
                            </p:stCondLst>
                            <p:childTnLst>
                              <p:par>
                                <p:cTn id="112" presetID="3" presetClass="mediacall" presetSubtype="0" fill="hold" nodeType="afterEffect">
                                  <p:stCondLst>
                                    <p:cond delay="0"/>
                                  </p:stCondLst>
                                  <p:childTnLst>
                                    <p:cmd type="call" cmd="stop">
                                      <p:cBhvr>
                                        <p:cTn id="113" dur="1" fill="hold"/>
                                        <p:tgtEl>
                                          <p:spTgt spid="7"/>
                                        </p:tgtEl>
                                      </p:cBhvr>
                                    </p:cmd>
                                  </p:childTnLst>
                                </p:cTn>
                              </p:par>
                            </p:childTnLst>
                          </p:cTn>
                        </p:par>
                        <p:par>
                          <p:cTn id="114" fill="hold">
                            <p:stCondLst>
                              <p:cond delay="500"/>
                            </p:stCondLst>
                            <p:childTnLst>
                              <p:par>
                                <p:cTn id="115" presetID="22" presetClass="entr" presetSubtype="4" fill="hold" grpId="0" nodeType="after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down)">
                                      <p:cBhvr>
                                        <p:cTn id="117" dur="500"/>
                                        <p:tgtEl>
                                          <p:spTgt spid="28"/>
                                        </p:tgtEl>
                                      </p:cBhvr>
                                    </p:animEffect>
                                  </p:childTnLst>
                                </p:cTn>
                              </p:par>
                            </p:childTnLst>
                          </p:cTn>
                        </p:par>
                        <p:par>
                          <p:cTn id="118" fill="hold">
                            <p:stCondLst>
                              <p:cond delay="1000"/>
                            </p:stCondLst>
                            <p:childTnLst>
                              <p:par>
                                <p:cTn id="119" presetID="1" presetClass="mediacall" presetSubtype="0" fill="hold" nodeType="afterEffect">
                                  <p:stCondLst>
                                    <p:cond delay="0"/>
                                  </p:stCondLst>
                                  <p:childTnLst>
                                    <p:cmd type="call" cmd="playFrom(0.0)">
                                      <p:cBhvr>
                                        <p:cTn id="120" dur="2000" fill="hold"/>
                                        <p:tgtEl>
                                          <p:spTgt spid="8"/>
                                        </p:tgtEl>
                                      </p:cBhvr>
                                    </p:cmd>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wipe(down)">
                                      <p:cBhvr>
                                        <p:cTn id="125" dur="500"/>
                                        <p:tgtEl>
                                          <p:spTgt spid="30"/>
                                        </p:tgtEl>
                                      </p:cBhvr>
                                    </p:animEffect>
                                  </p:childTnLst>
                                </p:cTn>
                              </p:par>
                              <p:par>
                                <p:cTn id="126" presetID="3" presetClass="mediacall" presetSubtype="0" fill="hold" nodeType="withEffect">
                                  <p:stCondLst>
                                    <p:cond delay="0"/>
                                  </p:stCondLst>
                                  <p:childTnLst>
                                    <p:cmd type="call" cmd="stop">
                                      <p:cBhvr>
                                        <p:cTn id="127" dur="1" fill="hold"/>
                                        <p:tgtEl>
                                          <p:spTgt spid="8"/>
                                        </p:tgtEl>
                                      </p:cBhvr>
                                    </p:cmd>
                                  </p:childTnLst>
                                </p:cTn>
                              </p:par>
                              <p:par>
                                <p:cTn id="128" presetID="1" presetClass="mediacall" presetSubtype="0" fill="hold" nodeType="withEffect">
                                  <p:stCondLst>
                                    <p:cond delay="0"/>
                                  </p:stCondLst>
                                  <p:childTnLst>
                                    <p:cmd type="call" cmd="playFrom(0.0)">
                                      <p:cBhvr>
                                        <p:cTn id="129" dur="2133" fill="hold"/>
                                        <p:tgtEl>
                                          <p:spTgt spid="9"/>
                                        </p:tgtEl>
                                      </p:cBhvr>
                                    </p:cmd>
                                  </p:childTnLst>
                                </p:cTn>
                              </p:par>
                            </p:childTnLst>
                          </p:cTn>
                        </p:par>
                        <p:par>
                          <p:cTn id="130" fill="hold">
                            <p:stCondLst>
                              <p:cond delay="2133"/>
                            </p:stCondLst>
                            <p:childTnLst>
                              <p:par>
                                <p:cTn id="131" presetID="3" presetClass="mediacall" presetSubtype="0" fill="hold" nodeType="afterEffect">
                                  <p:stCondLst>
                                    <p:cond delay="250"/>
                                  </p:stCondLst>
                                  <p:childTnLst>
                                    <p:cmd type="call" cmd="stop">
                                      <p:cBhvr>
                                        <p:cTn id="132"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3" fill="hold" display="0">
                  <p:stCondLst>
                    <p:cond delay="indefinite"/>
                  </p:stCondLst>
                  <p:endCondLst>
                    <p:cond evt="onStopAudio" delay="0">
                      <p:tgtEl>
                        <p:sldTgt/>
                      </p:tgtEl>
                    </p:cond>
                  </p:endCondLst>
                </p:cTn>
                <p:tgtEl>
                  <p:spTgt spid="4"/>
                </p:tgtEl>
              </p:cMediaNode>
            </p:audio>
            <p:audio>
              <p:cMediaNode vol="80000">
                <p:cTn id="134" fill="hold" display="0">
                  <p:stCondLst>
                    <p:cond delay="indefinite"/>
                  </p:stCondLst>
                  <p:endCondLst>
                    <p:cond evt="onStopAudio" delay="0">
                      <p:tgtEl>
                        <p:sldTgt/>
                      </p:tgtEl>
                    </p:cond>
                  </p:endCondLst>
                </p:cTn>
                <p:tgtEl>
                  <p:spTgt spid="5"/>
                </p:tgtEl>
              </p:cMediaNode>
            </p:audio>
            <p:audio>
              <p:cMediaNode vol="80000">
                <p:cTn id="135" fill="hold" display="0">
                  <p:stCondLst>
                    <p:cond delay="indefinite"/>
                  </p:stCondLst>
                  <p:endCondLst>
                    <p:cond evt="onStopAudio" delay="0">
                      <p:tgtEl>
                        <p:sldTgt/>
                      </p:tgtEl>
                    </p:cond>
                  </p:endCondLst>
                </p:cTn>
                <p:tgtEl>
                  <p:spTgt spid="6"/>
                </p:tgtEl>
              </p:cMediaNode>
            </p:audio>
            <p:audio>
              <p:cMediaNode vol="80000">
                <p:cTn id="136" fill="hold" display="0">
                  <p:stCondLst>
                    <p:cond delay="indefinite"/>
                  </p:stCondLst>
                  <p:endCondLst>
                    <p:cond evt="onStopAudio" delay="0">
                      <p:tgtEl>
                        <p:sldTgt/>
                      </p:tgtEl>
                    </p:cond>
                  </p:endCondLst>
                </p:cTn>
                <p:tgtEl>
                  <p:spTgt spid="7"/>
                </p:tgtEl>
              </p:cMediaNode>
            </p:audio>
            <p:audio>
              <p:cMediaNode vol="80000">
                <p:cTn id="137" fill="hold" display="0">
                  <p:stCondLst>
                    <p:cond delay="indefinite"/>
                  </p:stCondLst>
                  <p:endCondLst>
                    <p:cond evt="onStopAudio" delay="0">
                      <p:tgtEl>
                        <p:sldTgt/>
                      </p:tgtEl>
                    </p:cond>
                  </p:endCondLst>
                </p:cTn>
                <p:tgtEl>
                  <p:spTgt spid="8"/>
                </p:tgtEl>
              </p:cMediaNode>
            </p:audio>
            <p:audio>
              <p:cMediaNode vol="80000">
                <p:cTn id="138" fill="hold" display="0">
                  <p:stCondLst>
                    <p:cond delay="indefinite"/>
                  </p:stCondLst>
                  <p:endCondLst>
                    <p:cond evt="onStopAudio" delay="0">
                      <p:tgtEl>
                        <p:sldTgt/>
                      </p:tgtEl>
                    </p:cond>
                  </p:endCondLst>
                </p:cTn>
                <p:tgtEl>
                  <p:spTgt spid="9"/>
                </p:tgtEl>
              </p:cMediaNode>
            </p:audio>
            <p:audio>
              <p:cMediaNode vol="80000">
                <p:cTn id="139" fill="hold" display="0">
                  <p:stCondLst>
                    <p:cond delay="indefinite"/>
                  </p:stCondLst>
                  <p:endCondLst>
                    <p:cond evt="onStopAudio" delay="0">
                      <p:tgtEl>
                        <p:sldTgt/>
                      </p:tgtEl>
                    </p:cond>
                  </p:endCondLst>
                </p:cTn>
                <p:tgtEl>
                  <p:spTgt spid="10"/>
                </p:tgtEl>
              </p:cMediaNode>
            </p:audio>
            <p:audio>
              <p:cMediaNode vol="80000">
                <p:cTn id="140" fill="hold" display="0">
                  <p:stCondLst>
                    <p:cond delay="indefinite"/>
                  </p:stCondLst>
                  <p:endCondLst>
                    <p:cond evt="onStopAudio" delay="0">
                      <p:tgtEl>
                        <p:sldTgt/>
                      </p:tgtEl>
                    </p:cond>
                  </p:endCondLst>
                </p:cTn>
                <p:tgtEl>
                  <p:spTgt spid="11"/>
                </p:tgtEl>
              </p:cMediaNode>
            </p:audio>
            <p:audio>
              <p:cMediaNode vol="80000">
                <p:cTn id="141" fill="hold" display="0">
                  <p:stCondLst>
                    <p:cond delay="indefinite"/>
                  </p:stCondLst>
                  <p:endCondLst>
                    <p:cond evt="onStopAudio" delay="0">
                      <p:tgtEl>
                        <p:sldTgt/>
                      </p:tgtEl>
                    </p:cond>
                  </p:endCondLst>
                </p:cTn>
                <p:tgtEl>
                  <p:spTgt spid="12"/>
                </p:tgtEl>
              </p:cMediaNode>
            </p:audio>
            <p:audio>
              <p:cMediaNode vol="80000">
                <p:cTn id="142" fill="hold" display="0">
                  <p:stCondLst>
                    <p:cond delay="indefinite"/>
                  </p:stCondLst>
                  <p:endCondLst>
                    <p:cond evt="onStopAudio" delay="0">
                      <p:tgtEl>
                        <p:sldTgt/>
                      </p:tgtEl>
                    </p:cond>
                  </p:endCondLst>
                </p:cTn>
                <p:tgtEl>
                  <p:spTgt spid="3"/>
                </p:tgtEl>
              </p:cMediaNode>
            </p:audio>
          </p:childTnLst>
        </p:cTn>
      </p:par>
    </p:tnLst>
    <p:bldLst>
      <p:bldP spid="19" grpId="0" animBg="1"/>
      <p:bldP spid="20" grpId="0" animBg="1"/>
      <p:bldP spid="21" grpId="0" animBg="1"/>
      <p:bldP spid="22" grpId="0" animBg="1"/>
      <p:bldP spid="23" grpId="0" animBg="1"/>
      <p:bldP spid="24" grpId="0" animBg="1"/>
      <p:bldP spid="25" grpId="0" animBg="1"/>
      <p:bldP spid="26" grpId="0" animBg="1"/>
      <p:bldP spid="28"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97314" y="1604874"/>
            <a:ext cx="3586272" cy="4105452"/>
          </a:xfrm>
          <a:prstGeom prst="rect">
            <a:avLst/>
          </a:prstGeom>
        </p:spPr>
      </p:pic>
      <p:sp>
        <p:nvSpPr>
          <p:cNvPr id="2" name="Title 1"/>
          <p:cNvSpPr>
            <a:spLocks noGrp="1"/>
          </p:cNvSpPr>
          <p:nvPr>
            <p:ph type="title"/>
          </p:nvPr>
        </p:nvSpPr>
        <p:spPr/>
        <p:txBody>
          <a:bodyPr/>
          <a:lstStyle/>
          <a:p>
            <a:r>
              <a:rPr lang="en-ZA" dirty="0"/>
              <a:t>Language in practice</a:t>
            </a:r>
            <a:br>
              <a:rPr lang="en-ZA" dirty="0"/>
            </a:br>
            <a:endParaRPr lang="en-ZA" dirty="0"/>
          </a:p>
        </p:txBody>
      </p:sp>
      <p:sp>
        <p:nvSpPr>
          <p:cNvPr id="16" name="Rounded Rectangle 11"/>
          <p:cNvSpPr/>
          <p:nvPr/>
        </p:nvSpPr>
        <p:spPr>
          <a:xfrm>
            <a:off x="6490897" y="4497197"/>
            <a:ext cx="1665456" cy="22929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a:r>
              <a:rPr lang="en-ZA" sz="1200" dirty="0"/>
              <a:t>Reading creative texts for enjoyment</a:t>
            </a:r>
          </a:p>
        </p:txBody>
      </p:sp>
      <p:graphicFrame>
        <p:nvGraphicFramePr>
          <p:cNvPr id="20" name="Content Placeholder 3"/>
          <p:cNvGraphicFramePr>
            <a:graphicFrameLocks/>
          </p:cNvGraphicFramePr>
          <p:nvPr>
            <p:extLst>
              <p:ext uri="{D42A27DB-BD31-4B8C-83A1-F6EECF244321}">
                <p14:modId xmlns:p14="http://schemas.microsoft.com/office/powerpoint/2010/main" val="1798314312"/>
              </p:ext>
            </p:extLst>
          </p:nvPr>
        </p:nvGraphicFramePr>
        <p:xfrm>
          <a:off x="381000" y="1380302"/>
          <a:ext cx="8229600" cy="452596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3" name="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288713" y="2087563"/>
            <a:ext cx="609600" cy="609600"/>
          </a:xfrm>
          <a:prstGeom prst="rect">
            <a:avLst/>
          </a:prstGeom>
        </p:spPr>
      </p:pic>
      <p:pic>
        <p:nvPicPr>
          <p:cNvPr id="4" name="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1387138" y="2185988"/>
            <a:ext cx="609600" cy="609600"/>
          </a:xfrm>
          <a:prstGeom prst="rect">
            <a:avLst/>
          </a:prstGeom>
        </p:spPr>
      </p:pic>
      <p:pic>
        <p:nvPicPr>
          <p:cNvPr id="5" name="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1485563" y="2284413"/>
            <a:ext cx="609600" cy="609600"/>
          </a:xfrm>
          <a:prstGeom prst="rect">
            <a:avLst/>
          </a:prstGeom>
        </p:spPr>
      </p:pic>
      <p:pic>
        <p:nvPicPr>
          <p:cNvPr id="6" name="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1583988" y="2382838"/>
            <a:ext cx="609600" cy="609600"/>
          </a:xfrm>
          <a:prstGeom prst="rect">
            <a:avLst/>
          </a:prstGeom>
        </p:spPr>
      </p:pic>
      <p:pic>
        <p:nvPicPr>
          <p:cNvPr id="7" name="F">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1682413" y="2481263"/>
            <a:ext cx="609600" cy="609600"/>
          </a:xfrm>
          <a:prstGeom prst="rect">
            <a:avLst/>
          </a:prstGeom>
        </p:spPr>
      </p:pic>
      <p:pic>
        <p:nvPicPr>
          <p:cNvPr id="8" name="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1780838" y="2579688"/>
            <a:ext cx="609600" cy="609600"/>
          </a:xfrm>
          <a:prstGeom prst="rect">
            <a:avLst/>
          </a:prstGeom>
        </p:spPr>
      </p:pic>
      <p:sp>
        <p:nvSpPr>
          <p:cNvPr id="11" name="Rectangle 10"/>
          <p:cNvSpPr/>
          <p:nvPr/>
        </p:nvSpPr>
        <p:spPr>
          <a:xfrm>
            <a:off x="10210800" y="1085851"/>
            <a:ext cx="2743200" cy="3562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03182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 fill="hold"/>
                                        <p:tgtEl>
                                          <p:spTgt spid="8"/>
                                        </p:tgtEl>
                                      </p:cBhvr>
                                    </p:cmd>
                                  </p:childTnLst>
                                </p:cTn>
                              </p:par>
                            </p:childTnLst>
                          </p:cTn>
                        </p:par>
                        <p:par>
                          <p:cTn id="7" fill="hold">
                            <p:stCondLst>
                              <p:cond delay="1946"/>
                            </p:stCondLst>
                            <p:childTnLst>
                              <p:par>
                                <p:cTn id="8" presetID="3" presetClass="mediacall" presetSubtype="0" fill="hold" nodeType="afterEffect">
                                  <p:stCondLst>
                                    <p:cond delay="0"/>
                                  </p:stCondLst>
                                  <p:childTnLst>
                                    <p:cmd type="call" cmd="stop">
                                      <p:cBhvr>
                                        <p:cTn id="9" dur="1" fill="hold"/>
                                        <p:tgtEl>
                                          <p:spTgt spid="8"/>
                                        </p:tgtEl>
                                      </p:cBhvr>
                                    </p:cmd>
                                  </p:childTnLst>
                                </p:cTn>
                              </p:par>
                            </p:childTnLst>
                          </p:cTn>
                        </p:par>
                        <p:par>
                          <p:cTn id="10" fill="hold">
                            <p:stCondLst>
                              <p:cond delay="1946"/>
                            </p:stCondLst>
                            <p:childTnLst>
                              <p:par>
                                <p:cTn id="11" presetID="1" presetClass="mediacall" presetSubtype="0" fill="hold" nodeType="afterEffect">
                                  <p:stCondLst>
                                    <p:cond delay="0"/>
                                  </p:stCondLst>
                                  <p:childTnLst>
                                    <p:cmd type="call" cmd="playFrom(0.0)">
                                      <p:cBhvr>
                                        <p:cTn id="12" dur="18059"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par>
                          <p:cTn id="18" fill="hold">
                            <p:stCondLst>
                              <p:cond delay="500"/>
                            </p:stCondLst>
                            <p:childTnLst>
                              <p:par>
                                <p:cTn id="19" presetID="3" presetClass="mediacall" presetSubtype="0" fill="hold" nodeType="afterEffect">
                                  <p:stCondLst>
                                    <p:cond delay="0"/>
                                  </p:stCondLst>
                                  <p:childTnLst>
                                    <p:cmd type="call" cmd="stop">
                                      <p:cBhvr>
                                        <p:cTn id="20" dur="1" fill="hold"/>
                                        <p:tgtEl>
                                          <p:spTgt spid="3"/>
                                        </p:tgtEl>
                                      </p:cBhvr>
                                    </p:cmd>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0">
                                            <p:graphicEl>
                                              <a:dgm id="{70465FB3-3897-F749-8822-7A11151B4B2B}"/>
                                            </p:graphicEl>
                                          </p:spTgt>
                                        </p:tgtEl>
                                        <p:attrNameLst>
                                          <p:attrName>style.visibility</p:attrName>
                                        </p:attrNameLst>
                                      </p:cBhvr>
                                      <p:to>
                                        <p:strVal val="visible"/>
                                      </p:to>
                                    </p:set>
                                    <p:animEffect transition="in" filter="fade">
                                      <p:cBhvr>
                                        <p:cTn id="24" dur="500"/>
                                        <p:tgtEl>
                                          <p:spTgt spid="20">
                                            <p:graphicEl>
                                              <a:dgm id="{70465FB3-3897-F749-8822-7A11151B4B2B}"/>
                                            </p:graphicEl>
                                          </p:spTgt>
                                        </p:tgtEl>
                                      </p:cBhvr>
                                    </p:animEffect>
                                  </p:childTnLst>
                                </p:cTn>
                              </p:par>
                            </p:childTnLst>
                          </p:cTn>
                        </p:par>
                        <p:par>
                          <p:cTn id="25" fill="hold">
                            <p:stCondLst>
                              <p:cond delay="1000"/>
                            </p:stCondLst>
                            <p:childTnLst>
                              <p:par>
                                <p:cTn id="26" presetID="1" presetClass="mediacall" presetSubtype="0" fill="hold" nodeType="afterEffect">
                                  <p:stCondLst>
                                    <p:cond delay="0"/>
                                  </p:stCondLst>
                                  <p:childTnLst>
                                    <p:cmd type="call" cmd="playFrom(0.0)">
                                      <p:cBhvr>
                                        <p:cTn id="27" dur="7547" fill="hold"/>
                                        <p:tgtEl>
                                          <p:spTgt spid="4"/>
                                        </p:tgtEl>
                                      </p:cBhvr>
                                    </p:cmd>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0">
                                            <p:graphicEl>
                                              <a:dgm id="{53DD8625-67AA-6944-8E22-0086AC2B3C11}"/>
                                            </p:graphicEl>
                                          </p:spTgt>
                                        </p:tgtEl>
                                        <p:attrNameLst>
                                          <p:attrName>style.visibility</p:attrName>
                                        </p:attrNameLst>
                                      </p:cBhvr>
                                      <p:to>
                                        <p:strVal val="visible"/>
                                      </p:to>
                                    </p:set>
                                    <p:animEffect transition="in" filter="wheel(1)">
                                      <p:cBhvr>
                                        <p:cTn id="32" dur="2000"/>
                                        <p:tgtEl>
                                          <p:spTgt spid="20">
                                            <p:graphicEl>
                                              <a:dgm id="{53DD8625-67AA-6944-8E22-0086AC2B3C11}"/>
                                            </p:graphicEl>
                                          </p:spTgt>
                                        </p:tgtEl>
                                      </p:cBhvr>
                                    </p:animEffect>
                                  </p:childTnLst>
                                </p:cTn>
                              </p:par>
                            </p:childTnLst>
                          </p:cTn>
                        </p:par>
                        <p:par>
                          <p:cTn id="33" fill="hold">
                            <p:stCondLst>
                              <p:cond delay="2000"/>
                            </p:stCondLst>
                            <p:childTnLst>
                              <p:par>
                                <p:cTn id="34" presetID="3" presetClass="mediacall" presetSubtype="0" fill="hold" nodeType="afterEffect">
                                  <p:stCondLst>
                                    <p:cond delay="0"/>
                                  </p:stCondLst>
                                  <p:childTnLst>
                                    <p:cmd type="call" cmd="stop">
                                      <p:cBhvr>
                                        <p:cTn id="35" dur="1" fill="hold"/>
                                        <p:tgtEl>
                                          <p:spTgt spid="4"/>
                                        </p:tgtEl>
                                      </p:cBhvr>
                                    </p:cmd>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graphicEl>
                                              <a:dgm id="{A9E57F6C-6AF6-2348-BB04-FB8386B2F5FF}"/>
                                            </p:graphicEl>
                                          </p:spTgt>
                                        </p:tgtEl>
                                        <p:attrNameLst>
                                          <p:attrName>style.visibility</p:attrName>
                                        </p:attrNameLst>
                                      </p:cBhvr>
                                      <p:to>
                                        <p:strVal val="visible"/>
                                      </p:to>
                                    </p:set>
                                    <p:animEffect transition="in" filter="fade">
                                      <p:cBhvr>
                                        <p:cTn id="40" dur="500"/>
                                        <p:tgtEl>
                                          <p:spTgt spid="20">
                                            <p:graphicEl>
                                              <a:dgm id="{A9E57F6C-6AF6-2348-BB04-FB8386B2F5FF}"/>
                                            </p:graphicEl>
                                          </p:spTgt>
                                        </p:tgtEl>
                                      </p:cBhvr>
                                    </p:animEffect>
                                  </p:childTnLst>
                                </p:cTn>
                              </p:par>
                            </p:childTnLst>
                          </p:cTn>
                        </p:par>
                        <p:par>
                          <p:cTn id="41" fill="hold">
                            <p:stCondLst>
                              <p:cond delay="500"/>
                            </p:stCondLst>
                            <p:childTnLst>
                              <p:par>
                                <p:cTn id="42" presetID="1" presetClass="mediacall" presetSubtype="0" fill="hold" nodeType="afterEffect">
                                  <p:stCondLst>
                                    <p:cond delay="0"/>
                                  </p:stCondLst>
                                  <p:childTnLst>
                                    <p:cmd type="call" cmd="playFrom(0.0)">
                                      <p:cBhvr>
                                        <p:cTn id="43" dur="2365" fill="hold"/>
                                        <p:tgtEl>
                                          <p:spTgt spid="5"/>
                                        </p:tgtEl>
                                      </p:cBhvr>
                                    </p:cmd>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graphicEl>
                                              <a:dgm id="{131B2367-CF4E-1A45-AF8E-1258A9C9E9B2}"/>
                                            </p:graphicEl>
                                          </p:spTgt>
                                        </p:tgtEl>
                                        <p:attrNameLst>
                                          <p:attrName>style.visibility</p:attrName>
                                        </p:attrNameLst>
                                      </p:cBhvr>
                                      <p:to>
                                        <p:strVal val="visible"/>
                                      </p:to>
                                    </p:set>
                                    <p:animEffect transition="in" filter="fade">
                                      <p:cBhvr>
                                        <p:cTn id="48" dur="500"/>
                                        <p:tgtEl>
                                          <p:spTgt spid="20">
                                            <p:graphicEl>
                                              <a:dgm id="{131B2367-CF4E-1A45-AF8E-1258A9C9E9B2}"/>
                                            </p:graphicEl>
                                          </p:spTgt>
                                        </p:tgtEl>
                                      </p:cBhvr>
                                    </p:animEffect>
                                  </p:childTnLst>
                                </p:cTn>
                              </p:par>
                            </p:childTnLst>
                          </p:cTn>
                        </p:par>
                        <p:par>
                          <p:cTn id="49" fill="hold">
                            <p:stCondLst>
                              <p:cond delay="500"/>
                            </p:stCondLst>
                            <p:childTnLst>
                              <p:par>
                                <p:cTn id="50" presetID="3" presetClass="mediacall" presetSubtype="0" fill="hold" nodeType="afterEffect">
                                  <p:stCondLst>
                                    <p:cond delay="0"/>
                                  </p:stCondLst>
                                  <p:childTnLst>
                                    <p:cmd type="call" cmd="stop">
                                      <p:cBhvr>
                                        <p:cTn id="51" dur="1" fill="hold"/>
                                        <p:tgtEl>
                                          <p:spTgt spid="5"/>
                                        </p:tgtEl>
                                      </p:cBhvr>
                                    </p:cmd>
                                  </p:childTnLst>
                                </p:cTn>
                              </p:par>
                            </p:childTnLst>
                          </p:cTn>
                        </p:par>
                        <p:par>
                          <p:cTn id="52" fill="hold">
                            <p:stCondLst>
                              <p:cond delay="500"/>
                            </p:stCondLst>
                            <p:childTnLst>
                              <p:par>
                                <p:cTn id="53" presetID="1" presetClass="mediacall" presetSubtype="0" fill="hold" nodeType="afterEffect">
                                  <p:stCondLst>
                                    <p:cond delay="0"/>
                                  </p:stCondLst>
                                  <p:childTnLst>
                                    <p:cmd type="call" cmd="playFrom(0.0)">
                                      <p:cBhvr>
                                        <p:cTn id="54" dur="3200" fill="hold"/>
                                        <p:tgtEl>
                                          <p:spTgt spid="6"/>
                                        </p:tgtEl>
                                      </p:cBhvr>
                                    </p:cmd>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graphicEl>
                                              <a:dgm id="{7D170AEC-B034-AE4D-AD67-78A128EE0D0C}"/>
                                            </p:graphicEl>
                                          </p:spTgt>
                                        </p:tgtEl>
                                        <p:attrNameLst>
                                          <p:attrName>style.visibility</p:attrName>
                                        </p:attrNameLst>
                                      </p:cBhvr>
                                      <p:to>
                                        <p:strVal val="visible"/>
                                      </p:to>
                                    </p:set>
                                    <p:animEffect transition="in" filter="fade">
                                      <p:cBhvr>
                                        <p:cTn id="59" dur="500"/>
                                        <p:tgtEl>
                                          <p:spTgt spid="20">
                                            <p:graphicEl>
                                              <a:dgm id="{7D170AEC-B034-AE4D-AD67-78A128EE0D0C}"/>
                                            </p:graphicEl>
                                          </p:spTgt>
                                        </p:tgtEl>
                                      </p:cBhvr>
                                    </p:animEffect>
                                  </p:childTnLst>
                                </p:cTn>
                              </p:par>
                            </p:childTnLst>
                          </p:cTn>
                        </p:par>
                        <p:par>
                          <p:cTn id="60" fill="hold">
                            <p:stCondLst>
                              <p:cond delay="500"/>
                            </p:stCondLst>
                            <p:childTnLst>
                              <p:par>
                                <p:cTn id="61" presetID="3" presetClass="mediacall" presetSubtype="0" fill="hold" nodeType="afterEffect">
                                  <p:stCondLst>
                                    <p:cond delay="0"/>
                                  </p:stCondLst>
                                  <p:childTnLst>
                                    <p:cmd type="call" cmd="stop">
                                      <p:cBhvr>
                                        <p:cTn id="62" dur="1" fill="hold"/>
                                        <p:tgtEl>
                                          <p:spTgt spid="6"/>
                                        </p:tgtEl>
                                      </p:cBhvr>
                                    </p:cmd>
                                  </p:childTnLst>
                                </p:cTn>
                              </p:par>
                            </p:childTnLst>
                          </p:cTn>
                        </p:par>
                        <p:par>
                          <p:cTn id="63" fill="hold">
                            <p:stCondLst>
                              <p:cond delay="500"/>
                            </p:stCondLst>
                            <p:childTnLst>
                              <p:par>
                                <p:cTn id="64" presetID="1" presetClass="mediacall" presetSubtype="0" fill="hold" nodeType="afterEffect">
                                  <p:stCondLst>
                                    <p:cond delay="0"/>
                                  </p:stCondLst>
                                  <p:childTnLst>
                                    <p:cmd type="call" cmd="playFrom(0.0)">
                                      <p:cBhvr>
                                        <p:cTn id="65" dur="16791" fill="hold"/>
                                        <p:tgtEl>
                                          <p:spTgt spid="7"/>
                                        </p:tgtEl>
                                      </p:cBhvr>
                                    </p:cmd>
                                  </p:childTnLst>
                                </p:cTn>
                              </p:par>
                            </p:childTnLst>
                          </p:cTn>
                        </p:par>
                        <p:par>
                          <p:cTn id="66" fill="hold">
                            <p:stCondLst>
                              <p:cond delay="17291"/>
                            </p:stCondLst>
                            <p:childTnLst>
                              <p:par>
                                <p:cTn id="67" presetID="3" presetClass="mediacall" presetSubtype="0" fill="hold" nodeType="afterEffect">
                                  <p:stCondLst>
                                    <p:cond delay="0"/>
                                  </p:stCondLst>
                                  <p:childTnLst>
                                    <p:cmd type="call" cmd="stop">
                                      <p:cBhvr>
                                        <p:cTn id="6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3"/>
                </p:tgtEl>
              </p:cMediaNode>
            </p:audio>
            <p:audio>
              <p:cMediaNode vol="80000">
                <p:cTn id="70" fill="hold" display="0">
                  <p:stCondLst>
                    <p:cond delay="indefinite"/>
                  </p:stCondLst>
                  <p:endCondLst>
                    <p:cond evt="onStopAudio" delay="0">
                      <p:tgtEl>
                        <p:sldTgt/>
                      </p:tgtEl>
                    </p:cond>
                  </p:endCondLst>
                </p:cTn>
                <p:tgtEl>
                  <p:spTgt spid="4"/>
                </p:tgtEl>
              </p:cMediaNode>
            </p:audio>
            <p:audio>
              <p:cMediaNode vol="80000">
                <p:cTn id="71" fill="hold" display="0">
                  <p:stCondLst>
                    <p:cond delay="indefinite"/>
                  </p:stCondLst>
                  <p:endCondLst>
                    <p:cond evt="onStopAudio" delay="0">
                      <p:tgtEl>
                        <p:sldTgt/>
                      </p:tgtEl>
                    </p:cond>
                  </p:endCondLst>
                </p:cTn>
                <p:tgtEl>
                  <p:spTgt spid="5"/>
                </p:tgtEl>
              </p:cMediaNode>
            </p:audio>
            <p:audio>
              <p:cMediaNode vol="80000">
                <p:cTn id="72" fill="hold" display="0">
                  <p:stCondLst>
                    <p:cond delay="indefinite"/>
                  </p:stCondLst>
                  <p:endCondLst>
                    <p:cond evt="onStopAudio" delay="0">
                      <p:tgtEl>
                        <p:sldTgt/>
                      </p:tgtEl>
                    </p:cond>
                  </p:endCondLst>
                </p:cTn>
                <p:tgtEl>
                  <p:spTgt spid="6"/>
                </p:tgtEl>
              </p:cMediaNode>
            </p:audio>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8"/>
                </p:tgtEl>
              </p:cMediaNode>
            </p:audio>
          </p:childTnLst>
        </p:cTn>
      </p:par>
    </p:tnLst>
    <p:bldLst>
      <p:bldGraphic spid="20"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4"/>
          <p:cNvGraphicFramePr>
            <a:graphicFrameLocks noGrp="1"/>
          </p:cNvGraphicFramePr>
          <p:nvPr>
            <p:ph idx="1"/>
            <p:extLst>
              <p:ext uri="{D42A27DB-BD31-4B8C-83A1-F6EECF244321}">
                <p14:modId xmlns:p14="http://schemas.microsoft.com/office/powerpoint/2010/main" val="2603816017"/>
              </p:ext>
            </p:extLst>
          </p:nvPr>
        </p:nvGraphicFramePr>
        <p:xfrm>
          <a:off x="0" y="12954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7314" y="1604874"/>
            <a:ext cx="3586272" cy="4105452"/>
          </a:xfrm>
          <a:prstGeom prst="rect">
            <a:avLst/>
          </a:prstGeom>
        </p:spPr>
      </p:pic>
      <p:sp>
        <p:nvSpPr>
          <p:cNvPr id="2" name="Title 1"/>
          <p:cNvSpPr>
            <a:spLocks noGrp="1"/>
          </p:cNvSpPr>
          <p:nvPr>
            <p:ph type="title"/>
          </p:nvPr>
        </p:nvSpPr>
        <p:spPr/>
        <p:txBody>
          <a:bodyPr/>
          <a:lstStyle/>
          <a:p>
            <a:r>
              <a:rPr lang="en-US" dirty="0"/>
              <a:t>Preparing for the exam</a:t>
            </a:r>
            <a:endParaRPr lang="en-US" sz="1800" dirty="0"/>
          </a:p>
        </p:txBody>
      </p:sp>
    </p:spTree>
    <p:extLst>
      <p:ext uri="{BB962C8B-B14F-4D97-AF65-F5344CB8AC3E}">
        <p14:creationId xmlns:p14="http://schemas.microsoft.com/office/powerpoint/2010/main" val="135210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graphicEl>
                                              <a:dgm id="{3EC785F5-DD4E-FF4D-97DC-D8BA62EA3F0D}"/>
                                            </p:graphicEl>
                                          </p:spTgt>
                                        </p:tgtEl>
                                        <p:attrNameLst>
                                          <p:attrName>style.visibility</p:attrName>
                                        </p:attrNameLst>
                                      </p:cBhvr>
                                      <p:to>
                                        <p:strVal val="visible"/>
                                      </p:to>
                                    </p:set>
                                    <p:animEffect transition="in" filter="fade">
                                      <p:cBhvr>
                                        <p:cTn id="11" dur="500"/>
                                        <p:tgtEl>
                                          <p:spTgt spid="15">
                                            <p:graphicEl>
                                              <a:dgm id="{3EC785F5-DD4E-FF4D-97DC-D8BA62EA3F0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graphicEl>
                                              <a:dgm id="{A32F4D12-5176-F441-904B-42DDA9BC1F97}"/>
                                            </p:graphicEl>
                                          </p:spTgt>
                                        </p:tgtEl>
                                        <p:attrNameLst>
                                          <p:attrName>style.visibility</p:attrName>
                                        </p:attrNameLst>
                                      </p:cBhvr>
                                      <p:to>
                                        <p:strVal val="visible"/>
                                      </p:to>
                                    </p:set>
                                    <p:animEffect transition="in" filter="fade">
                                      <p:cBhvr>
                                        <p:cTn id="16" dur="500"/>
                                        <p:tgtEl>
                                          <p:spTgt spid="15">
                                            <p:graphicEl>
                                              <a:dgm id="{A32F4D12-5176-F441-904B-42DDA9BC1F97}"/>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graphicEl>
                                              <a:dgm id="{16274299-1F1C-3F4B-A3C9-912145F401BF}"/>
                                            </p:graphicEl>
                                          </p:spTgt>
                                        </p:tgtEl>
                                        <p:attrNameLst>
                                          <p:attrName>style.visibility</p:attrName>
                                        </p:attrNameLst>
                                      </p:cBhvr>
                                      <p:to>
                                        <p:strVal val="visible"/>
                                      </p:to>
                                    </p:set>
                                    <p:animEffect transition="in" filter="fade">
                                      <p:cBhvr>
                                        <p:cTn id="19" dur="500"/>
                                        <p:tgtEl>
                                          <p:spTgt spid="15">
                                            <p:graphicEl>
                                              <a:dgm id="{16274299-1F1C-3F4B-A3C9-912145F401BF}"/>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graphicEl>
                                              <a:dgm id="{3AA2F7A7-4178-D042-9647-96AABECB204B}"/>
                                            </p:graphicEl>
                                          </p:spTgt>
                                        </p:tgtEl>
                                        <p:attrNameLst>
                                          <p:attrName>style.visibility</p:attrName>
                                        </p:attrNameLst>
                                      </p:cBhvr>
                                      <p:to>
                                        <p:strVal val="visible"/>
                                      </p:to>
                                    </p:set>
                                    <p:animEffect transition="in" filter="fade">
                                      <p:cBhvr>
                                        <p:cTn id="24" dur="500"/>
                                        <p:tgtEl>
                                          <p:spTgt spid="15">
                                            <p:graphicEl>
                                              <a:dgm id="{3AA2F7A7-4178-D042-9647-96AABECB204B}"/>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graphicEl>
                                              <a:dgm id="{2D57BF16-33A7-4048-AD25-61AF8AAECA08}"/>
                                            </p:graphicEl>
                                          </p:spTgt>
                                        </p:tgtEl>
                                        <p:attrNameLst>
                                          <p:attrName>style.visibility</p:attrName>
                                        </p:attrNameLst>
                                      </p:cBhvr>
                                      <p:to>
                                        <p:strVal val="visible"/>
                                      </p:to>
                                    </p:set>
                                    <p:animEffect transition="in" filter="fade">
                                      <p:cBhvr>
                                        <p:cTn id="27" dur="500"/>
                                        <p:tgtEl>
                                          <p:spTgt spid="15">
                                            <p:graphicEl>
                                              <a:dgm id="{2D57BF16-33A7-4048-AD25-61AF8AAECA0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graphicEl>
                                              <a:dgm id="{191AF87C-C465-9A43-8E79-33825ADF4C9A}"/>
                                            </p:graphicEl>
                                          </p:spTgt>
                                        </p:tgtEl>
                                        <p:attrNameLst>
                                          <p:attrName>style.visibility</p:attrName>
                                        </p:attrNameLst>
                                      </p:cBhvr>
                                      <p:to>
                                        <p:strVal val="visible"/>
                                      </p:to>
                                    </p:set>
                                    <p:animEffect transition="in" filter="fade">
                                      <p:cBhvr>
                                        <p:cTn id="32" dur="500"/>
                                        <p:tgtEl>
                                          <p:spTgt spid="15">
                                            <p:graphicEl>
                                              <a:dgm id="{191AF87C-C465-9A43-8E79-33825ADF4C9A}"/>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graphicEl>
                                              <a:dgm id="{C5EC0A3C-C2DE-C740-90EB-C3E8BBD92F7A}"/>
                                            </p:graphicEl>
                                          </p:spTgt>
                                        </p:tgtEl>
                                        <p:attrNameLst>
                                          <p:attrName>style.visibility</p:attrName>
                                        </p:attrNameLst>
                                      </p:cBhvr>
                                      <p:to>
                                        <p:strVal val="visible"/>
                                      </p:to>
                                    </p:set>
                                    <p:animEffect transition="in" filter="fade">
                                      <p:cBhvr>
                                        <p:cTn id="35" dur="500"/>
                                        <p:tgtEl>
                                          <p:spTgt spid="15">
                                            <p:graphicEl>
                                              <a:dgm id="{C5EC0A3C-C2DE-C740-90EB-C3E8BBD92F7A}"/>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graphicEl>
                                              <a:dgm id="{B860C72D-28B6-C64B-98BC-74F0E91E5AAA}"/>
                                            </p:graphicEl>
                                          </p:spTgt>
                                        </p:tgtEl>
                                        <p:attrNameLst>
                                          <p:attrName>style.visibility</p:attrName>
                                        </p:attrNameLst>
                                      </p:cBhvr>
                                      <p:to>
                                        <p:strVal val="visible"/>
                                      </p:to>
                                    </p:set>
                                    <p:animEffect transition="in" filter="fade">
                                      <p:cBhvr>
                                        <p:cTn id="40" dur="500"/>
                                        <p:tgtEl>
                                          <p:spTgt spid="15">
                                            <p:graphicEl>
                                              <a:dgm id="{B860C72D-28B6-C64B-98BC-74F0E91E5AAA}"/>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graphicEl>
                                              <a:dgm id="{9E4C93C3-42A9-DB4F-853A-3B5966FEA41E}"/>
                                            </p:graphicEl>
                                          </p:spTgt>
                                        </p:tgtEl>
                                        <p:attrNameLst>
                                          <p:attrName>style.visibility</p:attrName>
                                        </p:attrNameLst>
                                      </p:cBhvr>
                                      <p:to>
                                        <p:strVal val="visible"/>
                                      </p:to>
                                    </p:set>
                                    <p:animEffect transition="in" filter="fade">
                                      <p:cBhvr>
                                        <p:cTn id="43" dur="500"/>
                                        <p:tgtEl>
                                          <p:spTgt spid="15">
                                            <p:graphicEl>
                                              <a:dgm id="{9E4C93C3-42A9-DB4F-853A-3B5966FEA4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for the brain </a:t>
            </a:r>
            <a:endParaRPr lang="en-ZA" dirty="0"/>
          </a:p>
        </p:txBody>
      </p:sp>
      <p:sp>
        <p:nvSpPr>
          <p:cNvPr id="5" name="Text Placeholder 4"/>
          <p:cNvSpPr>
            <a:spLocks noGrp="1"/>
          </p:cNvSpPr>
          <p:nvPr>
            <p:ph type="body" sz="quarter" idx="12"/>
          </p:nvPr>
        </p:nvSpPr>
        <p:spPr>
          <a:xfrm>
            <a:off x="1676400" y="1845733"/>
            <a:ext cx="5562600" cy="1400077"/>
          </a:xfrm>
        </p:spPr>
        <p:txBody>
          <a:bodyPr/>
          <a:lstStyle/>
          <a:p>
            <a:pPr marL="0" indent="0">
              <a:buNone/>
            </a:pPr>
            <a:r>
              <a:rPr lang="en-ZA" b="1" dirty="0"/>
              <a:t>Eat breakfast</a:t>
            </a:r>
            <a:r>
              <a:rPr lang="en-ZA" dirty="0"/>
              <a:t>. Many students waste opportunities by not charging up their brain energy in the morning. Those who usually skip breakfast should at least start their day with water and nibbles like fruit. </a:t>
            </a:r>
          </a:p>
          <a:p>
            <a:pPr marL="0" indent="0">
              <a:buNone/>
            </a:pPr>
            <a:endParaRPr lang="en-ZA" dirty="0"/>
          </a:p>
        </p:txBody>
      </p:sp>
      <p:sp>
        <p:nvSpPr>
          <p:cNvPr id="6" name="Text Placeholder 5"/>
          <p:cNvSpPr>
            <a:spLocks noGrp="1"/>
          </p:cNvSpPr>
          <p:nvPr>
            <p:ph type="body" sz="quarter" idx="13"/>
          </p:nvPr>
        </p:nvSpPr>
        <p:spPr>
          <a:xfrm>
            <a:off x="1752600" y="3991407"/>
            <a:ext cx="5562600" cy="1400077"/>
          </a:xfrm>
        </p:spPr>
        <p:txBody>
          <a:bodyPr/>
          <a:lstStyle/>
          <a:p>
            <a:pPr marL="0" indent="0">
              <a:buNone/>
            </a:pPr>
            <a:r>
              <a:rPr lang="en-ZA" b="1" dirty="0"/>
              <a:t>Have a balanced diet</a:t>
            </a:r>
            <a:r>
              <a:rPr lang="en-ZA" dirty="0"/>
              <a:t>. Eating a balanced diet means eating proportionally from the food groups. The food guide pyramid is a good guide to follow. This is not only good for general health, but also tones the brain for better thinking and learning. The best sources of brain energy are from complex carbohydrates.</a:t>
            </a:r>
          </a:p>
          <a:p>
            <a:endParaRPr lang="en-ZA" dirty="0"/>
          </a:p>
        </p:txBody>
      </p:sp>
    </p:spTree>
    <p:extLst>
      <p:ext uri="{BB962C8B-B14F-4D97-AF65-F5344CB8AC3E}">
        <p14:creationId xmlns:p14="http://schemas.microsoft.com/office/powerpoint/2010/main" val="925134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breaks and reward yourself!</a:t>
            </a:r>
            <a:endParaRPr lang="en-ZA" dirty="0"/>
          </a:p>
        </p:txBody>
      </p:sp>
      <p:sp>
        <p:nvSpPr>
          <p:cNvPr id="3" name="Content Placeholder 2"/>
          <p:cNvSpPr>
            <a:spLocks noGrp="1"/>
          </p:cNvSpPr>
          <p:nvPr>
            <p:ph idx="1"/>
          </p:nvPr>
        </p:nvSpPr>
        <p:spPr>
          <a:xfrm>
            <a:off x="533400" y="1752600"/>
            <a:ext cx="7391400" cy="4433888"/>
          </a:xfrm>
        </p:spPr>
        <p:txBody>
          <a:bodyPr/>
          <a:lstStyle/>
          <a:p>
            <a:pPr lvl="0"/>
            <a:r>
              <a:rPr lang="en-US" dirty="0"/>
              <a:t>Rewards start by allocating study time into manageable components.</a:t>
            </a:r>
          </a:p>
          <a:p>
            <a:pPr lvl="0"/>
            <a:r>
              <a:rPr lang="en-US" dirty="0"/>
              <a:t>Studying for 4 hours at a time with no breaks is not realistic or fun for most people. Studying for 1 hour, and then taking a 5 minute break and to get a snack is usually more sustainable and enjoyable. </a:t>
            </a:r>
          </a:p>
          <a:p>
            <a:pPr lvl="0"/>
            <a:r>
              <a:rPr lang="en-US" dirty="0"/>
              <a:t>Divide study time into segments that make sense and work for you. If you have to digest a whole textbook chapter, find sections in the chapter and commit to reading and taking notes on one section at a time. Maybe you only do one section in a sitting, maybe you do two.</a:t>
            </a:r>
          </a:p>
          <a:p>
            <a:pPr lvl="0"/>
            <a:r>
              <a:rPr lang="en-US" dirty="0"/>
              <a:t>Find the limits that seem to work for you.</a:t>
            </a:r>
          </a:p>
          <a:p>
            <a:endParaRPr lang="en-ZA" dirty="0"/>
          </a:p>
        </p:txBody>
      </p:sp>
    </p:spTree>
    <p:extLst>
      <p:ext uri="{BB962C8B-B14F-4D97-AF65-F5344CB8AC3E}">
        <p14:creationId xmlns:p14="http://schemas.microsoft.com/office/powerpoint/2010/main" val="3157053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7314" y="1604874"/>
            <a:ext cx="3586272" cy="4105452"/>
          </a:xfrm>
          <a:prstGeom prst="rect">
            <a:avLst/>
          </a:prstGeom>
        </p:spPr>
      </p:pic>
      <p:graphicFrame>
        <p:nvGraphicFramePr>
          <p:cNvPr id="6" name="Content Placeholder 3"/>
          <p:cNvGraphicFramePr>
            <a:graphicFrameLocks noGrp="1"/>
          </p:cNvGraphicFramePr>
          <p:nvPr>
            <p:ph idx="1"/>
            <p:extLst>
              <p:ext uri="{D42A27DB-BD31-4B8C-83A1-F6EECF244321}">
                <p14:modId xmlns:p14="http://schemas.microsoft.com/office/powerpoint/2010/main" val="3083255590"/>
              </p:ext>
            </p:extLst>
          </p:nvPr>
        </p:nvGraphicFramePr>
        <p:xfrm>
          <a:off x="533400" y="1295400"/>
          <a:ext cx="7391400" cy="4891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35429" y="246743"/>
            <a:ext cx="7565571" cy="720724"/>
          </a:xfrm>
        </p:spPr>
        <p:txBody>
          <a:bodyPr/>
          <a:lstStyle/>
          <a:p>
            <a:r>
              <a:rPr lang="en-US" sz="4000" dirty="0"/>
              <a:t>How to study and prepare for examinations in general</a:t>
            </a:r>
            <a:r>
              <a:rPr lang="en-ZA" sz="4000" dirty="0"/>
              <a:t> </a:t>
            </a:r>
          </a:p>
        </p:txBody>
      </p:sp>
    </p:spTree>
    <p:extLst>
      <p:ext uri="{BB962C8B-B14F-4D97-AF65-F5344CB8AC3E}">
        <p14:creationId xmlns:p14="http://schemas.microsoft.com/office/powerpoint/2010/main" val="18070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graphicEl>
                                              <a:dgm id="{82300E2D-0F6A-2645-8B57-B3FF3683EC64}"/>
                                            </p:graphicEl>
                                          </p:spTgt>
                                        </p:tgtEl>
                                        <p:attrNameLst>
                                          <p:attrName>style.visibility</p:attrName>
                                        </p:attrNameLst>
                                      </p:cBhvr>
                                      <p:to>
                                        <p:strVal val="visible"/>
                                      </p:to>
                                    </p:set>
                                    <p:animEffect transition="in" filter="wipe(left)">
                                      <p:cBhvr>
                                        <p:cTn id="11" dur="500"/>
                                        <p:tgtEl>
                                          <p:spTgt spid="6">
                                            <p:graphicEl>
                                              <a:dgm id="{82300E2D-0F6A-2645-8B57-B3FF3683EC64}"/>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graphicEl>
                                              <a:dgm id="{6343502E-9C87-1144-9855-5257A83EEFC2}"/>
                                            </p:graphicEl>
                                          </p:spTgt>
                                        </p:tgtEl>
                                        <p:attrNameLst>
                                          <p:attrName>style.visibility</p:attrName>
                                        </p:attrNameLst>
                                      </p:cBhvr>
                                      <p:to>
                                        <p:strVal val="visible"/>
                                      </p:to>
                                    </p:set>
                                    <p:animEffect transition="in" filter="wipe(left)">
                                      <p:cBhvr>
                                        <p:cTn id="16" dur="500"/>
                                        <p:tgtEl>
                                          <p:spTgt spid="6">
                                            <p:graphicEl>
                                              <a:dgm id="{6343502E-9C87-1144-9855-5257A83EEFC2}"/>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graphicEl>
                                              <a:dgm id="{FE207AFE-CC38-EB48-BD1D-515ABDF804A6}"/>
                                            </p:graphicEl>
                                          </p:spTgt>
                                        </p:tgtEl>
                                        <p:attrNameLst>
                                          <p:attrName>style.visibility</p:attrName>
                                        </p:attrNameLst>
                                      </p:cBhvr>
                                      <p:to>
                                        <p:strVal val="visible"/>
                                      </p:to>
                                    </p:set>
                                    <p:animEffect transition="in" filter="wipe(left)">
                                      <p:cBhvr>
                                        <p:cTn id="21" dur="500"/>
                                        <p:tgtEl>
                                          <p:spTgt spid="6">
                                            <p:graphicEl>
                                              <a:dgm id="{FE207AFE-CC38-EB48-BD1D-515ABDF804A6}"/>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graphicEl>
                                              <a:dgm id="{AD2CA254-E3A8-3B4C-8212-93E00D05E5AC}"/>
                                            </p:graphicEl>
                                          </p:spTgt>
                                        </p:tgtEl>
                                        <p:attrNameLst>
                                          <p:attrName>style.visibility</p:attrName>
                                        </p:attrNameLst>
                                      </p:cBhvr>
                                      <p:to>
                                        <p:strVal val="visible"/>
                                      </p:to>
                                    </p:set>
                                    <p:animEffect transition="in" filter="wipe(left)">
                                      <p:cBhvr>
                                        <p:cTn id="26" dur="500"/>
                                        <p:tgtEl>
                                          <p:spTgt spid="6">
                                            <p:graphicEl>
                                              <a:dgm id="{AD2CA254-E3A8-3B4C-8212-93E00D05E5AC}"/>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graphicEl>
                                              <a:dgm id="{1099A539-DD25-0E48-9DA3-B930D6629600}"/>
                                            </p:graphicEl>
                                          </p:spTgt>
                                        </p:tgtEl>
                                        <p:attrNameLst>
                                          <p:attrName>style.visibility</p:attrName>
                                        </p:attrNameLst>
                                      </p:cBhvr>
                                      <p:to>
                                        <p:strVal val="visible"/>
                                      </p:to>
                                    </p:set>
                                    <p:animEffect transition="in" filter="wipe(left)">
                                      <p:cBhvr>
                                        <p:cTn id="31" dur="500"/>
                                        <p:tgtEl>
                                          <p:spTgt spid="6">
                                            <p:graphicEl>
                                              <a:dgm id="{1099A539-DD25-0E48-9DA3-B930D66296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extLst>
              <p:ext uri="{D42A27DB-BD31-4B8C-83A1-F6EECF244321}">
                <p14:modId xmlns:p14="http://schemas.microsoft.com/office/powerpoint/2010/main" val="3013425953"/>
              </p:ext>
            </p:extLst>
          </p:nvPr>
        </p:nvGraphicFramePr>
        <p:xfrm>
          <a:off x="533400" y="1295400"/>
          <a:ext cx="7391400" cy="4891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435429" y="246743"/>
            <a:ext cx="7565571" cy="720724"/>
          </a:xfrm>
        </p:spPr>
        <p:txBody>
          <a:bodyPr/>
          <a:lstStyle/>
          <a:p>
            <a:r>
              <a:rPr lang="en-US" sz="4000" dirty="0"/>
              <a:t>How to study and prepare for examinations in general</a:t>
            </a:r>
            <a:r>
              <a:rPr lang="en-ZA" sz="4000" dirty="0"/>
              <a:t> </a:t>
            </a:r>
          </a:p>
        </p:txBody>
      </p:sp>
    </p:spTree>
    <p:extLst>
      <p:ext uri="{BB962C8B-B14F-4D97-AF65-F5344CB8AC3E}">
        <p14:creationId xmlns:p14="http://schemas.microsoft.com/office/powerpoint/2010/main" val="167355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graphicEl>
                                              <a:dgm id="{82300E2D-0F6A-2645-8B57-B3FF3683EC64}"/>
                                            </p:graphicEl>
                                          </p:spTgt>
                                        </p:tgtEl>
                                        <p:attrNameLst>
                                          <p:attrName>style.visibility</p:attrName>
                                        </p:attrNameLst>
                                      </p:cBhvr>
                                      <p:to>
                                        <p:strVal val="visible"/>
                                      </p:to>
                                    </p:set>
                                    <p:animEffect transition="in" filter="wipe(left)">
                                      <p:cBhvr>
                                        <p:cTn id="7" dur="500"/>
                                        <p:tgtEl>
                                          <p:spTgt spid="6">
                                            <p:graphicEl>
                                              <a:dgm id="{82300E2D-0F6A-2645-8B57-B3FF3683EC6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dgm id="{FE207AFE-CC38-EB48-BD1D-515ABDF804A6}"/>
                                            </p:graphicEl>
                                          </p:spTgt>
                                        </p:tgtEl>
                                        <p:attrNameLst>
                                          <p:attrName>style.visibility</p:attrName>
                                        </p:attrNameLst>
                                      </p:cBhvr>
                                      <p:to>
                                        <p:strVal val="visible"/>
                                      </p:to>
                                    </p:set>
                                    <p:animEffect transition="in" filter="wipe(left)">
                                      <p:cBhvr>
                                        <p:cTn id="12" dur="500"/>
                                        <p:tgtEl>
                                          <p:spTgt spid="6">
                                            <p:graphicEl>
                                              <a:dgm id="{FE207AFE-CC38-EB48-BD1D-515ABDF804A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graphicEl>
                                              <a:dgm id="{AD2CA254-E3A8-3B4C-8212-93E00D05E5AC}"/>
                                            </p:graphicEl>
                                          </p:spTgt>
                                        </p:tgtEl>
                                        <p:attrNameLst>
                                          <p:attrName>style.visibility</p:attrName>
                                        </p:attrNameLst>
                                      </p:cBhvr>
                                      <p:to>
                                        <p:strVal val="visible"/>
                                      </p:to>
                                    </p:set>
                                    <p:animEffect transition="in" filter="wipe(left)">
                                      <p:cBhvr>
                                        <p:cTn id="17" dur="500"/>
                                        <p:tgtEl>
                                          <p:spTgt spid="6">
                                            <p:graphicEl>
                                              <a:dgm id="{AD2CA254-E3A8-3B4C-8212-93E00D05E5A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graphicEl>
                                              <a:dgm id="{1099A539-DD25-0E48-9DA3-B930D6629600}"/>
                                            </p:graphicEl>
                                          </p:spTgt>
                                        </p:tgtEl>
                                        <p:attrNameLst>
                                          <p:attrName>style.visibility</p:attrName>
                                        </p:attrNameLst>
                                      </p:cBhvr>
                                      <p:to>
                                        <p:strVal val="visible"/>
                                      </p:to>
                                    </p:set>
                                    <p:animEffect transition="in" filter="wipe(left)">
                                      <p:cBhvr>
                                        <p:cTn id="22" dur="500"/>
                                        <p:tgtEl>
                                          <p:spTgt spid="6">
                                            <p:graphicEl>
                                              <a:dgm id="{1099A539-DD25-0E48-9DA3-B930D66296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extLst>
              <p:ext uri="{D42A27DB-BD31-4B8C-83A1-F6EECF244321}">
                <p14:modId xmlns:p14="http://schemas.microsoft.com/office/powerpoint/2010/main" val="1250123301"/>
              </p:ext>
            </p:extLst>
          </p:nvPr>
        </p:nvGraphicFramePr>
        <p:xfrm>
          <a:off x="533400" y="1295400"/>
          <a:ext cx="7391400" cy="4891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435429" y="246743"/>
            <a:ext cx="7565571" cy="720724"/>
          </a:xfrm>
        </p:spPr>
        <p:txBody>
          <a:bodyPr/>
          <a:lstStyle/>
          <a:p>
            <a:r>
              <a:rPr lang="en-US" sz="4000" dirty="0"/>
              <a:t>How to study and prepare for examinations in general</a:t>
            </a:r>
            <a:r>
              <a:rPr lang="en-ZA" sz="4000" dirty="0"/>
              <a:t> </a:t>
            </a:r>
          </a:p>
        </p:txBody>
      </p:sp>
    </p:spTree>
    <p:extLst>
      <p:ext uri="{BB962C8B-B14F-4D97-AF65-F5344CB8AC3E}">
        <p14:creationId xmlns:p14="http://schemas.microsoft.com/office/powerpoint/2010/main" val="68155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graphicEl>
                                              <a:dgm id="{82300E2D-0F6A-2645-8B57-B3FF3683EC64}"/>
                                            </p:graphicEl>
                                          </p:spTgt>
                                        </p:tgtEl>
                                        <p:attrNameLst>
                                          <p:attrName>style.visibility</p:attrName>
                                        </p:attrNameLst>
                                      </p:cBhvr>
                                      <p:to>
                                        <p:strVal val="visible"/>
                                      </p:to>
                                    </p:set>
                                    <p:animEffect transition="in" filter="wipe(left)">
                                      <p:cBhvr>
                                        <p:cTn id="7" dur="500"/>
                                        <p:tgtEl>
                                          <p:spTgt spid="6">
                                            <p:graphicEl>
                                              <a:dgm id="{82300E2D-0F6A-2645-8B57-B3FF3683EC6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dgm id="{6343502E-9C87-1144-9855-5257A83EEFC2}"/>
                                            </p:graphicEl>
                                          </p:spTgt>
                                        </p:tgtEl>
                                        <p:attrNameLst>
                                          <p:attrName>style.visibility</p:attrName>
                                        </p:attrNameLst>
                                      </p:cBhvr>
                                      <p:to>
                                        <p:strVal val="visible"/>
                                      </p:to>
                                    </p:set>
                                    <p:animEffect transition="in" filter="wipe(left)">
                                      <p:cBhvr>
                                        <p:cTn id="12" dur="500"/>
                                        <p:tgtEl>
                                          <p:spTgt spid="6">
                                            <p:graphicEl>
                                              <a:dgm id="{6343502E-9C87-1144-9855-5257A83EEFC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graphicEl>
                                              <a:dgm id="{FE207AFE-CC38-EB48-BD1D-515ABDF804A6}"/>
                                            </p:graphicEl>
                                          </p:spTgt>
                                        </p:tgtEl>
                                        <p:attrNameLst>
                                          <p:attrName>style.visibility</p:attrName>
                                        </p:attrNameLst>
                                      </p:cBhvr>
                                      <p:to>
                                        <p:strVal val="visible"/>
                                      </p:to>
                                    </p:set>
                                    <p:animEffect transition="in" filter="wipe(left)">
                                      <p:cBhvr>
                                        <p:cTn id="17" dur="500"/>
                                        <p:tgtEl>
                                          <p:spTgt spid="6">
                                            <p:graphicEl>
                                              <a:dgm id="{FE207AFE-CC38-EB48-BD1D-515ABDF804A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graphicEl>
                                              <a:dgm id="{AD2CA254-E3A8-3B4C-8212-93E00D05E5AC}"/>
                                            </p:graphicEl>
                                          </p:spTgt>
                                        </p:tgtEl>
                                        <p:attrNameLst>
                                          <p:attrName>style.visibility</p:attrName>
                                        </p:attrNameLst>
                                      </p:cBhvr>
                                      <p:to>
                                        <p:strVal val="visible"/>
                                      </p:to>
                                    </p:set>
                                    <p:animEffect transition="in" filter="wipe(left)">
                                      <p:cBhvr>
                                        <p:cTn id="22" dur="500"/>
                                        <p:tgtEl>
                                          <p:spTgt spid="6">
                                            <p:graphicEl>
                                              <a:dgm id="{AD2CA254-E3A8-3B4C-8212-93E00D05E5A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graphicEl>
                                              <a:dgm id="{1099A539-DD25-0E48-9DA3-B930D6629600}"/>
                                            </p:graphicEl>
                                          </p:spTgt>
                                        </p:tgtEl>
                                        <p:attrNameLst>
                                          <p:attrName>style.visibility</p:attrName>
                                        </p:attrNameLst>
                                      </p:cBhvr>
                                      <p:to>
                                        <p:strVal val="visible"/>
                                      </p:to>
                                    </p:set>
                                    <p:animEffect transition="in" filter="wipe(left)">
                                      <p:cBhvr>
                                        <p:cTn id="27" dur="500"/>
                                        <p:tgtEl>
                                          <p:spTgt spid="6">
                                            <p:graphicEl>
                                              <a:dgm id="{1099A539-DD25-0E48-9DA3-B930D66296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2"/>
            <a:ext cx="7543800" cy="2636839"/>
          </a:xfrm>
        </p:spPr>
        <p:txBody>
          <a:bodyPr>
            <a:normAutofit/>
          </a:bodyPr>
          <a:lstStyle/>
          <a:p>
            <a:r>
              <a:rPr lang="en-ZA" dirty="0" smtClean="0"/>
              <a:t>Revision</a:t>
            </a:r>
            <a:endParaRPr lang="en-ZA" dirty="0"/>
          </a:p>
        </p:txBody>
      </p:sp>
      <p:sp>
        <p:nvSpPr>
          <p:cNvPr id="3" name="Text Placeholder 2"/>
          <p:cNvSpPr>
            <a:spLocks noGrp="1"/>
          </p:cNvSpPr>
          <p:nvPr>
            <p:ph type="body" idx="1"/>
          </p:nvPr>
        </p:nvSpPr>
        <p:spPr>
          <a:xfrm>
            <a:off x="457200" y="3960816"/>
            <a:ext cx="7543800" cy="1500187"/>
          </a:xfrm>
        </p:spPr>
        <p:txBody>
          <a:bodyPr/>
          <a:lstStyle/>
          <a:p>
            <a:r>
              <a:rPr lang="en-ZA" dirty="0" smtClean="0"/>
              <a:t>Module 12</a:t>
            </a:r>
            <a:endParaRPr lang="en-GB" dirty="0"/>
          </a:p>
        </p:txBody>
      </p:sp>
    </p:spTree>
    <p:extLst>
      <p:ext uri="{BB962C8B-B14F-4D97-AF65-F5344CB8AC3E}">
        <p14:creationId xmlns:p14="http://schemas.microsoft.com/office/powerpoint/2010/main" val="270118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033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543799" cy="720724"/>
          </a:xfrm>
        </p:spPr>
        <p:txBody>
          <a:bodyPr/>
          <a:lstStyle/>
          <a:p>
            <a:r>
              <a:rPr lang="en-ZA" dirty="0" smtClean="0"/>
              <a:t>Overview</a:t>
            </a:r>
            <a:endParaRPr lang="en-ZA" dirty="0"/>
          </a:p>
        </p:txBody>
      </p:sp>
      <p:sp>
        <p:nvSpPr>
          <p:cNvPr id="3" name="Content Placeholder 2"/>
          <p:cNvSpPr>
            <a:spLocks noGrp="1"/>
          </p:cNvSpPr>
          <p:nvPr>
            <p:ph idx="1"/>
          </p:nvPr>
        </p:nvSpPr>
        <p:spPr>
          <a:xfrm>
            <a:off x="457200" y="1143000"/>
            <a:ext cx="7543800" cy="5043488"/>
          </a:xfrm>
        </p:spPr>
        <p:txBody>
          <a:bodyPr/>
          <a:lstStyle/>
          <a:p>
            <a:pPr marL="457200" lvl="0" indent="-457200"/>
            <a:r>
              <a:rPr lang="en-ZA" dirty="0">
                <a:solidFill>
                  <a:srgbClr val="000000"/>
                </a:solidFill>
              </a:rPr>
              <a:t>Look at an overview of the year’s work</a:t>
            </a:r>
          </a:p>
          <a:p>
            <a:pPr marL="457200" lvl="0" indent="-457200"/>
            <a:r>
              <a:rPr lang="en-ZA" dirty="0">
                <a:solidFill>
                  <a:srgbClr val="000000"/>
                </a:solidFill>
              </a:rPr>
              <a:t>Revise the year’s work</a:t>
            </a:r>
          </a:p>
          <a:p>
            <a:pPr marL="457200" indent="-457200"/>
            <a:endParaRPr lang="en-ZA" dirty="0"/>
          </a:p>
        </p:txBody>
      </p:sp>
    </p:spTree>
    <p:extLst>
      <p:ext uri="{BB962C8B-B14F-4D97-AF65-F5344CB8AC3E}">
        <p14:creationId xmlns:p14="http://schemas.microsoft.com/office/powerpoint/2010/main" val="681311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5903" y="1759417"/>
            <a:ext cx="2788955" cy="3192709"/>
          </a:xfrm>
          <a:prstGeom prst="rect">
            <a:avLst/>
          </a:prstGeom>
        </p:spPr>
      </p:pic>
      <p:cxnSp>
        <p:nvCxnSpPr>
          <p:cNvPr id="6" name="Straight Connector 5"/>
          <p:cNvCxnSpPr/>
          <p:nvPr/>
        </p:nvCxnSpPr>
        <p:spPr>
          <a:xfrm>
            <a:off x="685800" y="4644535"/>
            <a:ext cx="0" cy="46506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685800" y="4699135"/>
            <a:ext cx="0" cy="720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685800" y="3573305"/>
            <a:ext cx="0" cy="720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685800" y="2474192"/>
            <a:ext cx="0" cy="720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685800" y="1326989"/>
            <a:ext cx="0" cy="720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nvGrpSpPr>
          <p:cNvPr id="20" name="Group 19"/>
          <p:cNvGrpSpPr/>
          <p:nvPr/>
        </p:nvGrpSpPr>
        <p:grpSpPr>
          <a:xfrm>
            <a:off x="4114800" y="2592242"/>
            <a:ext cx="3269672" cy="1203900"/>
            <a:chOff x="4113005" y="1962929"/>
            <a:chExt cx="3269673" cy="1203903"/>
          </a:xfrm>
        </p:grpSpPr>
        <p:grpSp>
          <p:nvGrpSpPr>
            <p:cNvPr id="21" name="Group 20"/>
            <p:cNvGrpSpPr/>
            <p:nvPr/>
          </p:nvGrpSpPr>
          <p:grpSpPr>
            <a:xfrm>
              <a:off x="4113005" y="1962929"/>
              <a:ext cx="3269673" cy="1203903"/>
              <a:chOff x="58858" y="2028224"/>
              <a:chExt cx="3269673" cy="914401"/>
            </a:xfrm>
            <a:solidFill>
              <a:srgbClr val="5B9BD7"/>
            </a:solidFill>
          </p:grpSpPr>
          <p:sp>
            <p:nvSpPr>
              <p:cNvPr id="23" name="Rectangle 22"/>
              <p:cNvSpPr/>
              <p:nvPr/>
            </p:nvSpPr>
            <p:spPr>
              <a:xfrm>
                <a:off x="58858" y="2028224"/>
                <a:ext cx="2819399" cy="9143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bg1"/>
                  </a:solidFill>
                </a:endParaRPr>
              </a:p>
            </p:txBody>
          </p:sp>
          <p:sp>
            <p:nvSpPr>
              <p:cNvPr id="24" name="Isosceles Triangle 23"/>
              <p:cNvSpPr/>
              <p:nvPr/>
            </p:nvSpPr>
            <p:spPr>
              <a:xfrm rot="5400000">
                <a:off x="2646194" y="2260289"/>
                <a:ext cx="914399" cy="4502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p:cNvSpPr txBox="1"/>
            <p:nvPr/>
          </p:nvSpPr>
          <p:spPr>
            <a:xfrm>
              <a:off x="5127498" y="2403296"/>
              <a:ext cx="2086632" cy="553999"/>
            </a:xfrm>
            <a:prstGeom prst="rect">
              <a:avLst/>
            </a:prstGeom>
            <a:noFill/>
          </p:spPr>
          <p:txBody>
            <a:bodyPr wrap="square" rtlCol="0">
              <a:spAutoFit/>
            </a:bodyPr>
            <a:lstStyle/>
            <a:p>
              <a:pPr algn="ctr"/>
              <a:r>
                <a:rPr lang="en-GB" sz="1500" dirty="0">
                  <a:solidFill>
                    <a:schemeClr val="bg1"/>
                  </a:solidFill>
                </a:rPr>
                <a:t>Interview </a:t>
              </a:r>
              <a:r>
                <a:rPr lang="en-GB" sz="1500" dirty="0" smtClean="0">
                  <a:solidFill>
                    <a:schemeClr val="bg1"/>
                  </a:solidFill>
                </a:rPr>
                <a:t>do’s and don’ts</a:t>
              </a:r>
              <a:endParaRPr lang="en-GB" sz="1500" dirty="0">
                <a:solidFill>
                  <a:schemeClr val="bg1"/>
                </a:solidFill>
              </a:endParaRPr>
            </a:p>
          </p:txBody>
        </p:sp>
      </p:grpSp>
      <p:grpSp>
        <p:nvGrpSpPr>
          <p:cNvPr id="25" name="Group 24"/>
          <p:cNvGrpSpPr/>
          <p:nvPr/>
        </p:nvGrpSpPr>
        <p:grpSpPr>
          <a:xfrm>
            <a:off x="1038992" y="2277123"/>
            <a:ext cx="4174635" cy="1834141"/>
            <a:chOff x="3200400" y="1638227"/>
            <a:chExt cx="4432149" cy="1722149"/>
          </a:xfrm>
          <a:solidFill>
            <a:srgbClr val="BDD7EE"/>
          </a:solidFill>
        </p:grpSpPr>
        <p:sp>
          <p:nvSpPr>
            <p:cNvPr id="26" name="Chevron 25"/>
            <p:cNvSpPr/>
            <p:nvPr/>
          </p:nvSpPr>
          <p:spPr>
            <a:xfrm>
              <a:off x="3200400" y="1638227"/>
              <a:ext cx="4432149" cy="1722149"/>
            </a:xfrm>
            <a:prstGeom prst="chevron">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TextBox 26"/>
            <p:cNvSpPr txBox="1"/>
            <p:nvPr/>
          </p:nvSpPr>
          <p:spPr>
            <a:xfrm>
              <a:off x="4419513" y="2200275"/>
              <a:ext cx="2110846" cy="584775"/>
            </a:xfrm>
            <a:prstGeom prst="rect">
              <a:avLst/>
            </a:prstGeom>
            <a:grpFill/>
            <a:ln w="57150">
              <a:noFill/>
            </a:ln>
          </p:spPr>
          <p:txBody>
            <a:bodyPr wrap="square" rtlCol="0">
              <a:spAutoFit/>
            </a:bodyPr>
            <a:lstStyle/>
            <a:p>
              <a:pPr lvl="0" algn="ctr"/>
              <a:r>
                <a:rPr lang="en-ZA" sz="1600" dirty="0"/>
                <a:t>Working with interview questions</a:t>
              </a:r>
            </a:p>
          </p:txBody>
        </p:sp>
      </p:grpSp>
      <p:sp>
        <p:nvSpPr>
          <p:cNvPr id="2" name="Title 1"/>
          <p:cNvSpPr>
            <a:spLocks noGrp="1"/>
          </p:cNvSpPr>
          <p:nvPr>
            <p:ph type="title"/>
          </p:nvPr>
        </p:nvSpPr>
        <p:spPr/>
        <p:txBody>
          <a:bodyPr/>
          <a:lstStyle/>
          <a:p>
            <a:r>
              <a:rPr lang="en-ZA" dirty="0"/>
              <a:t>Communication</a:t>
            </a:r>
          </a:p>
        </p:txBody>
      </p:sp>
    </p:spTree>
    <p:extLst>
      <p:ext uri="{BB962C8B-B14F-4D97-AF65-F5344CB8AC3E}">
        <p14:creationId xmlns:p14="http://schemas.microsoft.com/office/powerpoint/2010/main" val="220332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25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750"/>
                            </p:stCondLst>
                            <p:childTnLst>
                              <p:par>
                                <p:cTn id="29" presetID="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76400" y="1892975"/>
            <a:ext cx="1620122" cy="3124200"/>
          </a:xfrm>
          <a:prstGeom prst="rect">
            <a:avLst/>
          </a:prstGeom>
          <a:solidFill>
            <a:srgbClr val="B19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7" name="TextBox 16"/>
          <p:cNvSpPr txBox="1"/>
          <p:nvPr/>
        </p:nvSpPr>
        <p:spPr>
          <a:xfrm>
            <a:off x="2788128" y="3910103"/>
            <a:ext cx="423620" cy="1569660"/>
          </a:xfrm>
          <a:prstGeom prst="rect">
            <a:avLst/>
          </a:prstGeom>
          <a:noFill/>
        </p:spPr>
        <p:txBody>
          <a:bodyPr wrap="square" rtlCol="0">
            <a:spAutoFit/>
          </a:bodyPr>
          <a:lstStyle/>
          <a:p>
            <a:pPr algn="ctr"/>
            <a:r>
              <a:rPr lang="en-GB" sz="9600" b="1" dirty="0" smtClean="0">
                <a:solidFill>
                  <a:srgbClr val="E5DBED"/>
                </a:solidFill>
              </a:rPr>
              <a:t>1</a:t>
            </a:r>
            <a:endParaRPr lang="en-ZA" sz="9600" dirty="0" smtClean="0">
              <a:solidFill>
                <a:srgbClr val="E5DBED"/>
              </a:solidFill>
            </a:endParaRPr>
          </a:p>
        </p:txBody>
      </p:sp>
      <p:sp>
        <p:nvSpPr>
          <p:cNvPr id="18" name="TextBox 17"/>
          <p:cNvSpPr txBox="1"/>
          <p:nvPr/>
        </p:nvSpPr>
        <p:spPr>
          <a:xfrm>
            <a:off x="1737360" y="3384337"/>
            <a:ext cx="1461265" cy="338554"/>
          </a:xfrm>
          <a:prstGeom prst="rect">
            <a:avLst/>
          </a:prstGeom>
          <a:noFill/>
        </p:spPr>
        <p:txBody>
          <a:bodyPr wrap="square" rtlCol="0">
            <a:spAutoFit/>
          </a:bodyPr>
          <a:lstStyle/>
          <a:p>
            <a:pPr lvl="0" algn="ctr"/>
            <a:r>
              <a:rPr lang="en-ZA" sz="1600" b="1" dirty="0" smtClean="0"/>
              <a:t>Pre-listening</a:t>
            </a:r>
            <a:endParaRPr lang="en-ZA" b="1" dirty="0"/>
          </a:p>
        </p:txBody>
      </p:sp>
      <p:sp>
        <p:nvSpPr>
          <p:cNvPr id="19" name="Rectangle 18"/>
          <p:cNvSpPr/>
          <p:nvPr/>
        </p:nvSpPr>
        <p:spPr>
          <a:xfrm>
            <a:off x="5498484" y="1901442"/>
            <a:ext cx="1620122" cy="3124200"/>
          </a:xfrm>
          <a:prstGeom prst="rect">
            <a:avLst/>
          </a:prstGeom>
          <a:solidFill>
            <a:srgbClr val="68C4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0" name="TextBox 19"/>
          <p:cNvSpPr txBox="1"/>
          <p:nvPr/>
        </p:nvSpPr>
        <p:spPr>
          <a:xfrm>
            <a:off x="6612329" y="3943970"/>
            <a:ext cx="423620" cy="1569660"/>
          </a:xfrm>
          <a:prstGeom prst="rect">
            <a:avLst/>
          </a:prstGeom>
          <a:noFill/>
        </p:spPr>
        <p:txBody>
          <a:bodyPr wrap="square" rtlCol="0">
            <a:spAutoFit/>
          </a:bodyPr>
          <a:lstStyle/>
          <a:p>
            <a:pPr algn="ctr"/>
            <a:r>
              <a:rPr lang="en-ZA" sz="9600" b="1" dirty="0">
                <a:solidFill>
                  <a:srgbClr val="D7EFEA"/>
                </a:solidFill>
              </a:rPr>
              <a:t>3</a:t>
            </a:r>
            <a:endParaRPr lang="en-ZA" sz="9600" dirty="0" smtClean="0">
              <a:solidFill>
                <a:srgbClr val="D7EFEA"/>
              </a:solidFill>
            </a:endParaRPr>
          </a:p>
        </p:txBody>
      </p:sp>
      <p:sp>
        <p:nvSpPr>
          <p:cNvPr id="21" name="TextBox 20"/>
          <p:cNvSpPr txBox="1"/>
          <p:nvPr/>
        </p:nvSpPr>
        <p:spPr>
          <a:xfrm>
            <a:off x="5574684" y="3333795"/>
            <a:ext cx="1461265" cy="338554"/>
          </a:xfrm>
          <a:prstGeom prst="rect">
            <a:avLst/>
          </a:prstGeom>
          <a:noFill/>
        </p:spPr>
        <p:txBody>
          <a:bodyPr wrap="square" rtlCol="0">
            <a:spAutoFit/>
          </a:bodyPr>
          <a:lstStyle/>
          <a:p>
            <a:pPr lvl="0" algn="ctr"/>
            <a:r>
              <a:rPr lang="en-ZA" sz="1600" b="1" dirty="0" smtClean="0"/>
              <a:t>Post-listening</a:t>
            </a:r>
            <a:endParaRPr lang="en-ZA" sz="1600" b="1" dirty="0"/>
          </a:p>
        </p:txBody>
      </p:sp>
      <p:sp>
        <p:nvSpPr>
          <p:cNvPr id="22" name="Rectangle 21"/>
          <p:cNvSpPr/>
          <p:nvPr/>
        </p:nvSpPr>
        <p:spPr>
          <a:xfrm>
            <a:off x="3598189" y="1892975"/>
            <a:ext cx="1620122" cy="3124200"/>
          </a:xfrm>
          <a:prstGeom prst="rect">
            <a:avLst/>
          </a:prstGeom>
          <a:solidFill>
            <a:srgbClr val="90B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3" name="TextBox 22"/>
          <p:cNvSpPr txBox="1"/>
          <p:nvPr/>
        </p:nvSpPr>
        <p:spPr>
          <a:xfrm>
            <a:off x="4688423" y="3918570"/>
            <a:ext cx="423620" cy="1569660"/>
          </a:xfrm>
          <a:prstGeom prst="rect">
            <a:avLst/>
          </a:prstGeom>
          <a:noFill/>
        </p:spPr>
        <p:txBody>
          <a:bodyPr wrap="square" rtlCol="0">
            <a:spAutoFit/>
          </a:bodyPr>
          <a:lstStyle/>
          <a:p>
            <a:pPr algn="ctr"/>
            <a:r>
              <a:rPr lang="en-ZA" sz="9600" b="1" dirty="0" smtClean="0">
                <a:solidFill>
                  <a:srgbClr val="CFE0F0"/>
                </a:solidFill>
              </a:rPr>
              <a:t>2</a:t>
            </a:r>
            <a:endParaRPr lang="en-ZA" sz="9600" dirty="0" smtClean="0">
              <a:solidFill>
                <a:srgbClr val="CFE0F0"/>
              </a:solidFill>
            </a:endParaRPr>
          </a:p>
        </p:txBody>
      </p:sp>
      <p:sp>
        <p:nvSpPr>
          <p:cNvPr id="24" name="TextBox 23"/>
          <p:cNvSpPr txBox="1"/>
          <p:nvPr/>
        </p:nvSpPr>
        <p:spPr>
          <a:xfrm>
            <a:off x="3674389" y="3325328"/>
            <a:ext cx="1461265" cy="584775"/>
          </a:xfrm>
          <a:prstGeom prst="rect">
            <a:avLst/>
          </a:prstGeom>
          <a:noFill/>
        </p:spPr>
        <p:txBody>
          <a:bodyPr wrap="square" rtlCol="0">
            <a:spAutoFit/>
          </a:bodyPr>
          <a:lstStyle/>
          <a:p>
            <a:pPr lvl="0" algn="ctr"/>
            <a:r>
              <a:rPr lang="en-ZA" sz="1600" b="1" dirty="0" smtClean="0"/>
              <a:t>During</a:t>
            </a:r>
          </a:p>
          <a:p>
            <a:pPr lvl="0" algn="ctr"/>
            <a:r>
              <a:rPr lang="en-ZA" sz="1600" b="1" dirty="0" smtClean="0"/>
              <a:t>listening</a:t>
            </a:r>
            <a:endParaRPr lang="en-ZA" sz="1600" b="1"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8943" y="2076601"/>
            <a:ext cx="2492155" cy="2852941"/>
          </a:xfrm>
          <a:prstGeom prst="rect">
            <a:avLst/>
          </a:prstGeom>
        </p:spPr>
      </p:pic>
      <p:sp>
        <p:nvSpPr>
          <p:cNvPr id="25" name="Rectangle 24"/>
          <p:cNvSpPr/>
          <p:nvPr/>
        </p:nvSpPr>
        <p:spPr>
          <a:xfrm>
            <a:off x="791636" y="5370177"/>
            <a:ext cx="2874120" cy="369332"/>
          </a:xfrm>
          <a:prstGeom prst="rect">
            <a:avLst/>
          </a:prstGeom>
        </p:spPr>
        <p:txBody>
          <a:bodyPr wrap="none">
            <a:spAutoFit/>
          </a:bodyPr>
          <a:lstStyle/>
          <a:p>
            <a:pPr marL="285750" lvl="0" indent="-285750">
              <a:buFont typeface="Arial" panose="020B0604020202020204" pitchFamily="34" charset="0"/>
              <a:buChar char="•"/>
            </a:pPr>
            <a:r>
              <a:rPr lang="en-ZA" dirty="0"/>
              <a:t>Listening comprehension </a:t>
            </a:r>
          </a:p>
        </p:txBody>
      </p:sp>
      <p:sp>
        <p:nvSpPr>
          <p:cNvPr id="26" name="Rectangle 25"/>
          <p:cNvSpPr/>
          <p:nvPr/>
        </p:nvSpPr>
        <p:spPr>
          <a:xfrm>
            <a:off x="152400" y="-76200"/>
            <a:ext cx="80772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a:t>The listening process</a:t>
            </a:r>
          </a:p>
        </p:txBody>
      </p:sp>
      <p:sp>
        <p:nvSpPr>
          <p:cNvPr id="3" name="Content Placeholder 2"/>
          <p:cNvSpPr>
            <a:spLocks noGrp="1"/>
          </p:cNvSpPr>
          <p:nvPr>
            <p:ph idx="1"/>
          </p:nvPr>
        </p:nvSpPr>
        <p:spPr/>
        <p:txBody>
          <a:bodyPr/>
          <a:lstStyle/>
          <a:p>
            <a:pPr lvl="0"/>
            <a:r>
              <a:rPr lang="en-ZA" dirty="0"/>
              <a:t>This involves </a:t>
            </a:r>
            <a:r>
              <a:rPr lang="en-ZA" dirty="0" smtClean="0"/>
              <a:t>:</a:t>
            </a:r>
          </a:p>
          <a:p>
            <a:pPr lvl="0"/>
            <a:endParaRPr lang="en-ZA" dirty="0" smtClean="0"/>
          </a:p>
          <a:p>
            <a:pPr lvl="0"/>
            <a:endParaRPr lang="en-ZA" dirty="0"/>
          </a:p>
          <a:p>
            <a:pPr lvl="0"/>
            <a:endParaRPr lang="en-ZA" dirty="0" smtClean="0"/>
          </a:p>
          <a:p>
            <a:pPr lvl="0"/>
            <a:endParaRPr lang="en-ZA" dirty="0"/>
          </a:p>
          <a:p>
            <a:pPr lvl="0"/>
            <a:endParaRPr lang="en-ZA" dirty="0" smtClean="0"/>
          </a:p>
          <a:p>
            <a:pPr lvl="0"/>
            <a:endParaRPr lang="en-ZA" dirty="0"/>
          </a:p>
          <a:p>
            <a:pPr lvl="0"/>
            <a:endParaRPr lang="en-ZA" dirty="0" smtClean="0"/>
          </a:p>
          <a:p>
            <a:pPr lvl="0"/>
            <a:endParaRPr lang="en-ZA" dirty="0"/>
          </a:p>
          <a:p>
            <a:pPr lvl="0"/>
            <a:endParaRPr lang="en-ZA" dirty="0"/>
          </a:p>
          <a:p>
            <a:endParaRPr lang="en-ZA" dirty="0"/>
          </a:p>
        </p:txBody>
      </p:sp>
    </p:spTree>
    <p:extLst>
      <p:ext uri="{BB962C8B-B14F-4D97-AF65-F5344CB8AC3E}">
        <p14:creationId xmlns:p14="http://schemas.microsoft.com/office/powerpoint/2010/main" val="339379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0-#ppt_h/2"/>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1+#ppt_w/2"/>
                                          </p:val>
                                        </p:tav>
                                        <p:tav tm="100000">
                                          <p:val>
                                            <p:strVal val="#ppt_x"/>
                                          </p:val>
                                        </p:tav>
                                      </p:tavLst>
                                    </p:anim>
                                    <p:anim calcmode="lin" valueType="num">
                                      <p:cBhvr additive="base">
                                        <p:cTn id="31" dur="500" fill="hold"/>
                                        <p:tgtEl>
                                          <p:spTgt spid="23"/>
                                        </p:tgtEl>
                                        <p:attrNameLst>
                                          <p:attrName>ppt_y</p:attrName>
                                        </p:attrNameLst>
                                      </p:cBhvr>
                                      <p:tavLst>
                                        <p:tav tm="0">
                                          <p:val>
                                            <p:strVal val="#ppt_y"/>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1+#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anim calcmode="lin" valueType="num">
                                      <p:cBhvr>
                                        <p:cTn id="50" dur="500" fill="hold"/>
                                        <p:tgtEl>
                                          <p:spTgt spid="21"/>
                                        </p:tgtEl>
                                        <p:attrNameLst>
                                          <p:attrName>ppt_x</p:attrName>
                                        </p:attrNameLst>
                                      </p:cBhvr>
                                      <p:tavLst>
                                        <p:tav tm="0">
                                          <p:val>
                                            <p:strVal val="#ppt_x"/>
                                          </p:val>
                                        </p:tav>
                                        <p:tav tm="100000">
                                          <p:val>
                                            <p:strVal val="#ppt_x"/>
                                          </p:val>
                                        </p:tav>
                                      </p:tavLst>
                                    </p:anim>
                                    <p:anim calcmode="lin" valueType="num">
                                      <p:cBhvr>
                                        <p:cTn id="5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P spid="20" grpId="0"/>
      <p:bldP spid="21" grpId="0"/>
      <p:bldP spid="22" grpId="0" animBg="1"/>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Speaking</a:t>
            </a:r>
            <a:endParaRPr lang="en-ZA" dirty="0"/>
          </a:p>
        </p:txBody>
      </p:sp>
      <p:graphicFrame>
        <p:nvGraphicFramePr>
          <p:cNvPr id="3" name="Content Placeholder 5"/>
          <p:cNvGraphicFramePr>
            <a:graphicFrameLocks/>
          </p:cNvGraphicFramePr>
          <p:nvPr>
            <p:extLst>
              <p:ext uri="{D42A27DB-BD31-4B8C-83A1-F6EECF244321}">
                <p14:modId xmlns:p14="http://schemas.microsoft.com/office/powerpoint/2010/main" val="1538498262"/>
              </p:ext>
            </p:extLst>
          </p:nvPr>
        </p:nvGraphicFramePr>
        <p:xfrm>
          <a:off x="-128586" y="1095950"/>
          <a:ext cx="8924924" cy="4908364"/>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pic>
        <p:nvPicPr>
          <p:cNvPr id="4" name="Picture 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068500" y="2174194"/>
            <a:ext cx="2492155" cy="2852941"/>
          </a:xfrm>
          <a:prstGeom prst="rect">
            <a:avLst/>
          </a:prstGeom>
        </p:spPr>
      </p:pic>
      <p:pic>
        <p:nvPicPr>
          <p:cNvPr id="5" nam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664700" y="1524934"/>
            <a:ext cx="609600" cy="609600"/>
          </a:xfrm>
          <a:prstGeom prst="rect">
            <a:avLst/>
          </a:prstGeom>
        </p:spPr>
      </p:pic>
      <p:pic>
        <p:nvPicPr>
          <p:cNvPr id="6" name="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0175875" y="2008188"/>
            <a:ext cx="609600" cy="609600"/>
          </a:xfrm>
          <a:prstGeom prst="rect">
            <a:avLst/>
          </a:prstGeom>
        </p:spPr>
      </p:pic>
      <p:pic>
        <p:nvPicPr>
          <p:cNvPr id="7" name="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10274300" y="2106613"/>
            <a:ext cx="609600" cy="609600"/>
          </a:xfrm>
          <a:prstGeom prst="rect">
            <a:avLst/>
          </a:prstGeom>
        </p:spPr>
      </p:pic>
      <p:pic>
        <p:nvPicPr>
          <p:cNvPr id="8" name="F">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10372725" y="2205038"/>
            <a:ext cx="609600" cy="609600"/>
          </a:xfrm>
          <a:prstGeom prst="rect">
            <a:avLst/>
          </a:prstGeom>
        </p:spPr>
      </p:pic>
      <p:pic>
        <p:nvPicPr>
          <p:cNvPr id="9" name="G">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6"/>
          <a:stretch>
            <a:fillRect/>
          </a:stretch>
        </p:blipFill>
        <p:spPr>
          <a:xfrm>
            <a:off x="10471150" y="2303463"/>
            <a:ext cx="609600" cy="609600"/>
          </a:xfrm>
          <a:prstGeom prst="rect">
            <a:avLst/>
          </a:prstGeom>
        </p:spPr>
      </p:pic>
      <p:pic>
        <p:nvPicPr>
          <p:cNvPr id="10" name="H">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6"/>
          <a:stretch>
            <a:fillRect/>
          </a:stretch>
        </p:blipFill>
        <p:spPr>
          <a:xfrm>
            <a:off x="10569575" y="2401888"/>
            <a:ext cx="609600" cy="609600"/>
          </a:xfrm>
          <a:prstGeom prst="rect">
            <a:avLst/>
          </a:prstGeom>
        </p:spPr>
      </p:pic>
      <p:pic>
        <p:nvPicPr>
          <p:cNvPr id="11" name="I">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6"/>
          <a:stretch>
            <a:fillRect/>
          </a:stretch>
        </p:blipFill>
        <p:spPr>
          <a:xfrm>
            <a:off x="10668000" y="2500313"/>
            <a:ext cx="609600" cy="609600"/>
          </a:xfrm>
          <a:prstGeom prst="rect">
            <a:avLst/>
          </a:prstGeom>
        </p:spPr>
      </p:pic>
      <p:pic>
        <p:nvPicPr>
          <p:cNvPr id="12" name="A">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6"/>
          <a:stretch>
            <a:fillRect/>
          </a:stretch>
        </p:blipFill>
        <p:spPr>
          <a:xfrm>
            <a:off x="9871075" y="533223"/>
            <a:ext cx="609600" cy="609600"/>
          </a:xfrm>
          <a:prstGeom prst="rect">
            <a:avLst/>
          </a:prstGeom>
        </p:spPr>
      </p:pic>
      <p:pic>
        <p:nvPicPr>
          <p:cNvPr id="13" name="B">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6"/>
          <a:stretch>
            <a:fillRect/>
          </a:stretch>
        </p:blipFill>
        <p:spPr>
          <a:xfrm>
            <a:off x="10077450" y="3501549"/>
            <a:ext cx="609600" cy="609600"/>
          </a:xfrm>
          <a:prstGeom prst="rect">
            <a:avLst/>
          </a:prstGeom>
        </p:spPr>
      </p:pic>
      <p:sp>
        <p:nvSpPr>
          <p:cNvPr id="14" name="Rectangle 13"/>
          <p:cNvSpPr/>
          <p:nvPr/>
        </p:nvSpPr>
        <p:spPr>
          <a:xfrm>
            <a:off x="9513956" y="285195"/>
            <a:ext cx="2111237" cy="5255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84453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656"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12"/>
                                        </p:tgtEl>
                                      </p:cBhvr>
                                    </p:cmd>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graphicEl>
                                              <a:dgm id="{0CBD65C8-EB5E-485B-BFD2-FE0CC132433B}"/>
                                            </p:graphicEl>
                                          </p:spTgt>
                                        </p:tgtEl>
                                        <p:attrNameLst>
                                          <p:attrName>style.visibility</p:attrName>
                                        </p:attrNameLst>
                                      </p:cBhvr>
                                      <p:to>
                                        <p:strVal val="visible"/>
                                      </p:to>
                                    </p:set>
                                    <p:animEffect transition="in" filter="fade">
                                      <p:cBhvr>
                                        <p:cTn id="18" dur="500"/>
                                        <p:tgtEl>
                                          <p:spTgt spid="3">
                                            <p:graphicEl>
                                              <a:dgm id="{0CBD65C8-EB5E-485B-BFD2-FE0CC132433B}"/>
                                            </p:graphicEl>
                                          </p:spTgt>
                                        </p:tgtEl>
                                      </p:cBhvr>
                                    </p:animEffect>
                                  </p:childTnLst>
                                </p:cTn>
                              </p:par>
                              <p:par>
                                <p:cTn id="19" presetID="1" presetClass="mediacall" presetSubtype="0" fill="hold" nodeType="withEffect">
                                  <p:stCondLst>
                                    <p:cond delay="0"/>
                                  </p:stCondLst>
                                  <p:childTnLst>
                                    <p:cmd type="call" cmd="playFrom(0.0)">
                                      <p:cBhvr>
                                        <p:cTn id="20" dur="13836" fill="hold"/>
                                        <p:tgtEl>
                                          <p:spTgt spid="13"/>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graphicEl>
                                              <a:dgm id="{7A7C96DF-5134-4B94-ABEF-90EC2920B6F4}"/>
                                            </p:graphicEl>
                                          </p:spTgt>
                                        </p:tgtEl>
                                        <p:attrNameLst>
                                          <p:attrName>style.visibility</p:attrName>
                                        </p:attrNameLst>
                                      </p:cBhvr>
                                      <p:to>
                                        <p:strVal val="visible"/>
                                      </p:to>
                                    </p:set>
                                    <p:animEffect transition="in" filter="fade">
                                      <p:cBhvr>
                                        <p:cTn id="25" dur="500"/>
                                        <p:tgtEl>
                                          <p:spTgt spid="3">
                                            <p:graphicEl>
                                              <a:dgm id="{7A7C96DF-5134-4B94-ABEF-90EC2920B6F4}"/>
                                            </p:graphicEl>
                                          </p:spTgt>
                                        </p:tgtEl>
                                      </p:cBhvr>
                                    </p:animEffect>
                                  </p:childTnLst>
                                </p:cTn>
                              </p:par>
                            </p:childTnLst>
                          </p:cTn>
                        </p:par>
                        <p:par>
                          <p:cTn id="26" fill="hold">
                            <p:stCondLst>
                              <p:cond delay="500"/>
                            </p:stCondLst>
                            <p:childTnLst>
                              <p:par>
                                <p:cTn id="27" presetID="3" presetClass="mediacall" presetSubtype="0" fill="hold" nodeType="afterEffect">
                                  <p:stCondLst>
                                    <p:cond delay="0"/>
                                  </p:stCondLst>
                                  <p:childTnLst>
                                    <p:cmd type="call" cmd="stop">
                                      <p:cBhvr>
                                        <p:cTn id="28" dur="1" fill="hold"/>
                                        <p:tgtEl>
                                          <p:spTgt spid="13"/>
                                        </p:tgtEl>
                                      </p:cBhvr>
                                    </p:cmd>
                                  </p:childTnLst>
                                </p:cTn>
                              </p:par>
                              <p:par>
                                <p:cTn id="29" presetID="10" presetClass="entr" presetSubtype="0" fill="hold" grpId="0" nodeType="withEffect">
                                  <p:stCondLst>
                                    <p:cond delay="0"/>
                                  </p:stCondLst>
                                  <p:childTnLst>
                                    <p:set>
                                      <p:cBhvr>
                                        <p:cTn id="30" dur="1" fill="hold">
                                          <p:stCondLst>
                                            <p:cond delay="0"/>
                                          </p:stCondLst>
                                        </p:cTn>
                                        <p:tgtEl>
                                          <p:spTgt spid="3">
                                            <p:graphicEl>
                                              <a:dgm id="{FC937569-5EE8-43A6-84D0-DD822889D80C}"/>
                                            </p:graphicEl>
                                          </p:spTgt>
                                        </p:tgtEl>
                                        <p:attrNameLst>
                                          <p:attrName>style.visibility</p:attrName>
                                        </p:attrNameLst>
                                      </p:cBhvr>
                                      <p:to>
                                        <p:strVal val="visible"/>
                                      </p:to>
                                    </p:set>
                                    <p:animEffect transition="in" filter="fade">
                                      <p:cBhvr>
                                        <p:cTn id="31" dur="500"/>
                                        <p:tgtEl>
                                          <p:spTgt spid="3">
                                            <p:graphicEl>
                                              <a:dgm id="{FC937569-5EE8-43A6-84D0-DD822889D80C}"/>
                                            </p:graphicEl>
                                          </p:spTgt>
                                        </p:tgtEl>
                                      </p:cBhvr>
                                    </p:animEffect>
                                  </p:childTnLst>
                                </p:cTn>
                              </p:par>
                              <p:par>
                                <p:cTn id="32" presetID="1" presetClass="mediacall" presetSubtype="0" fill="hold" nodeType="withEffect">
                                  <p:stCondLst>
                                    <p:cond delay="0"/>
                                  </p:stCondLst>
                                  <p:childTnLst>
                                    <p:cmd type="call" cmd="playFrom(0.0)">
                                      <p:cBhvr>
                                        <p:cTn id="33" dur="1459" fill="hold"/>
                                        <p:tgtEl>
                                          <p:spTgt spid="5"/>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graphicEl>
                                              <a:dgm id="{3602602A-770A-4FDE-926D-6E1570048EC3}"/>
                                            </p:graphicEl>
                                          </p:spTgt>
                                        </p:tgtEl>
                                        <p:attrNameLst>
                                          <p:attrName>style.visibility</p:attrName>
                                        </p:attrNameLst>
                                      </p:cBhvr>
                                      <p:to>
                                        <p:strVal val="visible"/>
                                      </p:to>
                                    </p:set>
                                    <p:animEffect transition="in" filter="fade">
                                      <p:cBhvr>
                                        <p:cTn id="38" dur="500"/>
                                        <p:tgtEl>
                                          <p:spTgt spid="3">
                                            <p:graphicEl>
                                              <a:dgm id="{3602602A-770A-4FDE-926D-6E1570048EC3}"/>
                                            </p:graphicEl>
                                          </p:spTgt>
                                        </p:tgtEl>
                                      </p:cBhvr>
                                    </p:animEffect>
                                  </p:childTnLst>
                                </p:cTn>
                              </p:par>
                            </p:childTnLst>
                          </p:cTn>
                        </p:par>
                        <p:par>
                          <p:cTn id="39" fill="hold">
                            <p:stCondLst>
                              <p:cond delay="500"/>
                            </p:stCondLst>
                            <p:childTnLst>
                              <p:par>
                                <p:cTn id="40" presetID="3" presetClass="mediacall" presetSubtype="0" fill="hold" nodeType="afterEffect">
                                  <p:stCondLst>
                                    <p:cond delay="0"/>
                                  </p:stCondLst>
                                  <p:childTnLst>
                                    <p:cmd type="call" cmd="stop">
                                      <p:cBhvr>
                                        <p:cTn id="41" dur="1" fill="hold"/>
                                        <p:tgtEl>
                                          <p:spTgt spid="5"/>
                                        </p:tgtEl>
                                      </p:cBhvr>
                                    </p:cmd>
                                  </p:childTnLst>
                                </p:cTn>
                              </p:par>
                              <p:par>
                                <p:cTn id="42" presetID="10" presetClass="entr" presetSubtype="0" fill="hold" grpId="0" nodeType="withEffect">
                                  <p:stCondLst>
                                    <p:cond delay="0"/>
                                  </p:stCondLst>
                                  <p:childTnLst>
                                    <p:set>
                                      <p:cBhvr>
                                        <p:cTn id="43" dur="1" fill="hold">
                                          <p:stCondLst>
                                            <p:cond delay="0"/>
                                          </p:stCondLst>
                                        </p:cTn>
                                        <p:tgtEl>
                                          <p:spTgt spid="3">
                                            <p:graphicEl>
                                              <a:dgm id="{C5584537-6E17-489E-9FC2-73B71B3E7B64}"/>
                                            </p:graphicEl>
                                          </p:spTgt>
                                        </p:tgtEl>
                                        <p:attrNameLst>
                                          <p:attrName>style.visibility</p:attrName>
                                        </p:attrNameLst>
                                      </p:cBhvr>
                                      <p:to>
                                        <p:strVal val="visible"/>
                                      </p:to>
                                    </p:set>
                                    <p:animEffect transition="in" filter="fade">
                                      <p:cBhvr>
                                        <p:cTn id="44" dur="500"/>
                                        <p:tgtEl>
                                          <p:spTgt spid="3">
                                            <p:graphicEl>
                                              <a:dgm id="{C5584537-6E17-489E-9FC2-73B71B3E7B64}"/>
                                            </p:graphicEl>
                                          </p:spTgt>
                                        </p:tgtEl>
                                      </p:cBhvr>
                                    </p:animEffect>
                                  </p:childTnLst>
                                </p:cTn>
                              </p:par>
                              <p:par>
                                <p:cTn id="45" presetID="1" presetClass="mediacall" presetSubtype="0" fill="hold" nodeType="withEffect">
                                  <p:stCondLst>
                                    <p:cond delay="0"/>
                                  </p:stCondLst>
                                  <p:childTnLst>
                                    <p:cmd type="call" cmd="playFrom(0.0)">
                                      <p:cBhvr>
                                        <p:cTn id="46" dur="3083" fill="hold"/>
                                        <p:tgtEl>
                                          <p:spTgt spid="6"/>
                                        </p:tgtEl>
                                      </p:cBhvr>
                                    </p:cmd>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graphicEl>
                                              <a:dgm id="{6DA707DE-D493-4F71-98C4-E0587F88F312}"/>
                                            </p:graphicEl>
                                          </p:spTgt>
                                        </p:tgtEl>
                                        <p:attrNameLst>
                                          <p:attrName>style.visibility</p:attrName>
                                        </p:attrNameLst>
                                      </p:cBhvr>
                                      <p:to>
                                        <p:strVal val="visible"/>
                                      </p:to>
                                    </p:set>
                                    <p:animEffect transition="in" filter="fade">
                                      <p:cBhvr>
                                        <p:cTn id="51" dur="500"/>
                                        <p:tgtEl>
                                          <p:spTgt spid="3">
                                            <p:graphicEl>
                                              <a:dgm id="{6DA707DE-D493-4F71-98C4-E0587F88F312}"/>
                                            </p:graphicEl>
                                          </p:spTgt>
                                        </p:tgtEl>
                                      </p:cBhvr>
                                    </p:animEffect>
                                  </p:childTnLst>
                                </p:cTn>
                              </p:par>
                            </p:childTnLst>
                          </p:cTn>
                        </p:par>
                        <p:par>
                          <p:cTn id="52" fill="hold">
                            <p:stCondLst>
                              <p:cond delay="500"/>
                            </p:stCondLst>
                            <p:childTnLst>
                              <p:par>
                                <p:cTn id="53" presetID="3" presetClass="mediacall" presetSubtype="0" fill="hold" nodeType="afterEffect">
                                  <p:stCondLst>
                                    <p:cond delay="0"/>
                                  </p:stCondLst>
                                  <p:childTnLst>
                                    <p:cmd type="call" cmd="stop">
                                      <p:cBhvr>
                                        <p:cTn id="54" dur="1" fill="hold"/>
                                        <p:tgtEl>
                                          <p:spTgt spid="6"/>
                                        </p:tgtEl>
                                      </p:cBhvr>
                                    </p:cmd>
                                  </p:childTnLst>
                                </p:cTn>
                              </p:par>
                              <p:par>
                                <p:cTn id="55" presetID="10" presetClass="entr" presetSubtype="0" fill="hold" grpId="0" nodeType="withEffect">
                                  <p:stCondLst>
                                    <p:cond delay="0"/>
                                  </p:stCondLst>
                                  <p:childTnLst>
                                    <p:set>
                                      <p:cBhvr>
                                        <p:cTn id="56" dur="1" fill="hold">
                                          <p:stCondLst>
                                            <p:cond delay="0"/>
                                          </p:stCondLst>
                                        </p:cTn>
                                        <p:tgtEl>
                                          <p:spTgt spid="3">
                                            <p:graphicEl>
                                              <a:dgm id="{08AC43C9-513B-47D0-BEFA-CF389D6294EB}"/>
                                            </p:graphicEl>
                                          </p:spTgt>
                                        </p:tgtEl>
                                        <p:attrNameLst>
                                          <p:attrName>style.visibility</p:attrName>
                                        </p:attrNameLst>
                                      </p:cBhvr>
                                      <p:to>
                                        <p:strVal val="visible"/>
                                      </p:to>
                                    </p:set>
                                    <p:animEffect transition="in" filter="fade">
                                      <p:cBhvr>
                                        <p:cTn id="57" dur="500"/>
                                        <p:tgtEl>
                                          <p:spTgt spid="3">
                                            <p:graphicEl>
                                              <a:dgm id="{08AC43C9-513B-47D0-BEFA-CF389D6294EB}"/>
                                            </p:graphicEl>
                                          </p:spTgt>
                                        </p:tgtEl>
                                      </p:cBhvr>
                                    </p:animEffect>
                                  </p:childTnLst>
                                </p:cTn>
                              </p:par>
                              <p:par>
                                <p:cTn id="58" presetID="1" presetClass="mediacall" presetSubtype="0" fill="hold" nodeType="withEffect">
                                  <p:stCondLst>
                                    <p:cond delay="0"/>
                                  </p:stCondLst>
                                  <p:childTnLst>
                                    <p:cmd type="call" cmd="playFrom(0.0)">
                                      <p:cBhvr>
                                        <p:cTn id="59" dur="989" fill="hold"/>
                                        <p:tgtEl>
                                          <p:spTgt spid="7"/>
                                        </p:tgtEl>
                                      </p:cBhvr>
                                    </p:cmd>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graphicEl>
                                              <a:dgm id="{28C84A00-4EC3-4638-8EEC-FD0F7783342A}"/>
                                            </p:graphicEl>
                                          </p:spTgt>
                                        </p:tgtEl>
                                        <p:attrNameLst>
                                          <p:attrName>style.visibility</p:attrName>
                                        </p:attrNameLst>
                                      </p:cBhvr>
                                      <p:to>
                                        <p:strVal val="visible"/>
                                      </p:to>
                                    </p:set>
                                    <p:animEffect transition="in" filter="fade">
                                      <p:cBhvr>
                                        <p:cTn id="64" dur="500"/>
                                        <p:tgtEl>
                                          <p:spTgt spid="3">
                                            <p:graphicEl>
                                              <a:dgm id="{28C84A00-4EC3-4638-8EEC-FD0F7783342A}"/>
                                            </p:graphicEl>
                                          </p:spTgt>
                                        </p:tgtEl>
                                      </p:cBhvr>
                                    </p:animEffect>
                                  </p:childTnLst>
                                </p:cTn>
                              </p:par>
                            </p:childTnLst>
                          </p:cTn>
                        </p:par>
                        <p:par>
                          <p:cTn id="65" fill="hold">
                            <p:stCondLst>
                              <p:cond delay="500"/>
                            </p:stCondLst>
                            <p:childTnLst>
                              <p:par>
                                <p:cTn id="66" presetID="3" presetClass="mediacall" presetSubtype="0" fill="hold" nodeType="afterEffect">
                                  <p:stCondLst>
                                    <p:cond delay="0"/>
                                  </p:stCondLst>
                                  <p:childTnLst>
                                    <p:cmd type="call" cmd="stop">
                                      <p:cBhvr>
                                        <p:cTn id="67" dur="1" fill="hold"/>
                                        <p:tgtEl>
                                          <p:spTgt spid="7"/>
                                        </p:tgtEl>
                                      </p:cBhvr>
                                    </p:cmd>
                                  </p:childTnLst>
                                </p:cTn>
                              </p:par>
                              <p:par>
                                <p:cTn id="68" presetID="10" presetClass="entr" presetSubtype="0" fill="hold" grpId="0" nodeType="withEffect">
                                  <p:stCondLst>
                                    <p:cond delay="0"/>
                                  </p:stCondLst>
                                  <p:childTnLst>
                                    <p:set>
                                      <p:cBhvr>
                                        <p:cTn id="69" dur="1" fill="hold">
                                          <p:stCondLst>
                                            <p:cond delay="0"/>
                                          </p:stCondLst>
                                        </p:cTn>
                                        <p:tgtEl>
                                          <p:spTgt spid="3">
                                            <p:graphicEl>
                                              <a:dgm id="{BE441460-E03A-48D2-B37C-CAB8EFC6D58D}"/>
                                            </p:graphicEl>
                                          </p:spTgt>
                                        </p:tgtEl>
                                        <p:attrNameLst>
                                          <p:attrName>style.visibility</p:attrName>
                                        </p:attrNameLst>
                                      </p:cBhvr>
                                      <p:to>
                                        <p:strVal val="visible"/>
                                      </p:to>
                                    </p:set>
                                    <p:animEffect transition="in" filter="fade">
                                      <p:cBhvr>
                                        <p:cTn id="70" dur="500"/>
                                        <p:tgtEl>
                                          <p:spTgt spid="3">
                                            <p:graphicEl>
                                              <a:dgm id="{BE441460-E03A-48D2-B37C-CAB8EFC6D58D}"/>
                                            </p:graphicEl>
                                          </p:spTgt>
                                        </p:tgtEl>
                                      </p:cBhvr>
                                    </p:animEffect>
                                  </p:childTnLst>
                                </p:cTn>
                              </p:par>
                              <p:par>
                                <p:cTn id="71" presetID="1" presetClass="mediacall" presetSubtype="0" fill="hold" nodeType="withEffect">
                                  <p:stCondLst>
                                    <p:cond delay="250"/>
                                  </p:stCondLst>
                                  <p:childTnLst>
                                    <p:cmd type="call" cmd="playFrom(0.0)">
                                      <p:cBhvr>
                                        <p:cTn id="72" dur="2348" fill="hold"/>
                                        <p:tgtEl>
                                          <p:spTgt spid="8"/>
                                        </p:tgtEl>
                                      </p:cBhvr>
                                    </p:cmd>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
                                            <p:graphicEl>
                                              <a:dgm id="{33A2549A-1EAD-4732-87FB-29D9A6AEA0D4}"/>
                                            </p:graphicEl>
                                          </p:spTgt>
                                        </p:tgtEl>
                                        <p:attrNameLst>
                                          <p:attrName>style.visibility</p:attrName>
                                        </p:attrNameLst>
                                      </p:cBhvr>
                                      <p:to>
                                        <p:strVal val="visible"/>
                                      </p:to>
                                    </p:set>
                                    <p:animEffect transition="in" filter="fade">
                                      <p:cBhvr>
                                        <p:cTn id="77" dur="500"/>
                                        <p:tgtEl>
                                          <p:spTgt spid="3">
                                            <p:graphicEl>
                                              <a:dgm id="{33A2549A-1EAD-4732-87FB-29D9A6AEA0D4}"/>
                                            </p:graphicEl>
                                          </p:spTgt>
                                        </p:tgtEl>
                                      </p:cBhvr>
                                    </p:animEffect>
                                  </p:childTnLst>
                                </p:cTn>
                              </p:par>
                            </p:childTnLst>
                          </p:cTn>
                        </p:par>
                        <p:par>
                          <p:cTn id="78" fill="hold">
                            <p:stCondLst>
                              <p:cond delay="500"/>
                            </p:stCondLst>
                            <p:childTnLst>
                              <p:par>
                                <p:cTn id="79" presetID="3" presetClass="mediacall" presetSubtype="0" fill="hold" nodeType="afterEffect">
                                  <p:stCondLst>
                                    <p:cond delay="0"/>
                                  </p:stCondLst>
                                  <p:childTnLst>
                                    <p:cmd type="call" cmd="stop">
                                      <p:cBhvr>
                                        <p:cTn id="80" dur="1" fill="hold"/>
                                        <p:tgtEl>
                                          <p:spTgt spid="8"/>
                                        </p:tgtEl>
                                      </p:cBhvr>
                                    </p:cmd>
                                  </p:childTnLst>
                                </p:cTn>
                              </p:par>
                              <p:par>
                                <p:cTn id="81" presetID="10" presetClass="entr" presetSubtype="0" fill="hold" grpId="0" nodeType="withEffect">
                                  <p:stCondLst>
                                    <p:cond delay="0"/>
                                  </p:stCondLst>
                                  <p:childTnLst>
                                    <p:set>
                                      <p:cBhvr>
                                        <p:cTn id="82" dur="1" fill="hold">
                                          <p:stCondLst>
                                            <p:cond delay="0"/>
                                          </p:stCondLst>
                                        </p:cTn>
                                        <p:tgtEl>
                                          <p:spTgt spid="3">
                                            <p:graphicEl>
                                              <a:dgm id="{9555EA11-102F-4899-9634-DD766A804F53}"/>
                                            </p:graphicEl>
                                          </p:spTgt>
                                        </p:tgtEl>
                                        <p:attrNameLst>
                                          <p:attrName>style.visibility</p:attrName>
                                        </p:attrNameLst>
                                      </p:cBhvr>
                                      <p:to>
                                        <p:strVal val="visible"/>
                                      </p:to>
                                    </p:set>
                                    <p:animEffect transition="in" filter="fade">
                                      <p:cBhvr>
                                        <p:cTn id="83" dur="500"/>
                                        <p:tgtEl>
                                          <p:spTgt spid="3">
                                            <p:graphicEl>
                                              <a:dgm id="{9555EA11-102F-4899-9634-DD766A804F53}"/>
                                            </p:graphicEl>
                                          </p:spTgt>
                                        </p:tgtEl>
                                      </p:cBhvr>
                                    </p:animEffect>
                                  </p:childTnLst>
                                </p:cTn>
                              </p:par>
                              <p:par>
                                <p:cTn id="84" presetID="1" presetClass="mediacall" presetSubtype="0" fill="hold" nodeType="withEffect">
                                  <p:stCondLst>
                                    <p:cond delay="0"/>
                                  </p:stCondLst>
                                  <p:childTnLst>
                                    <p:cmd type="call" cmd="playFrom(0.0)">
                                      <p:cBhvr>
                                        <p:cTn id="85" dur="3143" fill="hold"/>
                                        <p:tgtEl>
                                          <p:spTgt spid="9"/>
                                        </p:tgtEl>
                                      </p:cBhvr>
                                    </p:cmd>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
                                            <p:graphicEl>
                                              <a:dgm id="{BE8D2A33-EBAD-416E-8C9E-7E1A309957AE}"/>
                                            </p:graphicEl>
                                          </p:spTgt>
                                        </p:tgtEl>
                                        <p:attrNameLst>
                                          <p:attrName>style.visibility</p:attrName>
                                        </p:attrNameLst>
                                      </p:cBhvr>
                                      <p:to>
                                        <p:strVal val="visible"/>
                                      </p:to>
                                    </p:set>
                                    <p:animEffect transition="in" filter="fade">
                                      <p:cBhvr>
                                        <p:cTn id="90" dur="500"/>
                                        <p:tgtEl>
                                          <p:spTgt spid="3">
                                            <p:graphicEl>
                                              <a:dgm id="{BE8D2A33-EBAD-416E-8C9E-7E1A309957AE}"/>
                                            </p:graphicEl>
                                          </p:spTgt>
                                        </p:tgtEl>
                                      </p:cBhvr>
                                    </p:animEffect>
                                  </p:childTnLst>
                                </p:cTn>
                              </p:par>
                            </p:childTnLst>
                          </p:cTn>
                        </p:par>
                        <p:par>
                          <p:cTn id="91" fill="hold">
                            <p:stCondLst>
                              <p:cond delay="500"/>
                            </p:stCondLst>
                            <p:childTnLst>
                              <p:par>
                                <p:cTn id="92" presetID="3" presetClass="mediacall" presetSubtype="0" fill="hold" nodeType="afterEffect">
                                  <p:stCondLst>
                                    <p:cond delay="0"/>
                                  </p:stCondLst>
                                  <p:childTnLst>
                                    <p:cmd type="call" cmd="stop">
                                      <p:cBhvr>
                                        <p:cTn id="93" dur="1" fill="hold"/>
                                        <p:tgtEl>
                                          <p:spTgt spid="9"/>
                                        </p:tgtEl>
                                      </p:cBhvr>
                                    </p:cmd>
                                  </p:childTnLst>
                                </p:cTn>
                              </p:par>
                              <p:par>
                                <p:cTn id="94" presetID="10" presetClass="entr" presetSubtype="0" fill="hold" grpId="0" nodeType="withEffect">
                                  <p:stCondLst>
                                    <p:cond delay="0"/>
                                  </p:stCondLst>
                                  <p:childTnLst>
                                    <p:set>
                                      <p:cBhvr>
                                        <p:cTn id="95" dur="1" fill="hold">
                                          <p:stCondLst>
                                            <p:cond delay="0"/>
                                          </p:stCondLst>
                                        </p:cTn>
                                        <p:tgtEl>
                                          <p:spTgt spid="3">
                                            <p:graphicEl>
                                              <a:dgm id="{A537ECD6-2BFE-431F-834E-CFC1101B1CDE}"/>
                                            </p:graphicEl>
                                          </p:spTgt>
                                        </p:tgtEl>
                                        <p:attrNameLst>
                                          <p:attrName>style.visibility</p:attrName>
                                        </p:attrNameLst>
                                      </p:cBhvr>
                                      <p:to>
                                        <p:strVal val="visible"/>
                                      </p:to>
                                    </p:set>
                                    <p:animEffect transition="in" filter="fade">
                                      <p:cBhvr>
                                        <p:cTn id="96" dur="500"/>
                                        <p:tgtEl>
                                          <p:spTgt spid="3">
                                            <p:graphicEl>
                                              <a:dgm id="{A537ECD6-2BFE-431F-834E-CFC1101B1CDE}"/>
                                            </p:graphicEl>
                                          </p:spTgt>
                                        </p:tgtEl>
                                      </p:cBhvr>
                                    </p:animEffect>
                                  </p:childTnLst>
                                </p:cTn>
                              </p:par>
                              <p:par>
                                <p:cTn id="97" presetID="1" presetClass="mediacall" presetSubtype="0" fill="hold" nodeType="withEffect">
                                  <p:stCondLst>
                                    <p:cond delay="0"/>
                                  </p:stCondLst>
                                  <p:childTnLst>
                                    <p:cmd type="call" cmd="playFrom(0.0)">
                                      <p:cBhvr>
                                        <p:cTn id="98" dur="1100" fill="hold"/>
                                        <p:tgtEl>
                                          <p:spTgt spid="10"/>
                                        </p:tgtEl>
                                      </p:cBhvr>
                                    </p:cmd>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
                                            <p:graphicEl>
                                              <a:dgm id="{23051B41-A38C-421E-9A23-68479004E63B}"/>
                                            </p:graphicEl>
                                          </p:spTgt>
                                        </p:tgtEl>
                                        <p:attrNameLst>
                                          <p:attrName>style.visibility</p:attrName>
                                        </p:attrNameLst>
                                      </p:cBhvr>
                                      <p:to>
                                        <p:strVal val="visible"/>
                                      </p:to>
                                    </p:set>
                                    <p:animEffect transition="in" filter="fade">
                                      <p:cBhvr>
                                        <p:cTn id="103" dur="500"/>
                                        <p:tgtEl>
                                          <p:spTgt spid="3">
                                            <p:graphicEl>
                                              <a:dgm id="{23051B41-A38C-421E-9A23-68479004E63B}"/>
                                            </p:graphicEl>
                                          </p:spTgt>
                                        </p:tgtEl>
                                      </p:cBhvr>
                                    </p:animEffect>
                                  </p:childTnLst>
                                </p:cTn>
                              </p:par>
                            </p:childTnLst>
                          </p:cTn>
                        </p:par>
                        <p:par>
                          <p:cTn id="104" fill="hold">
                            <p:stCondLst>
                              <p:cond delay="500"/>
                            </p:stCondLst>
                            <p:childTnLst>
                              <p:par>
                                <p:cTn id="105" presetID="3" presetClass="mediacall" presetSubtype="0" fill="hold" nodeType="afterEffect">
                                  <p:stCondLst>
                                    <p:cond delay="0"/>
                                  </p:stCondLst>
                                  <p:childTnLst>
                                    <p:cmd type="call" cmd="stop">
                                      <p:cBhvr>
                                        <p:cTn id="106" dur="1" fill="hold"/>
                                        <p:tgtEl>
                                          <p:spTgt spid="10"/>
                                        </p:tgtEl>
                                      </p:cBhvr>
                                    </p:cmd>
                                  </p:childTnLst>
                                </p:cTn>
                              </p:par>
                              <p:par>
                                <p:cTn id="107" presetID="10" presetClass="entr" presetSubtype="0" fill="hold" grpId="0" nodeType="withEffect">
                                  <p:stCondLst>
                                    <p:cond delay="0"/>
                                  </p:stCondLst>
                                  <p:childTnLst>
                                    <p:set>
                                      <p:cBhvr>
                                        <p:cTn id="108" dur="1" fill="hold">
                                          <p:stCondLst>
                                            <p:cond delay="0"/>
                                          </p:stCondLst>
                                        </p:cTn>
                                        <p:tgtEl>
                                          <p:spTgt spid="3">
                                            <p:graphicEl>
                                              <a:dgm id="{5A8F0C25-E8BF-4F13-A2AC-63B50B5B1F62}"/>
                                            </p:graphicEl>
                                          </p:spTgt>
                                        </p:tgtEl>
                                        <p:attrNameLst>
                                          <p:attrName>style.visibility</p:attrName>
                                        </p:attrNameLst>
                                      </p:cBhvr>
                                      <p:to>
                                        <p:strVal val="visible"/>
                                      </p:to>
                                    </p:set>
                                    <p:animEffect transition="in" filter="fade">
                                      <p:cBhvr>
                                        <p:cTn id="109" dur="500"/>
                                        <p:tgtEl>
                                          <p:spTgt spid="3">
                                            <p:graphicEl>
                                              <a:dgm id="{5A8F0C25-E8BF-4F13-A2AC-63B50B5B1F62}"/>
                                            </p:graphicEl>
                                          </p:spTgt>
                                        </p:tgtEl>
                                      </p:cBhvr>
                                    </p:animEffect>
                                  </p:childTnLst>
                                </p:cTn>
                              </p:par>
                              <p:par>
                                <p:cTn id="110" presetID="1" presetClass="mediacall" presetSubtype="0" fill="hold" nodeType="withEffect">
                                  <p:stCondLst>
                                    <p:cond delay="0"/>
                                  </p:stCondLst>
                                  <p:childTnLst>
                                    <p:cmd type="call" cmd="playFrom(0.0)">
                                      <p:cBhvr>
                                        <p:cTn id="111" dur="2528" fill="hold"/>
                                        <p:tgtEl>
                                          <p:spTgt spid="11"/>
                                        </p:tgtEl>
                                      </p:cBhvr>
                                    </p:cmd>
                                  </p:childTnLst>
                                </p:cTn>
                              </p:par>
                            </p:childTnLst>
                          </p:cTn>
                        </p:par>
                        <p:par>
                          <p:cTn id="112" fill="hold">
                            <p:stCondLst>
                              <p:cond delay="3028"/>
                            </p:stCondLst>
                            <p:childTnLst>
                              <p:par>
                                <p:cTn id="113" presetID="3" presetClass="mediacall" presetSubtype="0" fill="hold" nodeType="afterEffect">
                                  <p:stCondLst>
                                    <p:cond delay="0"/>
                                  </p:stCondLst>
                                  <p:childTnLst>
                                    <p:cmd type="call" cmd="stop">
                                      <p:cBhvr>
                                        <p:cTn id="114"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5" fill="hold" display="0">
                  <p:stCondLst>
                    <p:cond delay="indefinite"/>
                  </p:stCondLst>
                  <p:endCondLst>
                    <p:cond evt="onStopAudio" delay="0">
                      <p:tgtEl>
                        <p:sldTgt/>
                      </p:tgtEl>
                    </p:cond>
                  </p:endCondLst>
                </p:cTn>
                <p:tgtEl>
                  <p:spTgt spid="5"/>
                </p:tgtEl>
              </p:cMediaNode>
            </p:audio>
            <p:audio>
              <p:cMediaNode vol="80000">
                <p:cTn id="116" fill="hold" display="0">
                  <p:stCondLst>
                    <p:cond delay="indefinite"/>
                  </p:stCondLst>
                  <p:endCondLst>
                    <p:cond evt="onStopAudio" delay="0">
                      <p:tgtEl>
                        <p:sldTgt/>
                      </p:tgtEl>
                    </p:cond>
                  </p:endCondLst>
                </p:cTn>
                <p:tgtEl>
                  <p:spTgt spid="6"/>
                </p:tgtEl>
              </p:cMediaNode>
            </p:audio>
            <p:audio>
              <p:cMediaNode vol="80000">
                <p:cTn id="117" fill="hold" display="0">
                  <p:stCondLst>
                    <p:cond delay="indefinite"/>
                  </p:stCondLst>
                  <p:endCondLst>
                    <p:cond evt="onStopAudio" delay="0">
                      <p:tgtEl>
                        <p:sldTgt/>
                      </p:tgtEl>
                    </p:cond>
                  </p:endCondLst>
                </p:cTn>
                <p:tgtEl>
                  <p:spTgt spid="7"/>
                </p:tgtEl>
              </p:cMediaNode>
            </p:audio>
            <p:audio>
              <p:cMediaNode vol="80000">
                <p:cTn id="118" fill="hold" display="0">
                  <p:stCondLst>
                    <p:cond delay="indefinite"/>
                  </p:stCondLst>
                  <p:endCondLst>
                    <p:cond evt="onStopAudio" delay="0">
                      <p:tgtEl>
                        <p:sldTgt/>
                      </p:tgtEl>
                    </p:cond>
                  </p:endCondLst>
                </p:cTn>
                <p:tgtEl>
                  <p:spTgt spid="8"/>
                </p:tgtEl>
              </p:cMediaNode>
            </p:audio>
            <p:audio>
              <p:cMediaNode vol="80000">
                <p:cTn id="119" fill="hold" display="0">
                  <p:stCondLst>
                    <p:cond delay="indefinite"/>
                  </p:stCondLst>
                  <p:endCondLst>
                    <p:cond evt="onStopAudio" delay="0">
                      <p:tgtEl>
                        <p:sldTgt/>
                      </p:tgtEl>
                    </p:cond>
                  </p:endCondLst>
                </p:cTn>
                <p:tgtEl>
                  <p:spTgt spid="9"/>
                </p:tgtEl>
              </p:cMediaNode>
            </p:audio>
            <p:audio>
              <p:cMediaNode vol="80000">
                <p:cTn id="120" fill="hold" display="0">
                  <p:stCondLst>
                    <p:cond delay="indefinite"/>
                  </p:stCondLst>
                  <p:endCondLst>
                    <p:cond evt="onStopAudio" delay="0">
                      <p:tgtEl>
                        <p:sldTgt/>
                      </p:tgtEl>
                    </p:cond>
                  </p:endCondLst>
                </p:cTn>
                <p:tgtEl>
                  <p:spTgt spid="10"/>
                </p:tgtEl>
              </p:cMediaNode>
            </p:audio>
            <p:audio>
              <p:cMediaNode vol="80000">
                <p:cTn id="121" fill="hold" display="0">
                  <p:stCondLst>
                    <p:cond delay="indefinite"/>
                  </p:stCondLst>
                  <p:endCondLst>
                    <p:cond evt="onStopAudio" delay="0">
                      <p:tgtEl>
                        <p:sldTgt/>
                      </p:tgtEl>
                    </p:cond>
                  </p:endCondLst>
                </p:cTn>
                <p:tgtEl>
                  <p:spTgt spid="11"/>
                </p:tgtEl>
              </p:cMediaNode>
            </p:audio>
            <p:audio>
              <p:cMediaNode vol="80000">
                <p:cTn id="122" fill="hold" display="0">
                  <p:stCondLst>
                    <p:cond delay="indefinite"/>
                  </p:stCondLst>
                  <p:endCondLst>
                    <p:cond evt="onStopAudio" delay="0">
                      <p:tgtEl>
                        <p:sldTgt/>
                      </p:tgtEl>
                    </p:cond>
                  </p:endCondLst>
                </p:cTn>
                <p:tgtEl>
                  <p:spTgt spid="12"/>
                </p:tgtEl>
              </p:cMediaNode>
            </p:audio>
            <p:audio>
              <p:cMediaNode vol="80000">
                <p:cTn id="123" fill="hold" display="0">
                  <p:stCondLst>
                    <p:cond delay="indefinite"/>
                  </p:stCondLst>
                  <p:endCondLst>
                    <p:cond evt="onStopAudio" delay="0">
                      <p:tgtEl>
                        <p:sldTgt/>
                      </p:tgtEl>
                    </p:cond>
                  </p:endCondLst>
                </p:cTn>
                <p:tgtEl>
                  <p:spTgt spid="13"/>
                </p:tgtEl>
              </p:cMediaNode>
            </p:audio>
          </p:childTnLst>
        </p:cTn>
      </p:par>
    </p:tnLst>
    <p:bldLst>
      <p:bldGraphic spid="3" grpId="0" uiExpand="1">
        <p:bldSub>
          <a:bldDgm bld="lvl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The reading and viewing process</a:t>
            </a:r>
            <a:endParaRPr lang="en-US" sz="1800" dirty="0"/>
          </a:p>
        </p:txBody>
      </p:sp>
      <p:sp>
        <p:nvSpPr>
          <p:cNvPr id="33" name="Right Arrow 32"/>
          <p:cNvSpPr/>
          <p:nvPr/>
        </p:nvSpPr>
        <p:spPr>
          <a:xfrm>
            <a:off x="1051739" y="1645446"/>
            <a:ext cx="6914197" cy="3459954"/>
          </a:xfrm>
          <a:prstGeom prst="rightArrow">
            <a:avLst/>
          </a:prstGeom>
          <a:solidFill>
            <a:srgbClr val="E0DFEF"/>
          </a:solidFill>
        </p:spPr>
        <p:style>
          <a:lnRef idx="0">
            <a:schemeClr val="dk1">
              <a:hueOff val="0"/>
              <a:satOff val="0"/>
              <a:lumOff val="0"/>
              <a:alphaOff val="0"/>
            </a:schemeClr>
          </a:lnRef>
          <a:fillRef idx="1">
            <a:scrgbClr r="0" g="0" b="0"/>
          </a:fillRef>
          <a:effectRef idx="2">
            <a:schemeClr val="accent2">
              <a:tint val="40000"/>
              <a:hueOff val="0"/>
              <a:satOff val="0"/>
              <a:lumOff val="0"/>
              <a:alphaOff val="0"/>
            </a:schemeClr>
          </a:effectRef>
          <a:fontRef idx="minor">
            <a:schemeClr val="dk1">
              <a:hueOff val="0"/>
              <a:satOff val="0"/>
              <a:lumOff val="0"/>
              <a:alphaOff val="0"/>
            </a:schemeClr>
          </a:fontRef>
        </p:style>
      </p:sp>
      <p:grpSp>
        <p:nvGrpSpPr>
          <p:cNvPr id="34" name="Group 33"/>
          <p:cNvGrpSpPr/>
          <p:nvPr/>
        </p:nvGrpSpPr>
        <p:grpSpPr>
          <a:xfrm>
            <a:off x="304800" y="2215043"/>
            <a:ext cx="1834272" cy="2473160"/>
            <a:chOff x="2866" y="1308975"/>
            <a:chExt cx="1834272" cy="2473160"/>
          </a:xfrm>
        </p:grpSpPr>
        <p:sp>
          <p:nvSpPr>
            <p:cNvPr id="35" name="Rounded Rectangle 34"/>
            <p:cNvSpPr/>
            <p:nvPr/>
          </p:nvSpPr>
          <p:spPr>
            <a:xfrm>
              <a:off x="2866" y="1308975"/>
              <a:ext cx="1834272" cy="2473160"/>
            </a:xfrm>
            <a:prstGeom prst="roundRect">
              <a:avLst/>
            </a:prstGeom>
            <a:solidFill>
              <a:srgbClr val="B697C7"/>
            </a:solidFill>
            <a:ln w="19050"/>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36" name="Rounded Rectangle 5"/>
            <p:cNvSpPr/>
            <p:nvPr/>
          </p:nvSpPr>
          <p:spPr>
            <a:xfrm>
              <a:off x="92408" y="1398517"/>
              <a:ext cx="1655188" cy="2294076"/>
            </a:xfrm>
            <a:prstGeom prst="rect">
              <a:avLst/>
            </a:prstGeom>
            <a:ln w="19050"/>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a:r>
                <a:rPr lang="en-ZA" sz="1400" dirty="0"/>
                <a:t>This involves pre-reading, during reading and post-reading. </a:t>
              </a:r>
            </a:p>
          </p:txBody>
        </p:sp>
      </p:grpSp>
      <p:grpSp>
        <p:nvGrpSpPr>
          <p:cNvPr id="37" name="Group 36"/>
          <p:cNvGrpSpPr/>
          <p:nvPr/>
        </p:nvGrpSpPr>
        <p:grpSpPr>
          <a:xfrm>
            <a:off x="2290310" y="2247700"/>
            <a:ext cx="1847106" cy="2473160"/>
            <a:chOff x="2075053" y="1308975"/>
            <a:chExt cx="1847106" cy="2473160"/>
          </a:xfrm>
        </p:grpSpPr>
        <p:sp>
          <p:nvSpPr>
            <p:cNvPr id="38" name="Rounded Rectangle 37"/>
            <p:cNvSpPr/>
            <p:nvPr/>
          </p:nvSpPr>
          <p:spPr>
            <a:xfrm>
              <a:off x="2075053" y="1308975"/>
              <a:ext cx="1847106" cy="2473160"/>
            </a:xfrm>
            <a:prstGeom prst="roundRect">
              <a:avLst/>
            </a:prstGeom>
            <a:solidFill>
              <a:srgbClr val="00A88E"/>
            </a:solidFill>
            <a:ln w="19050"/>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sp>
        <p:sp>
          <p:nvSpPr>
            <p:cNvPr id="39" name="Rounded Rectangle 7"/>
            <p:cNvSpPr/>
            <p:nvPr/>
          </p:nvSpPr>
          <p:spPr>
            <a:xfrm>
              <a:off x="2165221" y="1416651"/>
              <a:ext cx="1666770" cy="2292824"/>
            </a:xfrm>
            <a:prstGeom prst="rect">
              <a:avLst/>
            </a:prstGeom>
            <a:ln w="19050"/>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a:r>
                <a:rPr lang="en-ZA" sz="1400" dirty="0"/>
                <a:t>Skimming, scanning, predicting and activating prior knowledge fall under pre-reading.</a:t>
              </a:r>
            </a:p>
          </p:txBody>
        </p:sp>
      </p:grpSp>
      <p:grpSp>
        <p:nvGrpSpPr>
          <p:cNvPr id="40" name="Group 39"/>
          <p:cNvGrpSpPr/>
          <p:nvPr/>
        </p:nvGrpSpPr>
        <p:grpSpPr>
          <a:xfrm>
            <a:off x="4319968" y="2247700"/>
            <a:ext cx="1887846" cy="2473160"/>
            <a:chOff x="3610300" y="1698553"/>
            <a:chExt cx="1887846" cy="2473160"/>
          </a:xfrm>
        </p:grpSpPr>
        <p:sp>
          <p:nvSpPr>
            <p:cNvPr id="41" name="Rounded Rectangle 40"/>
            <p:cNvSpPr/>
            <p:nvPr/>
          </p:nvSpPr>
          <p:spPr>
            <a:xfrm>
              <a:off x="3610300" y="1698553"/>
              <a:ext cx="1887846" cy="2473160"/>
            </a:xfrm>
            <a:prstGeom prst="roundRect">
              <a:avLst/>
            </a:prstGeom>
            <a:solidFill>
              <a:srgbClr val="DF5B5B"/>
            </a:solidFill>
            <a:ln w="19050"/>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42" name="Rounded Rectangle 9"/>
            <p:cNvSpPr/>
            <p:nvPr/>
          </p:nvSpPr>
          <p:spPr>
            <a:xfrm>
              <a:off x="3699762" y="1813053"/>
              <a:ext cx="1703532" cy="2288846"/>
            </a:xfrm>
            <a:prstGeom prst="rect">
              <a:avLst/>
            </a:prstGeom>
            <a:ln w="19050"/>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a:r>
                <a:rPr lang="en-ZA" sz="1200" dirty="0"/>
                <a:t>In Level 4, you are required to read for comprehension and analysis, and to critically evaluate the texts in the during reading process.</a:t>
              </a:r>
            </a:p>
          </p:txBody>
        </p:sp>
      </p:grpSp>
      <p:grpSp>
        <p:nvGrpSpPr>
          <p:cNvPr id="43" name="Group 42"/>
          <p:cNvGrpSpPr/>
          <p:nvPr/>
        </p:nvGrpSpPr>
        <p:grpSpPr>
          <a:xfrm>
            <a:off x="6390367" y="2252943"/>
            <a:ext cx="1845650" cy="2473160"/>
            <a:chOff x="6288699" y="1326424"/>
            <a:chExt cx="1845650" cy="2473160"/>
          </a:xfrm>
        </p:grpSpPr>
        <p:sp>
          <p:nvSpPr>
            <p:cNvPr id="44" name="Rounded Rectangle 43"/>
            <p:cNvSpPr/>
            <p:nvPr/>
          </p:nvSpPr>
          <p:spPr>
            <a:xfrm>
              <a:off x="6288699" y="1326424"/>
              <a:ext cx="1845650" cy="2473160"/>
            </a:xfrm>
            <a:prstGeom prst="roundRect">
              <a:avLst/>
            </a:prstGeom>
            <a:solidFill>
              <a:srgbClr val="5B9BD5"/>
            </a:solidFill>
            <a:ln w="19050"/>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45" name="Rounded Rectangle 11"/>
            <p:cNvSpPr/>
            <p:nvPr/>
          </p:nvSpPr>
          <p:spPr>
            <a:xfrm>
              <a:off x="6378796" y="1404021"/>
              <a:ext cx="1665456" cy="2292966"/>
            </a:xfrm>
            <a:prstGeom prst="rect">
              <a:avLst/>
            </a:prstGeom>
            <a:ln w="19050"/>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a:r>
                <a:rPr lang="en-ZA" sz="1200" dirty="0"/>
                <a:t>At the post-reading stage, you will be required to answer questions on the text, analyse the text for meaning, and create the text type in your own writing.</a:t>
              </a:r>
            </a:p>
          </p:txBody>
        </p:sp>
      </p:gr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8500" y="2174194"/>
            <a:ext cx="2492155" cy="2852941"/>
          </a:xfrm>
          <a:prstGeom prst="rect">
            <a:avLst/>
          </a:prstGeom>
        </p:spPr>
      </p:pic>
    </p:spTree>
    <p:extLst>
      <p:ext uri="{BB962C8B-B14F-4D97-AF65-F5344CB8AC3E}">
        <p14:creationId xmlns:p14="http://schemas.microsoft.com/office/powerpoint/2010/main" val="416555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Reading </a:t>
            </a:r>
            <a:r>
              <a:rPr lang="en-ZA" dirty="0"/>
              <a:t>and viewing </a:t>
            </a:r>
            <a:endParaRPr lang="en-US" sz="1800" dirty="0"/>
          </a:p>
        </p:txBody>
      </p:sp>
      <p:sp>
        <p:nvSpPr>
          <p:cNvPr id="33" name="Right Arrow 32"/>
          <p:cNvSpPr/>
          <p:nvPr/>
        </p:nvSpPr>
        <p:spPr>
          <a:xfrm>
            <a:off x="1051739" y="1645446"/>
            <a:ext cx="6914197" cy="3459954"/>
          </a:xfrm>
          <a:prstGeom prst="rightArrow">
            <a:avLst/>
          </a:prstGeom>
          <a:solidFill>
            <a:srgbClr val="E0DFEF"/>
          </a:solidFill>
        </p:spPr>
        <p:style>
          <a:lnRef idx="0">
            <a:schemeClr val="dk1">
              <a:hueOff val="0"/>
              <a:satOff val="0"/>
              <a:lumOff val="0"/>
              <a:alphaOff val="0"/>
            </a:schemeClr>
          </a:lnRef>
          <a:fillRef idx="1">
            <a:scrgbClr r="0" g="0" b="0"/>
          </a:fillRef>
          <a:effectRef idx="2">
            <a:schemeClr val="accent2">
              <a:tint val="40000"/>
              <a:hueOff val="0"/>
              <a:satOff val="0"/>
              <a:lumOff val="0"/>
              <a:alphaOff val="0"/>
            </a:schemeClr>
          </a:effectRef>
          <a:fontRef idx="minor">
            <a:schemeClr val="dk1">
              <a:hueOff val="0"/>
              <a:satOff val="0"/>
              <a:lumOff val="0"/>
              <a:alphaOff val="0"/>
            </a:schemeClr>
          </a:fontRef>
        </p:style>
      </p:sp>
      <p:grpSp>
        <p:nvGrpSpPr>
          <p:cNvPr id="34" name="Group 33"/>
          <p:cNvGrpSpPr/>
          <p:nvPr/>
        </p:nvGrpSpPr>
        <p:grpSpPr>
          <a:xfrm>
            <a:off x="304800" y="2215043"/>
            <a:ext cx="1834272" cy="2473160"/>
            <a:chOff x="2866" y="1308975"/>
            <a:chExt cx="1834272" cy="2473160"/>
          </a:xfrm>
        </p:grpSpPr>
        <p:sp>
          <p:nvSpPr>
            <p:cNvPr id="35" name="Rounded Rectangle 34"/>
            <p:cNvSpPr/>
            <p:nvPr/>
          </p:nvSpPr>
          <p:spPr>
            <a:xfrm>
              <a:off x="2866" y="1308975"/>
              <a:ext cx="1834272" cy="2473160"/>
            </a:xfrm>
            <a:prstGeom prst="roundRect">
              <a:avLst/>
            </a:prstGeom>
            <a:solidFill>
              <a:srgbClr val="B697C7"/>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36" name="Rounded Rectangle 5"/>
            <p:cNvSpPr/>
            <p:nvPr/>
          </p:nvSpPr>
          <p:spPr>
            <a:xfrm>
              <a:off x="92408" y="1398517"/>
              <a:ext cx="1655188" cy="2294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a:r>
                <a:rPr lang="en-ZA" sz="1400" dirty="0"/>
                <a:t>Reading comprehension </a:t>
              </a:r>
            </a:p>
          </p:txBody>
        </p:sp>
      </p:grpSp>
      <p:grpSp>
        <p:nvGrpSpPr>
          <p:cNvPr id="37" name="Group 36"/>
          <p:cNvGrpSpPr/>
          <p:nvPr/>
        </p:nvGrpSpPr>
        <p:grpSpPr>
          <a:xfrm>
            <a:off x="2290310" y="2247700"/>
            <a:ext cx="1847106" cy="2473160"/>
            <a:chOff x="2075053" y="1308975"/>
            <a:chExt cx="1847106" cy="2473160"/>
          </a:xfrm>
        </p:grpSpPr>
        <p:sp>
          <p:nvSpPr>
            <p:cNvPr id="38" name="Rounded Rectangle 37"/>
            <p:cNvSpPr/>
            <p:nvPr/>
          </p:nvSpPr>
          <p:spPr>
            <a:xfrm>
              <a:off x="2075053" y="1308975"/>
              <a:ext cx="1847106" cy="2473160"/>
            </a:xfrm>
            <a:prstGeom prst="roundRect">
              <a:avLst/>
            </a:prstGeom>
            <a:solidFill>
              <a:srgbClr val="00A88E"/>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sp>
        <p:sp>
          <p:nvSpPr>
            <p:cNvPr id="39" name="Rounded Rectangle 7"/>
            <p:cNvSpPr/>
            <p:nvPr/>
          </p:nvSpPr>
          <p:spPr>
            <a:xfrm>
              <a:off x="2165221" y="1416651"/>
              <a:ext cx="1666770" cy="22928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a:r>
                <a:rPr lang="en-ZA" sz="1400" dirty="0"/>
                <a:t>Purpose of messages and texts</a:t>
              </a:r>
            </a:p>
          </p:txBody>
        </p:sp>
      </p:grpSp>
      <p:grpSp>
        <p:nvGrpSpPr>
          <p:cNvPr id="40" name="Group 39"/>
          <p:cNvGrpSpPr/>
          <p:nvPr/>
        </p:nvGrpSpPr>
        <p:grpSpPr>
          <a:xfrm>
            <a:off x="4319968" y="2247700"/>
            <a:ext cx="1887846" cy="2473160"/>
            <a:chOff x="3610300" y="1698553"/>
            <a:chExt cx="1887846" cy="2473160"/>
          </a:xfrm>
        </p:grpSpPr>
        <p:sp>
          <p:nvSpPr>
            <p:cNvPr id="41" name="Rounded Rectangle 40"/>
            <p:cNvSpPr/>
            <p:nvPr/>
          </p:nvSpPr>
          <p:spPr>
            <a:xfrm>
              <a:off x="3610300" y="1698553"/>
              <a:ext cx="1887846" cy="2473160"/>
            </a:xfrm>
            <a:prstGeom prst="roundRect">
              <a:avLst/>
            </a:prstGeom>
            <a:solidFill>
              <a:srgbClr val="DF5B5B"/>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42" name="Rounded Rectangle 9"/>
            <p:cNvSpPr/>
            <p:nvPr/>
          </p:nvSpPr>
          <p:spPr>
            <a:xfrm>
              <a:off x="3699762" y="1813053"/>
              <a:ext cx="1703532" cy="22888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a:r>
                <a:rPr lang="en-ZA" sz="1200" dirty="0"/>
                <a:t>Précis</a:t>
              </a:r>
            </a:p>
          </p:txBody>
        </p:sp>
      </p:grpSp>
      <p:grpSp>
        <p:nvGrpSpPr>
          <p:cNvPr id="43" name="Group 42"/>
          <p:cNvGrpSpPr/>
          <p:nvPr/>
        </p:nvGrpSpPr>
        <p:grpSpPr>
          <a:xfrm>
            <a:off x="6390367" y="2252943"/>
            <a:ext cx="1845650" cy="2473160"/>
            <a:chOff x="6288699" y="1326424"/>
            <a:chExt cx="1845650" cy="2473160"/>
          </a:xfrm>
        </p:grpSpPr>
        <p:sp>
          <p:nvSpPr>
            <p:cNvPr id="44" name="Rounded Rectangle 43"/>
            <p:cNvSpPr/>
            <p:nvPr/>
          </p:nvSpPr>
          <p:spPr>
            <a:xfrm>
              <a:off x="6288699" y="1326424"/>
              <a:ext cx="1845650" cy="2473160"/>
            </a:xfrm>
            <a:prstGeom prst="roundRect">
              <a:avLst/>
            </a:prstGeom>
            <a:solidFill>
              <a:srgbClr val="5B9BD5"/>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45" name="Rounded Rectangle 11"/>
            <p:cNvSpPr/>
            <p:nvPr/>
          </p:nvSpPr>
          <p:spPr>
            <a:xfrm>
              <a:off x="6378796" y="1404021"/>
              <a:ext cx="1665456" cy="22929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a:r>
                <a:rPr lang="en-ZA" sz="1200" dirty="0"/>
                <a:t>Reading creative texts for enjoyment</a:t>
              </a:r>
            </a:p>
          </p:txBody>
        </p:sp>
      </p:grpSp>
    </p:spTree>
    <p:extLst>
      <p:ext uri="{BB962C8B-B14F-4D97-AF65-F5344CB8AC3E}">
        <p14:creationId xmlns:p14="http://schemas.microsoft.com/office/powerpoint/2010/main" val="5855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a:t>
            </a:r>
            <a:r>
              <a:rPr lang="en-ZA" dirty="0" smtClean="0"/>
              <a:t>eading </a:t>
            </a:r>
            <a:r>
              <a:rPr lang="en-ZA" dirty="0"/>
              <a:t>and viewing </a:t>
            </a:r>
            <a:r>
              <a:rPr lang="en-ZA" dirty="0" smtClean="0"/>
              <a:t>(</a:t>
            </a:r>
            <a:r>
              <a:rPr lang="en-ZA" dirty="0"/>
              <a:t>continued)</a:t>
            </a:r>
            <a:endParaRPr lang="en-US" sz="1800" dirty="0"/>
          </a:p>
        </p:txBody>
      </p:sp>
      <p:sp>
        <p:nvSpPr>
          <p:cNvPr id="33" name="Right Arrow 32"/>
          <p:cNvSpPr/>
          <p:nvPr/>
        </p:nvSpPr>
        <p:spPr>
          <a:xfrm>
            <a:off x="1051739" y="1645446"/>
            <a:ext cx="6914197" cy="3459954"/>
          </a:xfrm>
          <a:prstGeom prst="rightArrow">
            <a:avLst/>
          </a:prstGeom>
          <a:solidFill>
            <a:srgbClr val="E0DFEF"/>
          </a:solidFill>
        </p:spPr>
        <p:style>
          <a:lnRef idx="0">
            <a:schemeClr val="dk1">
              <a:hueOff val="0"/>
              <a:satOff val="0"/>
              <a:lumOff val="0"/>
              <a:alphaOff val="0"/>
            </a:schemeClr>
          </a:lnRef>
          <a:fillRef idx="1">
            <a:scrgbClr r="0" g="0" b="0"/>
          </a:fillRef>
          <a:effectRef idx="2">
            <a:schemeClr val="accent2">
              <a:tint val="40000"/>
              <a:hueOff val="0"/>
              <a:satOff val="0"/>
              <a:lumOff val="0"/>
              <a:alphaOff val="0"/>
            </a:schemeClr>
          </a:effectRef>
          <a:fontRef idx="minor">
            <a:schemeClr val="dk1">
              <a:hueOff val="0"/>
              <a:satOff val="0"/>
              <a:lumOff val="0"/>
              <a:alphaOff val="0"/>
            </a:schemeClr>
          </a:fontRef>
        </p:style>
      </p:sp>
      <p:grpSp>
        <p:nvGrpSpPr>
          <p:cNvPr id="34" name="Group 33"/>
          <p:cNvGrpSpPr/>
          <p:nvPr/>
        </p:nvGrpSpPr>
        <p:grpSpPr>
          <a:xfrm>
            <a:off x="1143000" y="2209800"/>
            <a:ext cx="1834272" cy="2473160"/>
            <a:chOff x="2866" y="1308975"/>
            <a:chExt cx="1834272" cy="2473160"/>
          </a:xfrm>
        </p:grpSpPr>
        <p:sp>
          <p:nvSpPr>
            <p:cNvPr id="35" name="Rounded Rectangle 34"/>
            <p:cNvSpPr/>
            <p:nvPr/>
          </p:nvSpPr>
          <p:spPr>
            <a:xfrm>
              <a:off x="2866" y="1308975"/>
              <a:ext cx="1834272" cy="2473160"/>
            </a:xfrm>
            <a:prstGeom prst="roundRect">
              <a:avLst/>
            </a:prstGeom>
            <a:solidFill>
              <a:srgbClr val="B697C7"/>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36" name="Rounded Rectangle 5"/>
            <p:cNvSpPr/>
            <p:nvPr/>
          </p:nvSpPr>
          <p:spPr>
            <a:xfrm>
              <a:off x="92408" y="1398517"/>
              <a:ext cx="1655188" cy="2294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a:r>
                <a:rPr lang="en-ZA" sz="1400" dirty="0"/>
                <a:t>Talking about our reading</a:t>
              </a:r>
            </a:p>
          </p:txBody>
        </p:sp>
      </p:grpSp>
      <p:grpSp>
        <p:nvGrpSpPr>
          <p:cNvPr id="37" name="Group 36"/>
          <p:cNvGrpSpPr/>
          <p:nvPr/>
        </p:nvGrpSpPr>
        <p:grpSpPr>
          <a:xfrm>
            <a:off x="3128510" y="2242457"/>
            <a:ext cx="1847106" cy="2473160"/>
            <a:chOff x="2075053" y="1308975"/>
            <a:chExt cx="1847106" cy="2473160"/>
          </a:xfrm>
        </p:grpSpPr>
        <p:sp>
          <p:nvSpPr>
            <p:cNvPr id="38" name="Rounded Rectangle 37"/>
            <p:cNvSpPr/>
            <p:nvPr/>
          </p:nvSpPr>
          <p:spPr>
            <a:xfrm>
              <a:off x="2075053" y="1308975"/>
              <a:ext cx="1847106" cy="2473160"/>
            </a:xfrm>
            <a:prstGeom prst="roundRect">
              <a:avLst/>
            </a:prstGeom>
            <a:solidFill>
              <a:srgbClr val="00A88E"/>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sp>
        <p:sp>
          <p:nvSpPr>
            <p:cNvPr id="39" name="Rounded Rectangle 7"/>
            <p:cNvSpPr/>
            <p:nvPr/>
          </p:nvSpPr>
          <p:spPr>
            <a:xfrm>
              <a:off x="2165221" y="1416651"/>
              <a:ext cx="1666770" cy="22928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a:r>
                <a:rPr lang="en-ZA" sz="1400" dirty="0"/>
                <a:t>Comparing creative texts</a:t>
              </a:r>
            </a:p>
          </p:txBody>
        </p:sp>
      </p:grpSp>
      <p:grpSp>
        <p:nvGrpSpPr>
          <p:cNvPr id="40" name="Group 39"/>
          <p:cNvGrpSpPr/>
          <p:nvPr/>
        </p:nvGrpSpPr>
        <p:grpSpPr>
          <a:xfrm>
            <a:off x="5158168" y="2242457"/>
            <a:ext cx="1887846" cy="2473160"/>
            <a:chOff x="3610300" y="1698553"/>
            <a:chExt cx="1887846" cy="2473160"/>
          </a:xfrm>
        </p:grpSpPr>
        <p:sp>
          <p:nvSpPr>
            <p:cNvPr id="41" name="Rounded Rectangle 40"/>
            <p:cNvSpPr/>
            <p:nvPr/>
          </p:nvSpPr>
          <p:spPr>
            <a:xfrm>
              <a:off x="3610300" y="1698553"/>
              <a:ext cx="1887846" cy="2473160"/>
            </a:xfrm>
            <a:prstGeom prst="roundRect">
              <a:avLst/>
            </a:prstGeom>
            <a:solidFill>
              <a:srgbClr val="DF5B5B"/>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42" name="Rounded Rectangle 9"/>
            <p:cNvSpPr/>
            <p:nvPr/>
          </p:nvSpPr>
          <p:spPr>
            <a:xfrm>
              <a:off x="3699762" y="1813053"/>
              <a:ext cx="1703532" cy="22888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a:r>
                <a:rPr lang="en-ZA" sz="1200" dirty="0"/>
                <a:t>Reading job advertisements</a:t>
              </a:r>
            </a:p>
          </p:txBody>
        </p:sp>
      </p:grpSp>
    </p:spTree>
    <p:extLst>
      <p:ext uri="{BB962C8B-B14F-4D97-AF65-F5344CB8AC3E}">
        <p14:creationId xmlns:p14="http://schemas.microsoft.com/office/powerpoint/2010/main" val="154011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zi -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5243</TotalTime>
  <Words>1000</Words>
  <Application>Microsoft Office PowerPoint</Application>
  <PresentationFormat>On-screen Show (4:3)</PresentationFormat>
  <Paragraphs>132</Paragraphs>
  <Slides>20</Slides>
  <Notes>3</Notes>
  <HiddenSlides>0</HiddenSlides>
  <MMClips>37</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20</vt:i4>
      </vt:variant>
    </vt:vector>
  </HeadingPairs>
  <TitlesOfParts>
    <vt:vector size="26" baseType="lpstr">
      <vt:lpstr>Arial</vt:lpstr>
      <vt:lpstr>Calibri</vt:lpstr>
      <vt:lpstr>Calibri Light</vt:lpstr>
      <vt:lpstr>1_Office Theme</vt:lpstr>
      <vt:lpstr>2_Office Theme</vt:lpstr>
      <vt:lpstr>Prezi - 1</vt:lpstr>
      <vt:lpstr>English: First Additional Language</vt:lpstr>
      <vt:lpstr>Revision</vt:lpstr>
      <vt:lpstr>Overview</vt:lpstr>
      <vt:lpstr>Communication</vt:lpstr>
      <vt:lpstr>The listening process</vt:lpstr>
      <vt:lpstr>Speaking</vt:lpstr>
      <vt:lpstr>The reading and viewing process</vt:lpstr>
      <vt:lpstr>Reading and viewing </vt:lpstr>
      <vt:lpstr>Reading and viewing (continued)</vt:lpstr>
      <vt:lpstr>Visual material</vt:lpstr>
      <vt:lpstr>Writing </vt:lpstr>
      <vt:lpstr>The writing process (continued)</vt:lpstr>
      <vt:lpstr>Language in practice </vt:lpstr>
      <vt:lpstr>Preparing for the exam</vt:lpstr>
      <vt:lpstr>Food for the brain </vt:lpstr>
      <vt:lpstr>Take breaks and reward yourself!</vt:lpstr>
      <vt:lpstr>How to study and prepare for examinations in general </vt:lpstr>
      <vt:lpstr>How to study and prepare for examinations in general </vt:lpstr>
      <vt:lpstr>How to study and prepare for examinations in general </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Communication</dc:title>
  <dc:creator>Sharon Quinn</dc:creator>
  <cp:lastModifiedBy>Tease, Itumeleng, Springer</cp:lastModifiedBy>
  <cp:revision>584</cp:revision>
  <dcterms:created xsi:type="dcterms:W3CDTF">2017-05-30T11:35:06Z</dcterms:created>
  <dcterms:modified xsi:type="dcterms:W3CDTF">2017-12-21T12:25:24Z</dcterms:modified>
</cp:coreProperties>
</file>