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1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763" r:id="rId2"/>
    <p:sldMasterId id="2147483742" r:id="rId3"/>
  </p:sldMasterIdLst>
  <p:notesMasterIdLst>
    <p:notesMasterId r:id="rId40"/>
  </p:notesMasterIdLst>
  <p:handoutMasterIdLst>
    <p:handoutMasterId r:id="rId41"/>
  </p:handoutMasterIdLst>
  <p:sldIdLst>
    <p:sldId id="289" r:id="rId4"/>
    <p:sldId id="290" r:id="rId5"/>
    <p:sldId id="321" r:id="rId6"/>
    <p:sldId id="520" r:id="rId7"/>
    <p:sldId id="521" r:id="rId8"/>
    <p:sldId id="522" r:id="rId9"/>
    <p:sldId id="503" r:id="rId10"/>
    <p:sldId id="505" r:id="rId11"/>
    <p:sldId id="523" r:id="rId12"/>
    <p:sldId id="524" r:id="rId13"/>
    <p:sldId id="525" r:id="rId14"/>
    <p:sldId id="527" r:id="rId15"/>
    <p:sldId id="528" r:id="rId16"/>
    <p:sldId id="529" r:id="rId17"/>
    <p:sldId id="547" r:id="rId18"/>
    <p:sldId id="530" r:id="rId19"/>
    <p:sldId id="532" r:id="rId20"/>
    <p:sldId id="533" r:id="rId21"/>
    <p:sldId id="535" r:id="rId22"/>
    <p:sldId id="537" r:id="rId23"/>
    <p:sldId id="536" r:id="rId24"/>
    <p:sldId id="538" r:id="rId25"/>
    <p:sldId id="540" r:id="rId26"/>
    <p:sldId id="539" r:id="rId27"/>
    <p:sldId id="541" r:id="rId28"/>
    <p:sldId id="508" r:id="rId29"/>
    <p:sldId id="542" r:id="rId30"/>
    <p:sldId id="548" r:id="rId31"/>
    <p:sldId id="544" r:id="rId32"/>
    <p:sldId id="545" r:id="rId33"/>
    <p:sldId id="549" r:id="rId34"/>
    <p:sldId id="491" r:id="rId35"/>
    <p:sldId id="551" r:id="rId36"/>
    <p:sldId id="489" r:id="rId37"/>
    <p:sldId id="488" r:id="rId38"/>
    <p:sldId id="55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06A11B8-85FF-44C6-B9FA-9609DAFCD939}">
          <p14:sldIdLst>
            <p14:sldId id="289"/>
            <p14:sldId id="290"/>
            <p14:sldId id="321"/>
            <p14:sldId id="520"/>
            <p14:sldId id="521"/>
            <p14:sldId id="522"/>
            <p14:sldId id="503"/>
            <p14:sldId id="505"/>
            <p14:sldId id="523"/>
            <p14:sldId id="524"/>
            <p14:sldId id="525"/>
            <p14:sldId id="527"/>
            <p14:sldId id="528"/>
            <p14:sldId id="529"/>
            <p14:sldId id="547"/>
            <p14:sldId id="530"/>
            <p14:sldId id="532"/>
            <p14:sldId id="533"/>
            <p14:sldId id="535"/>
            <p14:sldId id="537"/>
            <p14:sldId id="536"/>
            <p14:sldId id="538"/>
            <p14:sldId id="540"/>
            <p14:sldId id="539"/>
            <p14:sldId id="541"/>
            <p14:sldId id="508"/>
            <p14:sldId id="542"/>
            <p14:sldId id="548"/>
            <p14:sldId id="544"/>
            <p14:sldId id="545"/>
            <p14:sldId id="549"/>
            <p14:sldId id="491"/>
            <p14:sldId id="551"/>
            <p14:sldId id="489"/>
            <p14:sldId id="488"/>
            <p14:sldId id="550"/>
          </p14:sldIdLst>
        </p14:section>
      </p14:sectionLst>
    </p:ext>
    <p:ext uri="{EFAFB233-063F-42B5-8137-9DF3F51BA10A}">
      <p15:sldGuideLst xmlns:p15="http://schemas.microsoft.com/office/powerpoint/2012/main">
        <p15:guide id="1" orient="horz" pos="1008" userDrawn="1">
          <p15:clr>
            <a:srgbClr val="A4A3A4"/>
          </p15:clr>
        </p15:guide>
        <p15:guide id="2" pos="288" userDrawn="1">
          <p15:clr>
            <a:srgbClr val="A4A3A4"/>
          </p15:clr>
        </p15:guide>
        <p15:guide id="3" pos="5040" userDrawn="1">
          <p15:clr>
            <a:srgbClr val="A4A3A4"/>
          </p15:clr>
        </p15:guide>
        <p15:guide id="4" orient="horz" pos="720" userDrawn="1">
          <p15:clr>
            <a:srgbClr val="A4A3A4"/>
          </p15:clr>
        </p15:guide>
        <p15:guide id="5" orient="horz" pos="1200" userDrawn="1">
          <p15:clr>
            <a:srgbClr val="A4A3A4"/>
          </p15:clr>
        </p15:guide>
        <p15:guide id="7" orient="horz" pos="144" userDrawn="1">
          <p15:clr>
            <a:srgbClr val="A4A3A4"/>
          </p15:clr>
        </p15:guide>
        <p15:guide id="10" orient="horz" pos="3600" userDrawn="1">
          <p15:clr>
            <a:srgbClr val="A4A3A4"/>
          </p15:clr>
        </p15:guide>
        <p15:guide id="11" orient="horz" pos="672" userDrawn="1">
          <p15:clr>
            <a:srgbClr val="A4A3A4"/>
          </p15:clr>
        </p15:guide>
        <p15:guide id="12" pos="2640" userDrawn="1">
          <p15:clr>
            <a:srgbClr val="A4A3A4"/>
          </p15:clr>
        </p15:guide>
        <p15:guide id="13" orient="horz" pos="2112" userDrawn="1">
          <p15:clr>
            <a:srgbClr val="A4A3A4"/>
          </p15:clr>
        </p15:guide>
        <p15:guide id="14" orient="horz" pos="31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7"/>
    <a:srgbClr val="D9F04E"/>
    <a:srgbClr val="E0A59E"/>
    <a:srgbClr val="7DA7CA"/>
    <a:srgbClr val="BDD7EE"/>
    <a:srgbClr val="B196C2"/>
    <a:srgbClr val="D9D9D9"/>
    <a:srgbClr val="F2FAC2"/>
    <a:srgbClr val="6BAAD0"/>
    <a:srgbClr val="CEE1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75" autoAdjust="0"/>
    <p:restoredTop sz="94660"/>
  </p:normalViewPr>
  <p:slideViewPr>
    <p:cSldViewPr>
      <p:cViewPr varScale="1">
        <p:scale>
          <a:sx n="113" d="100"/>
          <a:sy n="113" d="100"/>
        </p:scale>
        <p:origin x="1440" y="84"/>
      </p:cViewPr>
      <p:guideLst>
        <p:guide orient="horz" pos="1008"/>
        <p:guide pos="288"/>
        <p:guide pos="5040"/>
        <p:guide orient="horz" pos="720"/>
        <p:guide orient="horz" pos="1200"/>
        <p:guide orient="horz" pos="144"/>
        <p:guide orient="horz" pos="3600"/>
        <p:guide orient="horz" pos="672"/>
        <p:guide pos="2640"/>
        <p:guide orient="horz" pos="2112"/>
        <p:guide orient="horz" pos="3168"/>
      </p:guideLst>
    </p:cSldViewPr>
  </p:slideViewPr>
  <p:notesTextViewPr>
    <p:cViewPr>
      <p:scale>
        <a:sx n="3" d="2"/>
        <a:sy n="3" d="2"/>
      </p:scale>
      <p:origin x="0" y="0"/>
    </p:cViewPr>
  </p:notesTextViewPr>
  <p:notesViewPr>
    <p:cSldViewPr showGuides="1">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19BB10-5433-4900-B47D-B51E18655B02}" type="datetimeFigureOut">
              <a:rPr lang="en-ZA" smtClean="0"/>
              <a:t>2017/12/21</a:t>
            </a:fld>
            <a:endParaRPr lang="en-Z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FC0C0-45CD-460A-BDBA-5D2F75B3EADD}" type="slidenum">
              <a:rPr lang="en-ZA" smtClean="0"/>
              <a:t>‹#›</a:t>
            </a:fld>
            <a:endParaRPr lang="en-ZA"/>
          </a:p>
        </p:txBody>
      </p:sp>
    </p:spTree>
    <p:extLst>
      <p:ext uri="{BB962C8B-B14F-4D97-AF65-F5344CB8AC3E}">
        <p14:creationId xmlns:p14="http://schemas.microsoft.com/office/powerpoint/2010/main" val="1230738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7252D-079C-4E9E-9DA8-7BE615E3DD46}" type="datetimeFigureOut">
              <a:rPr lang="en-GB" smtClean="0"/>
              <a:t>21/12/2017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5FC25A-1D42-4859-828C-26D884ED84C8}" type="slidenum">
              <a:rPr lang="en-GB" smtClean="0"/>
              <a:t>‹#›</a:t>
            </a:fld>
            <a:endParaRPr lang="en-GB"/>
          </a:p>
        </p:txBody>
      </p:sp>
    </p:spTree>
    <p:extLst>
      <p:ext uri="{BB962C8B-B14F-4D97-AF65-F5344CB8AC3E}">
        <p14:creationId xmlns:p14="http://schemas.microsoft.com/office/powerpoint/2010/main" val="44091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05FC25A-1D42-4859-828C-26D884ED84C8}" type="slidenum">
              <a:rPr lang="en-GB" smtClean="0"/>
              <a:t>28</a:t>
            </a:fld>
            <a:endParaRPr lang="en-GB"/>
          </a:p>
        </p:txBody>
      </p:sp>
    </p:spTree>
    <p:extLst>
      <p:ext uri="{BB962C8B-B14F-4D97-AF65-F5344CB8AC3E}">
        <p14:creationId xmlns:p14="http://schemas.microsoft.com/office/powerpoint/2010/main" val="2747604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b="1" dirty="0" smtClean="0">
                <a:solidFill>
                  <a:srgbClr val="FF0000"/>
                </a:solidFill>
              </a:rPr>
              <a:t>Create a tree diagram with the heading as the starting point</a:t>
            </a:r>
            <a:r>
              <a:rPr lang="en-ZA" sz="1200" b="1" baseline="0" dirty="0" smtClean="0">
                <a:solidFill>
                  <a:srgbClr val="FF0000"/>
                </a:solidFill>
              </a:rPr>
              <a:t> and an images of a cartoon character with a cross facial expression, body language and different fonts in a speech bubble.</a:t>
            </a:r>
            <a:endParaRPr lang="en-US" dirty="0" smtClean="0"/>
          </a:p>
        </p:txBody>
      </p:sp>
      <p:sp>
        <p:nvSpPr>
          <p:cNvPr id="4" name="Slide Number Placeholder 3"/>
          <p:cNvSpPr>
            <a:spLocks noGrp="1"/>
          </p:cNvSpPr>
          <p:nvPr>
            <p:ph type="sldNum" sz="quarter" idx="10"/>
          </p:nvPr>
        </p:nvSpPr>
        <p:spPr/>
        <p:txBody>
          <a:bodyPr/>
          <a:lstStyle/>
          <a:p>
            <a:fld id="{105FC25A-1D42-4859-828C-26D884ED84C8}" type="slidenum">
              <a:rPr lang="en-GB" smtClean="0"/>
              <a:t>31</a:t>
            </a:fld>
            <a:endParaRPr lang="en-GB"/>
          </a:p>
        </p:txBody>
      </p:sp>
    </p:spTree>
    <p:extLst>
      <p:ext uri="{BB962C8B-B14F-4D97-AF65-F5344CB8AC3E}">
        <p14:creationId xmlns:p14="http://schemas.microsoft.com/office/powerpoint/2010/main" val="4157727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5.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ustDataLst>
      <p:tags r:id="rId1"/>
    </p:custDataLst>
    <p:extLst>
      <p:ext uri="{BB962C8B-B14F-4D97-AF65-F5344CB8AC3E}">
        <p14:creationId xmlns:p14="http://schemas.microsoft.com/office/powerpoint/2010/main" val="23629823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6" name="Oval 35"/>
          <p:cNvSpPr/>
          <p:nvPr userDrawn="1"/>
        </p:nvSpPr>
        <p:spPr>
          <a:xfrm>
            <a:off x="914400" y="165843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p:cNvSpPr/>
          <p:nvPr userDrawn="1"/>
        </p:nvSpPr>
        <p:spPr>
          <a:xfrm>
            <a:off x="3200937" y="168595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Oval 37"/>
          <p:cNvSpPr/>
          <p:nvPr userDrawn="1"/>
        </p:nvSpPr>
        <p:spPr>
          <a:xfrm>
            <a:off x="5423959" y="1685950"/>
            <a:ext cx="1932967" cy="1932967"/>
          </a:xfrm>
          <a:prstGeom prst="ellipse">
            <a:avLst/>
          </a:prstGeom>
          <a:noFill/>
          <a:ln w="76200">
            <a:solidFill>
              <a:srgbClr val="1073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p:cNvSpPr/>
          <p:nvPr userDrawn="1"/>
        </p:nvSpPr>
        <p:spPr>
          <a:xfrm>
            <a:off x="2071167" y="4163032"/>
            <a:ext cx="1932967" cy="1932967"/>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Oval 40"/>
          <p:cNvSpPr/>
          <p:nvPr userDrawn="1"/>
        </p:nvSpPr>
        <p:spPr>
          <a:xfrm>
            <a:off x="4407721" y="4155357"/>
            <a:ext cx="1932967" cy="1932967"/>
          </a:xfrm>
          <a:prstGeom prst="ellipse">
            <a:avLst/>
          </a:prstGeom>
          <a:noFill/>
          <a:ln w="76200">
            <a:solidFill>
              <a:srgbClr val="A4C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Picture Placeholder 46"/>
          <p:cNvSpPr>
            <a:spLocks noGrp="1"/>
          </p:cNvSpPr>
          <p:nvPr>
            <p:ph type="pic" sz="quarter" idx="10"/>
          </p:nvPr>
        </p:nvSpPr>
        <p:spPr>
          <a:xfrm>
            <a:off x="1219200" y="2057400"/>
            <a:ext cx="1307411" cy="1080113"/>
          </a:xfrm>
          <a:prstGeom prst="rect">
            <a:avLst/>
          </a:prstGeom>
        </p:spPr>
        <p:txBody>
          <a:bodyPr/>
          <a:lstStyle/>
          <a:p>
            <a:endParaRPr lang="en-ZA" dirty="0"/>
          </a:p>
        </p:txBody>
      </p:sp>
      <p:sp>
        <p:nvSpPr>
          <p:cNvPr id="48" name="Picture Placeholder 46"/>
          <p:cNvSpPr>
            <a:spLocks noGrp="1"/>
          </p:cNvSpPr>
          <p:nvPr>
            <p:ph type="pic" sz="quarter" idx="11"/>
          </p:nvPr>
        </p:nvSpPr>
        <p:spPr>
          <a:xfrm>
            <a:off x="2438400" y="4572001"/>
            <a:ext cx="1199060" cy="1071058"/>
          </a:xfrm>
          <a:prstGeom prst="rect">
            <a:avLst/>
          </a:prstGeom>
        </p:spPr>
        <p:txBody>
          <a:bodyPr/>
          <a:lstStyle/>
          <a:p>
            <a:endParaRPr lang="en-ZA" dirty="0"/>
          </a:p>
        </p:txBody>
      </p:sp>
      <p:sp>
        <p:nvSpPr>
          <p:cNvPr id="49" name="Picture Placeholder 46"/>
          <p:cNvSpPr>
            <a:spLocks noGrp="1"/>
          </p:cNvSpPr>
          <p:nvPr>
            <p:ph type="pic" sz="quarter" idx="12"/>
          </p:nvPr>
        </p:nvSpPr>
        <p:spPr>
          <a:xfrm>
            <a:off x="4800600" y="4600621"/>
            <a:ext cx="1169598" cy="1042438"/>
          </a:xfrm>
          <a:prstGeom prst="rect">
            <a:avLst/>
          </a:prstGeom>
        </p:spPr>
        <p:txBody>
          <a:bodyPr/>
          <a:lstStyle/>
          <a:p>
            <a:endParaRPr lang="en-ZA" dirty="0"/>
          </a:p>
        </p:txBody>
      </p:sp>
      <p:sp>
        <p:nvSpPr>
          <p:cNvPr id="50" name="Picture Placeholder 46"/>
          <p:cNvSpPr>
            <a:spLocks noGrp="1"/>
          </p:cNvSpPr>
          <p:nvPr>
            <p:ph type="pic" sz="quarter" idx="13"/>
          </p:nvPr>
        </p:nvSpPr>
        <p:spPr>
          <a:xfrm>
            <a:off x="3505200" y="2120287"/>
            <a:ext cx="1307410" cy="1080113"/>
          </a:xfrm>
          <a:prstGeom prst="rect">
            <a:avLst/>
          </a:prstGeom>
        </p:spPr>
        <p:txBody>
          <a:bodyPr/>
          <a:lstStyle/>
          <a:p>
            <a:endParaRPr lang="en-ZA" dirty="0"/>
          </a:p>
        </p:txBody>
      </p:sp>
      <p:sp>
        <p:nvSpPr>
          <p:cNvPr id="51" name="Picture Placeholder 46"/>
          <p:cNvSpPr>
            <a:spLocks noGrp="1"/>
          </p:cNvSpPr>
          <p:nvPr>
            <p:ph type="pic" sz="quarter" idx="14"/>
          </p:nvPr>
        </p:nvSpPr>
        <p:spPr>
          <a:xfrm>
            <a:off x="5791201" y="2130210"/>
            <a:ext cx="1295399" cy="1070190"/>
          </a:xfrm>
          <a:prstGeom prst="rect">
            <a:avLst/>
          </a:prstGeom>
        </p:spPr>
        <p:txBody>
          <a:bodyPr/>
          <a:lstStyle/>
          <a:p>
            <a:endParaRPr lang="en-ZA" dirty="0"/>
          </a:p>
        </p:txBody>
      </p:sp>
      <p:sp>
        <p:nvSpPr>
          <p:cNvPr id="55" name="Text Placeholder 54"/>
          <p:cNvSpPr>
            <a:spLocks noGrp="1"/>
          </p:cNvSpPr>
          <p:nvPr>
            <p:ph type="body" sz="quarter" idx="15"/>
          </p:nvPr>
        </p:nvSpPr>
        <p:spPr>
          <a:xfrm>
            <a:off x="2008949" y="3699638"/>
            <a:ext cx="2057400" cy="436688"/>
          </a:xfrm>
          <a:prstGeom prst="rect">
            <a:avLst/>
          </a:prstGeom>
        </p:spPr>
        <p:txBody>
          <a:bodyPr/>
          <a:lstStyle>
            <a:lvl1pPr marL="0" indent="0" algn="ctr">
              <a:buNone/>
              <a:defRPr sz="1800" b="1"/>
            </a:lvl1pPr>
          </a:lstStyle>
          <a:p>
            <a:pPr lvl="0"/>
            <a:endParaRPr lang="en-ZA" dirty="0"/>
          </a:p>
        </p:txBody>
      </p:sp>
      <p:sp>
        <p:nvSpPr>
          <p:cNvPr id="56" name="Text Placeholder 54"/>
          <p:cNvSpPr>
            <a:spLocks noGrp="1"/>
          </p:cNvSpPr>
          <p:nvPr>
            <p:ph type="body" sz="quarter" idx="16"/>
          </p:nvPr>
        </p:nvSpPr>
        <p:spPr>
          <a:xfrm>
            <a:off x="852183" y="1162483"/>
            <a:ext cx="2057400" cy="436688"/>
          </a:xfrm>
          <a:prstGeom prst="rect">
            <a:avLst/>
          </a:prstGeom>
        </p:spPr>
        <p:txBody>
          <a:bodyPr/>
          <a:lstStyle>
            <a:lvl1pPr marL="0" indent="0" algn="ctr">
              <a:buFont typeface="Arial" panose="020B0604020202020204" pitchFamily="34" charset="0"/>
              <a:buNone/>
              <a:defRPr sz="1800" b="1"/>
            </a:lvl1pPr>
          </a:lstStyle>
          <a:p>
            <a:pPr lvl="0"/>
            <a:endParaRPr lang="en-ZA" dirty="0"/>
          </a:p>
        </p:txBody>
      </p:sp>
      <p:sp>
        <p:nvSpPr>
          <p:cNvPr id="57" name="Text Placeholder 54"/>
          <p:cNvSpPr>
            <a:spLocks noGrp="1"/>
          </p:cNvSpPr>
          <p:nvPr>
            <p:ph type="body" sz="quarter" idx="17"/>
          </p:nvPr>
        </p:nvSpPr>
        <p:spPr>
          <a:xfrm>
            <a:off x="3138719" y="1211288"/>
            <a:ext cx="2057400" cy="436688"/>
          </a:xfrm>
          <a:prstGeom prst="rect">
            <a:avLst/>
          </a:prstGeom>
        </p:spPr>
        <p:txBody>
          <a:bodyPr/>
          <a:lstStyle>
            <a:lvl1pPr marL="0" indent="0" algn="ctr">
              <a:buNone/>
              <a:defRPr sz="1800" b="1"/>
            </a:lvl1pPr>
          </a:lstStyle>
          <a:p>
            <a:pPr lvl="0"/>
            <a:endParaRPr lang="en-ZA" dirty="0"/>
          </a:p>
        </p:txBody>
      </p:sp>
      <p:sp>
        <p:nvSpPr>
          <p:cNvPr id="59" name="Text Placeholder 54"/>
          <p:cNvSpPr>
            <a:spLocks noGrp="1"/>
          </p:cNvSpPr>
          <p:nvPr>
            <p:ph type="body" sz="quarter" idx="19"/>
          </p:nvPr>
        </p:nvSpPr>
        <p:spPr>
          <a:xfrm>
            <a:off x="5358802" y="1189412"/>
            <a:ext cx="2057400" cy="436688"/>
          </a:xfrm>
          <a:prstGeom prst="rect">
            <a:avLst/>
          </a:prstGeom>
        </p:spPr>
        <p:txBody>
          <a:bodyPr/>
          <a:lstStyle>
            <a:lvl1pPr marL="0" indent="0" algn="ctr">
              <a:buNone/>
              <a:defRPr sz="1800" b="1"/>
            </a:lvl1pPr>
          </a:lstStyle>
          <a:p>
            <a:pPr lvl="0"/>
            <a:endParaRPr lang="en-ZA" dirty="0"/>
          </a:p>
        </p:txBody>
      </p:sp>
      <p:sp>
        <p:nvSpPr>
          <p:cNvPr id="60" name="Text Placeholder 54"/>
          <p:cNvSpPr>
            <a:spLocks noGrp="1"/>
          </p:cNvSpPr>
          <p:nvPr>
            <p:ph type="body" sz="quarter" idx="20"/>
          </p:nvPr>
        </p:nvSpPr>
        <p:spPr>
          <a:xfrm>
            <a:off x="4355502" y="3678767"/>
            <a:ext cx="2057400" cy="436688"/>
          </a:xfrm>
          <a:prstGeom prst="rect">
            <a:avLst/>
          </a:prstGeom>
        </p:spPr>
        <p:txBody>
          <a:bodyPr/>
          <a:lstStyle>
            <a:lvl1pPr marL="0" indent="0" algn="ctr">
              <a:buNone/>
              <a:defRPr sz="1800" b="1"/>
            </a:lvl1pPr>
          </a:lstStyle>
          <a:p>
            <a:pPr lvl="0"/>
            <a:endParaRPr lang="en-ZA" dirty="0"/>
          </a:p>
        </p:txBody>
      </p:sp>
      <p:sp>
        <p:nvSpPr>
          <p:cNvPr id="61"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Tree>
    <p:custDataLst>
      <p:tags r:id="rId1"/>
    </p:custDataLst>
    <p:extLst>
      <p:ext uri="{BB962C8B-B14F-4D97-AF65-F5344CB8AC3E}">
        <p14:creationId xmlns:p14="http://schemas.microsoft.com/office/powerpoint/2010/main" val="145615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nodePh="1">
                                  <p:stCondLst>
                                    <p:cond delay="0"/>
                                  </p:stCondLst>
                                  <p:endCondLst>
                                    <p:cond evt="begin" delay="0">
                                      <p:tn val="5"/>
                                    </p:cond>
                                  </p:endCondLst>
                                  <p:childTnLst>
                                    <p:set>
                                      <p:cBhvr>
                                        <p:cTn id="6" dur="1" fill="hold">
                                          <p:stCondLst>
                                            <p:cond delay="0"/>
                                          </p:stCondLst>
                                        </p:cTn>
                                        <p:tgtEl>
                                          <p:spTgt spid="56">
                                            <p:txEl>
                                              <p:pRg st="0" end="0"/>
                                            </p:txEl>
                                          </p:spTgt>
                                        </p:tgtEl>
                                        <p:attrNameLst>
                                          <p:attrName>style.visibility</p:attrName>
                                        </p:attrNameLst>
                                      </p:cBhvr>
                                      <p:to>
                                        <p:strVal val="visible"/>
                                      </p:to>
                                    </p:set>
                                    <p:anim calcmode="lin" valueType="num">
                                      <p:cBhvr>
                                        <p:cTn id="7" dur="5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heel(1)">
                                      <p:cBhvr>
                                        <p:cTn id="12" dur="1000"/>
                                        <p:tgtEl>
                                          <p:spTgt spid="36"/>
                                        </p:tgtEl>
                                      </p:cBhvr>
                                    </p:animEffect>
                                  </p:childTnLst>
                                </p:cTn>
                              </p:par>
                            </p:childTnLst>
                          </p:cTn>
                        </p:par>
                        <p:par>
                          <p:cTn id="13" fill="hold">
                            <p:stCondLst>
                              <p:cond delay="1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nodePh="1">
                                  <p:stCondLst>
                                    <p:cond delay="0"/>
                                  </p:stCondLst>
                                  <p:endCondLst>
                                    <p:cond evt="begin" delay="0">
                                      <p:tn val="19"/>
                                    </p:cond>
                                  </p:endCondLst>
                                  <p:childTnLst>
                                    <p:set>
                                      <p:cBhvr>
                                        <p:cTn id="20" dur="1" fill="hold">
                                          <p:stCondLst>
                                            <p:cond delay="0"/>
                                          </p:stCondLst>
                                        </p:cTn>
                                        <p:tgtEl>
                                          <p:spTgt spid="57">
                                            <p:txEl>
                                              <p:pRg st="0" end="0"/>
                                            </p:txEl>
                                          </p:spTgt>
                                        </p:tgtEl>
                                        <p:attrNameLst>
                                          <p:attrName>style.visibility</p:attrName>
                                        </p:attrNameLst>
                                      </p:cBhvr>
                                      <p:to>
                                        <p:strVal val="visible"/>
                                      </p:to>
                                    </p:set>
                                    <p:anim calcmode="lin" valueType="num">
                                      <p:cBhvr>
                                        <p:cTn id="21" dur="500" fill="hold"/>
                                        <p:tgtEl>
                                          <p:spTgt spid="57">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7">
                                            <p:txEl>
                                              <p:pRg st="0" end="0"/>
                                            </p:txEl>
                                          </p:spTgt>
                                        </p:tgtEl>
                                        <p:attrNameLst>
                                          <p:attrName>ppt_h</p:attrName>
                                        </p:attrNameLst>
                                      </p:cBhvr>
                                      <p:tavLst>
                                        <p:tav tm="0">
                                          <p:val>
                                            <p:fltVal val="0"/>
                                          </p:val>
                                        </p:tav>
                                        <p:tav tm="100000">
                                          <p:val>
                                            <p:strVal val="#ppt_h"/>
                                          </p:val>
                                        </p:tav>
                                      </p:tavLst>
                                    </p:anim>
                                  </p:childTnLst>
                                </p:cTn>
                              </p:par>
                              <p:par>
                                <p:cTn id="23" presetID="21" presetClass="entr" presetSubtype="1"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heel(1)">
                                      <p:cBhvr>
                                        <p:cTn id="25" dur="1000"/>
                                        <p:tgtEl>
                                          <p:spTgt spid="37"/>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nodePh="1">
                                  <p:stCondLst>
                                    <p:cond delay="0"/>
                                  </p:stCondLst>
                                  <p:endCondLst>
                                    <p:cond evt="begin" delay="0">
                                      <p:tn val="31"/>
                                    </p:cond>
                                  </p:endCondLst>
                                  <p:childTnLst>
                                    <p:set>
                                      <p:cBhvr>
                                        <p:cTn id="32" dur="1" fill="hold">
                                          <p:stCondLst>
                                            <p:cond delay="0"/>
                                          </p:stCondLst>
                                        </p:cTn>
                                        <p:tgtEl>
                                          <p:spTgt spid="59">
                                            <p:txEl>
                                              <p:pRg st="0" end="0"/>
                                            </p:txEl>
                                          </p:spTgt>
                                        </p:tgtEl>
                                        <p:attrNameLst>
                                          <p:attrName>style.visibility</p:attrName>
                                        </p:attrNameLst>
                                      </p:cBhvr>
                                      <p:to>
                                        <p:strVal val="visible"/>
                                      </p:to>
                                    </p:set>
                                    <p:anim calcmode="lin" valueType="num">
                                      <p:cBhvr>
                                        <p:cTn id="33" dur="500" fill="hold"/>
                                        <p:tgtEl>
                                          <p:spTgt spid="59">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59">
                                            <p:txEl>
                                              <p:pRg st="0" end="0"/>
                                            </p:txEl>
                                          </p:spTgt>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21" presetClass="entr" presetSubtype="1"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heel(1)">
                                      <p:cBhvr>
                                        <p:cTn id="38" dur="1000"/>
                                        <p:tgtEl>
                                          <p:spTgt spid="38"/>
                                        </p:tgtEl>
                                      </p:cBhvr>
                                    </p:animEffect>
                                  </p:childTnLst>
                                </p:cTn>
                              </p:par>
                            </p:childTnLst>
                          </p:cTn>
                        </p:par>
                        <p:par>
                          <p:cTn id="39" fill="hold">
                            <p:stCondLst>
                              <p:cond delay="1500"/>
                            </p:stCondLst>
                            <p:childTnLst>
                              <p:par>
                                <p:cTn id="40" presetID="10" presetClass="entr" presetSubtype="0" fill="hold" grpId="0" nodeType="afterEffect" nodePh="1">
                                  <p:stCondLst>
                                    <p:cond delay="0"/>
                                  </p:stCondLst>
                                  <p:endCondLst>
                                    <p:cond evt="begin" delay="0">
                                      <p:tn val="40"/>
                                    </p:cond>
                                  </p:end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nodePh="1">
                                  <p:stCondLst>
                                    <p:cond delay="0"/>
                                  </p:stCondLst>
                                  <p:endCondLst>
                                    <p:cond evt="begin" delay="0">
                                      <p:tn val="45"/>
                                    </p:cond>
                                  </p:endCondLst>
                                  <p:childTnLst>
                                    <p:set>
                                      <p:cBhvr>
                                        <p:cTn id="46" dur="1" fill="hold">
                                          <p:stCondLst>
                                            <p:cond delay="0"/>
                                          </p:stCondLst>
                                        </p:cTn>
                                        <p:tgtEl>
                                          <p:spTgt spid="55">
                                            <p:txEl>
                                              <p:pRg st="0" end="0"/>
                                            </p:txEl>
                                          </p:spTgt>
                                        </p:tgtEl>
                                        <p:attrNameLst>
                                          <p:attrName>style.visibility</p:attrName>
                                        </p:attrNameLst>
                                      </p:cBhvr>
                                      <p:to>
                                        <p:strVal val="visible"/>
                                      </p:to>
                                    </p:set>
                                    <p:anim calcmode="lin" valueType="num">
                                      <p:cBhvr>
                                        <p:cTn id="47" dur="5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55">
                                            <p:txEl>
                                              <p:pRg st="0" end="0"/>
                                            </p:txEl>
                                          </p:spTgt>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heel(1)">
                                      <p:cBhvr>
                                        <p:cTn id="52" dur="1000"/>
                                        <p:tgtEl>
                                          <p:spTgt spid="39"/>
                                        </p:tgtEl>
                                      </p:cBhvr>
                                    </p:animEffect>
                                  </p:childTnLst>
                                </p:cTn>
                              </p:par>
                            </p:childTnLst>
                          </p:cTn>
                        </p:par>
                        <p:par>
                          <p:cTn id="53" fill="hold">
                            <p:stCondLst>
                              <p:cond delay="1500"/>
                            </p:stCondLst>
                            <p:childTnLst>
                              <p:par>
                                <p:cTn id="54" presetID="10" presetClass="entr" presetSubtype="0" fill="hold" grpId="0" nodeType="afterEffect" nodePh="1">
                                  <p:stCondLst>
                                    <p:cond delay="0"/>
                                  </p:stCondLst>
                                  <p:endCondLst>
                                    <p:cond evt="begin" delay="0">
                                      <p:tn val="54"/>
                                    </p:cond>
                                  </p:end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nodePh="1">
                                  <p:stCondLst>
                                    <p:cond delay="0"/>
                                  </p:stCondLst>
                                  <p:endCondLst>
                                    <p:cond evt="begin" delay="0">
                                      <p:tn val="59"/>
                                    </p:cond>
                                  </p:endCondLst>
                                  <p:childTnLst>
                                    <p:set>
                                      <p:cBhvr>
                                        <p:cTn id="60" dur="1" fill="hold">
                                          <p:stCondLst>
                                            <p:cond delay="0"/>
                                          </p:stCondLst>
                                        </p:cTn>
                                        <p:tgtEl>
                                          <p:spTgt spid="60">
                                            <p:txEl>
                                              <p:pRg st="0" end="0"/>
                                            </p:txEl>
                                          </p:spTgt>
                                        </p:tgtEl>
                                        <p:attrNameLst>
                                          <p:attrName>style.visibility</p:attrName>
                                        </p:attrNameLst>
                                      </p:cBhvr>
                                      <p:to>
                                        <p:strVal val="visible"/>
                                      </p:to>
                                    </p:set>
                                    <p:anim calcmode="lin" valueType="num">
                                      <p:cBhvr>
                                        <p:cTn id="61" dur="500" fill="hold"/>
                                        <p:tgtEl>
                                          <p:spTgt spid="60">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60">
                                            <p:txEl>
                                              <p:pRg st="0" end="0"/>
                                            </p:txEl>
                                          </p:spTgt>
                                        </p:tgtEl>
                                        <p:attrNameLst>
                                          <p:attrName>ppt_h</p:attrName>
                                        </p:attrNameLst>
                                      </p:cBhvr>
                                      <p:tavLst>
                                        <p:tav tm="0">
                                          <p:val>
                                            <p:fltVal val="0"/>
                                          </p:val>
                                        </p:tav>
                                        <p:tav tm="100000">
                                          <p:val>
                                            <p:strVal val="#ppt_h"/>
                                          </p:val>
                                        </p:tav>
                                      </p:tavLst>
                                    </p:anim>
                                  </p:childTnLst>
                                </p:cTn>
                              </p:par>
                            </p:childTnLst>
                          </p:cTn>
                        </p:par>
                        <p:par>
                          <p:cTn id="63" fill="hold">
                            <p:stCondLst>
                              <p:cond delay="500"/>
                            </p:stCondLst>
                            <p:childTnLst>
                              <p:par>
                                <p:cTn id="64" presetID="21" presetClass="entr" presetSubtype="1"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wheel(1)">
                                      <p:cBhvr>
                                        <p:cTn id="66" dur="1000"/>
                                        <p:tgtEl>
                                          <p:spTgt spid="41"/>
                                        </p:tgtEl>
                                      </p:cBhvr>
                                    </p:animEffect>
                                  </p:childTnLst>
                                </p:cTn>
                              </p:par>
                            </p:childTnLst>
                          </p:cTn>
                        </p:par>
                        <p:par>
                          <p:cTn id="67" fill="hold">
                            <p:stCondLst>
                              <p:cond delay="1500"/>
                            </p:stCondLst>
                            <p:childTnLst>
                              <p:par>
                                <p:cTn id="68" presetID="10" presetClass="entr" presetSubtype="0" fill="hold" grpId="0" nodeType="afterEffect" nodePh="1">
                                  <p:stCondLst>
                                    <p:cond delay="0"/>
                                  </p:stCondLst>
                                  <p:endCondLst>
                                    <p:cond evt="begin" delay="0">
                                      <p:tn val="68"/>
                                    </p:cond>
                                  </p:end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1" grpId="0" animBg="1"/>
      <p:bldP spid="47" grpId="0"/>
      <p:bldP spid="48" grpId="0"/>
      <p:bldP spid="49" grpId="0"/>
      <p:bldP spid="50" grpId="0"/>
      <p:bldP spid="51" grpId="0"/>
      <p:bldP spid="55"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55"/>
                        </p:tgtEl>
                        <p:attrNameLst>
                          <p:attrName>style.visibility</p:attrName>
                        </p:attrNameLst>
                      </p:cBhvr>
                      <p:to>
                        <p:strVal val="visible"/>
                      </p:to>
                    </p:set>
                    <p:anim calcmode="lin" valueType="num">
                      <p:cBhvr>
                        <p:cTn dur="500" fill="hold"/>
                        <p:tgtEl>
                          <p:spTgt spid="55"/>
                        </p:tgtEl>
                        <p:attrNameLst>
                          <p:attrName>ppt_w</p:attrName>
                        </p:attrNameLst>
                      </p:cBhvr>
                      <p:tavLst>
                        <p:tav tm="0">
                          <p:val>
                            <p:fltVal val="0"/>
                          </p:val>
                        </p:tav>
                        <p:tav tm="100000">
                          <p:val>
                            <p:strVal val="#ppt_w"/>
                          </p:val>
                        </p:tav>
                      </p:tavLst>
                    </p:anim>
                    <p:anim calcmode="lin" valueType="num">
                      <p:cBhvr>
                        <p:cTn dur="500" fill="hold"/>
                        <p:tgtEl>
                          <p:spTgt spid="55"/>
                        </p:tgtEl>
                        <p:attrNameLst>
                          <p:attrName>ppt_h</p:attrName>
                        </p:attrNameLst>
                      </p:cBhvr>
                      <p:tavLst>
                        <p:tav tm="0">
                          <p:val>
                            <p:fltVal val="0"/>
                          </p:val>
                        </p:tav>
                        <p:tav tm="100000">
                          <p:val>
                            <p:strVal val="#ppt_h"/>
                          </p:val>
                        </p:tav>
                      </p:tavLst>
                    </p:anim>
                  </p:childTnLst>
                </p:cTn>
              </p:par>
            </p:tnLst>
          </p:tmpl>
        </p:tmplLst>
      </p:bldP>
      <p:bldP spid="56"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56"/>
                        </p:tgtEl>
                        <p:attrNameLst>
                          <p:attrName>style.visibility</p:attrName>
                        </p:attrNameLst>
                      </p:cBhvr>
                      <p:to>
                        <p:strVal val="visible"/>
                      </p:to>
                    </p:set>
                    <p:anim calcmode="lin" valueType="num">
                      <p:cBhvr>
                        <p:cTn dur="500" fill="hold"/>
                        <p:tgtEl>
                          <p:spTgt spid="56"/>
                        </p:tgtEl>
                        <p:attrNameLst>
                          <p:attrName>ppt_w</p:attrName>
                        </p:attrNameLst>
                      </p:cBhvr>
                      <p:tavLst>
                        <p:tav tm="0">
                          <p:val>
                            <p:fltVal val="0"/>
                          </p:val>
                        </p:tav>
                        <p:tav tm="100000">
                          <p:val>
                            <p:strVal val="#ppt_w"/>
                          </p:val>
                        </p:tav>
                      </p:tavLst>
                    </p:anim>
                    <p:anim calcmode="lin" valueType="num">
                      <p:cBhvr>
                        <p:cTn dur="500" fill="hold"/>
                        <p:tgtEl>
                          <p:spTgt spid="56"/>
                        </p:tgtEl>
                        <p:attrNameLst>
                          <p:attrName>ppt_h</p:attrName>
                        </p:attrNameLst>
                      </p:cBhvr>
                      <p:tavLst>
                        <p:tav tm="0">
                          <p:val>
                            <p:fltVal val="0"/>
                          </p:val>
                        </p:tav>
                        <p:tav tm="100000">
                          <p:val>
                            <p:strVal val="#ppt_h"/>
                          </p:val>
                        </p:tav>
                      </p:tavLst>
                    </p:anim>
                  </p:childTnLst>
                </p:cTn>
              </p:par>
            </p:tnLst>
          </p:tmpl>
        </p:tmplLst>
      </p:bldP>
      <p:bldP spid="57"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57"/>
                        </p:tgtEl>
                        <p:attrNameLst>
                          <p:attrName>style.visibility</p:attrName>
                        </p:attrNameLst>
                      </p:cBhvr>
                      <p:to>
                        <p:strVal val="visible"/>
                      </p:to>
                    </p:set>
                    <p:anim calcmode="lin" valueType="num">
                      <p:cBhvr>
                        <p:cTn dur="500" fill="hold"/>
                        <p:tgtEl>
                          <p:spTgt spid="57"/>
                        </p:tgtEl>
                        <p:attrNameLst>
                          <p:attrName>ppt_w</p:attrName>
                        </p:attrNameLst>
                      </p:cBhvr>
                      <p:tavLst>
                        <p:tav tm="0">
                          <p:val>
                            <p:fltVal val="0"/>
                          </p:val>
                        </p:tav>
                        <p:tav tm="100000">
                          <p:val>
                            <p:strVal val="#ppt_w"/>
                          </p:val>
                        </p:tav>
                      </p:tavLst>
                    </p:anim>
                    <p:anim calcmode="lin" valueType="num">
                      <p:cBhvr>
                        <p:cTn dur="500" fill="hold"/>
                        <p:tgtEl>
                          <p:spTgt spid="57"/>
                        </p:tgtEl>
                        <p:attrNameLst>
                          <p:attrName>ppt_h</p:attrName>
                        </p:attrNameLst>
                      </p:cBhvr>
                      <p:tavLst>
                        <p:tav tm="0">
                          <p:val>
                            <p:fltVal val="0"/>
                          </p:val>
                        </p:tav>
                        <p:tav tm="100000">
                          <p:val>
                            <p:strVal val="#ppt_h"/>
                          </p:val>
                        </p:tav>
                      </p:tavLst>
                    </p:anim>
                  </p:childTnLst>
                </p:cTn>
              </p:par>
            </p:tnLst>
          </p:tmpl>
        </p:tmplLst>
      </p:bldP>
      <p:bldP spid="59"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59"/>
                        </p:tgtEl>
                        <p:attrNameLst>
                          <p:attrName>style.visibility</p:attrName>
                        </p:attrNameLst>
                      </p:cBhvr>
                      <p:to>
                        <p:strVal val="visible"/>
                      </p:to>
                    </p:set>
                    <p:anim calcmode="lin" valueType="num">
                      <p:cBhvr>
                        <p:cTn dur="500" fill="hold"/>
                        <p:tgtEl>
                          <p:spTgt spid="59"/>
                        </p:tgtEl>
                        <p:attrNameLst>
                          <p:attrName>ppt_w</p:attrName>
                        </p:attrNameLst>
                      </p:cBhvr>
                      <p:tavLst>
                        <p:tav tm="0">
                          <p:val>
                            <p:fltVal val="0"/>
                          </p:val>
                        </p:tav>
                        <p:tav tm="100000">
                          <p:val>
                            <p:strVal val="#ppt_w"/>
                          </p:val>
                        </p:tav>
                      </p:tavLst>
                    </p:anim>
                    <p:anim calcmode="lin" valueType="num">
                      <p:cBhvr>
                        <p:cTn dur="500" fill="hold"/>
                        <p:tgtEl>
                          <p:spTgt spid="59"/>
                        </p:tgtEl>
                        <p:attrNameLst>
                          <p:attrName>ppt_h</p:attrName>
                        </p:attrNameLst>
                      </p:cBhvr>
                      <p:tavLst>
                        <p:tav tm="0">
                          <p:val>
                            <p:fltVal val="0"/>
                          </p:val>
                        </p:tav>
                        <p:tav tm="100000">
                          <p:val>
                            <p:strVal val="#ppt_h"/>
                          </p:val>
                        </p:tav>
                      </p:tavLst>
                    </p:anim>
                  </p:childTnLst>
                </p:cTn>
              </p:par>
            </p:tnLst>
          </p:tmpl>
        </p:tmplLst>
      </p:bldP>
      <p:bldP spid="60" grpId="0" build="p">
        <p:tmplLst>
          <p:tmpl lvl="1">
            <p:tnLst>
              <p:par>
                <p:cTn presetID="23" presetClass="entr" presetSubtype="16" fill="hold" nodeType="clickEffect" nodePh="1">
                  <p:stCondLst>
                    <p:cond delay="0"/>
                  </p:stCondLst>
                  <p:endCondLst>
                    <p:cond delay="0"/>
                  </p:endCondLst>
                  <p:childTnLst>
                    <p:set>
                      <p:cBhvr>
                        <p:cTn dur="1" fill="hold">
                          <p:stCondLst>
                            <p:cond delay="0"/>
                          </p:stCondLst>
                        </p:cTn>
                        <p:tgtEl>
                          <p:spTgt spid="60"/>
                        </p:tgtEl>
                        <p:attrNameLst>
                          <p:attrName>style.visibility</p:attrName>
                        </p:attrNameLst>
                      </p:cBhvr>
                      <p:to>
                        <p:strVal val="visible"/>
                      </p:to>
                    </p:set>
                    <p:anim calcmode="lin" valueType="num">
                      <p:cBhvr>
                        <p:cTn dur="500" fill="hold"/>
                        <p:tgtEl>
                          <p:spTgt spid="60"/>
                        </p:tgtEl>
                        <p:attrNameLst>
                          <p:attrName>ppt_w</p:attrName>
                        </p:attrNameLst>
                      </p:cBhvr>
                      <p:tavLst>
                        <p:tav tm="0">
                          <p:val>
                            <p:fltVal val="0"/>
                          </p:val>
                        </p:tav>
                        <p:tav tm="100000">
                          <p:val>
                            <p:strVal val="#ppt_w"/>
                          </p:val>
                        </p:tav>
                      </p:tavLst>
                    </p:anim>
                    <p:anim calcmode="lin" valueType="num">
                      <p:cBhvr>
                        <p:cTn dur="500" fill="hold"/>
                        <p:tgtEl>
                          <p:spTgt spid="60"/>
                        </p:tgtEl>
                        <p:attrNameLst>
                          <p:attrName>ppt_h</p:attrName>
                        </p:attrNameLst>
                      </p:cBhvr>
                      <p:tavLst>
                        <p:tav tm="0">
                          <p:val>
                            <p:fltVal val="0"/>
                          </p:val>
                        </p:tav>
                        <p:tav tm="100000">
                          <p:val>
                            <p:strVal val="#ppt_h"/>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0" name="Content Placeholder 2"/>
          <p:cNvSpPr>
            <a:spLocks noGrp="1"/>
          </p:cNvSpPr>
          <p:nvPr>
            <p:ph idx="1"/>
          </p:nvPr>
        </p:nvSpPr>
        <p:spPr>
          <a:xfrm>
            <a:off x="381573" y="1264098"/>
            <a:ext cx="7905751" cy="4891088"/>
          </a:xfrm>
          <a:prstGeom prst="rect">
            <a:avLst/>
          </a:prstGeom>
        </p:spPr>
        <p:txBody>
          <a:bodyPr/>
          <a:lstStyle/>
          <a:p>
            <a:pPr lvl="0"/>
            <a:r>
              <a:rPr lang="en-US" dirty="0" smtClean="0"/>
              <a:t>Click to edit Master text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4620" y="1957913"/>
            <a:ext cx="1418950" cy="340323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112498" flipH="1">
            <a:off x="1421919" y="1892083"/>
            <a:ext cx="2016992" cy="168347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826175">
            <a:off x="5166677" y="1744229"/>
            <a:ext cx="2016992" cy="1683473"/>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46303" flipH="1" flipV="1">
            <a:off x="1096094" y="3994966"/>
            <a:ext cx="2456689" cy="2050464"/>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024364" flipV="1">
            <a:off x="5154126" y="3685910"/>
            <a:ext cx="2456689" cy="2050464"/>
          </a:xfrm>
          <a:prstGeom prst="rect">
            <a:avLst/>
          </a:prstGeom>
        </p:spPr>
      </p:pic>
      <p:sp>
        <p:nvSpPr>
          <p:cNvPr id="22" name="Picture Placeholder 21"/>
          <p:cNvSpPr>
            <a:spLocks noGrp="1"/>
          </p:cNvSpPr>
          <p:nvPr>
            <p:ph type="pic" sz="quarter" idx="10"/>
          </p:nvPr>
        </p:nvSpPr>
        <p:spPr>
          <a:xfrm rot="21275439">
            <a:off x="1853895" y="2352294"/>
            <a:ext cx="1263919" cy="851782"/>
          </a:xfrm>
          <a:prstGeom prst="rect">
            <a:avLst/>
          </a:prstGeom>
        </p:spPr>
        <p:txBody>
          <a:bodyPr/>
          <a:lstStyle>
            <a:lvl1pPr>
              <a:defRPr sz="1050"/>
            </a:lvl1pPr>
          </a:lstStyle>
          <a:p>
            <a:endParaRPr lang="en-ZA" dirty="0"/>
          </a:p>
        </p:txBody>
      </p:sp>
      <p:sp>
        <p:nvSpPr>
          <p:cNvPr id="23" name="Picture Placeholder 21"/>
          <p:cNvSpPr>
            <a:spLocks noGrp="1"/>
          </p:cNvSpPr>
          <p:nvPr>
            <p:ph type="pic" sz="quarter" idx="11"/>
          </p:nvPr>
        </p:nvSpPr>
        <p:spPr>
          <a:xfrm>
            <a:off x="1661628" y="4809611"/>
            <a:ext cx="1263919" cy="851782"/>
          </a:xfrm>
          <a:prstGeom prst="rect">
            <a:avLst/>
          </a:prstGeom>
        </p:spPr>
        <p:txBody>
          <a:bodyPr/>
          <a:lstStyle>
            <a:lvl1pPr>
              <a:defRPr sz="1100"/>
            </a:lvl1pPr>
          </a:lstStyle>
          <a:p>
            <a:endParaRPr lang="en-ZA" dirty="0"/>
          </a:p>
        </p:txBody>
      </p:sp>
      <p:sp>
        <p:nvSpPr>
          <p:cNvPr id="24" name="Picture Placeholder 21"/>
          <p:cNvSpPr>
            <a:spLocks noGrp="1"/>
          </p:cNvSpPr>
          <p:nvPr>
            <p:ph type="pic" sz="quarter" idx="12"/>
          </p:nvPr>
        </p:nvSpPr>
        <p:spPr>
          <a:xfrm rot="21155365">
            <a:off x="5761213" y="4509773"/>
            <a:ext cx="1263919" cy="851782"/>
          </a:xfrm>
          <a:prstGeom prst="rect">
            <a:avLst/>
          </a:prstGeom>
        </p:spPr>
        <p:txBody>
          <a:bodyPr/>
          <a:lstStyle>
            <a:lvl1pPr>
              <a:defRPr sz="1050"/>
            </a:lvl1pPr>
          </a:lstStyle>
          <a:p>
            <a:endParaRPr lang="en-ZA" dirty="0"/>
          </a:p>
        </p:txBody>
      </p:sp>
      <p:sp>
        <p:nvSpPr>
          <p:cNvPr id="25" name="Picture Placeholder 21"/>
          <p:cNvSpPr>
            <a:spLocks noGrp="1"/>
          </p:cNvSpPr>
          <p:nvPr>
            <p:ph type="pic" sz="quarter" idx="13"/>
          </p:nvPr>
        </p:nvSpPr>
        <p:spPr>
          <a:xfrm rot="477593">
            <a:off x="5575728" y="2230678"/>
            <a:ext cx="1263919" cy="851782"/>
          </a:xfrm>
          <a:prstGeom prst="rect">
            <a:avLst/>
          </a:prstGeom>
        </p:spPr>
        <p:txBody>
          <a:bodyPr/>
          <a:lstStyle>
            <a:lvl1pPr>
              <a:defRPr sz="1200"/>
            </a:lvl1pPr>
          </a:lstStyle>
          <a:p>
            <a:endParaRPr lang="en-ZA" dirty="0"/>
          </a:p>
        </p:txBody>
      </p:sp>
      <p:sp>
        <p:nvSpPr>
          <p:cNvPr id="29" name="Text Placeholder 28"/>
          <p:cNvSpPr>
            <a:spLocks noGrp="1"/>
          </p:cNvSpPr>
          <p:nvPr>
            <p:ph type="body" sz="quarter" idx="14"/>
          </p:nvPr>
        </p:nvSpPr>
        <p:spPr>
          <a:xfrm rot="21313447">
            <a:off x="1791900" y="1984032"/>
            <a:ext cx="1277030" cy="381176"/>
          </a:xfrm>
          <a:prstGeom prst="rect">
            <a:avLst/>
          </a:prstGeom>
        </p:spPr>
        <p:txBody>
          <a:bodyPr/>
          <a:lstStyle>
            <a:lvl1pPr marL="0" indent="0">
              <a:buNone/>
              <a:defRPr sz="1600" b="1"/>
            </a:lvl1pPr>
          </a:lstStyle>
          <a:p>
            <a:pPr lvl="0"/>
            <a:endParaRPr lang="en-ZA" dirty="0"/>
          </a:p>
        </p:txBody>
      </p:sp>
      <p:sp>
        <p:nvSpPr>
          <p:cNvPr id="30" name="Text Placeholder 28"/>
          <p:cNvSpPr>
            <a:spLocks noGrp="1"/>
          </p:cNvSpPr>
          <p:nvPr>
            <p:ph type="body" sz="quarter" idx="15"/>
          </p:nvPr>
        </p:nvSpPr>
        <p:spPr>
          <a:xfrm rot="528046">
            <a:off x="5661322" y="1875932"/>
            <a:ext cx="1277030" cy="381176"/>
          </a:xfrm>
          <a:prstGeom prst="rect">
            <a:avLst/>
          </a:prstGeom>
        </p:spPr>
        <p:txBody>
          <a:bodyPr/>
          <a:lstStyle>
            <a:lvl1pPr marL="0" indent="0">
              <a:buNone/>
              <a:defRPr sz="1600" b="1"/>
            </a:lvl1pPr>
          </a:lstStyle>
          <a:p>
            <a:pPr lvl="0"/>
            <a:endParaRPr lang="en-ZA" dirty="0"/>
          </a:p>
        </p:txBody>
      </p:sp>
      <p:sp>
        <p:nvSpPr>
          <p:cNvPr id="31" name="Text Placeholder 28"/>
          <p:cNvSpPr>
            <a:spLocks noGrp="1"/>
          </p:cNvSpPr>
          <p:nvPr>
            <p:ph type="body" sz="quarter" idx="16"/>
          </p:nvPr>
        </p:nvSpPr>
        <p:spPr>
          <a:xfrm>
            <a:off x="1670066" y="4431821"/>
            <a:ext cx="1277030" cy="381176"/>
          </a:xfrm>
          <a:prstGeom prst="rect">
            <a:avLst/>
          </a:prstGeom>
        </p:spPr>
        <p:txBody>
          <a:bodyPr/>
          <a:lstStyle>
            <a:lvl1pPr marL="0" indent="0">
              <a:buNone/>
              <a:defRPr sz="1600" b="1"/>
            </a:lvl1pPr>
          </a:lstStyle>
          <a:p>
            <a:pPr lvl="0"/>
            <a:endParaRPr lang="en-ZA" dirty="0"/>
          </a:p>
        </p:txBody>
      </p:sp>
      <p:sp>
        <p:nvSpPr>
          <p:cNvPr id="32" name="Text Placeholder 28"/>
          <p:cNvSpPr>
            <a:spLocks noGrp="1"/>
          </p:cNvSpPr>
          <p:nvPr>
            <p:ph type="body" sz="quarter" idx="17"/>
          </p:nvPr>
        </p:nvSpPr>
        <p:spPr>
          <a:xfrm rot="21187633">
            <a:off x="5722466" y="4150750"/>
            <a:ext cx="1277030" cy="381176"/>
          </a:xfrm>
          <a:prstGeom prst="rect">
            <a:avLst/>
          </a:prstGeom>
        </p:spPr>
        <p:txBody>
          <a:bodyPr/>
          <a:lstStyle>
            <a:lvl1pPr marL="0" indent="0">
              <a:buNone/>
              <a:defRPr sz="1600" b="1"/>
            </a:lvl1pPr>
          </a:lstStyle>
          <a:p>
            <a:pPr lvl="0"/>
            <a:endParaRPr lang="en-ZA" dirty="0"/>
          </a:p>
        </p:txBody>
      </p:sp>
    </p:spTree>
    <p:extLst>
      <p:ext uri="{BB962C8B-B14F-4D97-AF65-F5344CB8AC3E}">
        <p14:creationId xmlns:p14="http://schemas.microsoft.com/office/powerpoint/2010/main" val="90380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18" presetClass="entr" presetSubtype="12" fill="hold" grpId="0" nodeType="withEffect" nodePh="1">
                                  <p:stCondLst>
                                    <p:cond delay="0"/>
                                  </p:stCondLst>
                                  <p:endCondLst>
                                    <p:cond evt="begin" delay="0">
                                      <p:tn val="16"/>
                                    </p:cond>
                                  </p:endCondLst>
                                  <p:childTnLst>
                                    <p:set>
                                      <p:cBhvr>
                                        <p:cTn id="17" dur="1" fill="hold">
                                          <p:stCondLst>
                                            <p:cond delay="0"/>
                                          </p:stCondLst>
                                        </p:cTn>
                                        <p:tgtEl>
                                          <p:spTgt spid="29">
                                            <p:txEl>
                                              <p:pRg st="0" end="0"/>
                                            </p:txEl>
                                          </p:spTgt>
                                        </p:tgtEl>
                                        <p:attrNameLst>
                                          <p:attrName>style.visibility</p:attrName>
                                        </p:attrNameLst>
                                      </p:cBhvr>
                                      <p:to>
                                        <p:strVal val="visible"/>
                                      </p:to>
                                    </p:set>
                                    <p:animEffect transition="in" filter="strips(downLeft)">
                                      <p:cBhvr>
                                        <p:cTn id="18" dur="500"/>
                                        <p:tgtEl>
                                          <p:spTgt spid="29">
                                            <p:txEl>
                                              <p:pRg st="0" end="0"/>
                                            </p:txEl>
                                          </p:spTgt>
                                        </p:tgtEl>
                                      </p:cBhvr>
                                    </p:animEffect>
                                  </p:childTnLst>
                                </p:cTn>
                              </p:par>
                              <p:par>
                                <p:cTn id="19" presetID="9" presetClass="entr" presetSubtype="0" fill="hold" grpId="0" nodeType="withEffect" nodePh="1">
                                  <p:stCondLst>
                                    <p:cond delay="0"/>
                                  </p:stCondLst>
                                  <p:endCondLst>
                                    <p:cond evt="begin" delay="0">
                                      <p:tn val="19"/>
                                    </p:cond>
                                  </p:end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18" presetClass="entr" presetSubtype="12" fill="hold" grpId="0" nodeType="withEffect" nodePh="1">
                                  <p:stCondLst>
                                    <p:cond delay="0"/>
                                  </p:stCondLst>
                                  <p:endCondLst>
                                    <p:cond evt="begin" delay="0">
                                      <p:tn val="28"/>
                                    </p:cond>
                                  </p:endCondLst>
                                  <p:childTnLst>
                                    <p:set>
                                      <p:cBhvr>
                                        <p:cTn id="29" dur="1" fill="hold">
                                          <p:stCondLst>
                                            <p:cond delay="0"/>
                                          </p:stCondLst>
                                        </p:cTn>
                                        <p:tgtEl>
                                          <p:spTgt spid="30">
                                            <p:txEl>
                                              <p:pRg st="0" end="0"/>
                                            </p:txEl>
                                          </p:spTgt>
                                        </p:tgtEl>
                                        <p:attrNameLst>
                                          <p:attrName>style.visibility</p:attrName>
                                        </p:attrNameLst>
                                      </p:cBhvr>
                                      <p:to>
                                        <p:strVal val="visible"/>
                                      </p:to>
                                    </p:set>
                                    <p:animEffect transition="in" filter="strips(downLeft)">
                                      <p:cBhvr>
                                        <p:cTn id="30" dur="500"/>
                                        <p:tgtEl>
                                          <p:spTgt spid="30">
                                            <p:txEl>
                                              <p:pRg st="0" end="0"/>
                                            </p:txEl>
                                          </p:spTgt>
                                        </p:tgtEl>
                                      </p:cBhvr>
                                    </p:animEffect>
                                  </p:childTnLst>
                                </p:cTn>
                              </p:par>
                              <p:par>
                                <p:cTn id="31" presetID="9" presetClass="entr" presetSubtype="0" fill="hold" grpId="0" nodeType="withEffect" nodePh="1">
                                  <p:stCondLst>
                                    <p:cond delay="0"/>
                                  </p:stCondLst>
                                  <p:endCondLst>
                                    <p:cond evt="begin" delay="0">
                                      <p:tn val="31"/>
                                    </p:cond>
                                  </p:endCondLst>
                                  <p:childTnLst>
                                    <p:set>
                                      <p:cBhvr>
                                        <p:cTn id="32" dur="1" fill="hold">
                                          <p:stCondLst>
                                            <p:cond delay="0"/>
                                          </p:stCondLst>
                                        </p:cTn>
                                        <p:tgtEl>
                                          <p:spTgt spid="25"/>
                                        </p:tgtEl>
                                        <p:attrNameLst>
                                          <p:attrName>style.visibility</p:attrName>
                                        </p:attrNameLst>
                                      </p:cBhvr>
                                      <p:to>
                                        <p:strVal val="visible"/>
                                      </p:to>
                                    </p:set>
                                    <p:animEffect transition="in" filter="dissolve">
                                      <p:cBhvr>
                                        <p:cTn id="33" dur="500"/>
                                        <p:tgtEl>
                                          <p:spTgt spid="25"/>
                                        </p:tgtEl>
                                      </p:cBhvr>
                                    </p:animEffect>
                                  </p:childTnLst>
                                </p:cTn>
                              </p:par>
                            </p:childTnLst>
                          </p:cTn>
                        </p:par>
                        <p:par>
                          <p:cTn id="34" fill="hold">
                            <p:stCondLst>
                              <p:cond delay="1000"/>
                            </p:stCondLst>
                            <p:childTnLst>
                              <p:par>
                                <p:cTn id="35" presetID="53" presetClass="entr" presetSubtype="16"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18" presetClass="entr" presetSubtype="12" fill="hold" grpId="0" nodeType="withEffect" nodePh="1">
                                  <p:stCondLst>
                                    <p:cond delay="0"/>
                                  </p:stCondLst>
                                  <p:endCondLst>
                                    <p:cond evt="begin" delay="0">
                                      <p:tn val="40"/>
                                    </p:cond>
                                  </p:end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strips(downLeft)">
                                      <p:cBhvr>
                                        <p:cTn id="42" dur="500"/>
                                        <p:tgtEl>
                                          <p:spTgt spid="31">
                                            <p:txEl>
                                              <p:pRg st="0" end="0"/>
                                            </p:txEl>
                                          </p:spTgt>
                                        </p:tgtEl>
                                      </p:cBhvr>
                                    </p:animEffect>
                                  </p:childTnLst>
                                </p:cTn>
                              </p:par>
                              <p:par>
                                <p:cTn id="43" presetID="9" presetClass="entr" presetSubtype="0" fill="hold" grpId="0" nodeType="withEffect" nodePh="1">
                                  <p:stCondLst>
                                    <p:cond delay="0"/>
                                  </p:stCondLst>
                                  <p:endCondLst>
                                    <p:cond evt="begin" delay="0">
                                      <p:tn val="43"/>
                                    </p:cond>
                                  </p:endCondLst>
                                  <p:childTnLst>
                                    <p:set>
                                      <p:cBhvr>
                                        <p:cTn id="44" dur="1" fill="hold">
                                          <p:stCondLst>
                                            <p:cond delay="0"/>
                                          </p:stCondLst>
                                        </p:cTn>
                                        <p:tgtEl>
                                          <p:spTgt spid="23"/>
                                        </p:tgtEl>
                                        <p:attrNameLst>
                                          <p:attrName>style.visibility</p:attrName>
                                        </p:attrNameLst>
                                      </p:cBhvr>
                                      <p:to>
                                        <p:strVal val="visible"/>
                                      </p:to>
                                    </p:set>
                                    <p:animEffect transition="in" filter="dissolve">
                                      <p:cBhvr>
                                        <p:cTn id="45" dur="500"/>
                                        <p:tgtEl>
                                          <p:spTgt spid="23"/>
                                        </p:tgtEl>
                                      </p:cBhvr>
                                    </p:animEffect>
                                  </p:childTnLst>
                                </p:cTn>
                              </p:par>
                            </p:childTnLst>
                          </p:cTn>
                        </p:par>
                        <p:par>
                          <p:cTn id="46" fill="hold">
                            <p:stCondLst>
                              <p:cond delay="1500"/>
                            </p:stCondLst>
                            <p:childTnLst>
                              <p:par>
                                <p:cTn id="47" presetID="53" presetClass="entr" presetSubtype="16"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par>
                                <p:cTn id="52" presetID="18" presetClass="entr" presetSubtype="12" fill="hold" grpId="0" nodeType="withEffect" nodePh="1">
                                  <p:stCondLst>
                                    <p:cond delay="0"/>
                                  </p:stCondLst>
                                  <p:endCondLst>
                                    <p:cond evt="begin" delay="0">
                                      <p:tn val="52"/>
                                    </p:cond>
                                  </p:endCondLst>
                                  <p:childTnLst>
                                    <p:set>
                                      <p:cBhvr>
                                        <p:cTn id="53" dur="1" fill="hold">
                                          <p:stCondLst>
                                            <p:cond delay="0"/>
                                          </p:stCondLst>
                                        </p:cTn>
                                        <p:tgtEl>
                                          <p:spTgt spid="32">
                                            <p:txEl>
                                              <p:pRg st="0" end="0"/>
                                            </p:txEl>
                                          </p:spTgt>
                                        </p:tgtEl>
                                        <p:attrNameLst>
                                          <p:attrName>style.visibility</p:attrName>
                                        </p:attrNameLst>
                                      </p:cBhvr>
                                      <p:to>
                                        <p:strVal val="visible"/>
                                      </p:to>
                                    </p:set>
                                    <p:animEffect transition="in" filter="strips(downLeft)">
                                      <p:cBhvr>
                                        <p:cTn id="54" dur="500"/>
                                        <p:tgtEl>
                                          <p:spTgt spid="32">
                                            <p:txEl>
                                              <p:pRg st="0" end="0"/>
                                            </p:txEl>
                                          </p:spTgt>
                                        </p:tgtEl>
                                      </p:cBhvr>
                                    </p:animEffect>
                                  </p:childTnLst>
                                </p:cTn>
                              </p:par>
                              <p:par>
                                <p:cTn id="55" presetID="9" presetClass="entr" presetSubtype="0" fill="hold" grpId="0" nodeType="withEffect" nodePh="1">
                                  <p:stCondLst>
                                    <p:cond delay="0"/>
                                  </p:stCondLst>
                                  <p:endCondLst>
                                    <p:cond evt="begin" delay="0">
                                      <p:tn val="55"/>
                                    </p:cond>
                                  </p:endCondLst>
                                  <p:childTnLst>
                                    <p:set>
                                      <p:cBhvr>
                                        <p:cTn id="56" dur="1" fill="hold">
                                          <p:stCondLst>
                                            <p:cond delay="0"/>
                                          </p:stCondLst>
                                        </p:cTn>
                                        <p:tgtEl>
                                          <p:spTgt spid="24"/>
                                        </p:tgtEl>
                                        <p:attrNameLst>
                                          <p:attrName>style.visibility</p:attrName>
                                        </p:attrNameLst>
                                      </p:cBhvr>
                                      <p:to>
                                        <p:strVal val="visible"/>
                                      </p:to>
                                    </p:set>
                                    <p:animEffect transition="in" filter="dissolve">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9" grpId="0" build="p">
        <p:tmplLst>
          <p:tmpl lvl="1">
            <p:tnLst>
              <p:par>
                <p:cTn presetID="18" presetClass="entr" presetSubtype="12" fill="hold" nodeType="withEffect" nodePh="1">
                  <p:stCondLst>
                    <p:cond delay="0"/>
                  </p:stCondLst>
                  <p:endCondLst>
                    <p:cond delay="0"/>
                  </p:endCondLst>
                  <p:childTnLst>
                    <p:set>
                      <p:cBhvr>
                        <p:cTn dur="1" fill="hold">
                          <p:stCondLst>
                            <p:cond delay="0"/>
                          </p:stCondLst>
                        </p:cTn>
                        <p:tgtEl>
                          <p:spTgt spid="29"/>
                        </p:tgtEl>
                        <p:attrNameLst>
                          <p:attrName>style.visibility</p:attrName>
                        </p:attrNameLst>
                      </p:cBhvr>
                      <p:to>
                        <p:strVal val="visible"/>
                      </p:to>
                    </p:set>
                    <p:animEffect transition="in" filter="strips(downLeft)">
                      <p:cBhvr>
                        <p:cTn dur="500"/>
                        <p:tgtEl>
                          <p:spTgt spid="29"/>
                        </p:tgtEl>
                      </p:cBhvr>
                    </p:animEffect>
                  </p:childTnLst>
                </p:cTn>
              </p:par>
            </p:tnLst>
          </p:tmpl>
        </p:tmplLst>
      </p:bldP>
      <p:bldP spid="30" grpId="0" build="p">
        <p:tmplLst>
          <p:tmpl lvl="1">
            <p:tnLst>
              <p:par>
                <p:cTn presetID="18" presetClass="entr" presetSubtype="12" fill="hold" nodeType="withEffect" nodePh="1">
                  <p:stCondLst>
                    <p:cond delay="0"/>
                  </p:stCondLst>
                  <p:endCondLst>
                    <p:cond delay="0"/>
                  </p:endCondLst>
                  <p:childTnLst>
                    <p:set>
                      <p:cBhvr>
                        <p:cTn dur="1" fill="hold">
                          <p:stCondLst>
                            <p:cond delay="0"/>
                          </p:stCondLst>
                        </p:cTn>
                        <p:tgtEl>
                          <p:spTgt spid="30"/>
                        </p:tgtEl>
                        <p:attrNameLst>
                          <p:attrName>style.visibility</p:attrName>
                        </p:attrNameLst>
                      </p:cBhvr>
                      <p:to>
                        <p:strVal val="visible"/>
                      </p:to>
                    </p:set>
                    <p:animEffect transition="in" filter="strips(downLeft)">
                      <p:cBhvr>
                        <p:cTn dur="500"/>
                        <p:tgtEl>
                          <p:spTgt spid="30"/>
                        </p:tgtEl>
                      </p:cBhvr>
                    </p:animEffect>
                  </p:childTnLst>
                </p:cTn>
              </p:par>
            </p:tnLst>
          </p:tmpl>
        </p:tmplLst>
      </p:bldP>
      <p:bldP spid="31" grpId="0" build="p">
        <p:tmplLst>
          <p:tmpl lvl="1">
            <p:tnLst>
              <p:par>
                <p:cTn presetID="18" presetClass="entr" presetSubtype="12" fill="hold" nodeType="withEffect" nodePh="1">
                  <p:stCondLst>
                    <p:cond delay="0"/>
                  </p:stCondLst>
                  <p:endCondLst>
                    <p:cond delay="0"/>
                  </p:endCondLst>
                  <p:childTnLst>
                    <p:set>
                      <p:cBhvr>
                        <p:cTn dur="1" fill="hold">
                          <p:stCondLst>
                            <p:cond delay="0"/>
                          </p:stCondLst>
                        </p:cTn>
                        <p:tgtEl>
                          <p:spTgt spid="31"/>
                        </p:tgtEl>
                        <p:attrNameLst>
                          <p:attrName>style.visibility</p:attrName>
                        </p:attrNameLst>
                      </p:cBhvr>
                      <p:to>
                        <p:strVal val="visible"/>
                      </p:to>
                    </p:set>
                    <p:animEffect transition="in" filter="strips(downLeft)">
                      <p:cBhvr>
                        <p:cTn dur="500"/>
                        <p:tgtEl>
                          <p:spTgt spid="31"/>
                        </p:tgtEl>
                      </p:cBhvr>
                    </p:animEffect>
                  </p:childTnLst>
                </p:cTn>
              </p:par>
            </p:tnLst>
          </p:tmpl>
        </p:tmplLst>
      </p:bldP>
      <p:bldP spid="32" grpId="0" build="p">
        <p:tmplLst>
          <p:tmpl lvl="1">
            <p:tnLst>
              <p:par>
                <p:cTn presetID="18" presetClass="entr" presetSubtype="12" fill="hold" nodeType="withEffect" nodePh="1">
                  <p:stCondLst>
                    <p:cond delay="0"/>
                  </p:stCondLst>
                  <p:endCondLst>
                    <p:cond delay="0"/>
                  </p:endCondLst>
                  <p:childTnLst>
                    <p:set>
                      <p:cBhvr>
                        <p:cTn dur="1" fill="hold">
                          <p:stCondLst>
                            <p:cond delay="0"/>
                          </p:stCondLst>
                        </p:cTn>
                        <p:tgtEl>
                          <p:spTgt spid="32"/>
                        </p:tgtEl>
                        <p:attrNameLst>
                          <p:attrName>style.visibility</p:attrName>
                        </p:attrNameLst>
                      </p:cBhvr>
                      <p:to>
                        <p:strVal val="visible"/>
                      </p:to>
                    </p:set>
                    <p:animEffect transition="in" filter="strips(downLeft)">
                      <p:cBhvr>
                        <p:cTn dur="500"/>
                        <p:tgtEl>
                          <p:spTgt spid="32"/>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9"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pic>
        <p:nvPicPr>
          <p:cNvPr id="43" name="Picture 4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860677" flipH="1">
            <a:off x="1307788" y="1556359"/>
            <a:ext cx="1436060" cy="522726"/>
          </a:xfrm>
          <a:prstGeom prst="rect">
            <a:avLst/>
          </a:prstGeom>
        </p:spPr>
      </p:pic>
      <p:pic>
        <p:nvPicPr>
          <p:cNvPr id="44" name="Picture 4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491330" flipH="1">
            <a:off x="2330713" y="1806764"/>
            <a:ext cx="1929351" cy="702284"/>
          </a:xfrm>
          <a:prstGeom prst="rect">
            <a:avLst/>
          </a:prstGeom>
        </p:spPr>
      </p:pic>
      <p:pic>
        <p:nvPicPr>
          <p:cNvPr id="45" name="Picture 4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108670">
            <a:off x="4199792" y="1834373"/>
            <a:ext cx="1929352" cy="702284"/>
          </a:xfrm>
          <a:prstGeom prst="rect">
            <a:avLst/>
          </a:prstGeom>
        </p:spPr>
      </p:pic>
      <p:graphicFrame>
        <p:nvGraphicFramePr>
          <p:cNvPr id="46" name="Table 45"/>
          <p:cNvGraphicFramePr>
            <a:graphicFrameLocks noGrp="1"/>
          </p:cNvGraphicFramePr>
          <p:nvPr userDrawn="1">
            <p:extLst/>
          </p:nvPr>
        </p:nvGraphicFramePr>
        <p:xfrm>
          <a:off x="2248364" y="3335924"/>
          <a:ext cx="1728000" cy="2644140"/>
        </p:xfrm>
        <a:graphic>
          <a:graphicData uri="http://schemas.openxmlformats.org/drawingml/2006/table">
            <a:tbl>
              <a:tblPr firstRow="1" bandRow="1">
                <a:tableStyleId>{5C22544A-7EE6-4342-B048-85BDC9FD1C3A}</a:tableStyleId>
              </a:tblPr>
              <a:tblGrid>
                <a:gridCol w="1728000">
                  <a:extLst>
                    <a:ext uri="{9D8B030D-6E8A-4147-A177-3AD203B41FA5}">
                      <a16:colId xmlns:a16="http://schemas.microsoft.com/office/drawing/2014/main" xmlns="" val="20000"/>
                    </a:ext>
                  </a:extLst>
                </a:gridCol>
              </a:tblGrid>
              <a:tr h="1248934">
                <a:tc>
                  <a:txBody>
                    <a:bodyPr/>
                    <a:lstStyle/>
                    <a:p>
                      <a:endParaRPr lang="en-GB" dirty="0"/>
                    </a:p>
                  </a:txBody>
                  <a:tcPr/>
                </a:tc>
                <a:extLst>
                  <a:ext uri="{0D108BD9-81ED-4DB2-BD59-A6C34878D82A}">
                    <a16:rowId xmlns:a16="http://schemas.microsoft.com/office/drawing/2014/main" xmlns="" val="10000"/>
                  </a:ext>
                </a:extLst>
              </a:tr>
              <a:tr h="13952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txBody>
                  <a:tcPr>
                    <a:solidFill>
                      <a:srgbClr val="D9F04E"/>
                    </a:solidFill>
                  </a:tcPr>
                </a:tc>
                <a:extLst>
                  <a:ext uri="{0D108BD9-81ED-4DB2-BD59-A6C34878D82A}">
                    <a16:rowId xmlns:a16="http://schemas.microsoft.com/office/drawing/2014/main" xmlns="" val="10001"/>
                  </a:ext>
                </a:extLst>
              </a:tr>
            </a:tbl>
          </a:graphicData>
        </a:graphic>
      </p:graphicFrame>
      <p:pic>
        <p:nvPicPr>
          <p:cNvPr id="50" name="Picture 4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3739323">
            <a:off x="5823168" y="1556358"/>
            <a:ext cx="1436060" cy="522726"/>
          </a:xfrm>
          <a:prstGeom prst="rect">
            <a:avLst/>
          </a:prstGeom>
        </p:spPr>
      </p:pic>
      <p:sp>
        <p:nvSpPr>
          <p:cNvPr id="3" name="Text Placeholder 2"/>
          <p:cNvSpPr>
            <a:spLocks noGrp="1"/>
          </p:cNvSpPr>
          <p:nvPr>
            <p:ph type="body" sz="quarter" idx="10" hasCustomPrompt="1"/>
          </p:nvPr>
        </p:nvSpPr>
        <p:spPr>
          <a:xfrm>
            <a:off x="2374900" y="3429000"/>
            <a:ext cx="1511300" cy="990600"/>
          </a:xfrm>
          <a:prstGeom prst="rect">
            <a:avLst/>
          </a:prstGeom>
        </p:spPr>
        <p:txBody>
          <a:bodyPr/>
          <a:lstStyle>
            <a:lvl1pPr marL="0" indent="0">
              <a:buNone/>
              <a:defRPr b="1" i="0">
                <a:solidFill>
                  <a:schemeClr val="bg1"/>
                </a:solidFill>
              </a:defRPr>
            </a:lvl1pPr>
          </a:lstStyle>
          <a:p>
            <a:pPr lvl="0"/>
            <a:r>
              <a:rPr lang="en-US" dirty="0" smtClean="0"/>
              <a:t>Click to edit heading</a:t>
            </a:r>
            <a:endParaRPr lang="en-ZA" dirty="0"/>
          </a:p>
        </p:txBody>
      </p:sp>
      <p:sp>
        <p:nvSpPr>
          <p:cNvPr id="7" name="Content Placeholder 6"/>
          <p:cNvSpPr>
            <a:spLocks noGrp="1"/>
          </p:cNvSpPr>
          <p:nvPr>
            <p:ph sz="quarter" idx="11" hasCustomPrompt="1"/>
          </p:nvPr>
        </p:nvSpPr>
        <p:spPr>
          <a:xfrm>
            <a:off x="2324100" y="4657994"/>
            <a:ext cx="1562100" cy="1209406"/>
          </a:xfrm>
          <a:prstGeom prst="rect">
            <a:avLst/>
          </a:prstGeom>
        </p:spPr>
        <p:txBody>
          <a:bodyPr/>
          <a:lstStyle>
            <a:lvl1pPr>
              <a:defRPr/>
            </a:lvl1pPr>
          </a:lstStyle>
          <a:p>
            <a:pPr lvl="0"/>
            <a:r>
              <a:rPr lang="en-US" dirty="0" smtClean="0"/>
              <a:t>Click to add</a:t>
            </a:r>
            <a:endParaRPr lang="en-ZA" dirty="0"/>
          </a:p>
        </p:txBody>
      </p:sp>
      <p:graphicFrame>
        <p:nvGraphicFramePr>
          <p:cNvPr id="51" name="Table 50"/>
          <p:cNvGraphicFramePr>
            <a:graphicFrameLocks noGrp="1"/>
          </p:cNvGraphicFramePr>
          <p:nvPr userDrawn="1">
            <p:extLst/>
          </p:nvPr>
        </p:nvGraphicFramePr>
        <p:xfrm>
          <a:off x="152400" y="2743200"/>
          <a:ext cx="1728000" cy="2747434"/>
        </p:xfrm>
        <a:graphic>
          <a:graphicData uri="http://schemas.openxmlformats.org/drawingml/2006/table">
            <a:tbl>
              <a:tblPr firstRow="1" bandRow="1">
                <a:tableStyleId>{5C22544A-7EE6-4342-B048-85BDC9FD1C3A}</a:tableStyleId>
              </a:tblPr>
              <a:tblGrid>
                <a:gridCol w="1728000">
                  <a:extLst>
                    <a:ext uri="{9D8B030D-6E8A-4147-A177-3AD203B41FA5}">
                      <a16:colId xmlns:a16="http://schemas.microsoft.com/office/drawing/2014/main" xmlns="" val="20000"/>
                    </a:ext>
                  </a:extLst>
                </a:gridCol>
              </a:tblGrid>
              <a:tr h="1297724">
                <a:tc>
                  <a:txBody>
                    <a:bodyPr/>
                    <a:lstStyle/>
                    <a:p>
                      <a:endParaRPr lang="en-GB" dirty="0"/>
                    </a:p>
                  </a:txBody>
                  <a:tcPr/>
                </a:tc>
                <a:extLst>
                  <a:ext uri="{0D108BD9-81ED-4DB2-BD59-A6C34878D82A}">
                    <a16:rowId xmlns:a16="http://schemas.microsoft.com/office/drawing/2014/main" xmlns="" val="10000"/>
                  </a:ext>
                </a:extLst>
              </a:tr>
              <a:tr h="144971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txBody>
                  <a:tcPr>
                    <a:solidFill>
                      <a:srgbClr val="D9F04E"/>
                    </a:solidFill>
                  </a:tcPr>
                </a:tc>
                <a:extLst>
                  <a:ext uri="{0D108BD9-81ED-4DB2-BD59-A6C34878D82A}">
                    <a16:rowId xmlns:a16="http://schemas.microsoft.com/office/drawing/2014/main" xmlns="" val="10001"/>
                  </a:ext>
                </a:extLst>
              </a:tr>
            </a:tbl>
          </a:graphicData>
        </a:graphic>
      </p:graphicFrame>
      <p:sp>
        <p:nvSpPr>
          <p:cNvPr id="52" name="Text Placeholder 2"/>
          <p:cNvSpPr>
            <a:spLocks noGrp="1"/>
          </p:cNvSpPr>
          <p:nvPr>
            <p:ph type="body" sz="quarter" idx="12" hasCustomPrompt="1"/>
          </p:nvPr>
        </p:nvSpPr>
        <p:spPr>
          <a:xfrm>
            <a:off x="278936" y="2836276"/>
            <a:ext cx="1511300" cy="1029298"/>
          </a:xfrm>
          <a:prstGeom prst="rect">
            <a:avLst/>
          </a:prstGeom>
        </p:spPr>
        <p:txBody>
          <a:bodyPr/>
          <a:lstStyle>
            <a:lvl1pPr marL="0" indent="0">
              <a:buNone/>
              <a:defRPr b="1">
                <a:solidFill>
                  <a:schemeClr val="bg1"/>
                </a:solidFill>
              </a:defRPr>
            </a:lvl1pPr>
          </a:lstStyle>
          <a:p>
            <a:pPr lvl="0"/>
            <a:r>
              <a:rPr lang="en-US" dirty="0" smtClean="0"/>
              <a:t>Click to edit heading</a:t>
            </a:r>
            <a:endParaRPr lang="en-ZA" dirty="0"/>
          </a:p>
        </p:txBody>
      </p:sp>
      <p:sp>
        <p:nvSpPr>
          <p:cNvPr id="53" name="Content Placeholder 6"/>
          <p:cNvSpPr>
            <a:spLocks noGrp="1"/>
          </p:cNvSpPr>
          <p:nvPr>
            <p:ph sz="quarter" idx="13" hasCustomPrompt="1"/>
          </p:nvPr>
        </p:nvSpPr>
        <p:spPr>
          <a:xfrm>
            <a:off x="228136" y="4065270"/>
            <a:ext cx="1562100" cy="1256652"/>
          </a:xfrm>
          <a:prstGeom prst="rect">
            <a:avLst/>
          </a:prstGeom>
        </p:spPr>
        <p:txBody>
          <a:bodyPr/>
          <a:lstStyle>
            <a:lvl1pPr>
              <a:defRPr/>
            </a:lvl1pPr>
          </a:lstStyle>
          <a:p>
            <a:pPr lvl="0"/>
            <a:r>
              <a:rPr lang="en-US" dirty="0" smtClean="0"/>
              <a:t>Click to add</a:t>
            </a:r>
            <a:endParaRPr lang="en-ZA" dirty="0"/>
          </a:p>
        </p:txBody>
      </p:sp>
      <p:graphicFrame>
        <p:nvGraphicFramePr>
          <p:cNvPr id="54" name="Table 53"/>
          <p:cNvGraphicFramePr>
            <a:graphicFrameLocks noGrp="1"/>
          </p:cNvGraphicFramePr>
          <p:nvPr userDrawn="1">
            <p:extLst/>
          </p:nvPr>
        </p:nvGraphicFramePr>
        <p:xfrm>
          <a:off x="4444200" y="3276600"/>
          <a:ext cx="1728000" cy="2644140"/>
        </p:xfrm>
        <a:graphic>
          <a:graphicData uri="http://schemas.openxmlformats.org/drawingml/2006/table">
            <a:tbl>
              <a:tblPr firstRow="1" bandRow="1">
                <a:tableStyleId>{5C22544A-7EE6-4342-B048-85BDC9FD1C3A}</a:tableStyleId>
              </a:tblPr>
              <a:tblGrid>
                <a:gridCol w="1728000">
                  <a:extLst>
                    <a:ext uri="{9D8B030D-6E8A-4147-A177-3AD203B41FA5}">
                      <a16:colId xmlns:a16="http://schemas.microsoft.com/office/drawing/2014/main" xmlns="" val="20000"/>
                    </a:ext>
                  </a:extLst>
                </a:gridCol>
              </a:tblGrid>
              <a:tr h="1248934">
                <a:tc>
                  <a:txBody>
                    <a:bodyPr/>
                    <a:lstStyle/>
                    <a:p>
                      <a:endParaRPr lang="en-GB" dirty="0"/>
                    </a:p>
                  </a:txBody>
                  <a:tcPr/>
                </a:tc>
                <a:extLst>
                  <a:ext uri="{0D108BD9-81ED-4DB2-BD59-A6C34878D82A}">
                    <a16:rowId xmlns:a16="http://schemas.microsoft.com/office/drawing/2014/main" xmlns="" val="10000"/>
                  </a:ext>
                </a:extLst>
              </a:tr>
              <a:tr h="13952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txBody>
                  <a:tcPr>
                    <a:solidFill>
                      <a:srgbClr val="D9F04E"/>
                    </a:solidFill>
                  </a:tcPr>
                </a:tc>
                <a:extLst>
                  <a:ext uri="{0D108BD9-81ED-4DB2-BD59-A6C34878D82A}">
                    <a16:rowId xmlns:a16="http://schemas.microsoft.com/office/drawing/2014/main" xmlns="" val="10001"/>
                  </a:ext>
                </a:extLst>
              </a:tr>
            </a:tbl>
          </a:graphicData>
        </a:graphic>
      </p:graphicFrame>
      <p:sp>
        <p:nvSpPr>
          <p:cNvPr id="55" name="Text Placeholder 2"/>
          <p:cNvSpPr>
            <a:spLocks noGrp="1"/>
          </p:cNvSpPr>
          <p:nvPr>
            <p:ph type="body" sz="quarter" idx="14" hasCustomPrompt="1"/>
          </p:nvPr>
        </p:nvSpPr>
        <p:spPr>
          <a:xfrm>
            <a:off x="4570736" y="3369676"/>
            <a:ext cx="1511300" cy="990600"/>
          </a:xfrm>
          <a:prstGeom prst="rect">
            <a:avLst/>
          </a:prstGeom>
        </p:spPr>
        <p:txBody>
          <a:bodyPr/>
          <a:lstStyle>
            <a:lvl1pPr marL="0" indent="0">
              <a:buNone/>
              <a:defRPr b="1">
                <a:solidFill>
                  <a:schemeClr val="bg1"/>
                </a:solidFill>
              </a:defRPr>
            </a:lvl1pPr>
          </a:lstStyle>
          <a:p>
            <a:pPr lvl="0"/>
            <a:r>
              <a:rPr lang="en-US" dirty="0" smtClean="0"/>
              <a:t>Click to edit heading</a:t>
            </a:r>
            <a:endParaRPr lang="en-ZA" dirty="0"/>
          </a:p>
        </p:txBody>
      </p:sp>
      <p:sp>
        <p:nvSpPr>
          <p:cNvPr id="56" name="Content Placeholder 6"/>
          <p:cNvSpPr>
            <a:spLocks noGrp="1"/>
          </p:cNvSpPr>
          <p:nvPr>
            <p:ph sz="quarter" idx="15" hasCustomPrompt="1"/>
          </p:nvPr>
        </p:nvSpPr>
        <p:spPr>
          <a:xfrm>
            <a:off x="4519936" y="4598670"/>
            <a:ext cx="1562100" cy="1209406"/>
          </a:xfrm>
          <a:prstGeom prst="rect">
            <a:avLst/>
          </a:prstGeom>
        </p:spPr>
        <p:txBody>
          <a:bodyPr/>
          <a:lstStyle>
            <a:lvl1pPr>
              <a:defRPr/>
            </a:lvl1pPr>
          </a:lstStyle>
          <a:p>
            <a:pPr lvl="0"/>
            <a:r>
              <a:rPr lang="en-US" dirty="0" smtClean="0"/>
              <a:t>Click to add</a:t>
            </a:r>
            <a:endParaRPr lang="en-ZA" dirty="0"/>
          </a:p>
        </p:txBody>
      </p:sp>
      <p:graphicFrame>
        <p:nvGraphicFramePr>
          <p:cNvPr id="57" name="Table 56"/>
          <p:cNvGraphicFramePr>
            <a:graphicFrameLocks noGrp="1"/>
          </p:cNvGraphicFramePr>
          <p:nvPr userDrawn="1">
            <p:extLst/>
          </p:nvPr>
        </p:nvGraphicFramePr>
        <p:xfrm>
          <a:off x="6501600" y="2743200"/>
          <a:ext cx="1728000" cy="2644140"/>
        </p:xfrm>
        <a:graphic>
          <a:graphicData uri="http://schemas.openxmlformats.org/drawingml/2006/table">
            <a:tbl>
              <a:tblPr firstRow="1" bandRow="1">
                <a:tableStyleId>{5C22544A-7EE6-4342-B048-85BDC9FD1C3A}</a:tableStyleId>
              </a:tblPr>
              <a:tblGrid>
                <a:gridCol w="1728000">
                  <a:extLst>
                    <a:ext uri="{9D8B030D-6E8A-4147-A177-3AD203B41FA5}">
                      <a16:colId xmlns:a16="http://schemas.microsoft.com/office/drawing/2014/main" xmlns="" val="20000"/>
                    </a:ext>
                  </a:extLst>
                </a:gridCol>
              </a:tblGrid>
              <a:tr h="1248934">
                <a:tc>
                  <a:txBody>
                    <a:bodyPr/>
                    <a:lstStyle/>
                    <a:p>
                      <a:endParaRPr lang="en-GB" dirty="0"/>
                    </a:p>
                  </a:txBody>
                  <a:tcPr/>
                </a:tc>
                <a:extLst>
                  <a:ext uri="{0D108BD9-81ED-4DB2-BD59-A6C34878D82A}">
                    <a16:rowId xmlns:a16="http://schemas.microsoft.com/office/drawing/2014/main" xmlns="" val="10000"/>
                  </a:ext>
                </a:extLst>
              </a:tr>
              <a:tr h="139520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p>
                      <a:pPr marL="0" marR="0" lvl="0" indent="0" algn="l" defTabSz="685800" rtl="0" eaLnBrk="1" fontAlgn="auto" latinLnBrk="0" hangingPunct="1">
                        <a:lnSpc>
                          <a:spcPct val="100000"/>
                        </a:lnSpc>
                        <a:spcBef>
                          <a:spcPts val="0"/>
                        </a:spcBef>
                        <a:spcAft>
                          <a:spcPts val="0"/>
                        </a:spcAft>
                        <a:buClrTx/>
                        <a:buSzTx/>
                        <a:buFontTx/>
                        <a:buNone/>
                        <a:tabLst/>
                        <a:defRPr/>
                      </a:pPr>
                      <a:endParaRPr lang="en-ZA" sz="1400" dirty="0" smtClean="0"/>
                    </a:p>
                  </a:txBody>
                  <a:tcPr>
                    <a:solidFill>
                      <a:srgbClr val="D9F04E"/>
                    </a:solidFill>
                  </a:tcPr>
                </a:tc>
                <a:extLst>
                  <a:ext uri="{0D108BD9-81ED-4DB2-BD59-A6C34878D82A}">
                    <a16:rowId xmlns:a16="http://schemas.microsoft.com/office/drawing/2014/main" xmlns="" val="10001"/>
                  </a:ext>
                </a:extLst>
              </a:tr>
            </a:tbl>
          </a:graphicData>
        </a:graphic>
      </p:graphicFrame>
      <p:sp>
        <p:nvSpPr>
          <p:cNvPr id="58" name="Text Placeholder 2"/>
          <p:cNvSpPr>
            <a:spLocks noGrp="1"/>
          </p:cNvSpPr>
          <p:nvPr>
            <p:ph type="body" sz="quarter" idx="16" hasCustomPrompt="1"/>
          </p:nvPr>
        </p:nvSpPr>
        <p:spPr>
          <a:xfrm>
            <a:off x="6628136" y="2836276"/>
            <a:ext cx="1511300" cy="990600"/>
          </a:xfrm>
          <a:prstGeom prst="rect">
            <a:avLst/>
          </a:prstGeom>
        </p:spPr>
        <p:txBody>
          <a:bodyPr/>
          <a:lstStyle>
            <a:lvl1pPr marL="0" indent="0">
              <a:buNone/>
              <a:defRPr b="1" u="none">
                <a:solidFill>
                  <a:schemeClr val="bg1"/>
                </a:solidFill>
              </a:defRPr>
            </a:lvl1pPr>
          </a:lstStyle>
          <a:p>
            <a:pPr lvl="0"/>
            <a:r>
              <a:rPr lang="en-US" dirty="0" smtClean="0"/>
              <a:t>Click to edit heading</a:t>
            </a:r>
            <a:endParaRPr lang="en-ZA" dirty="0"/>
          </a:p>
        </p:txBody>
      </p:sp>
      <p:sp>
        <p:nvSpPr>
          <p:cNvPr id="59" name="Content Placeholder 6"/>
          <p:cNvSpPr>
            <a:spLocks noGrp="1"/>
          </p:cNvSpPr>
          <p:nvPr>
            <p:ph sz="quarter" idx="17" hasCustomPrompt="1"/>
          </p:nvPr>
        </p:nvSpPr>
        <p:spPr>
          <a:xfrm>
            <a:off x="6577336" y="4065270"/>
            <a:ext cx="1562100" cy="1209406"/>
          </a:xfrm>
          <a:prstGeom prst="rect">
            <a:avLst/>
          </a:prstGeom>
        </p:spPr>
        <p:txBody>
          <a:bodyPr/>
          <a:lstStyle>
            <a:lvl1pPr>
              <a:defRPr u="none"/>
            </a:lvl1pPr>
          </a:lstStyle>
          <a:p>
            <a:pPr lvl="0"/>
            <a:r>
              <a:rPr lang="en-US" dirty="0" smtClean="0"/>
              <a:t>Click to add</a:t>
            </a:r>
            <a:endParaRPr lang="en-ZA" dirty="0"/>
          </a:p>
        </p:txBody>
      </p:sp>
    </p:spTree>
    <p:extLst>
      <p:ext uri="{BB962C8B-B14F-4D97-AF65-F5344CB8AC3E}">
        <p14:creationId xmlns:p14="http://schemas.microsoft.com/office/powerpoint/2010/main" val="133649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3">
                                            <p:txEl>
                                              <p:pRg st="0" end="0"/>
                                            </p:txEl>
                                          </p:spTgt>
                                        </p:tgtEl>
                                        <p:attrNameLst>
                                          <p:attrName>style.visibility</p:attrName>
                                        </p:attrNameLst>
                                      </p:cBhvr>
                                      <p:to>
                                        <p:strVal val="visible"/>
                                      </p:to>
                                    </p:set>
                                    <p:animEffect transition="in" filter="fade">
                                      <p:cBhvr>
                                        <p:cTn id="19" dur="500"/>
                                        <p:tgtEl>
                                          <p:spTgt spid="5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up)">
                                      <p:cBhvr>
                                        <p:cTn id="24" dur="500"/>
                                        <p:tgtEl>
                                          <p:spTgt spid="4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fade">
                                      <p:cBhvr>
                                        <p:cTn id="36" dur="500"/>
                                        <p:tgtEl>
                                          <p:spTgt spid="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up)">
                                      <p:cBhvr>
                                        <p:cTn id="41" dur="500"/>
                                        <p:tgtEl>
                                          <p:spTgt spid="45"/>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500"/>
                                        <p:tgtEl>
                                          <p:spTgt spid="54"/>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55">
                                            <p:txEl>
                                              <p:pRg st="0" end="0"/>
                                            </p:txEl>
                                          </p:spTgt>
                                        </p:tgtEl>
                                        <p:attrNameLst>
                                          <p:attrName>style.visibility</p:attrName>
                                        </p:attrNameLst>
                                      </p:cBhvr>
                                      <p:to>
                                        <p:strVal val="visible"/>
                                      </p:to>
                                    </p:set>
                                    <p:animEffect transition="in" filter="fade">
                                      <p:cBhvr>
                                        <p:cTn id="49" dur="500"/>
                                        <p:tgtEl>
                                          <p:spTgt spid="55">
                                            <p:txEl>
                                              <p:pRg st="0" end="0"/>
                                            </p:txEl>
                                          </p:spTgt>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56">
                                            <p:txEl>
                                              <p:pRg st="0" end="0"/>
                                            </p:txEl>
                                          </p:spTgt>
                                        </p:tgtEl>
                                        <p:attrNameLst>
                                          <p:attrName>style.visibility</p:attrName>
                                        </p:attrNameLst>
                                      </p:cBhvr>
                                      <p:to>
                                        <p:strVal val="visible"/>
                                      </p:to>
                                    </p:set>
                                    <p:animEffect transition="in" filter="fade">
                                      <p:cBhvr>
                                        <p:cTn id="53" dur="500"/>
                                        <p:tgtEl>
                                          <p:spTgt spid="5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wipe(up)">
                                      <p:cBhvr>
                                        <p:cTn id="58" dur="500"/>
                                        <p:tgtEl>
                                          <p:spTgt spid="50"/>
                                        </p:tgtEl>
                                      </p:cBhvr>
                                    </p:animEffect>
                                  </p:childTnLst>
                                </p:cTn>
                              </p:par>
                            </p:childTnLst>
                          </p:cTn>
                        </p:par>
                        <p:par>
                          <p:cTn id="59" fill="hold">
                            <p:stCondLst>
                              <p:cond delay="500"/>
                            </p:stCondLst>
                            <p:childTnLst>
                              <p:par>
                                <p:cTn id="60" presetID="10" presetClass="entr" presetSubtype="0" fill="hold" nodeType="after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500"/>
                                        <p:tgtEl>
                                          <p:spTgt spid="57"/>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58">
                                            <p:txEl>
                                              <p:pRg st="0" end="0"/>
                                            </p:txEl>
                                          </p:spTgt>
                                        </p:tgtEl>
                                        <p:attrNameLst>
                                          <p:attrName>style.visibility</p:attrName>
                                        </p:attrNameLst>
                                      </p:cBhvr>
                                      <p:to>
                                        <p:strVal val="visible"/>
                                      </p:to>
                                    </p:set>
                                    <p:animEffect transition="in" filter="fade">
                                      <p:cBhvr>
                                        <p:cTn id="66" dur="500"/>
                                        <p:tgtEl>
                                          <p:spTgt spid="58">
                                            <p:txEl>
                                              <p:pRg st="0" end="0"/>
                                            </p:txEl>
                                          </p:spTgt>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59">
                                            <p:txEl>
                                              <p:pRg st="0" end="0"/>
                                            </p:txEl>
                                          </p:spTgt>
                                        </p:tgtEl>
                                        <p:attrNameLst>
                                          <p:attrName>style.visibility</p:attrName>
                                        </p:attrNameLst>
                                      </p:cBhvr>
                                      <p:to>
                                        <p:strVal val="visible"/>
                                      </p:to>
                                    </p:set>
                                    <p:animEffect transition="in" filter="fade">
                                      <p:cBhvr>
                                        <p:cTn id="70"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52" grpId="0" build="p">
        <p:tmplLst>
          <p:tmpl lvl="1">
            <p:tnLst>
              <p:par>
                <p:cTn presetID="10" presetClass="entr" presetSubtype="0"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5" grpId="0" build="p">
        <p:tmplLst>
          <p:tmpl lvl="1">
            <p:tnLst>
              <p:par>
                <p:cTn presetID="10" presetClass="entr" presetSubtype="0" fill="hold" nodeType="after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build="p">
        <p:tmplLst>
          <p:tmpl lvl="1">
            <p:tnLst>
              <p:par>
                <p:cTn presetID="10"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8" grpId="0" build="p">
        <p:tmplLst>
          <p:tmpl lvl="1">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build="p">
        <p:tmplLst>
          <p:tmpl lvl="1">
            <p:tnLst>
              <p:par>
                <p:cTn presetID="10" presetClass="entr" presetSubtype="0"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5" name="Straight Connector 4"/>
          <p:cNvCxnSpPr/>
          <p:nvPr userDrawn="1"/>
        </p:nvCxnSpPr>
        <p:spPr>
          <a:xfrm>
            <a:off x="3597689" y="4355762"/>
            <a:ext cx="0" cy="675443"/>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userDrawn="1"/>
        </p:nvCxnSpPr>
        <p:spPr>
          <a:xfrm>
            <a:off x="1828801" y="3253516"/>
            <a:ext cx="0" cy="7584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7"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8" name="Rectangle 17"/>
          <p:cNvSpPr/>
          <p:nvPr userDrawn="1"/>
        </p:nvSpPr>
        <p:spPr>
          <a:xfrm>
            <a:off x="447811" y="5314349"/>
            <a:ext cx="7553188" cy="8496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2" name="Straight Connector 21"/>
          <p:cNvCxnSpPr/>
          <p:nvPr userDrawn="1"/>
        </p:nvCxnSpPr>
        <p:spPr>
          <a:xfrm>
            <a:off x="1371600" y="5410200"/>
            <a:ext cx="0" cy="685800"/>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7" name="Rectangle 26"/>
          <p:cNvSpPr/>
          <p:nvPr userDrawn="1"/>
        </p:nvSpPr>
        <p:spPr>
          <a:xfrm>
            <a:off x="464744" y="4383543"/>
            <a:ext cx="7536255" cy="849600"/>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p:cNvSpPr/>
          <p:nvPr userDrawn="1"/>
        </p:nvSpPr>
        <p:spPr>
          <a:xfrm>
            <a:off x="447810" y="3429000"/>
            <a:ext cx="7553189" cy="8496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 Placeholder 18"/>
          <p:cNvSpPr>
            <a:spLocks noGrp="1"/>
          </p:cNvSpPr>
          <p:nvPr>
            <p:ph type="body" sz="quarter" idx="10" hasCustomPrompt="1"/>
          </p:nvPr>
        </p:nvSpPr>
        <p:spPr>
          <a:xfrm>
            <a:off x="685800" y="3413125"/>
            <a:ext cx="685800" cy="1006475"/>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34" name="Text Placeholder 18"/>
          <p:cNvSpPr>
            <a:spLocks noGrp="1"/>
          </p:cNvSpPr>
          <p:nvPr>
            <p:ph type="body" sz="quarter" idx="12" hasCustomPrompt="1"/>
          </p:nvPr>
        </p:nvSpPr>
        <p:spPr>
          <a:xfrm>
            <a:off x="685800" y="5278024"/>
            <a:ext cx="449658" cy="589376"/>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37" name="Content Placeholder 22"/>
          <p:cNvSpPr>
            <a:spLocks noGrp="1"/>
          </p:cNvSpPr>
          <p:nvPr>
            <p:ph sz="quarter" idx="15"/>
          </p:nvPr>
        </p:nvSpPr>
        <p:spPr>
          <a:xfrm>
            <a:off x="1523573" y="5410200"/>
            <a:ext cx="6401227" cy="685800"/>
          </a:xfrm>
          <a:prstGeom prst="rect">
            <a:avLst/>
          </a:prstGeom>
        </p:spPr>
        <p:txBody>
          <a:bodyPr/>
          <a:lstStyle>
            <a:lvl1pPr marL="0" indent="0">
              <a:buNone/>
              <a:defRPr sz="2000" b="1"/>
            </a:lvl1pPr>
            <a:lvl2pPr marL="342900" indent="0">
              <a:buNone/>
              <a:defRPr sz="2000"/>
            </a:lvl2pPr>
            <a:lvl3pPr marL="685800" indent="0">
              <a:buNone/>
              <a:defRPr sz="2000"/>
            </a:lvl3pPr>
          </a:lstStyle>
          <a:p>
            <a:pPr lvl="0"/>
            <a:r>
              <a:rPr lang="en-US" dirty="0" smtClean="0"/>
              <a:t>Click to edit Master text style</a:t>
            </a:r>
          </a:p>
        </p:txBody>
      </p:sp>
      <p:sp>
        <p:nvSpPr>
          <p:cNvPr id="53" name="Text Placeholder 18"/>
          <p:cNvSpPr>
            <a:spLocks noGrp="1"/>
          </p:cNvSpPr>
          <p:nvPr>
            <p:ph type="body" sz="quarter" idx="16" hasCustomPrompt="1"/>
          </p:nvPr>
        </p:nvSpPr>
        <p:spPr>
          <a:xfrm>
            <a:off x="693342" y="4372695"/>
            <a:ext cx="449658" cy="589376"/>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cxnSp>
        <p:nvCxnSpPr>
          <p:cNvPr id="55" name="Straight Connector 54"/>
          <p:cNvCxnSpPr/>
          <p:nvPr userDrawn="1"/>
        </p:nvCxnSpPr>
        <p:spPr>
          <a:xfrm>
            <a:off x="1371600" y="4465106"/>
            <a:ext cx="0" cy="685800"/>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cxnSp>
        <p:nvCxnSpPr>
          <p:cNvPr id="56" name="Straight Connector 55"/>
          <p:cNvCxnSpPr/>
          <p:nvPr userDrawn="1"/>
        </p:nvCxnSpPr>
        <p:spPr>
          <a:xfrm>
            <a:off x="1371600" y="3505200"/>
            <a:ext cx="0" cy="685800"/>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57" name="Content Placeholder 22"/>
          <p:cNvSpPr>
            <a:spLocks noGrp="1"/>
          </p:cNvSpPr>
          <p:nvPr>
            <p:ph sz="quarter" idx="17"/>
          </p:nvPr>
        </p:nvSpPr>
        <p:spPr>
          <a:xfrm>
            <a:off x="1523573" y="4454084"/>
            <a:ext cx="6401227" cy="685800"/>
          </a:xfrm>
          <a:prstGeom prst="rect">
            <a:avLst/>
          </a:prstGeom>
        </p:spPr>
        <p:txBody>
          <a:bodyPr/>
          <a:lstStyle>
            <a:lvl1pPr marL="0" indent="0">
              <a:buNone/>
              <a:defRPr sz="2000" b="1"/>
            </a:lvl1pPr>
            <a:lvl2pPr marL="342900" indent="0">
              <a:buNone/>
              <a:defRPr sz="2000"/>
            </a:lvl2pPr>
            <a:lvl3pPr marL="685800" indent="0">
              <a:buNone/>
              <a:defRPr sz="2000"/>
            </a:lvl3pPr>
          </a:lstStyle>
          <a:p>
            <a:pPr lvl="0"/>
            <a:r>
              <a:rPr lang="en-US" dirty="0" smtClean="0"/>
              <a:t>Click to edit Master text style</a:t>
            </a:r>
          </a:p>
        </p:txBody>
      </p:sp>
      <p:sp>
        <p:nvSpPr>
          <p:cNvPr id="58" name="Content Placeholder 22"/>
          <p:cNvSpPr>
            <a:spLocks noGrp="1"/>
          </p:cNvSpPr>
          <p:nvPr>
            <p:ph sz="quarter" idx="18"/>
          </p:nvPr>
        </p:nvSpPr>
        <p:spPr>
          <a:xfrm>
            <a:off x="1524000" y="3505200"/>
            <a:ext cx="6400800" cy="685800"/>
          </a:xfrm>
          <a:prstGeom prst="rect">
            <a:avLst/>
          </a:prstGeom>
        </p:spPr>
        <p:txBody>
          <a:bodyPr/>
          <a:lstStyle>
            <a:lvl1pPr marL="0" indent="0">
              <a:buNone/>
              <a:defRPr sz="2000" b="1"/>
            </a:lvl1pPr>
            <a:lvl2pPr marL="342900" indent="0">
              <a:buNone/>
              <a:defRPr sz="2000"/>
            </a:lvl2pPr>
            <a:lvl3pPr marL="685800" indent="0">
              <a:buNone/>
              <a:defRPr sz="2000"/>
            </a:lvl3pPr>
          </a:lstStyle>
          <a:p>
            <a:pPr lvl="0"/>
            <a:r>
              <a:rPr lang="en-US" dirty="0" smtClean="0"/>
              <a:t>Click to edit Master text style</a:t>
            </a:r>
          </a:p>
        </p:txBody>
      </p:sp>
    </p:spTree>
    <p:extLst>
      <p:ext uri="{BB962C8B-B14F-4D97-AF65-F5344CB8AC3E}">
        <p14:creationId xmlns:p14="http://schemas.microsoft.com/office/powerpoint/2010/main" val="68558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0-#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1+#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7">
                                            <p:txEl>
                                              <p:pRg st="0" end="0"/>
                                            </p:txEl>
                                          </p:spTgt>
                                        </p:tgtEl>
                                        <p:attrNameLst>
                                          <p:attrName>style.visibility</p:attrName>
                                        </p:attrNameLst>
                                      </p:cBhvr>
                                      <p:to>
                                        <p:strVal val="visible"/>
                                      </p:to>
                                    </p:set>
                                    <p:animEffect transition="in" filter="fade">
                                      <p:cBhvr>
                                        <p:cTn id="38" dur="500"/>
                                        <p:tgtEl>
                                          <p:spTgt spid="37">
                                            <p:txEl>
                                              <p:pRg st="0" end="0"/>
                                            </p:txEl>
                                          </p:spTgt>
                                        </p:tgtEl>
                                      </p:cBhvr>
                                    </p:animEffect>
                                  </p:childTnLst>
                                </p:cTn>
                              </p:par>
                              <p:par>
                                <p:cTn id="39" presetID="2" presetClass="entr" presetSubtype="2"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additive="base">
                                        <p:cTn id="41" dur="500" fill="hold"/>
                                        <p:tgtEl>
                                          <p:spTgt spid="55"/>
                                        </p:tgtEl>
                                        <p:attrNameLst>
                                          <p:attrName>ppt_x</p:attrName>
                                        </p:attrNameLst>
                                      </p:cBhvr>
                                      <p:tavLst>
                                        <p:tav tm="0">
                                          <p:val>
                                            <p:strVal val="1+#ppt_w/2"/>
                                          </p:val>
                                        </p:tav>
                                        <p:tav tm="100000">
                                          <p:val>
                                            <p:strVal val="#ppt_x"/>
                                          </p:val>
                                        </p:tav>
                                      </p:tavLst>
                                    </p:anim>
                                    <p:anim calcmode="lin" valueType="num">
                                      <p:cBhvr additive="base">
                                        <p:cTn id="42" dur="500" fill="hold"/>
                                        <p:tgtEl>
                                          <p:spTgt spid="5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56"/>
                                        </p:tgtEl>
                                        <p:attrNameLst>
                                          <p:attrName>style.visibility</p:attrName>
                                        </p:attrNameLst>
                                      </p:cBhvr>
                                      <p:to>
                                        <p:strVal val="visible"/>
                                      </p:to>
                                    </p:set>
                                    <p:anim calcmode="lin" valueType="num">
                                      <p:cBhvr additive="base">
                                        <p:cTn id="45" dur="500" fill="hold"/>
                                        <p:tgtEl>
                                          <p:spTgt spid="56"/>
                                        </p:tgtEl>
                                        <p:attrNameLst>
                                          <p:attrName>ppt_x</p:attrName>
                                        </p:attrNameLst>
                                      </p:cBhvr>
                                      <p:tavLst>
                                        <p:tav tm="0">
                                          <p:val>
                                            <p:strVal val="1+#ppt_w/2"/>
                                          </p:val>
                                        </p:tav>
                                        <p:tav tm="100000">
                                          <p:val>
                                            <p:strVal val="#ppt_x"/>
                                          </p:val>
                                        </p:tav>
                                      </p:tavLst>
                                    </p:anim>
                                    <p:anim calcmode="lin" valueType="num">
                                      <p:cBhvr additive="base">
                                        <p:cTn id="46" dur="500" fill="hold"/>
                                        <p:tgtEl>
                                          <p:spTgt spid="56"/>
                                        </p:tgtEl>
                                        <p:attrNameLst>
                                          <p:attrName>ppt_y</p:attrName>
                                        </p:attrNameLst>
                                      </p:cBhvr>
                                      <p:tavLst>
                                        <p:tav tm="0">
                                          <p:val>
                                            <p:strVal val="#ppt_y"/>
                                          </p:val>
                                        </p:tav>
                                        <p:tav tm="100000">
                                          <p:val>
                                            <p:strVal val="#ppt_y"/>
                                          </p:val>
                                        </p:tav>
                                      </p:tavLst>
                                    </p:anim>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57">
                                            <p:txEl>
                                              <p:pRg st="0" end="0"/>
                                            </p:txEl>
                                          </p:spTgt>
                                        </p:tgtEl>
                                        <p:attrNameLst>
                                          <p:attrName>style.visibility</p:attrName>
                                        </p:attrNameLst>
                                      </p:cBhvr>
                                      <p:to>
                                        <p:strVal val="visible"/>
                                      </p:to>
                                    </p:set>
                                    <p:animEffect transition="in" filter="fade">
                                      <p:cBhvr>
                                        <p:cTn id="50" dur="500"/>
                                        <p:tgtEl>
                                          <p:spTgt spid="57">
                                            <p:txEl>
                                              <p:pRg st="0" end="0"/>
                                            </p:txEl>
                                          </p:spTgt>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58">
                                            <p:txEl>
                                              <p:pRg st="0" end="0"/>
                                            </p:txEl>
                                          </p:spTgt>
                                        </p:tgtEl>
                                        <p:attrNameLst>
                                          <p:attrName>style.visibility</p:attrName>
                                        </p:attrNameLst>
                                      </p:cBhvr>
                                      <p:to>
                                        <p:strVal val="visible"/>
                                      </p:to>
                                    </p:set>
                                    <p:animEffect transition="in" filter="fade">
                                      <p:cBhvr>
                                        <p:cTn id="54" dur="50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P spid="29" grpId="0" animBg="1"/>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57" grpId="0" build="p">
        <p:tmplLst>
          <p:tmpl lvl="1">
            <p:tnLst>
              <p:par>
                <p:cTn presetID="10" presetClass="entr" presetSubtype="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p:cNvSpPr/>
          <p:nvPr userDrawn="1"/>
        </p:nvSpPr>
        <p:spPr>
          <a:xfrm>
            <a:off x="464745" y="4275403"/>
            <a:ext cx="7467599" cy="123541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p:cNvCxnSpPr/>
          <p:nvPr userDrawn="1"/>
        </p:nvCxnSpPr>
        <p:spPr>
          <a:xfrm>
            <a:off x="1607745" y="4425554"/>
            <a:ext cx="0" cy="1006816"/>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7" name="Rectangle 6"/>
          <p:cNvSpPr/>
          <p:nvPr userDrawn="1"/>
        </p:nvSpPr>
        <p:spPr>
          <a:xfrm>
            <a:off x="457200" y="2903803"/>
            <a:ext cx="7467599" cy="1235416"/>
          </a:xfrm>
          <a:prstGeom prst="rect">
            <a:avLst/>
          </a:prstGeom>
          <a:solidFill>
            <a:srgbClr val="5B9BD5"/>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 name="Straight Connector 8"/>
          <p:cNvCxnSpPr/>
          <p:nvPr userDrawn="1"/>
        </p:nvCxnSpPr>
        <p:spPr>
          <a:xfrm>
            <a:off x="1600200" y="3053954"/>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1" name="Rectangle 10"/>
          <p:cNvSpPr/>
          <p:nvPr userDrawn="1"/>
        </p:nvSpPr>
        <p:spPr>
          <a:xfrm>
            <a:off x="457200" y="1524000"/>
            <a:ext cx="7467599" cy="1235416"/>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 name="Straight Connector 12"/>
          <p:cNvCxnSpPr/>
          <p:nvPr userDrawn="1"/>
        </p:nvCxnSpPr>
        <p:spPr>
          <a:xfrm>
            <a:off x="1607745" y="1674151"/>
            <a:ext cx="0" cy="1006816"/>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7"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9" name="Text Placeholder 18"/>
          <p:cNvSpPr>
            <a:spLocks noGrp="1"/>
          </p:cNvSpPr>
          <p:nvPr>
            <p:ph type="body" sz="quarter" idx="10" hasCustomPrompt="1"/>
          </p:nvPr>
        </p:nvSpPr>
        <p:spPr>
          <a:xfrm>
            <a:off x="727673" y="1675209"/>
            <a:ext cx="685800" cy="1006475"/>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20" name="Text Placeholder 18"/>
          <p:cNvSpPr>
            <a:spLocks noGrp="1"/>
          </p:cNvSpPr>
          <p:nvPr>
            <p:ph type="body" sz="quarter" idx="11" hasCustomPrompt="1"/>
          </p:nvPr>
        </p:nvSpPr>
        <p:spPr>
          <a:xfrm>
            <a:off x="720128" y="3014172"/>
            <a:ext cx="685800" cy="1006475"/>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21" name="Text Placeholder 18"/>
          <p:cNvSpPr>
            <a:spLocks noGrp="1"/>
          </p:cNvSpPr>
          <p:nvPr>
            <p:ph type="body" sz="quarter" idx="12" hasCustomPrompt="1"/>
          </p:nvPr>
        </p:nvSpPr>
        <p:spPr>
          <a:xfrm>
            <a:off x="693345" y="4389873"/>
            <a:ext cx="685800" cy="1006475"/>
          </a:xfrm>
          <a:prstGeom prst="rect">
            <a:avLst/>
          </a:prstGeom>
        </p:spPr>
        <p:txBody>
          <a:bodyPr/>
          <a:lstStyle>
            <a:lvl1pPr marL="0" indent="0">
              <a:buNone/>
              <a:defRPr sz="6600" b="1">
                <a:solidFill>
                  <a:schemeClr val="bg1"/>
                </a:solidFill>
              </a:defRPr>
            </a:lvl1pPr>
          </a:lstStyle>
          <a:p>
            <a:pPr lvl="0"/>
            <a:r>
              <a:rPr lang="en-US" dirty="0" smtClean="0"/>
              <a:t>#</a:t>
            </a:r>
            <a:endParaRPr lang="en-ZA" dirty="0"/>
          </a:p>
        </p:txBody>
      </p:sp>
      <p:sp>
        <p:nvSpPr>
          <p:cNvPr id="23" name="Content Placeholder 22"/>
          <p:cNvSpPr>
            <a:spLocks noGrp="1"/>
          </p:cNvSpPr>
          <p:nvPr>
            <p:ph sz="quarter" idx="13"/>
          </p:nvPr>
        </p:nvSpPr>
        <p:spPr>
          <a:xfrm>
            <a:off x="1901031" y="3100465"/>
            <a:ext cx="5722937" cy="852488"/>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a:p>
            <a:pPr lvl="2"/>
            <a:r>
              <a:rPr lang="en-US" dirty="0" smtClean="0"/>
              <a:t>Third </a:t>
            </a:r>
            <a:r>
              <a:rPr lang="en-US" dirty="0" err="1" smtClean="0"/>
              <a:t>levelFifth</a:t>
            </a:r>
            <a:r>
              <a:rPr lang="en-US" dirty="0" smtClean="0"/>
              <a:t> level</a:t>
            </a:r>
            <a:endParaRPr lang="en-ZA" dirty="0"/>
          </a:p>
        </p:txBody>
      </p:sp>
      <p:sp>
        <p:nvSpPr>
          <p:cNvPr id="24" name="Content Placeholder 22"/>
          <p:cNvSpPr>
            <a:spLocks noGrp="1"/>
          </p:cNvSpPr>
          <p:nvPr>
            <p:ph sz="quarter" idx="14"/>
          </p:nvPr>
        </p:nvSpPr>
        <p:spPr>
          <a:xfrm>
            <a:off x="1954547" y="1751315"/>
            <a:ext cx="5722937" cy="852488"/>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a:p>
            <a:pPr lvl="2"/>
            <a:r>
              <a:rPr lang="en-US" dirty="0" smtClean="0"/>
              <a:t>Third </a:t>
            </a:r>
            <a:r>
              <a:rPr lang="en-US" dirty="0" err="1" smtClean="0"/>
              <a:t>levelFifth</a:t>
            </a:r>
            <a:r>
              <a:rPr lang="en-US" dirty="0" smtClean="0"/>
              <a:t> level</a:t>
            </a:r>
            <a:endParaRPr lang="en-ZA" dirty="0"/>
          </a:p>
        </p:txBody>
      </p:sp>
      <p:sp>
        <p:nvSpPr>
          <p:cNvPr id="25" name="Content Placeholder 22"/>
          <p:cNvSpPr>
            <a:spLocks noGrp="1"/>
          </p:cNvSpPr>
          <p:nvPr>
            <p:ph sz="quarter" idx="15"/>
          </p:nvPr>
        </p:nvSpPr>
        <p:spPr>
          <a:xfrm>
            <a:off x="1954417" y="4502718"/>
            <a:ext cx="5722937" cy="852488"/>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a:p>
            <a:pPr lvl="2"/>
            <a:r>
              <a:rPr lang="en-US" dirty="0" smtClean="0"/>
              <a:t>Third </a:t>
            </a:r>
            <a:r>
              <a:rPr lang="en-US" dirty="0" err="1" smtClean="0"/>
              <a:t>levelFifth</a:t>
            </a:r>
            <a:r>
              <a:rPr lang="en-US" dirty="0" smtClean="0"/>
              <a:t> level</a:t>
            </a:r>
            <a:endParaRPr lang="en-ZA"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7000" y="1832025"/>
            <a:ext cx="3103984" cy="3553343"/>
          </a:xfrm>
          <a:prstGeom prst="rect">
            <a:avLst/>
          </a:prstGeom>
        </p:spPr>
      </p:pic>
    </p:spTree>
    <p:extLst>
      <p:ext uri="{BB962C8B-B14F-4D97-AF65-F5344CB8AC3E}">
        <p14:creationId xmlns:p14="http://schemas.microsoft.com/office/powerpoint/2010/main" val="136856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fade">
                                      <p:cBhvr>
                                        <p:cTn id="20" dur="500"/>
                                        <p:tgtEl>
                                          <p:spTgt spid="24">
                                            <p:txEl>
                                              <p:pRg st="0" end="0"/>
                                            </p:txEl>
                                          </p:spTgt>
                                        </p:tgtEl>
                                      </p:cBhvr>
                                    </p:animEffect>
                                  </p:childTnLst>
                                </p:cTn>
                              </p:par>
                            </p:childTnLst>
                          </p:cTn>
                        </p:par>
                        <p:par>
                          <p:cTn id="21" fill="hold">
                            <p:stCondLst>
                              <p:cond delay="1750"/>
                            </p:stCondLst>
                            <p:childTnLst>
                              <p:par>
                                <p:cTn id="22" presetID="10" presetClass="entr" presetSubtype="0" fill="hold" grpId="0" nodeType="afterEffect">
                                  <p:stCondLst>
                                    <p:cond delay="0"/>
                                  </p:stCondLst>
                                  <p:childTnLst>
                                    <p:set>
                                      <p:cBhvr>
                                        <p:cTn id="23" dur="1" fill="hold">
                                          <p:stCondLst>
                                            <p:cond delay="0"/>
                                          </p:stCondLst>
                                        </p:cTn>
                                        <p:tgtEl>
                                          <p:spTgt spid="24">
                                            <p:txEl>
                                              <p:pRg st="1" end="1"/>
                                            </p:txEl>
                                          </p:spTgt>
                                        </p:tgtEl>
                                        <p:attrNameLst>
                                          <p:attrName>style.visibility</p:attrName>
                                        </p:attrNameLst>
                                      </p:cBhvr>
                                      <p:to>
                                        <p:strVal val="visible"/>
                                      </p:to>
                                    </p:set>
                                    <p:animEffect transition="in" filter="fade">
                                      <p:cBhvr>
                                        <p:cTn id="24" dur="500"/>
                                        <p:tgtEl>
                                          <p:spTgt spid="24">
                                            <p:txEl>
                                              <p:pRg st="1" end="1"/>
                                            </p:txEl>
                                          </p:spTgt>
                                        </p:tgtEl>
                                      </p:cBhvr>
                                    </p:animEffect>
                                  </p:childTnLst>
                                </p:cTn>
                              </p:par>
                            </p:childTnLst>
                          </p:cTn>
                        </p:par>
                        <p:par>
                          <p:cTn id="25" fill="hold">
                            <p:stCondLst>
                              <p:cond delay="2250"/>
                            </p:stCondLst>
                            <p:childTnLst>
                              <p:par>
                                <p:cTn id="26" presetID="10" presetClass="entr" presetSubtype="0" fill="hold" grpId="0" nodeType="after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fade">
                                      <p:cBhvr>
                                        <p:cTn id="28" dur="500"/>
                                        <p:tgtEl>
                                          <p:spTgt spid="2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1" fill="hold" nodeType="withEffect">
                                  <p:stCondLst>
                                    <p:cond delay="25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cTn>
                              </p:par>
                            </p:childTnLst>
                          </p:cTn>
                        </p:par>
                        <p:par>
                          <p:cTn id="39" fill="hold">
                            <p:stCondLst>
                              <p:cond delay="750"/>
                            </p:stCondLst>
                            <p:childTnLst>
                              <p:par>
                                <p:cTn id="40" presetID="10" presetClass="entr" presetSubtype="0" fill="hold" grpId="0" nodeType="after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par>
                          <p:cTn id="43" fill="hold">
                            <p:stCondLst>
                              <p:cond delay="1250"/>
                            </p:stCondLst>
                            <p:childTnLst>
                              <p:par>
                                <p:cTn id="44" presetID="10" presetClass="entr" presetSubtype="0" fill="hold" grpId="0" nodeType="afterEffect">
                                  <p:stCondLst>
                                    <p:cond delay="0"/>
                                  </p:stCondLst>
                                  <p:childTnLst>
                                    <p:set>
                                      <p:cBhvr>
                                        <p:cTn id="45" dur="1" fill="hold">
                                          <p:stCondLst>
                                            <p:cond delay="0"/>
                                          </p:stCondLst>
                                        </p:cTn>
                                        <p:tgtEl>
                                          <p:spTgt spid="23">
                                            <p:txEl>
                                              <p:pRg st="1" end="1"/>
                                            </p:txEl>
                                          </p:spTgt>
                                        </p:tgtEl>
                                        <p:attrNameLst>
                                          <p:attrName>style.visibility</p:attrName>
                                        </p:attrNameLst>
                                      </p:cBhvr>
                                      <p:to>
                                        <p:strVal val="visible"/>
                                      </p:to>
                                    </p:set>
                                    <p:animEffect transition="in" filter="fade">
                                      <p:cBhvr>
                                        <p:cTn id="46" dur="500"/>
                                        <p:tgtEl>
                                          <p:spTgt spid="23">
                                            <p:txEl>
                                              <p:pRg st="1" end="1"/>
                                            </p:txEl>
                                          </p:spTgt>
                                        </p:tgtEl>
                                      </p:cBhvr>
                                    </p:animEffect>
                                  </p:childTnLst>
                                </p:cTn>
                              </p:par>
                            </p:childTnLst>
                          </p:cTn>
                        </p:par>
                        <p:par>
                          <p:cTn id="47" fill="hold">
                            <p:stCondLst>
                              <p:cond delay="1750"/>
                            </p:stCondLst>
                            <p:childTnLst>
                              <p:par>
                                <p:cTn id="48" presetID="10" presetClass="entr" presetSubtype="0" fill="hold" grpId="0" nodeType="afterEffect">
                                  <p:stCondLst>
                                    <p:cond delay="0"/>
                                  </p:stCondLst>
                                  <p:childTnLst>
                                    <p:set>
                                      <p:cBhvr>
                                        <p:cTn id="49" dur="1" fill="hold">
                                          <p:stCondLst>
                                            <p:cond delay="0"/>
                                          </p:stCondLst>
                                        </p:cTn>
                                        <p:tgtEl>
                                          <p:spTgt spid="23">
                                            <p:txEl>
                                              <p:pRg st="2" end="2"/>
                                            </p:txEl>
                                          </p:spTgt>
                                        </p:tgtEl>
                                        <p:attrNameLst>
                                          <p:attrName>style.visibility</p:attrName>
                                        </p:attrNameLst>
                                      </p:cBhvr>
                                      <p:to>
                                        <p:strVal val="visible"/>
                                      </p:to>
                                    </p:set>
                                    <p:animEffect transition="in" filter="fade">
                                      <p:cBhvr>
                                        <p:cTn id="50" dur="500"/>
                                        <p:tgtEl>
                                          <p:spTgt spid="23">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0-#ppt_w/2"/>
                                          </p:val>
                                        </p:tav>
                                        <p:tav tm="100000">
                                          <p:val>
                                            <p:strVal val="#ppt_x"/>
                                          </p:val>
                                        </p:tav>
                                      </p:tavLst>
                                    </p:anim>
                                    <p:anim calcmode="lin" valueType="num">
                                      <p:cBhvr additive="base">
                                        <p:cTn id="56" dur="500" fill="hold"/>
                                        <p:tgtEl>
                                          <p:spTgt spid="3"/>
                                        </p:tgtEl>
                                        <p:attrNameLst>
                                          <p:attrName>ppt_y</p:attrName>
                                        </p:attrNameLst>
                                      </p:cBhvr>
                                      <p:tavLst>
                                        <p:tav tm="0">
                                          <p:val>
                                            <p:strVal val="#ppt_y"/>
                                          </p:val>
                                        </p:tav>
                                        <p:tav tm="100000">
                                          <p:val>
                                            <p:strVal val="#ppt_y"/>
                                          </p:val>
                                        </p:tav>
                                      </p:tavLst>
                                    </p:anim>
                                  </p:childTnLst>
                                </p:cTn>
                              </p:par>
                              <p:par>
                                <p:cTn id="57" presetID="2" presetClass="entr" presetSubtype="1" fill="hold" nodeType="withEffect">
                                  <p:stCondLst>
                                    <p:cond delay="25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0-#ppt_h/2"/>
                                          </p:val>
                                        </p:tav>
                                        <p:tav tm="100000">
                                          <p:val>
                                            <p:strVal val="#ppt_y"/>
                                          </p:val>
                                        </p:tav>
                                      </p:tavLst>
                                    </p:anim>
                                  </p:childTnLst>
                                </p:cTn>
                              </p:par>
                            </p:childTnLst>
                          </p:cTn>
                        </p:par>
                        <p:par>
                          <p:cTn id="61" fill="hold">
                            <p:stCondLst>
                              <p:cond delay="750"/>
                            </p:stCondLst>
                            <p:childTnLst>
                              <p:par>
                                <p:cTn id="62" presetID="10" presetClass="entr" presetSubtype="0" fill="hold" grpId="0" nodeType="afterEffect">
                                  <p:stCondLst>
                                    <p:cond delay="0"/>
                                  </p:stCondLst>
                                  <p:childTnLst>
                                    <p:set>
                                      <p:cBhvr>
                                        <p:cTn id="63" dur="1" fill="hold">
                                          <p:stCondLst>
                                            <p:cond delay="0"/>
                                          </p:stCondLst>
                                        </p:cTn>
                                        <p:tgtEl>
                                          <p:spTgt spid="25">
                                            <p:txEl>
                                              <p:pRg st="0" end="0"/>
                                            </p:txEl>
                                          </p:spTgt>
                                        </p:tgtEl>
                                        <p:attrNameLst>
                                          <p:attrName>style.visibility</p:attrName>
                                        </p:attrNameLst>
                                      </p:cBhvr>
                                      <p:to>
                                        <p:strVal val="visible"/>
                                      </p:to>
                                    </p:set>
                                    <p:animEffect transition="in" filter="fade">
                                      <p:cBhvr>
                                        <p:cTn id="64" dur="500"/>
                                        <p:tgtEl>
                                          <p:spTgt spid="25">
                                            <p:txEl>
                                              <p:pRg st="0" end="0"/>
                                            </p:txEl>
                                          </p:spTgt>
                                        </p:tgtEl>
                                      </p:cBhvr>
                                    </p:animEffect>
                                  </p:childTnLst>
                                </p:cTn>
                              </p:par>
                            </p:childTnLst>
                          </p:cTn>
                        </p:par>
                        <p:par>
                          <p:cTn id="65" fill="hold">
                            <p:stCondLst>
                              <p:cond delay="1250"/>
                            </p:stCondLst>
                            <p:childTnLst>
                              <p:par>
                                <p:cTn id="66" presetID="10" presetClass="entr" presetSubtype="0" fill="hold" grpId="0" nodeType="afterEffect">
                                  <p:stCondLst>
                                    <p:cond delay="0"/>
                                  </p:stCondLst>
                                  <p:childTnLst>
                                    <p:set>
                                      <p:cBhvr>
                                        <p:cTn id="67" dur="1" fill="hold">
                                          <p:stCondLst>
                                            <p:cond delay="0"/>
                                          </p:stCondLst>
                                        </p:cTn>
                                        <p:tgtEl>
                                          <p:spTgt spid="25">
                                            <p:txEl>
                                              <p:pRg st="1" end="1"/>
                                            </p:txEl>
                                          </p:spTgt>
                                        </p:tgtEl>
                                        <p:attrNameLst>
                                          <p:attrName>style.visibility</p:attrName>
                                        </p:attrNameLst>
                                      </p:cBhvr>
                                      <p:to>
                                        <p:strVal val="visible"/>
                                      </p:to>
                                    </p:set>
                                    <p:animEffect transition="in" filter="fade">
                                      <p:cBhvr>
                                        <p:cTn id="68" dur="500"/>
                                        <p:tgtEl>
                                          <p:spTgt spid="25">
                                            <p:txEl>
                                              <p:pRg st="1" end="1"/>
                                            </p:txEl>
                                          </p:spTgt>
                                        </p:tgtEl>
                                      </p:cBhvr>
                                    </p:animEffect>
                                  </p:childTnLst>
                                </p:cTn>
                              </p:par>
                            </p:childTnLst>
                          </p:cTn>
                        </p:par>
                        <p:par>
                          <p:cTn id="69" fill="hold">
                            <p:stCondLst>
                              <p:cond delay="1750"/>
                            </p:stCondLst>
                            <p:childTnLst>
                              <p:par>
                                <p:cTn id="70" presetID="10" presetClass="entr" presetSubtype="0" fill="hold" grpId="0" nodeType="afterEffect">
                                  <p:stCondLst>
                                    <p:cond delay="0"/>
                                  </p:stCondLst>
                                  <p:childTnLst>
                                    <p:set>
                                      <p:cBhvr>
                                        <p:cTn id="71" dur="1" fill="hold">
                                          <p:stCondLst>
                                            <p:cond delay="0"/>
                                          </p:stCondLst>
                                        </p:cTn>
                                        <p:tgtEl>
                                          <p:spTgt spid="25">
                                            <p:txEl>
                                              <p:pRg st="2" end="2"/>
                                            </p:txEl>
                                          </p:spTgt>
                                        </p:tgtEl>
                                        <p:attrNameLst>
                                          <p:attrName>style.visibility</p:attrName>
                                        </p:attrNameLst>
                                      </p:cBhvr>
                                      <p:to>
                                        <p:strVal val="visible"/>
                                      </p:to>
                                    </p:set>
                                    <p:animEffect transition="in" filter="fade">
                                      <p:cBhvr>
                                        <p:cTn id="7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cxnSp>
        <p:nvCxnSpPr>
          <p:cNvPr id="15" name="Straight Connector 14"/>
          <p:cNvCxnSpPr/>
          <p:nvPr userDrawn="1"/>
        </p:nvCxnSpPr>
        <p:spPr>
          <a:xfrm>
            <a:off x="4114800" y="1981200"/>
            <a:ext cx="0" cy="373380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17" name="Text Placeholder 16"/>
          <p:cNvSpPr>
            <a:spLocks noGrp="1"/>
          </p:cNvSpPr>
          <p:nvPr>
            <p:ph type="body" sz="quarter" idx="10" hasCustomPrompt="1"/>
          </p:nvPr>
        </p:nvSpPr>
        <p:spPr>
          <a:xfrm>
            <a:off x="782049" y="3669822"/>
            <a:ext cx="3048000" cy="356555"/>
          </a:xfrm>
          <a:prstGeom prst="rect">
            <a:avLst/>
          </a:prstGeom>
        </p:spPr>
        <p:txBody>
          <a:bodyPr/>
          <a:lstStyle>
            <a:lvl1pPr marL="0" indent="0" algn="ctr">
              <a:buNone/>
              <a:defRPr sz="2000" b="0"/>
            </a:lvl1pPr>
            <a:lvl2pPr marL="342900" indent="0" algn="l">
              <a:buNone/>
              <a:defRPr/>
            </a:lvl2pPr>
          </a:lstStyle>
          <a:p>
            <a:pPr lvl="0"/>
            <a:r>
              <a:rPr lang="en-US" dirty="0" smtClean="0"/>
              <a:t>[description]</a:t>
            </a:r>
          </a:p>
        </p:txBody>
      </p:sp>
      <p:sp>
        <p:nvSpPr>
          <p:cNvPr id="30" name="Text Placeholder 16"/>
          <p:cNvSpPr>
            <a:spLocks noGrp="1"/>
          </p:cNvSpPr>
          <p:nvPr>
            <p:ph type="body" sz="quarter" idx="11" hasCustomPrompt="1"/>
          </p:nvPr>
        </p:nvSpPr>
        <p:spPr>
          <a:xfrm>
            <a:off x="782049" y="3086385"/>
            <a:ext cx="3047999" cy="522040"/>
          </a:xfrm>
          <a:prstGeom prst="rect">
            <a:avLst/>
          </a:prstGeom>
        </p:spPr>
        <p:txBody>
          <a:bodyPr/>
          <a:lstStyle>
            <a:lvl1pPr marL="0" indent="0" algn="ctr">
              <a:buNone/>
              <a:defRPr sz="3200" b="1">
                <a:solidFill>
                  <a:srgbClr val="1073B0"/>
                </a:solidFill>
              </a:defRPr>
            </a:lvl1pPr>
            <a:lvl2pPr marL="342900" indent="0" algn="l">
              <a:buNone/>
              <a:defRPr/>
            </a:lvl2pPr>
          </a:lstStyle>
          <a:p>
            <a:pPr lvl="0"/>
            <a:r>
              <a:rPr lang="en-US" dirty="0" smtClean="0"/>
              <a:t>[term]</a:t>
            </a:r>
          </a:p>
        </p:txBody>
      </p:sp>
      <p:sp>
        <p:nvSpPr>
          <p:cNvPr id="31" name="Text Placeholder 16"/>
          <p:cNvSpPr>
            <a:spLocks noGrp="1"/>
          </p:cNvSpPr>
          <p:nvPr>
            <p:ph type="body" sz="quarter" idx="12" hasCustomPrompt="1"/>
          </p:nvPr>
        </p:nvSpPr>
        <p:spPr>
          <a:xfrm>
            <a:off x="4419600" y="3682045"/>
            <a:ext cx="3048000" cy="356555"/>
          </a:xfrm>
          <a:prstGeom prst="rect">
            <a:avLst/>
          </a:prstGeom>
        </p:spPr>
        <p:txBody>
          <a:bodyPr/>
          <a:lstStyle>
            <a:lvl1pPr marL="0" indent="0" algn="ctr">
              <a:buNone/>
              <a:defRPr sz="2000" b="0"/>
            </a:lvl1pPr>
            <a:lvl2pPr marL="342900" indent="0" algn="l">
              <a:buNone/>
              <a:defRPr/>
            </a:lvl2pPr>
          </a:lstStyle>
          <a:p>
            <a:pPr lvl="0"/>
            <a:r>
              <a:rPr lang="en-US" dirty="0" smtClean="0"/>
              <a:t>[description]</a:t>
            </a:r>
          </a:p>
        </p:txBody>
      </p:sp>
      <p:sp>
        <p:nvSpPr>
          <p:cNvPr id="32" name="Text Placeholder 16"/>
          <p:cNvSpPr>
            <a:spLocks noGrp="1"/>
          </p:cNvSpPr>
          <p:nvPr>
            <p:ph type="body" sz="quarter" idx="13" hasCustomPrompt="1"/>
          </p:nvPr>
        </p:nvSpPr>
        <p:spPr>
          <a:xfrm>
            <a:off x="4419600" y="3098608"/>
            <a:ext cx="3047999" cy="522040"/>
          </a:xfrm>
          <a:prstGeom prst="rect">
            <a:avLst/>
          </a:prstGeom>
        </p:spPr>
        <p:txBody>
          <a:bodyPr/>
          <a:lstStyle>
            <a:lvl1pPr marL="0" indent="0" algn="ctr">
              <a:buNone/>
              <a:defRPr sz="3200" b="1">
                <a:solidFill>
                  <a:srgbClr val="A4C83B"/>
                </a:solidFill>
              </a:defRPr>
            </a:lvl1pPr>
            <a:lvl2pPr marL="342900" indent="0" algn="l">
              <a:buNone/>
              <a:defRPr/>
            </a:lvl2pPr>
          </a:lstStyle>
          <a:p>
            <a:pPr lvl="0"/>
            <a:r>
              <a:rPr lang="en-US" dirty="0" smtClean="0"/>
              <a:t>[term]</a:t>
            </a:r>
          </a:p>
        </p:txBody>
      </p:sp>
    </p:spTree>
    <p:extLst>
      <p:ext uri="{BB962C8B-B14F-4D97-AF65-F5344CB8AC3E}">
        <p14:creationId xmlns:p14="http://schemas.microsoft.com/office/powerpoint/2010/main" val="207473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up)">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 presetClass="entr" presetSubtype="0" fill="hold" nodeType="withEffect">
                  <p:stCondLst>
                    <p:cond delay="0"/>
                  </p:stCondLst>
                  <p:childTnLst>
                    <p:set>
                      <p:cBhvr>
                        <p:cTn dur="1" fill="hold">
                          <p:stCondLst>
                            <p:cond delay="9"/>
                          </p:stCondLst>
                        </p:cTn>
                        <p:tgtEl>
                          <p:spTgt spid="17"/>
                        </p:tgtEl>
                        <p:attrNameLst>
                          <p:attrName>style.visibility</p:attrName>
                        </p:attrNameLst>
                      </p:cBhvr>
                      <p:to>
                        <p:strVal val="visible"/>
                      </p:to>
                    </p:set>
                  </p:childTnLst>
                </p:cTn>
              </p:par>
            </p:tnLst>
          </p:tmpl>
        </p:tmplLst>
      </p:bldP>
      <p:bldP spid="30" grpId="0" build="p">
        <p:tmplLst>
          <p:tmpl lvl="1">
            <p:tnLst>
              <p:par>
                <p:cTn presetID="1" presetClass="entr" presetSubtype="0" fill="hold" nodeType="clickEffect">
                  <p:stCondLst>
                    <p:cond delay="0"/>
                  </p:stCondLst>
                  <p:childTnLst>
                    <p:set>
                      <p:cBhvr>
                        <p:cTn dur="1" fill="hold">
                          <p:stCondLst>
                            <p:cond delay="9"/>
                          </p:stCondLst>
                        </p:cTn>
                        <p:tgtEl>
                          <p:spTgt spid="30"/>
                        </p:tgtEl>
                        <p:attrNameLst>
                          <p:attrName>style.visibility</p:attrName>
                        </p:attrNameLst>
                      </p:cBhvr>
                      <p:to>
                        <p:strVal val="visible"/>
                      </p:to>
                    </p:set>
                  </p:childTnLst>
                </p:cTn>
              </p:par>
            </p:tnLst>
          </p:tmpl>
        </p:tmplLst>
      </p:bldP>
      <p:bldP spid="31" grpId="0" build="p">
        <p:tmplLst>
          <p:tmpl lvl="1">
            <p:tnLst>
              <p:par>
                <p:cTn presetID="1"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click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3" name="Straight Connector 2"/>
          <p:cNvCxnSpPr/>
          <p:nvPr userDrawn="1"/>
        </p:nvCxnSpPr>
        <p:spPr>
          <a:xfrm flipH="1">
            <a:off x="4146554" y="2690745"/>
            <a:ext cx="687974" cy="975077"/>
          </a:xfrm>
          <a:prstGeom prst="line">
            <a:avLst/>
          </a:prstGeom>
          <a:ln w="57150">
            <a:solidFill>
              <a:schemeClr val="bg1">
                <a:lumMod val="75000"/>
              </a:schemeClr>
            </a:solidFill>
          </a:ln>
        </p:spPr>
        <p:style>
          <a:lnRef idx="3">
            <a:schemeClr val="dk1"/>
          </a:lnRef>
          <a:fillRef idx="0">
            <a:schemeClr val="dk1"/>
          </a:fillRef>
          <a:effectRef idx="2">
            <a:schemeClr val="dk1"/>
          </a:effectRef>
          <a:fontRef idx="minor">
            <a:schemeClr val="tx1"/>
          </a:fontRef>
        </p:style>
      </p:cxnSp>
      <p:cxnSp>
        <p:nvCxnSpPr>
          <p:cNvPr id="4" name="Straight Connector 3"/>
          <p:cNvCxnSpPr/>
          <p:nvPr userDrawn="1"/>
        </p:nvCxnSpPr>
        <p:spPr>
          <a:xfrm>
            <a:off x="4281012" y="4463004"/>
            <a:ext cx="753861" cy="662057"/>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flipV="1">
            <a:off x="2004607" y="4079300"/>
            <a:ext cx="900223" cy="1216"/>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945591" y="3492626"/>
            <a:ext cx="1173349" cy="11733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p:cNvSpPr/>
          <p:nvPr userDrawn="1"/>
        </p:nvSpPr>
        <p:spPr>
          <a:xfrm>
            <a:off x="4239304" y="2068510"/>
            <a:ext cx="1173348" cy="1173349"/>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p:cNvSpPr/>
          <p:nvPr userDrawn="1"/>
        </p:nvSpPr>
        <p:spPr>
          <a:xfrm>
            <a:off x="4831655" y="4748894"/>
            <a:ext cx="1173349" cy="1173349"/>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p:cNvSpPr/>
          <p:nvPr userDrawn="1"/>
        </p:nvSpPr>
        <p:spPr>
          <a:xfrm>
            <a:off x="2743200" y="3419727"/>
            <a:ext cx="1645691" cy="16456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18"/>
          <p:cNvSpPr>
            <a:spLocks noGrp="1"/>
          </p:cNvSpPr>
          <p:nvPr userDrawn="1">
            <p:ph type="body" sz="quarter" idx="10"/>
          </p:nvPr>
        </p:nvSpPr>
        <p:spPr>
          <a:xfrm>
            <a:off x="2954460" y="3702077"/>
            <a:ext cx="1175862" cy="540495"/>
          </a:xfrm>
          <a:prstGeom prst="rect">
            <a:avLst/>
          </a:prstGeom>
        </p:spPr>
        <p:txBody>
          <a:bodyPr/>
          <a:lstStyle>
            <a:lvl1pPr marL="0" indent="0" algn="ctr">
              <a:buNone/>
              <a:defRPr b="1"/>
            </a:lvl1pPr>
          </a:lstStyle>
          <a:p>
            <a:pPr lvl="0"/>
            <a:r>
              <a:rPr lang="en-US" dirty="0" smtClean="0"/>
              <a:t>Click to edit Master text</a:t>
            </a:r>
            <a:endParaRPr lang="en-ZA" dirty="0"/>
          </a:p>
        </p:txBody>
      </p:sp>
      <p:sp>
        <p:nvSpPr>
          <p:cNvPr id="21" name="Text Placeholder 20"/>
          <p:cNvSpPr>
            <a:spLocks noGrp="1"/>
          </p:cNvSpPr>
          <p:nvPr userDrawn="1">
            <p:ph type="body" sz="quarter" idx="11"/>
          </p:nvPr>
        </p:nvSpPr>
        <p:spPr>
          <a:xfrm>
            <a:off x="4377764" y="2286000"/>
            <a:ext cx="956235" cy="622015"/>
          </a:xfrm>
          <a:prstGeom prst="rect">
            <a:avLst/>
          </a:prstGeom>
        </p:spPr>
        <p:txBody>
          <a:bodyPr/>
          <a:lstStyle>
            <a:lvl1pPr marL="0" indent="0" algn="ctr">
              <a:buNone/>
              <a:defRPr/>
            </a:lvl1pPr>
          </a:lstStyle>
          <a:p>
            <a:pPr lvl="0"/>
            <a:r>
              <a:rPr lang="en-US" dirty="0" smtClean="0"/>
              <a:t>Click to edit </a:t>
            </a:r>
          </a:p>
        </p:txBody>
      </p:sp>
      <p:sp>
        <p:nvSpPr>
          <p:cNvPr id="22" name="Text Placeholder 20"/>
          <p:cNvSpPr>
            <a:spLocks noGrp="1"/>
          </p:cNvSpPr>
          <p:nvPr userDrawn="1">
            <p:ph type="body" sz="quarter" idx="12"/>
          </p:nvPr>
        </p:nvSpPr>
        <p:spPr>
          <a:xfrm>
            <a:off x="4939534" y="4901636"/>
            <a:ext cx="956235" cy="622015"/>
          </a:xfrm>
          <a:prstGeom prst="rect">
            <a:avLst/>
          </a:prstGeom>
        </p:spPr>
        <p:txBody>
          <a:bodyPr/>
          <a:lstStyle>
            <a:lvl1pPr marL="0" indent="0" algn="ctr">
              <a:buNone/>
              <a:defRPr/>
            </a:lvl1pPr>
          </a:lstStyle>
          <a:p>
            <a:pPr lvl="0"/>
            <a:r>
              <a:rPr lang="en-US" dirty="0" smtClean="0"/>
              <a:t>Click to edit </a:t>
            </a:r>
          </a:p>
        </p:txBody>
      </p:sp>
      <p:sp>
        <p:nvSpPr>
          <p:cNvPr id="23" name="Text Placeholder 20"/>
          <p:cNvSpPr>
            <a:spLocks noGrp="1"/>
          </p:cNvSpPr>
          <p:nvPr>
            <p:ph type="body" sz="quarter" idx="13"/>
          </p:nvPr>
        </p:nvSpPr>
        <p:spPr>
          <a:xfrm>
            <a:off x="1048372" y="3768292"/>
            <a:ext cx="956235" cy="622015"/>
          </a:xfrm>
          <a:prstGeom prst="rect">
            <a:avLst/>
          </a:prstGeom>
        </p:spPr>
        <p:txBody>
          <a:bodyPr/>
          <a:lstStyle>
            <a:lvl1pPr marL="0" indent="0" algn="ctr">
              <a:buNone/>
              <a:defRPr/>
            </a:lvl1pPr>
          </a:lstStyle>
          <a:p>
            <a:pPr lvl="0"/>
            <a:r>
              <a:rPr lang="en-US" dirty="0" smtClean="0"/>
              <a:t>Click to edit </a:t>
            </a:r>
          </a:p>
        </p:txBody>
      </p:sp>
      <p:sp>
        <p:nvSpPr>
          <p:cNvPr id="24" name="Text Placeholder 5"/>
          <p:cNvSpPr>
            <a:spLocks noGrp="1"/>
          </p:cNvSpPr>
          <p:nvPr>
            <p:ph type="body" sz="quarter" idx="14"/>
          </p:nvPr>
        </p:nvSpPr>
        <p:spPr>
          <a:xfrm>
            <a:off x="381001" y="1371599"/>
            <a:ext cx="7905750" cy="411163"/>
          </a:xfrm>
          <a:prstGeom prst="rect">
            <a:avLst/>
          </a:prstGeom>
        </p:spPr>
        <p:txBody>
          <a:bodyPr/>
          <a:lstStyle/>
          <a:p>
            <a:pPr lvl="0"/>
            <a:r>
              <a:rPr lang="en-US" dirty="0" smtClean="0"/>
              <a:t>Click to edit Master text styles</a:t>
            </a:r>
          </a:p>
        </p:txBody>
      </p:sp>
      <p:sp>
        <p:nvSpPr>
          <p:cNvPr id="25"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7720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 calcmode="lin" valueType="num">
                                      <p:cBhvr>
                                        <p:cTn id="12"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p:cTn id="28"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2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 calcmode="lin" valueType="num">
                                      <p:cBhvr>
                                        <p:cTn id="44"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2">
                                            <p:txEl>
                                              <p:pRg st="0" end="0"/>
                                            </p:txEl>
                                          </p:spTgt>
                                        </p:tgtEl>
                                        <p:attrNameLst>
                                          <p:attrName>style.visibility</p:attrName>
                                        </p:attrNameLst>
                                      </p:cBhvr>
                                      <p:to>
                                        <p:strVal val="visible"/>
                                      </p:to>
                                    </p:set>
                                    <p:anim calcmode="lin" valueType="num">
                                      <p:cBhvr>
                                        <p:cTn id="60"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61"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6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6" grpId="0" animBg="1"/>
      <p:bldP spid="19" grpId="0" build="p">
        <p:tmplLst>
          <p:tmpl lvl="1">
            <p:tnLst>
              <p:par>
                <p:cTn presetID="53" presetClass="entr" presetSubtype="16"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p:cTn dur="500" fill="hold"/>
                        <p:tgtEl>
                          <p:spTgt spid="19"/>
                        </p:tgtEl>
                        <p:attrNameLst>
                          <p:attrName>ppt_w</p:attrName>
                        </p:attrNameLst>
                      </p:cBhvr>
                      <p:tavLst>
                        <p:tav tm="0">
                          <p:val>
                            <p:fltVal val="0"/>
                          </p:val>
                        </p:tav>
                        <p:tav tm="100000">
                          <p:val>
                            <p:strVal val="#ppt_w"/>
                          </p:val>
                        </p:tav>
                      </p:tavLst>
                    </p:anim>
                    <p:anim calcmode="lin" valueType="num">
                      <p:cBhvr>
                        <p:cTn dur="500" fill="hold"/>
                        <p:tgtEl>
                          <p:spTgt spid="19"/>
                        </p:tgtEl>
                        <p:attrNameLst>
                          <p:attrName>ppt_h</p:attrName>
                        </p:attrNameLst>
                      </p:cBhvr>
                      <p:tavLst>
                        <p:tav tm="0">
                          <p:val>
                            <p:fltVal val="0"/>
                          </p:val>
                        </p:tav>
                        <p:tav tm="100000">
                          <p:val>
                            <p:strVal val="#ppt_h"/>
                          </p:val>
                        </p:tav>
                      </p:tavLst>
                    </p:anim>
                    <p:animEffect transition="in" filter="fade">
                      <p:cBhvr>
                        <p:cTn dur="500"/>
                        <p:tgtEl>
                          <p:spTgt spid="19"/>
                        </p:tgtEl>
                      </p:cBhvr>
                    </p:animEffect>
                  </p:childTnLst>
                </p:cTn>
              </p:par>
            </p:tnLst>
          </p:tmpl>
        </p:tmplLst>
      </p:bldP>
      <p:bldP spid="21" grpId="0" build="p">
        <p:tmplLst>
          <p:tmpl lvl="1">
            <p:tnLst>
              <p:par>
                <p:cTn presetID="53" presetClass="entr" presetSubtype="16"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500" fill="hold"/>
                        <p:tgtEl>
                          <p:spTgt spid="21"/>
                        </p:tgtEl>
                        <p:attrNameLst>
                          <p:attrName>ppt_w</p:attrName>
                        </p:attrNameLst>
                      </p:cBhvr>
                      <p:tavLst>
                        <p:tav tm="0">
                          <p:val>
                            <p:fltVal val="0"/>
                          </p:val>
                        </p:tav>
                        <p:tav tm="100000">
                          <p:val>
                            <p:strVal val="#ppt_w"/>
                          </p:val>
                        </p:tav>
                      </p:tavLst>
                    </p:anim>
                    <p:anim calcmode="lin" valueType="num">
                      <p:cBhvr>
                        <p:cTn dur="500" fill="hold"/>
                        <p:tgtEl>
                          <p:spTgt spid="21"/>
                        </p:tgtEl>
                        <p:attrNameLst>
                          <p:attrName>ppt_h</p:attrName>
                        </p:attrNameLst>
                      </p:cBhvr>
                      <p:tavLst>
                        <p:tav tm="0">
                          <p:val>
                            <p:fltVal val="0"/>
                          </p:val>
                        </p:tav>
                        <p:tav tm="100000">
                          <p:val>
                            <p:strVal val="#ppt_h"/>
                          </p:val>
                        </p:tav>
                      </p:tavLst>
                    </p:anim>
                    <p:animEffect transition="in" filter="fade">
                      <p:cBhvr>
                        <p:cTn dur="500"/>
                        <p:tgtEl>
                          <p:spTgt spid="21"/>
                        </p:tgtEl>
                      </p:cBhvr>
                    </p:animEffect>
                  </p:childTnLst>
                </p:cTn>
              </p:par>
            </p:tnLst>
          </p:tmpl>
        </p:tmplLst>
      </p:bldP>
      <p:bldP spid="22" grpId="0" build="p">
        <p:tmplLst>
          <p:tmpl lvl="1">
            <p:tnLst>
              <p:par>
                <p:cTn presetID="53" presetClass="entr" presetSubtype="16"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p:cTn dur="500" fill="hold"/>
                        <p:tgtEl>
                          <p:spTgt spid="22"/>
                        </p:tgtEl>
                        <p:attrNameLst>
                          <p:attrName>ppt_w</p:attrName>
                        </p:attrNameLst>
                      </p:cBhvr>
                      <p:tavLst>
                        <p:tav tm="0">
                          <p:val>
                            <p:fltVal val="0"/>
                          </p:val>
                        </p:tav>
                        <p:tav tm="100000">
                          <p:val>
                            <p:strVal val="#ppt_w"/>
                          </p:val>
                        </p:tav>
                      </p:tavLst>
                    </p:anim>
                    <p:anim calcmode="lin" valueType="num">
                      <p:cBhvr>
                        <p:cTn dur="500" fill="hold"/>
                        <p:tgtEl>
                          <p:spTgt spid="22"/>
                        </p:tgtEl>
                        <p:attrNameLst>
                          <p:attrName>ppt_h</p:attrName>
                        </p:attrNameLst>
                      </p:cBhvr>
                      <p:tavLst>
                        <p:tav tm="0">
                          <p:val>
                            <p:fltVal val="0"/>
                          </p:val>
                        </p:tav>
                        <p:tav tm="100000">
                          <p:val>
                            <p:strVal val="#ppt_h"/>
                          </p:val>
                        </p:tav>
                      </p:tavLst>
                    </p:anim>
                    <p:animEffect transition="in" filter="fade">
                      <p:cBhvr>
                        <p:cTn dur="500"/>
                        <p:tgtEl>
                          <p:spTgt spid="22"/>
                        </p:tgtEl>
                      </p:cBhvr>
                    </p:animEffect>
                  </p:childTnLst>
                </p:cTn>
              </p:par>
            </p:tnLst>
          </p:tmpl>
        </p:tmplLst>
      </p:bldP>
      <p:bldP spid="23" grpId="0" build="p">
        <p:tmplLst>
          <p:tmpl lvl="1">
            <p:tnLst>
              <p:par>
                <p:cTn presetID="53" presetClass="entr" presetSubtype="16"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p:cTn dur="500" fill="hold"/>
                        <p:tgtEl>
                          <p:spTgt spid="23"/>
                        </p:tgtEl>
                        <p:attrNameLst>
                          <p:attrName>ppt_w</p:attrName>
                        </p:attrNameLst>
                      </p:cBhvr>
                      <p:tavLst>
                        <p:tav tm="0">
                          <p:val>
                            <p:fltVal val="0"/>
                          </p:val>
                        </p:tav>
                        <p:tav tm="100000">
                          <p:val>
                            <p:strVal val="#ppt_w"/>
                          </p:val>
                        </p:tav>
                      </p:tavLst>
                    </p:anim>
                    <p:anim calcmode="lin" valueType="num">
                      <p:cBhvr>
                        <p:cTn dur="500" fill="hold"/>
                        <p:tgtEl>
                          <p:spTgt spid="23"/>
                        </p:tgtEl>
                        <p:attrNameLst>
                          <p:attrName>ppt_h</p:attrName>
                        </p:attrNameLst>
                      </p:cBhvr>
                      <p:tavLst>
                        <p:tav tm="0">
                          <p:val>
                            <p:fltVal val="0"/>
                          </p:val>
                        </p:tav>
                        <p:tav tm="100000">
                          <p:val>
                            <p:strVal val="#ppt_h"/>
                          </p:val>
                        </p:tav>
                      </p:tavLst>
                    </p:anim>
                    <p:animEffect transition="in" filter="fade">
                      <p:cBhvr>
                        <p:cTn dur="500"/>
                        <p:tgtEl>
                          <p:spTgt spid="2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Content Placeholder 2"/>
          <p:cNvSpPr txBox="1">
            <a:spLocks/>
          </p:cNvSpPr>
          <p:nvPr userDrawn="1"/>
        </p:nvSpPr>
        <p:spPr>
          <a:xfrm>
            <a:off x="838200" y="1108549"/>
            <a:ext cx="609600" cy="990600"/>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6600" b="1" dirty="0">
                <a:solidFill>
                  <a:schemeClr val="bg1"/>
                </a:solidFill>
              </a:rPr>
              <a:t>2</a:t>
            </a:r>
            <a:endParaRPr lang="en-ZA" sz="6600" b="1" dirty="0" smtClean="0">
              <a:solidFill>
                <a:schemeClr val="bg1"/>
              </a:solidFill>
            </a:endParaRPr>
          </a:p>
        </p:txBody>
      </p:sp>
      <p:grpSp>
        <p:nvGrpSpPr>
          <p:cNvPr id="4" name="Group 3"/>
          <p:cNvGrpSpPr/>
          <p:nvPr userDrawn="1"/>
        </p:nvGrpSpPr>
        <p:grpSpPr>
          <a:xfrm>
            <a:off x="452337" y="1295400"/>
            <a:ext cx="7467599" cy="1087768"/>
            <a:chOff x="452337" y="1345252"/>
            <a:chExt cx="7467599" cy="1087768"/>
          </a:xfrm>
        </p:grpSpPr>
        <p:sp>
          <p:nvSpPr>
            <p:cNvPr id="5" name="Rectangle 4"/>
            <p:cNvSpPr/>
            <p:nvPr/>
          </p:nvSpPr>
          <p:spPr>
            <a:xfrm>
              <a:off x="452337" y="134525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p:cNvCxnSpPr/>
            <p:nvPr/>
          </p:nvCxnSpPr>
          <p:spPr>
            <a:xfrm>
              <a:off x="68093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grpSp>
        <p:nvGrpSpPr>
          <p:cNvPr id="9" name="Group 8"/>
          <p:cNvGrpSpPr/>
          <p:nvPr userDrawn="1"/>
        </p:nvGrpSpPr>
        <p:grpSpPr>
          <a:xfrm>
            <a:off x="452337" y="2467142"/>
            <a:ext cx="7467599" cy="1087768"/>
            <a:chOff x="452337" y="2516994"/>
            <a:chExt cx="7467599" cy="1087768"/>
          </a:xfrm>
        </p:grpSpPr>
        <p:sp>
          <p:nvSpPr>
            <p:cNvPr id="10" name="Rectangle 9"/>
            <p:cNvSpPr/>
            <p:nvPr/>
          </p:nvSpPr>
          <p:spPr>
            <a:xfrm>
              <a:off x="452337" y="2516994"/>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1" name="Straight Connector 10"/>
            <p:cNvCxnSpPr/>
            <p:nvPr/>
          </p:nvCxnSpPr>
          <p:spPr>
            <a:xfrm>
              <a:off x="680937" y="2656792"/>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grpSp>
        <p:nvGrpSpPr>
          <p:cNvPr id="14" name="Group 13"/>
          <p:cNvGrpSpPr/>
          <p:nvPr userDrawn="1"/>
        </p:nvGrpSpPr>
        <p:grpSpPr>
          <a:xfrm>
            <a:off x="457201" y="3662980"/>
            <a:ext cx="7467599" cy="1087768"/>
            <a:chOff x="457201" y="3712832"/>
            <a:chExt cx="7467599" cy="1087768"/>
          </a:xfrm>
        </p:grpSpPr>
        <p:sp>
          <p:nvSpPr>
            <p:cNvPr id="15" name="Rectangle 14"/>
            <p:cNvSpPr/>
            <p:nvPr/>
          </p:nvSpPr>
          <p:spPr>
            <a:xfrm>
              <a:off x="457201" y="3712832"/>
              <a:ext cx="7467599" cy="1087768"/>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6" name="Straight Connector 15"/>
            <p:cNvCxnSpPr/>
            <p:nvPr/>
          </p:nvCxnSpPr>
          <p:spPr>
            <a:xfrm>
              <a:off x="685801" y="385263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grpSp>
        <p:nvGrpSpPr>
          <p:cNvPr id="19" name="Group 18"/>
          <p:cNvGrpSpPr/>
          <p:nvPr userDrawn="1"/>
        </p:nvGrpSpPr>
        <p:grpSpPr>
          <a:xfrm>
            <a:off x="452337" y="4865004"/>
            <a:ext cx="7467599" cy="1087768"/>
            <a:chOff x="452337" y="4914856"/>
            <a:chExt cx="7467599" cy="1087768"/>
          </a:xfrm>
        </p:grpSpPr>
        <p:sp>
          <p:nvSpPr>
            <p:cNvPr id="20" name="Rectangle 19"/>
            <p:cNvSpPr/>
            <p:nvPr/>
          </p:nvSpPr>
          <p:spPr>
            <a:xfrm>
              <a:off x="452337" y="4914856"/>
              <a:ext cx="7467599" cy="1087768"/>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 name="Straight Connector 20"/>
            <p:cNvCxnSpPr/>
            <p:nvPr/>
          </p:nvCxnSpPr>
          <p:spPr>
            <a:xfrm>
              <a:off x="680937" y="5054654"/>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sp>
        <p:nvSpPr>
          <p:cNvPr id="27" name="Picture Placeholder 26"/>
          <p:cNvSpPr>
            <a:spLocks noGrp="1"/>
          </p:cNvSpPr>
          <p:nvPr>
            <p:ph type="pic" sz="quarter" idx="10"/>
          </p:nvPr>
        </p:nvSpPr>
        <p:spPr>
          <a:xfrm>
            <a:off x="6640569" y="1434547"/>
            <a:ext cx="914400" cy="831850"/>
          </a:xfrm>
          <a:prstGeom prst="rect">
            <a:avLst/>
          </a:prstGeom>
        </p:spPr>
        <p:txBody>
          <a:bodyPr/>
          <a:lstStyle/>
          <a:p>
            <a:endParaRPr lang="en-ZA" dirty="0"/>
          </a:p>
        </p:txBody>
      </p:sp>
      <p:sp>
        <p:nvSpPr>
          <p:cNvPr id="28" name="Picture Placeholder 26"/>
          <p:cNvSpPr>
            <a:spLocks noGrp="1"/>
          </p:cNvSpPr>
          <p:nvPr>
            <p:ph type="pic" sz="quarter" idx="11"/>
          </p:nvPr>
        </p:nvSpPr>
        <p:spPr>
          <a:xfrm>
            <a:off x="6640569" y="2581187"/>
            <a:ext cx="914400" cy="831850"/>
          </a:xfrm>
          <a:prstGeom prst="rect">
            <a:avLst/>
          </a:prstGeom>
        </p:spPr>
        <p:txBody>
          <a:bodyPr/>
          <a:lstStyle/>
          <a:p>
            <a:endParaRPr lang="en-ZA" dirty="0"/>
          </a:p>
        </p:txBody>
      </p:sp>
      <p:sp>
        <p:nvSpPr>
          <p:cNvPr id="29" name="Picture Placeholder 26"/>
          <p:cNvSpPr>
            <a:spLocks noGrp="1"/>
          </p:cNvSpPr>
          <p:nvPr>
            <p:ph type="pic" sz="quarter" idx="12"/>
          </p:nvPr>
        </p:nvSpPr>
        <p:spPr>
          <a:xfrm>
            <a:off x="6665969" y="3780748"/>
            <a:ext cx="914400" cy="831850"/>
          </a:xfrm>
          <a:prstGeom prst="rect">
            <a:avLst/>
          </a:prstGeom>
        </p:spPr>
        <p:txBody>
          <a:bodyPr/>
          <a:lstStyle/>
          <a:p>
            <a:endParaRPr lang="en-ZA" dirty="0"/>
          </a:p>
        </p:txBody>
      </p:sp>
      <p:sp>
        <p:nvSpPr>
          <p:cNvPr id="30" name="Picture Placeholder 26"/>
          <p:cNvSpPr>
            <a:spLocks noGrp="1"/>
          </p:cNvSpPr>
          <p:nvPr>
            <p:ph type="pic" sz="quarter" idx="13"/>
          </p:nvPr>
        </p:nvSpPr>
        <p:spPr>
          <a:xfrm>
            <a:off x="6665969" y="4992963"/>
            <a:ext cx="914400" cy="831850"/>
          </a:xfrm>
          <a:prstGeom prst="rect">
            <a:avLst/>
          </a:prstGeom>
        </p:spPr>
        <p:txBody>
          <a:bodyPr/>
          <a:lstStyle/>
          <a:p>
            <a:endParaRPr lang="en-ZA" dirty="0"/>
          </a:p>
        </p:txBody>
      </p:sp>
      <p:sp>
        <p:nvSpPr>
          <p:cNvPr id="32" name="Text Placeholder 31"/>
          <p:cNvSpPr>
            <a:spLocks noGrp="1"/>
          </p:cNvSpPr>
          <p:nvPr>
            <p:ph type="body" sz="quarter" idx="14"/>
          </p:nvPr>
        </p:nvSpPr>
        <p:spPr>
          <a:xfrm>
            <a:off x="838200" y="1485347"/>
            <a:ext cx="5662613" cy="781050"/>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34" name="Text Placeholder 31"/>
          <p:cNvSpPr>
            <a:spLocks noGrp="1"/>
          </p:cNvSpPr>
          <p:nvPr>
            <p:ph type="body" sz="quarter" idx="15"/>
          </p:nvPr>
        </p:nvSpPr>
        <p:spPr>
          <a:xfrm>
            <a:off x="854847" y="2600874"/>
            <a:ext cx="5662613" cy="781050"/>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35" name="Text Placeholder 31"/>
          <p:cNvSpPr>
            <a:spLocks noGrp="1"/>
          </p:cNvSpPr>
          <p:nvPr>
            <p:ph type="body" sz="quarter" idx="16"/>
          </p:nvPr>
        </p:nvSpPr>
        <p:spPr>
          <a:xfrm>
            <a:off x="854847" y="3780748"/>
            <a:ext cx="5662613" cy="819734"/>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36" name="Text Placeholder 31"/>
          <p:cNvSpPr>
            <a:spLocks noGrp="1"/>
          </p:cNvSpPr>
          <p:nvPr>
            <p:ph type="body" sz="quarter" idx="17"/>
          </p:nvPr>
        </p:nvSpPr>
        <p:spPr>
          <a:xfrm>
            <a:off x="838200" y="4967563"/>
            <a:ext cx="5662613" cy="819734"/>
          </a:xfrm>
          <a:prstGeom prst="rect">
            <a:avLst/>
          </a:prstGeom>
        </p:spPr>
        <p:txBody>
          <a:bodyPr/>
          <a:lstStyle>
            <a:lvl1pPr marL="0" indent="0">
              <a:buNone/>
              <a:defRPr b="1"/>
            </a:lvl1pPr>
          </a:lstStyle>
          <a:p>
            <a:pPr lvl="0"/>
            <a:r>
              <a:rPr lang="en-US" dirty="0" smtClean="0"/>
              <a:t>Click to edit Master text styles</a:t>
            </a:r>
          </a:p>
          <a:p>
            <a:pPr lvl="1"/>
            <a:r>
              <a:rPr lang="en-US" dirty="0" smtClean="0"/>
              <a:t>Second level</a:t>
            </a:r>
          </a:p>
        </p:txBody>
      </p:sp>
      <p:sp>
        <p:nvSpPr>
          <p:cNvPr id="23" name="Title 1"/>
          <p:cNvSpPr>
            <a:spLocks noGrp="1"/>
          </p:cNvSpPr>
          <p:nvPr>
            <p:ph type="title"/>
          </p:nvPr>
        </p:nvSpPr>
        <p:spPr>
          <a:xfrm>
            <a:off x="381001" y="379413"/>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7000" y="1575518"/>
            <a:ext cx="2883798" cy="3301282"/>
          </a:xfrm>
          <a:prstGeom prst="rect">
            <a:avLst/>
          </a:prstGeom>
        </p:spPr>
      </p:pic>
    </p:spTree>
    <p:extLst>
      <p:ext uri="{BB962C8B-B14F-4D97-AF65-F5344CB8AC3E}">
        <p14:creationId xmlns:p14="http://schemas.microsoft.com/office/powerpoint/2010/main" val="233611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 calcmode="lin" valueType="num">
                                      <p:cBhvr additive="base">
                                        <p:cTn id="15"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2">
                                            <p:txEl>
                                              <p:pRg st="1" end="1"/>
                                            </p:txEl>
                                          </p:spTgt>
                                        </p:tgtEl>
                                        <p:attrNameLst>
                                          <p:attrName>style.visibility</p:attrName>
                                        </p:attrNameLst>
                                      </p:cBhvr>
                                      <p:to>
                                        <p:strVal val="visible"/>
                                      </p:to>
                                    </p:set>
                                    <p:anim calcmode="lin" valueType="num">
                                      <p:cBhvr additive="base">
                                        <p:cTn id="19" dur="500" fill="hold"/>
                                        <p:tgtEl>
                                          <p:spTgt spid="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2">
                                            <p:txEl>
                                              <p:pRg st="1" end="1"/>
                                            </p:txEl>
                                          </p:spTgt>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nodePh="1">
                                  <p:stCondLst>
                                    <p:cond delay="0"/>
                                  </p:stCondLst>
                                  <p:endCondLst>
                                    <p:cond evt="begin" delay="0">
                                      <p:tn val="22"/>
                                    </p:cond>
                                  </p:end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anim calcmode="lin" valueType="num">
                                      <p:cBhvr additive="base">
                                        <p:cTn id="33"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4">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34">
                                            <p:txEl>
                                              <p:pRg st="1" end="1"/>
                                            </p:txEl>
                                          </p:spTgt>
                                        </p:tgtEl>
                                        <p:attrNameLst>
                                          <p:attrName>style.visibility</p:attrName>
                                        </p:attrNameLst>
                                      </p:cBhvr>
                                      <p:to>
                                        <p:strVal val="visible"/>
                                      </p:to>
                                    </p:set>
                                    <p:anim calcmode="lin" valueType="num">
                                      <p:cBhvr additive="base">
                                        <p:cTn id="37" dur="500" fill="hold"/>
                                        <p:tgtEl>
                                          <p:spTgt spid="34">
                                            <p:txEl>
                                              <p:pRg st="1" end="1"/>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4">
                                            <p:txEl>
                                              <p:pRg st="1" end="1"/>
                                            </p:txEl>
                                          </p:spTgt>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grpId="0" nodeType="afterEffect" nodePh="1">
                                  <p:stCondLst>
                                    <p:cond delay="0"/>
                                  </p:stCondLst>
                                  <p:endCondLst>
                                    <p:cond evt="begin" delay="0">
                                      <p:tn val="40"/>
                                    </p:cond>
                                  </p:end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0-#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5">
                                            <p:txEl>
                                              <p:pRg st="0" end="0"/>
                                            </p:txEl>
                                          </p:spTgt>
                                        </p:tgtEl>
                                        <p:attrNameLst>
                                          <p:attrName>style.visibility</p:attrName>
                                        </p:attrNameLst>
                                      </p:cBhvr>
                                      <p:to>
                                        <p:strVal val="visible"/>
                                      </p:to>
                                    </p:set>
                                    <p:anim calcmode="lin" valueType="num">
                                      <p:cBhvr additive="base">
                                        <p:cTn id="51" dur="500" fill="hold"/>
                                        <p:tgtEl>
                                          <p:spTgt spid="35">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5">
                                            <p:txEl>
                                              <p:pRg st="0" end="0"/>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5">
                                            <p:txEl>
                                              <p:pRg st="1" end="1"/>
                                            </p:txEl>
                                          </p:spTgt>
                                        </p:tgtEl>
                                        <p:attrNameLst>
                                          <p:attrName>style.visibility</p:attrName>
                                        </p:attrNameLst>
                                      </p:cBhvr>
                                      <p:to>
                                        <p:strVal val="visible"/>
                                      </p:to>
                                    </p:set>
                                    <p:anim calcmode="lin" valueType="num">
                                      <p:cBhvr additive="base">
                                        <p:cTn id="55" dur="500" fill="hold"/>
                                        <p:tgtEl>
                                          <p:spTgt spid="35">
                                            <p:txEl>
                                              <p:pRg st="1" end="1"/>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5">
                                            <p:txEl>
                                              <p:pRg st="1" end="1"/>
                                            </p:txEl>
                                          </p:spTgt>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10" presetClass="entr" presetSubtype="0" fill="hold" grpId="0" nodeType="afterEffect" nodePh="1">
                                  <p:stCondLst>
                                    <p:cond delay="0"/>
                                  </p:stCondLst>
                                  <p:endCondLst>
                                    <p:cond evt="begin" delay="0">
                                      <p:tn val="58"/>
                                    </p:cond>
                                  </p:end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0-#ppt_w/2"/>
                                          </p:val>
                                        </p:tav>
                                        <p:tav tm="100000">
                                          <p:val>
                                            <p:strVal val="#ppt_x"/>
                                          </p:val>
                                        </p:tav>
                                      </p:tavLst>
                                    </p:anim>
                                    <p:anim calcmode="lin" valueType="num">
                                      <p:cBhvr additive="base">
                                        <p:cTn id="66" dur="500" fill="hold"/>
                                        <p:tgtEl>
                                          <p:spTgt spid="19"/>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36">
                                            <p:txEl>
                                              <p:pRg st="0" end="0"/>
                                            </p:txEl>
                                          </p:spTgt>
                                        </p:tgtEl>
                                        <p:attrNameLst>
                                          <p:attrName>style.visibility</p:attrName>
                                        </p:attrNameLst>
                                      </p:cBhvr>
                                      <p:to>
                                        <p:strVal val="visible"/>
                                      </p:to>
                                    </p:set>
                                    <p:anim calcmode="lin" valueType="num">
                                      <p:cBhvr additive="base">
                                        <p:cTn id="69"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36">
                                            <p:txEl>
                                              <p:pRg st="0" end="0"/>
                                            </p:txEl>
                                          </p:spTgt>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0"/>
                                  </p:stCondLst>
                                  <p:childTnLst>
                                    <p:set>
                                      <p:cBhvr>
                                        <p:cTn id="72" dur="1" fill="hold">
                                          <p:stCondLst>
                                            <p:cond delay="0"/>
                                          </p:stCondLst>
                                        </p:cTn>
                                        <p:tgtEl>
                                          <p:spTgt spid="36">
                                            <p:txEl>
                                              <p:pRg st="1" end="1"/>
                                            </p:txEl>
                                          </p:spTgt>
                                        </p:tgtEl>
                                        <p:attrNameLst>
                                          <p:attrName>style.visibility</p:attrName>
                                        </p:attrNameLst>
                                      </p:cBhvr>
                                      <p:to>
                                        <p:strVal val="visible"/>
                                      </p:to>
                                    </p:set>
                                    <p:anim calcmode="lin" valueType="num">
                                      <p:cBhvr additive="base">
                                        <p:cTn id="73" dur="500" fill="hold"/>
                                        <p:tgtEl>
                                          <p:spTgt spid="36">
                                            <p:txEl>
                                              <p:pRg st="1" end="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nodePh="1">
                                  <p:stCondLst>
                                    <p:cond delay="0"/>
                                  </p:stCondLst>
                                  <p:endCondLst>
                                    <p:cond evt="begin" delay="0">
                                      <p:tn val="77"/>
                                    </p:cond>
                                  </p:end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2" grpId="0" build="p">
        <p:tmplLst>
          <p:tmpl lvl="1">
            <p:tnLst>
              <p:par>
                <p:cTn presetID="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P spid="34" grpId="0" build="p">
        <p:tmplLst>
          <p:tmpl lvl="1">
            <p:tnLst>
              <p:par>
                <p:cTn presetID="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fill="hold"/>
                        <p:tgtEl>
                          <p:spTgt spid="34"/>
                        </p:tgtEl>
                        <p:attrNameLst>
                          <p:attrName>ppt_x</p:attrName>
                        </p:attrNameLst>
                      </p:cBhvr>
                      <p:tavLst>
                        <p:tav tm="0">
                          <p:val>
                            <p:strVal val="0-#ppt_w/2"/>
                          </p:val>
                        </p:tav>
                        <p:tav tm="100000">
                          <p:val>
                            <p:strVal val="#ppt_x"/>
                          </p:val>
                        </p:tav>
                      </p:tavLst>
                    </p:anim>
                    <p:anim calcmode="lin" valueType="num">
                      <p:cBhvr additive="base">
                        <p:cTn dur="500" fill="hold"/>
                        <p:tgtEl>
                          <p:spTgt spid="34"/>
                        </p:tgtEl>
                        <p:attrNameLst>
                          <p:attrName>ppt_y</p:attrName>
                        </p:attrNameLst>
                      </p:cBhvr>
                      <p:tavLst>
                        <p:tav tm="0">
                          <p:val>
                            <p:strVal val="#ppt_y"/>
                          </p:val>
                        </p:tav>
                        <p:tav tm="100000">
                          <p:val>
                            <p:strVal val="#ppt_y"/>
                          </p:val>
                        </p:tav>
                      </p:tavLst>
                    </p:anim>
                  </p:childTnLst>
                </p:cTn>
              </p:par>
            </p:tnLst>
          </p:tmpl>
        </p:tmplLst>
      </p:bldP>
      <p:bldP spid="35" grpId="0" build="p">
        <p:tmplLst>
          <p:tmpl lvl="1">
            <p:tnLst>
              <p:par>
                <p:cTn presetID="2" presetClass="entr" presetSubtype="8"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0-#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0-#ppt_w/2"/>
                          </p:val>
                        </p:tav>
                        <p:tav tm="100000">
                          <p:val>
                            <p:strVal val="#ppt_x"/>
                          </p:val>
                        </p:tav>
                      </p:tavLst>
                    </p:anim>
                    <p:anim calcmode="lin" valueType="num">
                      <p:cBhvr additive="base">
                        <p:cTn dur="500" fill="hold"/>
                        <p:tgtEl>
                          <p:spTgt spid="35"/>
                        </p:tgtEl>
                        <p:attrNameLst>
                          <p:attrName>ppt_y</p:attrName>
                        </p:attrNameLst>
                      </p:cBhvr>
                      <p:tavLst>
                        <p:tav tm="0">
                          <p:val>
                            <p:strVal val="#ppt_y"/>
                          </p:val>
                        </p:tav>
                        <p:tav tm="100000">
                          <p:val>
                            <p:strVal val="#ppt_y"/>
                          </p:val>
                        </p:tav>
                      </p:tavLst>
                    </p:anim>
                  </p:childTnLst>
                </p:cTn>
              </p:par>
            </p:tnLst>
          </p:tmpl>
        </p:tmplLst>
      </p:bldP>
      <p:bldP spid="36" grpId="0" build="p">
        <p:tmplLst>
          <p:tmpl lvl="1">
            <p:tnLst>
              <p:par>
                <p:cTn presetID="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 lvl="2">
            <p:tnLst>
              <p:par>
                <p:cTn presetID="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0-#ppt_w/2"/>
                          </p:val>
                        </p:tav>
                        <p:tav tm="100000">
                          <p:val>
                            <p:strVal val="#ppt_x"/>
                          </p:val>
                        </p:tav>
                      </p:tavLst>
                    </p:anim>
                    <p:anim calcmode="lin" valueType="num">
                      <p:cBhvr additive="base">
                        <p:cTn dur="500" fill="hold"/>
                        <p:tgtEl>
                          <p:spTgt spid="3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381001" y="2054224"/>
            <a:ext cx="7905750" cy="3736976"/>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4" name="Content Placeholder 2"/>
          <p:cNvSpPr txBox="1">
            <a:spLocks/>
          </p:cNvSpPr>
          <p:nvPr userDrawn="1"/>
        </p:nvSpPr>
        <p:spPr>
          <a:xfrm>
            <a:off x="1066800" y="1782762"/>
            <a:ext cx="16002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Sentence</a:t>
            </a:r>
            <a:endParaRPr lang="en-GB" sz="2800" b="1" i="1" dirty="0">
              <a:solidFill>
                <a:srgbClr val="1073B0"/>
              </a:solidFill>
            </a:endParaRPr>
          </a:p>
        </p:txBody>
      </p:sp>
      <p:sp>
        <p:nvSpPr>
          <p:cNvPr id="6" name="Text Placeholder 5"/>
          <p:cNvSpPr>
            <a:spLocks noGrp="1"/>
          </p:cNvSpPr>
          <p:nvPr>
            <p:ph type="body" sz="quarter" idx="10"/>
          </p:nvPr>
        </p:nvSpPr>
        <p:spPr>
          <a:xfrm>
            <a:off x="381001" y="1371599"/>
            <a:ext cx="7905750" cy="411163"/>
          </a:xfrm>
          <a:prstGeom prst="rect">
            <a:avLst/>
          </a:prstGeom>
        </p:spPr>
        <p:txBody>
          <a:bodyPr/>
          <a:lstStyle/>
          <a:p>
            <a:pPr lvl="0"/>
            <a:r>
              <a:rPr lang="en-US" dirty="0" smtClean="0"/>
              <a:t>Click to edit Master text styles</a:t>
            </a:r>
          </a:p>
        </p:txBody>
      </p:sp>
      <p:sp>
        <p:nvSpPr>
          <p:cNvPr id="7" name="Title 1"/>
          <p:cNvSpPr>
            <a:spLocks noGrp="1"/>
          </p:cNvSpPr>
          <p:nvPr>
            <p:ph type="title"/>
          </p:nvPr>
        </p:nvSpPr>
        <p:spPr>
          <a:xfrm>
            <a:off x="381001" y="379413"/>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5" name="Text Placeholder 4"/>
          <p:cNvSpPr>
            <a:spLocks noGrp="1"/>
          </p:cNvSpPr>
          <p:nvPr>
            <p:ph type="body" sz="quarter" idx="11"/>
          </p:nvPr>
        </p:nvSpPr>
        <p:spPr>
          <a:xfrm>
            <a:off x="533400" y="2244724"/>
            <a:ext cx="7620000" cy="339725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319786931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p:cNvSpPr/>
          <p:nvPr userDrawn="1"/>
        </p:nvSpPr>
        <p:spPr>
          <a:xfrm>
            <a:off x="381000" y="5018195"/>
            <a:ext cx="7772400" cy="925405"/>
          </a:xfrm>
          <a:prstGeom prst="rect">
            <a:avLst/>
          </a:prstGeom>
          <a:solidFill>
            <a:srgbClr val="BDD7EE"/>
          </a:solidFill>
          <a:ln w="3810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Content Placeholder 2"/>
          <p:cNvSpPr txBox="1">
            <a:spLocks/>
          </p:cNvSpPr>
          <p:nvPr userDrawn="1"/>
        </p:nvSpPr>
        <p:spPr>
          <a:xfrm>
            <a:off x="1111469" y="4767426"/>
            <a:ext cx="1707931"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ZA" sz="2400" b="1" i="1" dirty="0" smtClean="0">
                <a:solidFill>
                  <a:srgbClr val="1073B0"/>
                </a:solidFill>
              </a:rPr>
              <a:t>Remember!</a:t>
            </a:r>
            <a:endParaRPr lang="en-GB" sz="2800" b="1" i="1" dirty="0">
              <a:solidFill>
                <a:srgbClr val="1073B0"/>
              </a:solidFill>
            </a:endParaRPr>
          </a:p>
        </p:txBody>
      </p:sp>
      <p:sp>
        <p:nvSpPr>
          <p:cNvPr id="7" name="Title 1"/>
          <p:cNvSpPr>
            <a:spLocks noGrp="1"/>
          </p:cNvSpPr>
          <p:nvPr>
            <p:ph type="title"/>
          </p:nvPr>
        </p:nvSpPr>
        <p:spPr>
          <a:xfrm>
            <a:off x="381001" y="365127"/>
            <a:ext cx="7772399"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9" name="Text Placeholder 8"/>
          <p:cNvSpPr>
            <a:spLocks noGrp="1"/>
          </p:cNvSpPr>
          <p:nvPr>
            <p:ph type="body" sz="quarter" idx="10"/>
          </p:nvPr>
        </p:nvSpPr>
        <p:spPr>
          <a:xfrm>
            <a:off x="381000" y="1295400"/>
            <a:ext cx="7772400" cy="3276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3" name="Text Placeholder 2"/>
          <p:cNvSpPr>
            <a:spLocks noGrp="1"/>
          </p:cNvSpPr>
          <p:nvPr>
            <p:ph type="body" sz="quarter" idx="11"/>
          </p:nvPr>
        </p:nvSpPr>
        <p:spPr>
          <a:xfrm>
            <a:off x="533400" y="5229225"/>
            <a:ext cx="7315200" cy="561975"/>
          </a:xfrm>
          <a:prstGeom prst="rect">
            <a:avLst/>
          </a:prstGeom>
        </p:spPr>
        <p:txBody>
          <a:bodyPr/>
          <a:lstStyle/>
          <a:p>
            <a:pPr lvl="0"/>
            <a:r>
              <a:rPr lang="en-US" dirty="0" smtClean="0"/>
              <a:t>Click to edit Master text styles</a:t>
            </a:r>
          </a:p>
        </p:txBody>
      </p:sp>
    </p:spTree>
    <p:extLst>
      <p:ext uri="{BB962C8B-B14F-4D97-AF65-F5344CB8AC3E}">
        <p14:creationId xmlns:p14="http://schemas.microsoft.com/office/powerpoint/2010/main" val="1272166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91200" y="228600"/>
            <a:ext cx="2232284" cy="634653"/>
          </a:xfrm>
          <a:prstGeom prst="rect">
            <a:avLst/>
          </a:prstGeom>
        </p:spPr>
      </p:pic>
    </p:spTree>
    <p:extLst>
      <p:ext uri="{BB962C8B-B14F-4D97-AF65-F5344CB8AC3E}">
        <p14:creationId xmlns:p14="http://schemas.microsoft.com/office/powerpoint/2010/main" val="284435330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3" name="Group 2"/>
          <p:cNvGrpSpPr/>
          <p:nvPr userDrawn="1"/>
        </p:nvGrpSpPr>
        <p:grpSpPr>
          <a:xfrm>
            <a:off x="457201" y="1928766"/>
            <a:ext cx="3657600" cy="1077377"/>
            <a:chOff x="452338" y="1345253"/>
            <a:chExt cx="3692877" cy="1087769"/>
          </a:xfrm>
        </p:grpSpPr>
        <p:sp>
          <p:nvSpPr>
            <p:cNvPr id="4" name="Rectangle 3"/>
            <p:cNvSpPr/>
            <p:nvPr/>
          </p:nvSpPr>
          <p:spPr>
            <a:xfrm>
              <a:off x="452338" y="1345253"/>
              <a:ext cx="3692877" cy="1087769"/>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p:nvPr/>
          </p:nvCxnSpPr>
          <p:spPr>
            <a:xfrm>
              <a:off x="60620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sp>
        <p:nvSpPr>
          <p:cNvPr id="9" name="Rectangle 8"/>
          <p:cNvSpPr/>
          <p:nvPr/>
        </p:nvSpPr>
        <p:spPr>
          <a:xfrm>
            <a:off x="4260273" y="1928766"/>
            <a:ext cx="3657600" cy="1077377"/>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4412672" y="2067227"/>
            <a:ext cx="0" cy="823258"/>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4" name="Rectangle 13"/>
          <p:cNvSpPr/>
          <p:nvPr/>
        </p:nvSpPr>
        <p:spPr>
          <a:xfrm>
            <a:off x="457201" y="3178836"/>
            <a:ext cx="3657600" cy="107737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a:off x="609600" y="3317297"/>
            <a:ext cx="0" cy="823258"/>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9" name="Rectangle 18"/>
          <p:cNvSpPr/>
          <p:nvPr userDrawn="1"/>
        </p:nvSpPr>
        <p:spPr>
          <a:xfrm>
            <a:off x="4267200" y="3178836"/>
            <a:ext cx="3657600" cy="107737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p:nvPr userDrawn="1"/>
        </p:nvCxnSpPr>
        <p:spPr>
          <a:xfrm>
            <a:off x="4419599" y="3317297"/>
            <a:ext cx="0" cy="823258"/>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4" name="Rectangle 23"/>
          <p:cNvSpPr/>
          <p:nvPr userDrawn="1"/>
        </p:nvSpPr>
        <p:spPr>
          <a:xfrm>
            <a:off x="450274" y="4438306"/>
            <a:ext cx="3657600" cy="1077377"/>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p:cNvCxnSpPr/>
          <p:nvPr userDrawn="1"/>
        </p:nvCxnSpPr>
        <p:spPr>
          <a:xfrm>
            <a:off x="602673" y="4576767"/>
            <a:ext cx="0" cy="823258"/>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nvGrpSpPr>
          <p:cNvPr id="28" name="Group 27"/>
          <p:cNvGrpSpPr/>
          <p:nvPr userDrawn="1"/>
        </p:nvGrpSpPr>
        <p:grpSpPr>
          <a:xfrm>
            <a:off x="4253346" y="4438306"/>
            <a:ext cx="3657600" cy="1077377"/>
            <a:chOff x="452338" y="1345253"/>
            <a:chExt cx="3692877" cy="1087769"/>
          </a:xfrm>
        </p:grpSpPr>
        <p:sp>
          <p:nvSpPr>
            <p:cNvPr id="29" name="Rectangle 28"/>
            <p:cNvSpPr/>
            <p:nvPr/>
          </p:nvSpPr>
          <p:spPr>
            <a:xfrm>
              <a:off x="452338" y="1345253"/>
              <a:ext cx="3692877" cy="1087769"/>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p:cNvCxnSpPr/>
            <p:nvPr/>
          </p:nvCxnSpPr>
          <p:spPr>
            <a:xfrm>
              <a:off x="606207" y="1485050"/>
              <a:ext cx="0" cy="831199"/>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grpSp>
      <p:sp>
        <p:nvSpPr>
          <p:cNvPr id="33" name="Text Placeholder 5"/>
          <p:cNvSpPr>
            <a:spLocks noGrp="1"/>
          </p:cNvSpPr>
          <p:nvPr userDrawn="1">
            <p:ph type="body" sz="quarter" idx="10"/>
          </p:nvPr>
        </p:nvSpPr>
        <p:spPr>
          <a:xfrm>
            <a:off x="381001" y="1371599"/>
            <a:ext cx="7905750" cy="411163"/>
          </a:xfrm>
          <a:prstGeom prst="rect">
            <a:avLst/>
          </a:prstGeom>
        </p:spPr>
        <p:txBody>
          <a:bodyPr/>
          <a:lstStyle/>
          <a:p>
            <a:pPr lvl="0"/>
            <a:r>
              <a:rPr lang="en-US" dirty="0" smtClean="0"/>
              <a:t>Click to edit Master text styles</a:t>
            </a:r>
          </a:p>
        </p:txBody>
      </p:sp>
      <p:sp>
        <p:nvSpPr>
          <p:cNvPr id="34" name="Title 1"/>
          <p:cNvSpPr>
            <a:spLocks noGrp="1"/>
          </p:cNvSpPr>
          <p:nvPr userDrawn="1">
            <p:ph type="title"/>
          </p:nvPr>
        </p:nvSpPr>
        <p:spPr>
          <a:xfrm>
            <a:off x="381001" y="379413"/>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40" name="Picture Placeholder 39"/>
          <p:cNvSpPr>
            <a:spLocks noGrp="1"/>
          </p:cNvSpPr>
          <p:nvPr userDrawn="1">
            <p:ph type="pic" sz="quarter" idx="11"/>
          </p:nvPr>
        </p:nvSpPr>
        <p:spPr>
          <a:xfrm>
            <a:off x="2926774" y="2066044"/>
            <a:ext cx="838200" cy="838200"/>
          </a:xfrm>
          <a:prstGeom prst="rect">
            <a:avLst/>
          </a:prstGeom>
        </p:spPr>
        <p:txBody>
          <a:bodyPr/>
          <a:lstStyle/>
          <a:p>
            <a:endParaRPr lang="en-ZA" dirty="0"/>
          </a:p>
        </p:txBody>
      </p:sp>
      <p:sp>
        <p:nvSpPr>
          <p:cNvPr id="41" name="Text Placeholder 31"/>
          <p:cNvSpPr>
            <a:spLocks noGrp="1"/>
          </p:cNvSpPr>
          <p:nvPr userDrawn="1">
            <p:ph type="body" sz="quarter" idx="14"/>
          </p:nvPr>
        </p:nvSpPr>
        <p:spPr>
          <a:xfrm>
            <a:off x="768199" y="2257474"/>
            <a:ext cx="2023126" cy="436932"/>
          </a:xfrm>
          <a:prstGeom prst="rect">
            <a:avLst/>
          </a:prstGeom>
        </p:spPr>
        <p:txBody>
          <a:bodyPr/>
          <a:lstStyle>
            <a:lvl1pPr marL="0" indent="0">
              <a:buNone/>
              <a:defRPr b="1"/>
            </a:lvl1pPr>
          </a:lstStyle>
          <a:p>
            <a:pPr lvl="0"/>
            <a:r>
              <a:rPr lang="en-US" dirty="0" smtClean="0"/>
              <a:t>Click to edit</a:t>
            </a:r>
          </a:p>
        </p:txBody>
      </p:sp>
      <p:sp>
        <p:nvSpPr>
          <p:cNvPr id="43" name="Picture Placeholder 39"/>
          <p:cNvSpPr>
            <a:spLocks noGrp="1"/>
          </p:cNvSpPr>
          <p:nvPr>
            <p:ph type="pic" sz="quarter" idx="15"/>
          </p:nvPr>
        </p:nvSpPr>
        <p:spPr>
          <a:xfrm>
            <a:off x="6802018" y="4572000"/>
            <a:ext cx="838200" cy="838200"/>
          </a:xfrm>
          <a:prstGeom prst="rect">
            <a:avLst/>
          </a:prstGeom>
        </p:spPr>
        <p:txBody>
          <a:bodyPr/>
          <a:lstStyle/>
          <a:p>
            <a:endParaRPr lang="en-ZA" dirty="0"/>
          </a:p>
        </p:txBody>
      </p:sp>
      <p:sp>
        <p:nvSpPr>
          <p:cNvPr id="44" name="Text Placeholder 31"/>
          <p:cNvSpPr>
            <a:spLocks noGrp="1"/>
          </p:cNvSpPr>
          <p:nvPr>
            <p:ph type="body" sz="quarter" idx="16"/>
          </p:nvPr>
        </p:nvSpPr>
        <p:spPr>
          <a:xfrm>
            <a:off x="4643443" y="4763430"/>
            <a:ext cx="2023126" cy="436932"/>
          </a:xfrm>
          <a:prstGeom prst="rect">
            <a:avLst/>
          </a:prstGeom>
        </p:spPr>
        <p:txBody>
          <a:bodyPr/>
          <a:lstStyle>
            <a:lvl1pPr marL="0" indent="0">
              <a:buNone/>
              <a:defRPr b="1"/>
            </a:lvl1pPr>
          </a:lstStyle>
          <a:p>
            <a:pPr lvl="0"/>
            <a:r>
              <a:rPr lang="en-US" dirty="0" smtClean="0"/>
              <a:t>Click to edit</a:t>
            </a:r>
          </a:p>
        </p:txBody>
      </p:sp>
      <p:sp>
        <p:nvSpPr>
          <p:cNvPr id="45" name="Picture Placeholder 39"/>
          <p:cNvSpPr>
            <a:spLocks noGrp="1"/>
          </p:cNvSpPr>
          <p:nvPr>
            <p:ph type="pic" sz="quarter" idx="17"/>
          </p:nvPr>
        </p:nvSpPr>
        <p:spPr>
          <a:xfrm>
            <a:off x="6763704" y="3276600"/>
            <a:ext cx="838200" cy="838200"/>
          </a:xfrm>
          <a:prstGeom prst="rect">
            <a:avLst/>
          </a:prstGeom>
        </p:spPr>
        <p:txBody>
          <a:bodyPr/>
          <a:lstStyle/>
          <a:p>
            <a:endParaRPr lang="en-ZA" dirty="0"/>
          </a:p>
        </p:txBody>
      </p:sp>
      <p:sp>
        <p:nvSpPr>
          <p:cNvPr id="46" name="Text Placeholder 31"/>
          <p:cNvSpPr>
            <a:spLocks noGrp="1"/>
          </p:cNvSpPr>
          <p:nvPr>
            <p:ph type="body" sz="quarter" idx="18"/>
          </p:nvPr>
        </p:nvSpPr>
        <p:spPr>
          <a:xfrm>
            <a:off x="4605129" y="3468030"/>
            <a:ext cx="2023126" cy="436932"/>
          </a:xfrm>
          <a:prstGeom prst="rect">
            <a:avLst/>
          </a:prstGeom>
        </p:spPr>
        <p:txBody>
          <a:bodyPr/>
          <a:lstStyle>
            <a:lvl1pPr marL="0" indent="0">
              <a:buNone/>
              <a:defRPr b="1"/>
            </a:lvl1pPr>
          </a:lstStyle>
          <a:p>
            <a:pPr lvl="0"/>
            <a:r>
              <a:rPr lang="en-US" dirty="0" smtClean="0"/>
              <a:t>Click to edit</a:t>
            </a:r>
          </a:p>
        </p:txBody>
      </p:sp>
      <p:sp>
        <p:nvSpPr>
          <p:cNvPr id="47" name="Picture Placeholder 39"/>
          <p:cNvSpPr>
            <a:spLocks noGrp="1"/>
          </p:cNvSpPr>
          <p:nvPr>
            <p:ph type="pic" sz="quarter" idx="19"/>
          </p:nvPr>
        </p:nvSpPr>
        <p:spPr>
          <a:xfrm>
            <a:off x="2926774" y="3276600"/>
            <a:ext cx="838200" cy="838200"/>
          </a:xfrm>
          <a:prstGeom prst="rect">
            <a:avLst/>
          </a:prstGeom>
        </p:spPr>
        <p:txBody>
          <a:bodyPr/>
          <a:lstStyle/>
          <a:p>
            <a:endParaRPr lang="en-ZA" dirty="0"/>
          </a:p>
        </p:txBody>
      </p:sp>
      <p:sp>
        <p:nvSpPr>
          <p:cNvPr id="48" name="Text Placeholder 31"/>
          <p:cNvSpPr>
            <a:spLocks noGrp="1"/>
          </p:cNvSpPr>
          <p:nvPr>
            <p:ph type="body" sz="quarter" idx="20"/>
          </p:nvPr>
        </p:nvSpPr>
        <p:spPr>
          <a:xfrm>
            <a:off x="768199" y="3468030"/>
            <a:ext cx="2023126" cy="436932"/>
          </a:xfrm>
          <a:prstGeom prst="rect">
            <a:avLst/>
          </a:prstGeom>
        </p:spPr>
        <p:txBody>
          <a:bodyPr/>
          <a:lstStyle>
            <a:lvl1pPr marL="0" indent="0">
              <a:buNone/>
              <a:defRPr b="1"/>
            </a:lvl1pPr>
          </a:lstStyle>
          <a:p>
            <a:pPr lvl="0"/>
            <a:r>
              <a:rPr lang="en-US" dirty="0" smtClean="0"/>
              <a:t>Click to edit</a:t>
            </a:r>
          </a:p>
        </p:txBody>
      </p:sp>
      <p:sp>
        <p:nvSpPr>
          <p:cNvPr id="49" name="Picture Placeholder 39"/>
          <p:cNvSpPr>
            <a:spLocks noGrp="1"/>
          </p:cNvSpPr>
          <p:nvPr>
            <p:ph type="pic" sz="quarter" idx="21"/>
          </p:nvPr>
        </p:nvSpPr>
        <p:spPr>
          <a:xfrm>
            <a:off x="6765761" y="2057400"/>
            <a:ext cx="838200" cy="838200"/>
          </a:xfrm>
          <a:prstGeom prst="rect">
            <a:avLst/>
          </a:prstGeom>
        </p:spPr>
        <p:txBody>
          <a:bodyPr/>
          <a:lstStyle/>
          <a:p>
            <a:endParaRPr lang="en-ZA" dirty="0"/>
          </a:p>
        </p:txBody>
      </p:sp>
      <p:sp>
        <p:nvSpPr>
          <p:cNvPr id="50" name="Text Placeholder 31"/>
          <p:cNvSpPr>
            <a:spLocks noGrp="1"/>
          </p:cNvSpPr>
          <p:nvPr>
            <p:ph type="body" sz="quarter" idx="22"/>
          </p:nvPr>
        </p:nvSpPr>
        <p:spPr>
          <a:xfrm>
            <a:off x="4607186" y="2248830"/>
            <a:ext cx="2023126" cy="436932"/>
          </a:xfrm>
          <a:prstGeom prst="rect">
            <a:avLst/>
          </a:prstGeom>
        </p:spPr>
        <p:txBody>
          <a:bodyPr/>
          <a:lstStyle>
            <a:lvl1pPr marL="0" indent="0">
              <a:buNone/>
              <a:defRPr b="1"/>
            </a:lvl1pPr>
          </a:lstStyle>
          <a:p>
            <a:pPr lvl="0"/>
            <a:r>
              <a:rPr lang="en-US" dirty="0" smtClean="0"/>
              <a:t>Click to edit</a:t>
            </a:r>
          </a:p>
        </p:txBody>
      </p:sp>
      <p:sp>
        <p:nvSpPr>
          <p:cNvPr id="55" name="Picture Placeholder 39"/>
          <p:cNvSpPr>
            <a:spLocks noGrp="1"/>
          </p:cNvSpPr>
          <p:nvPr>
            <p:ph type="pic" sz="quarter" idx="25"/>
          </p:nvPr>
        </p:nvSpPr>
        <p:spPr>
          <a:xfrm>
            <a:off x="2926774" y="4576767"/>
            <a:ext cx="838200" cy="838200"/>
          </a:xfrm>
          <a:prstGeom prst="rect">
            <a:avLst/>
          </a:prstGeom>
        </p:spPr>
        <p:txBody>
          <a:bodyPr/>
          <a:lstStyle/>
          <a:p>
            <a:endParaRPr lang="en-ZA" dirty="0"/>
          </a:p>
        </p:txBody>
      </p:sp>
      <p:sp>
        <p:nvSpPr>
          <p:cNvPr id="56" name="Text Placeholder 31"/>
          <p:cNvSpPr>
            <a:spLocks noGrp="1"/>
          </p:cNvSpPr>
          <p:nvPr>
            <p:ph type="body" sz="quarter" idx="26"/>
          </p:nvPr>
        </p:nvSpPr>
        <p:spPr>
          <a:xfrm>
            <a:off x="768199" y="4768197"/>
            <a:ext cx="2023126" cy="436932"/>
          </a:xfrm>
          <a:prstGeom prst="rect">
            <a:avLst/>
          </a:prstGeom>
        </p:spPr>
        <p:txBody>
          <a:bodyPr/>
          <a:lstStyle>
            <a:lvl1pPr marL="0" indent="0">
              <a:buNone/>
              <a:defRPr b="1"/>
            </a:lvl1pPr>
          </a:lstStyle>
          <a:p>
            <a:pPr lvl="0"/>
            <a:r>
              <a:rPr lang="en-US" dirty="0" smtClean="0"/>
              <a:t>Click to edit</a:t>
            </a:r>
          </a:p>
        </p:txBody>
      </p:sp>
    </p:spTree>
    <p:extLst>
      <p:ext uri="{BB962C8B-B14F-4D97-AF65-F5344CB8AC3E}">
        <p14:creationId xmlns:p14="http://schemas.microsoft.com/office/powerpoint/2010/main" val="390634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 calcmode="lin" valueType="num">
                                      <p:cBhvr additive="base">
                                        <p:cTn id="11" dur="500" fill="hold"/>
                                        <p:tgtEl>
                                          <p:spTgt spid="4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4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nodePh="1">
                                  <p:stCondLst>
                                    <p:cond delay="0"/>
                                  </p:stCondLst>
                                  <p:endCondLst>
                                    <p:cond evt="begin" delay="0">
                                      <p:tn val="14"/>
                                    </p:cond>
                                  </p:end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50">
                                            <p:txEl>
                                              <p:pRg st="0" end="0"/>
                                            </p:txEl>
                                          </p:spTgt>
                                        </p:tgtEl>
                                        <p:attrNameLst>
                                          <p:attrName>style.visibility</p:attrName>
                                        </p:attrNameLst>
                                      </p:cBhvr>
                                      <p:to>
                                        <p:strVal val="visible"/>
                                      </p:to>
                                    </p:set>
                                    <p:anim calcmode="lin" valueType="num">
                                      <p:cBhvr additive="base">
                                        <p:cTn id="25" dur="500" fill="hold"/>
                                        <p:tgtEl>
                                          <p:spTgt spid="50">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0">
                                            <p:txEl>
                                              <p:pRg st="0" end="0"/>
                                            </p:tx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8">
                                            <p:txEl>
                                              <p:pRg st="0" end="0"/>
                                            </p:txEl>
                                          </p:spTgt>
                                        </p:tgtEl>
                                        <p:attrNameLst>
                                          <p:attrName>style.visibility</p:attrName>
                                        </p:attrNameLst>
                                      </p:cBhvr>
                                      <p:to>
                                        <p:strVal val="visible"/>
                                      </p:to>
                                    </p:set>
                                    <p:anim calcmode="lin" valueType="num">
                                      <p:cBhvr additive="base">
                                        <p:cTn id="39" dur="500" fill="hold"/>
                                        <p:tgtEl>
                                          <p:spTgt spid="48">
                                            <p:txEl>
                                              <p:pRg st="0" end="0"/>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8">
                                            <p:txEl>
                                              <p:pRg st="0" end="0"/>
                                            </p:txEl>
                                          </p:spTgt>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10" presetClass="entr" presetSubtype="0" fill="hold" grpId="0" nodeType="afterEffect" nodePh="1">
                                  <p:stCondLst>
                                    <p:cond delay="0"/>
                                  </p:stCondLst>
                                  <p:endCondLst>
                                    <p:cond evt="begin" delay="0">
                                      <p:tn val="42"/>
                                    </p:cond>
                                  </p:end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1+#ppt_w/2"/>
                                          </p:val>
                                        </p:tav>
                                        <p:tav tm="100000">
                                          <p:val>
                                            <p:strVal val="#ppt_x"/>
                                          </p:val>
                                        </p:tav>
                                      </p:tavLst>
                                    </p:anim>
                                    <p:anim calcmode="lin" valueType="num">
                                      <p:cBhvr additive="base">
                                        <p:cTn id="50" dur="500" fill="hold"/>
                                        <p:tgtEl>
                                          <p:spTgt spid="19"/>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46">
                                            <p:txEl>
                                              <p:pRg st="0" end="0"/>
                                            </p:txEl>
                                          </p:spTgt>
                                        </p:tgtEl>
                                        <p:attrNameLst>
                                          <p:attrName>style.visibility</p:attrName>
                                        </p:attrNameLst>
                                      </p:cBhvr>
                                      <p:to>
                                        <p:strVal val="visible"/>
                                      </p:to>
                                    </p:set>
                                    <p:anim calcmode="lin" valueType="num">
                                      <p:cBhvr additive="base">
                                        <p:cTn id="53" dur="500" fill="hold"/>
                                        <p:tgtEl>
                                          <p:spTgt spid="46">
                                            <p:txEl>
                                              <p:pRg st="0" end="0"/>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46">
                                            <p:txEl>
                                              <p:pRg st="0" end="0"/>
                                            </p:txEl>
                                          </p:spTgt>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10" presetClass="entr" presetSubtype="0" fill="hold" grpId="0" nodeType="afterEffect" nodePh="1">
                                  <p:stCondLst>
                                    <p:cond delay="0"/>
                                  </p:stCondLst>
                                  <p:endCondLst>
                                    <p:cond evt="begin" delay="0">
                                      <p:tn val="56"/>
                                    </p:cond>
                                  </p:end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1+#ppt_w/2"/>
                                          </p:val>
                                        </p:tav>
                                        <p:tav tm="100000">
                                          <p:val>
                                            <p:strVal val="#ppt_x"/>
                                          </p:val>
                                        </p:tav>
                                      </p:tavLst>
                                    </p:anim>
                                    <p:anim calcmode="lin" valueType="num">
                                      <p:cBhvr additive="base">
                                        <p:cTn id="64" dur="500" fill="hold"/>
                                        <p:tgtEl>
                                          <p:spTgt spid="24"/>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56">
                                            <p:txEl>
                                              <p:pRg st="0" end="0"/>
                                            </p:txEl>
                                          </p:spTgt>
                                        </p:tgtEl>
                                        <p:attrNameLst>
                                          <p:attrName>style.visibility</p:attrName>
                                        </p:attrNameLst>
                                      </p:cBhvr>
                                      <p:to>
                                        <p:strVal val="visible"/>
                                      </p:to>
                                    </p:set>
                                    <p:anim calcmode="lin" valueType="num">
                                      <p:cBhvr additive="base">
                                        <p:cTn id="67" dur="500" fill="hold"/>
                                        <p:tgtEl>
                                          <p:spTgt spid="56">
                                            <p:txEl>
                                              <p:pRg st="0" end="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56">
                                            <p:txEl>
                                              <p:pRg st="0" end="0"/>
                                            </p:txEl>
                                          </p:spTgt>
                                        </p:tgtEl>
                                        <p:attrNameLst>
                                          <p:attrName>ppt_y</p:attrName>
                                        </p:attrNameLst>
                                      </p:cBhvr>
                                      <p:tavLst>
                                        <p:tav tm="0">
                                          <p:val>
                                            <p:strVal val="#ppt_y"/>
                                          </p:val>
                                        </p:tav>
                                        <p:tav tm="100000">
                                          <p:val>
                                            <p:strVal val="#ppt_y"/>
                                          </p:val>
                                        </p:tav>
                                      </p:tavLst>
                                    </p:anim>
                                  </p:childTnLst>
                                </p:cTn>
                              </p:par>
                            </p:childTnLst>
                          </p:cTn>
                        </p:par>
                        <p:par>
                          <p:cTn id="69" fill="hold">
                            <p:stCondLst>
                              <p:cond delay="500"/>
                            </p:stCondLst>
                            <p:childTnLst>
                              <p:par>
                                <p:cTn id="70" presetID="10" presetClass="entr" presetSubtype="0" fill="hold" grpId="0" nodeType="afterEffect" nodePh="1">
                                  <p:stCondLst>
                                    <p:cond delay="0"/>
                                  </p:stCondLst>
                                  <p:endCondLst>
                                    <p:cond evt="begin" delay="0">
                                      <p:tn val="70"/>
                                    </p:cond>
                                  </p:endCondLst>
                                  <p:childTnLst>
                                    <p:set>
                                      <p:cBhvr>
                                        <p:cTn id="71" dur="1" fill="hold">
                                          <p:stCondLst>
                                            <p:cond delay="0"/>
                                          </p:stCondLst>
                                        </p:cTn>
                                        <p:tgtEl>
                                          <p:spTgt spid="55"/>
                                        </p:tgtEl>
                                        <p:attrNameLst>
                                          <p:attrName>style.visibility</p:attrName>
                                        </p:attrNameLst>
                                      </p:cBhvr>
                                      <p:to>
                                        <p:strVal val="visible"/>
                                      </p:to>
                                    </p:set>
                                    <p:animEffect transition="in" filter="fade">
                                      <p:cBhvr>
                                        <p:cTn id="72" dur="500"/>
                                        <p:tgtEl>
                                          <p:spTgt spid="55"/>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fill="hold"/>
                                        <p:tgtEl>
                                          <p:spTgt spid="28"/>
                                        </p:tgtEl>
                                        <p:attrNameLst>
                                          <p:attrName>ppt_x</p:attrName>
                                        </p:attrNameLst>
                                      </p:cBhvr>
                                      <p:tavLst>
                                        <p:tav tm="0">
                                          <p:val>
                                            <p:strVal val="1+#ppt_w/2"/>
                                          </p:val>
                                        </p:tav>
                                        <p:tav tm="100000">
                                          <p:val>
                                            <p:strVal val="#ppt_x"/>
                                          </p:val>
                                        </p:tav>
                                      </p:tavLst>
                                    </p:anim>
                                    <p:anim calcmode="lin" valueType="num">
                                      <p:cBhvr additive="base">
                                        <p:cTn id="78" dur="500" fill="hold"/>
                                        <p:tgtEl>
                                          <p:spTgt spid="28"/>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44">
                                            <p:txEl>
                                              <p:pRg st="0" end="0"/>
                                            </p:txEl>
                                          </p:spTgt>
                                        </p:tgtEl>
                                        <p:attrNameLst>
                                          <p:attrName>style.visibility</p:attrName>
                                        </p:attrNameLst>
                                      </p:cBhvr>
                                      <p:to>
                                        <p:strVal val="visible"/>
                                      </p:to>
                                    </p:set>
                                    <p:anim calcmode="lin" valueType="num">
                                      <p:cBhvr additive="base">
                                        <p:cTn id="81"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par>
                          <p:cTn id="83" fill="hold">
                            <p:stCondLst>
                              <p:cond delay="500"/>
                            </p:stCondLst>
                            <p:childTnLst>
                              <p:par>
                                <p:cTn id="84" presetID="10" presetClass="entr" presetSubtype="0" fill="hold" grpId="0" nodeType="afterEffect" nodePh="1">
                                  <p:stCondLst>
                                    <p:cond delay="0"/>
                                  </p:stCondLst>
                                  <p:endCondLst>
                                    <p:cond evt="begin" delay="0">
                                      <p:tn val="84"/>
                                    </p:cond>
                                  </p:endCondLst>
                                  <p:childTnLst>
                                    <p:set>
                                      <p:cBhvr>
                                        <p:cTn id="85" dur="1" fill="hold">
                                          <p:stCondLst>
                                            <p:cond delay="0"/>
                                          </p:stCondLst>
                                        </p:cTn>
                                        <p:tgtEl>
                                          <p:spTgt spid="43"/>
                                        </p:tgtEl>
                                        <p:attrNameLst>
                                          <p:attrName>style.visibility</p:attrName>
                                        </p:attrNameLst>
                                      </p:cBhvr>
                                      <p:to>
                                        <p:strVal val="visible"/>
                                      </p:to>
                                    </p:set>
                                    <p:animEffect transition="in" filter="fade">
                                      <p:cBhvr>
                                        <p:cTn id="8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9" grpId="0" animBg="1"/>
      <p:bldP spid="24" grpId="0" animBg="1"/>
      <p:bldP spid="40" grpId="0"/>
      <p:bldP spid="41" grpId="0" build="p">
        <p:tmplLst>
          <p:tmpl lvl="1">
            <p:tnLst>
              <p:par>
                <p:cTn presetID="2" presetClass="entr" presetSubtype="2"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fill="hold"/>
                        <p:tgtEl>
                          <p:spTgt spid="41"/>
                        </p:tgtEl>
                        <p:attrNameLst>
                          <p:attrName>ppt_x</p:attrName>
                        </p:attrNameLst>
                      </p:cBhvr>
                      <p:tavLst>
                        <p:tav tm="0">
                          <p:val>
                            <p:strVal val="1+#ppt_w/2"/>
                          </p:val>
                        </p:tav>
                        <p:tav tm="100000">
                          <p:val>
                            <p:strVal val="#ppt_x"/>
                          </p:val>
                        </p:tav>
                      </p:tavLst>
                    </p:anim>
                    <p:anim calcmode="lin" valueType="num">
                      <p:cBhvr additive="base">
                        <p:cTn dur="500" fill="hold"/>
                        <p:tgtEl>
                          <p:spTgt spid="41"/>
                        </p:tgtEl>
                        <p:attrNameLst>
                          <p:attrName>ppt_y</p:attrName>
                        </p:attrNameLst>
                      </p:cBhvr>
                      <p:tavLst>
                        <p:tav tm="0">
                          <p:val>
                            <p:strVal val="#ppt_y"/>
                          </p:val>
                        </p:tav>
                        <p:tav tm="100000">
                          <p:val>
                            <p:strVal val="#ppt_y"/>
                          </p:val>
                        </p:tav>
                      </p:tavLst>
                    </p:anim>
                  </p:childTnLst>
                </p:cTn>
              </p:par>
            </p:tnLst>
          </p:tmpl>
        </p:tmplLst>
      </p:bldP>
      <p:bldP spid="43" grpId="0"/>
      <p:bldP spid="44" grpId="0" build="p">
        <p:tmplLst>
          <p:tmpl lvl="1">
            <p:tnLst>
              <p:par>
                <p:cTn presetID="2" presetClass="entr" presetSubtype="2"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fill="hold"/>
                        <p:tgtEl>
                          <p:spTgt spid="44"/>
                        </p:tgtEl>
                        <p:attrNameLst>
                          <p:attrName>ppt_x</p:attrName>
                        </p:attrNameLst>
                      </p:cBhvr>
                      <p:tavLst>
                        <p:tav tm="0">
                          <p:val>
                            <p:strVal val="1+#ppt_w/2"/>
                          </p:val>
                        </p:tav>
                        <p:tav tm="100000">
                          <p:val>
                            <p:strVal val="#ppt_x"/>
                          </p:val>
                        </p:tav>
                      </p:tavLst>
                    </p:anim>
                    <p:anim calcmode="lin" valueType="num">
                      <p:cBhvr additive="base">
                        <p:cTn dur="500" fill="hold"/>
                        <p:tgtEl>
                          <p:spTgt spid="44"/>
                        </p:tgtEl>
                        <p:attrNameLst>
                          <p:attrName>ppt_y</p:attrName>
                        </p:attrNameLst>
                      </p:cBhvr>
                      <p:tavLst>
                        <p:tav tm="0">
                          <p:val>
                            <p:strVal val="#ppt_y"/>
                          </p:val>
                        </p:tav>
                        <p:tav tm="100000">
                          <p:val>
                            <p:strVal val="#ppt_y"/>
                          </p:val>
                        </p:tav>
                      </p:tavLst>
                    </p:anim>
                  </p:childTnLst>
                </p:cTn>
              </p:par>
            </p:tnLst>
          </p:tmpl>
        </p:tmplLst>
      </p:bldP>
      <p:bldP spid="45" grpId="0"/>
      <p:bldP spid="46" grpId="0" build="p">
        <p:tmplLst>
          <p:tmpl lvl="1">
            <p:tnLst>
              <p:par>
                <p:cTn presetID="2" presetClass="entr" presetSubtype="2" fill="hold" nodeType="withEffect">
                  <p:stCondLst>
                    <p:cond delay="0"/>
                  </p:stCondLst>
                  <p:childTnLst>
                    <p:set>
                      <p:cBhvr>
                        <p:cTn dur="1" fill="hold">
                          <p:stCondLst>
                            <p:cond delay="0"/>
                          </p:stCondLst>
                        </p:cTn>
                        <p:tgtEl>
                          <p:spTgt spid="46"/>
                        </p:tgtEl>
                        <p:attrNameLst>
                          <p:attrName>style.visibility</p:attrName>
                        </p:attrNameLst>
                      </p:cBhvr>
                      <p:to>
                        <p:strVal val="visible"/>
                      </p:to>
                    </p:set>
                    <p:anim calcmode="lin" valueType="num">
                      <p:cBhvr additive="base">
                        <p:cTn dur="500" fill="hold"/>
                        <p:tgtEl>
                          <p:spTgt spid="46"/>
                        </p:tgtEl>
                        <p:attrNameLst>
                          <p:attrName>ppt_x</p:attrName>
                        </p:attrNameLst>
                      </p:cBhvr>
                      <p:tavLst>
                        <p:tav tm="0">
                          <p:val>
                            <p:strVal val="1+#ppt_w/2"/>
                          </p:val>
                        </p:tav>
                        <p:tav tm="100000">
                          <p:val>
                            <p:strVal val="#ppt_x"/>
                          </p:val>
                        </p:tav>
                      </p:tavLst>
                    </p:anim>
                    <p:anim calcmode="lin" valueType="num">
                      <p:cBhvr additive="base">
                        <p:cTn dur="500" fill="hold"/>
                        <p:tgtEl>
                          <p:spTgt spid="46"/>
                        </p:tgtEl>
                        <p:attrNameLst>
                          <p:attrName>ppt_y</p:attrName>
                        </p:attrNameLst>
                      </p:cBhvr>
                      <p:tavLst>
                        <p:tav tm="0">
                          <p:val>
                            <p:strVal val="#ppt_y"/>
                          </p:val>
                        </p:tav>
                        <p:tav tm="100000">
                          <p:val>
                            <p:strVal val="#ppt_y"/>
                          </p:val>
                        </p:tav>
                      </p:tavLst>
                    </p:anim>
                  </p:childTnLst>
                </p:cTn>
              </p:par>
            </p:tnLst>
          </p:tmpl>
        </p:tmplLst>
      </p:bldP>
      <p:bldP spid="47" grpId="0"/>
      <p:bldP spid="48" grpId="0" build="p">
        <p:tmplLst>
          <p:tmpl lvl="1">
            <p:tnLst>
              <p:par>
                <p:cTn presetID="2" presetClass="entr" presetSubtype="2"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additive="base">
                        <p:cTn dur="500" fill="hold"/>
                        <p:tgtEl>
                          <p:spTgt spid="48"/>
                        </p:tgtEl>
                        <p:attrNameLst>
                          <p:attrName>ppt_x</p:attrName>
                        </p:attrNameLst>
                      </p:cBhvr>
                      <p:tavLst>
                        <p:tav tm="0">
                          <p:val>
                            <p:strVal val="1+#ppt_w/2"/>
                          </p:val>
                        </p:tav>
                        <p:tav tm="100000">
                          <p:val>
                            <p:strVal val="#ppt_x"/>
                          </p:val>
                        </p:tav>
                      </p:tavLst>
                    </p:anim>
                    <p:anim calcmode="lin" valueType="num">
                      <p:cBhvr additive="base">
                        <p:cTn dur="500" fill="hold"/>
                        <p:tgtEl>
                          <p:spTgt spid="48"/>
                        </p:tgtEl>
                        <p:attrNameLst>
                          <p:attrName>ppt_y</p:attrName>
                        </p:attrNameLst>
                      </p:cBhvr>
                      <p:tavLst>
                        <p:tav tm="0">
                          <p:val>
                            <p:strVal val="#ppt_y"/>
                          </p:val>
                        </p:tav>
                        <p:tav tm="100000">
                          <p:val>
                            <p:strVal val="#ppt_y"/>
                          </p:val>
                        </p:tav>
                      </p:tavLst>
                    </p:anim>
                  </p:childTnLst>
                </p:cTn>
              </p:par>
            </p:tnLst>
          </p:tmpl>
        </p:tmplLst>
      </p:bldP>
      <p:bldP spid="49" grpId="0"/>
      <p:bldP spid="50" grpId="0" build="p">
        <p:tmplLst>
          <p:tmpl lvl="1">
            <p:tnLst>
              <p:par>
                <p:cTn presetID="2" presetClass="entr" presetSubtype="2" fill="hold" nodeType="with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500" fill="hold"/>
                        <p:tgtEl>
                          <p:spTgt spid="50"/>
                        </p:tgtEl>
                        <p:attrNameLst>
                          <p:attrName>ppt_x</p:attrName>
                        </p:attrNameLst>
                      </p:cBhvr>
                      <p:tavLst>
                        <p:tav tm="0">
                          <p:val>
                            <p:strVal val="1+#ppt_w/2"/>
                          </p:val>
                        </p:tav>
                        <p:tav tm="100000">
                          <p:val>
                            <p:strVal val="#ppt_x"/>
                          </p:val>
                        </p:tav>
                      </p:tavLst>
                    </p:anim>
                    <p:anim calcmode="lin" valueType="num">
                      <p:cBhvr additive="base">
                        <p:cTn dur="500" fill="hold"/>
                        <p:tgtEl>
                          <p:spTgt spid="50"/>
                        </p:tgtEl>
                        <p:attrNameLst>
                          <p:attrName>ppt_y</p:attrName>
                        </p:attrNameLst>
                      </p:cBhvr>
                      <p:tavLst>
                        <p:tav tm="0">
                          <p:val>
                            <p:strVal val="#ppt_y"/>
                          </p:val>
                        </p:tav>
                        <p:tav tm="100000">
                          <p:val>
                            <p:strVal val="#ppt_y"/>
                          </p:val>
                        </p:tav>
                      </p:tavLst>
                    </p:anim>
                  </p:childTnLst>
                </p:cTn>
              </p:par>
            </p:tnLst>
          </p:tmpl>
        </p:tmplLst>
      </p:bldP>
      <p:bldP spid="55" grpId="0"/>
      <p:bldP spid="56" grpId="0" build="p">
        <p:tmplLst>
          <p:tmpl lvl="1">
            <p:tnLst>
              <p:par>
                <p:cTn presetID="2" presetClass="entr" presetSubtype="2"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additive="base">
                        <p:cTn dur="500" fill="hold"/>
                        <p:tgtEl>
                          <p:spTgt spid="56"/>
                        </p:tgtEl>
                        <p:attrNameLst>
                          <p:attrName>ppt_x</p:attrName>
                        </p:attrNameLst>
                      </p:cBhvr>
                      <p:tavLst>
                        <p:tav tm="0">
                          <p:val>
                            <p:strVal val="1+#ppt_w/2"/>
                          </p:val>
                        </p:tav>
                        <p:tav tm="100000">
                          <p:val>
                            <p:strVal val="#ppt_x"/>
                          </p:val>
                        </p:tav>
                      </p:tavLst>
                    </p:anim>
                    <p:anim calcmode="lin" valueType="num">
                      <p:cBhvr additive="base">
                        <p:cTn dur="500" fill="hold"/>
                        <p:tgtEl>
                          <p:spTgt spid="5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6" name="Isosceles Triangle 5"/>
          <p:cNvSpPr/>
          <p:nvPr userDrawn="1"/>
        </p:nvSpPr>
        <p:spPr>
          <a:xfrm rot="5400000">
            <a:off x="3041407" y="2273907"/>
            <a:ext cx="914398" cy="45079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hevron 6"/>
          <p:cNvSpPr/>
          <p:nvPr userDrawn="1"/>
        </p:nvSpPr>
        <p:spPr>
          <a:xfrm>
            <a:off x="3200399" y="1638227"/>
            <a:ext cx="4916605" cy="1722149"/>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13"/>
          <p:cNvSpPr>
            <a:spLocks noGrp="1"/>
          </p:cNvSpPr>
          <p:nvPr>
            <p:ph type="body" sz="quarter" idx="10"/>
          </p:nvPr>
        </p:nvSpPr>
        <p:spPr>
          <a:xfrm>
            <a:off x="457200" y="2041525"/>
            <a:ext cx="2819400" cy="914977"/>
          </a:xfrm>
          <a:prstGeom prst="rect">
            <a:avLst/>
          </a:prstGeom>
          <a:solidFill>
            <a:srgbClr val="5B9BD5"/>
          </a:solidFill>
        </p:spPr>
        <p:txBody>
          <a:bodyPr/>
          <a:lstStyle>
            <a:lvl1pPr marL="0" indent="0" algn="ctr">
              <a:lnSpc>
                <a:spcPct val="100000"/>
              </a:lnSpc>
              <a:spcBef>
                <a:spcPts val="600"/>
              </a:spcBef>
              <a:spcAft>
                <a:spcPts val="600"/>
              </a:spcAft>
              <a:buNone/>
              <a:defRPr sz="2000" b="1">
                <a:solidFill>
                  <a:schemeClr val="bg1"/>
                </a:solidFill>
              </a:defRPr>
            </a:lvl1pPr>
            <a:lvl2pPr>
              <a:defRPr sz="2000"/>
            </a:lvl2pPr>
            <a:lvl3pPr>
              <a:defRPr sz="2000"/>
            </a:lvl3pPr>
            <a:lvl4pPr>
              <a:defRPr sz="2000"/>
            </a:lvl4pPr>
            <a:lvl5pPr>
              <a:defRPr sz="2000"/>
            </a:lvl5pPr>
          </a:lstStyle>
          <a:p>
            <a:pPr lvl="0"/>
            <a:r>
              <a:rPr lang="en-US" dirty="0" smtClean="0"/>
              <a:t>Click to edit</a:t>
            </a:r>
          </a:p>
        </p:txBody>
      </p:sp>
      <p:sp>
        <p:nvSpPr>
          <p:cNvPr id="15" name="Isosceles Triangle 14"/>
          <p:cNvSpPr/>
          <p:nvPr userDrawn="1"/>
        </p:nvSpPr>
        <p:spPr>
          <a:xfrm rot="5400000">
            <a:off x="3038017" y="4270982"/>
            <a:ext cx="914398" cy="45079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3"/>
          <p:cNvSpPr>
            <a:spLocks noGrp="1"/>
          </p:cNvSpPr>
          <p:nvPr>
            <p:ph type="body" sz="quarter" idx="11"/>
          </p:nvPr>
        </p:nvSpPr>
        <p:spPr>
          <a:xfrm>
            <a:off x="453810" y="4038600"/>
            <a:ext cx="2819400" cy="914977"/>
          </a:xfrm>
          <a:prstGeom prst="rect">
            <a:avLst/>
          </a:prstGeom>
          <a:solidFill>
            <a:srgbClr val="5B9BD5"/>
          </a:solidFill>
        </p:spPr>
        <p:txBody>
          <a:bodyPr/>
          <a:lstStyle>
            <a:lvl1pPr marL="0" indent="0" algn="ctr">
              <a:lnSpc>
                <a:spcPct val="100000"/>
              </a:lnSpc>
              <a:spcBef>
                <a:spcPts val="600"/>
              </a:spcBef>
              <a:spcAft>
                <a:spcPts val="600"/>
              </a:spcAft>
              <a:buNone/>
              <a:defRPr sz="2000" b="1">
                <a:solidFill>
                  <a:schemeClr val="bg1"/>
                </a:solidFill>
              </a:defRPr>
            </a:lvl1pPr>
            <a:lvl2pPr>
              <a:defRPr sz="2000"/>
            </a:lvl2pPr>
            <a:lvl3pPr>
              <a:defRPr sz="2000"/>
            </a:lvl3pPr>
            <a:lvl4pPr>
              <a:defRPr sz="2000"/>
            </a:lvl4pPr>
            <a:lvl5pPr>
              <a:defRPr sz="2000"/>
            </a:lvl5pPr>
          </a:lstStyle>
          <a:p>
            <a:pPr lvl="0"/>
            <a:r>
              <a:rPr lang="en-US" dirty="0" smtClean="0"/>
              <a:t>Click to edit</a:t>
            </a:r>
          </a:p>
        </p:txBody>
      </p:sp>
      <p:sp>
        <p:nvSpPr>
          <p:cNvPr id="18" name="Text Placeholder 17"/>
          <p:cNvSpPr>
            <a:spLocks noGrp="1"/>
          </p:cNvSpPr>
          <p:nvPr>
            <p:ph type="body" sz="quarter" idx="12"/>
          </p:nvPr>
        </p:nvSpPr>
        <p:spPr>
          <a:xfrm>
            <a:off x="4267200" y="1828800"/>
            <a:ext cx="2971800" cy="1447800"/>
          </a:xfrm>
          <a:prstGeom prst="rect">
            <a:avLst/>
          </a:prstGeom>
        </p:spPr>
        <p:txBody>
          <a:bodyPr/>
          <a:lstStyle>
            <a:lvl1pPr>
              <a:defRPr sz="1800"/>
            </a:lvl1pPr>
          </a:lstStyle>
          <a:p>
            <a:pPr lvl="0"/>
            <a:r>
              <a:rPr lang="en-US" dirty="0" smtClean="0"/>
              <a:t>Click to edit Master text styles</a:t>
            </a:r>
            <a:endParaRPr lang="en-ZA" dirty="0"/>
          </a:p>
        </p:txBody>
      </p:sp>
      <p:sp>
        <p:nvSpPr>
          <p:cNvPr id="19" name="Chevron 18"/>
          <p:cNvSpPr/>
          <p:nvPr userDrawn="1"/>
        </p:nvSpPr>
        <p:spPr>
          <a:xfrm>
            <a:off x="3200399" y="3679898"/>
            <a:ext cx="4916605" cy="1722149"/>
          </a:xfrm>
          <a:prstGeom prst="chevron">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 Placeholder 17"/>
          <p:cNvSpPr>
            <a:spLocks noGrp="1"/>
          </p:cNvSpPr>
          <p:nvPr>
            <p:ph type="body" sz="quarter" idx="13"/>
          </p:nvPr>
        </p:nvSpPr>
        <p:spPr>
          <a:xfrm>
            <a:off x="4267200" y="3870471"/>
            <a:ext cx="2971800" cy="1447800"/>
          </a:xfrm>
          <a:prstGeom prst="rect">
            <a:avLst/>
          </a:prstGeom>
        </p:spPr>
        <p:txBody>
          <a:bodyPr/>
          <a:lstStyle>
            <a:lvl1pPr>
              <a:defRPr sz="1800"/>
            </a:lvl1pPr>
          </a:lstStyle>
          <a:p>
            <a:pPr lvl="0"/>
            <a:r>
              <a:rPr lang="en-US" dirty="0" smtClean="0"/>
              <a:t>Click to edit Master text styles</a:t>
            </a:r>
            <a:endParaRPr lang="en-ZA" dirty="0"/>
          </a:p>
        </p:txBody>
      </p:sp>
    </p:spTree>
    <p:extLst>
      <p:ext uri="{BB962C8B-B14F-4D97-AF65-F5344CB8AC3E}">
        <p14:creationId xmlns:p14="http://schemas.microsoft.com/office/powerpoint/2010/main" val="310669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animEffect transition="in" filter="fade">
                                      <p:cBhvr>
                                        <p:cTn id="7" dur="500"/>
                                        <p:tgtEl>
                                          <p:spTgt spid="1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 calcmode="lin" valueType="num">
                                      <p:cBhvr additive="base">
                                        <p:cTn id="22"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bg/>
                                          </p:spTgt>
                                        </p:tgtEl>
                                        <p:attrNameLst>
                                          <p:attrName>style.visibility</p:attrName>
                                        </p:attrNameLst>
                                      </p:cBhvr>
                                      <p:to>
                                        <p:strVal val="visible"/>
                                      </p:to>
                                    </p:set>
                                    <p:animEffect transition="in" filter="fade">
                                      <p:cBhvr>
                                        <p:cTn id="28" dur="500"/>
                                        <p:tgtEl>
                                          <p:spTgt spid="16">
                                            <p:bg/>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fade">
                                      <p:cBhvr>
                                        <p:cTn id="31" dur="500"/>
                                        <p:tgtEl>
                                          <p:spTgt spid="16">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0-#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0">
                                            <p:txEl>
                                              <p:pRg st="0" end="0"/>
                                            </p:txEl>
                                          </p:spTgt>
                                        </p:tgtEl>
                                        <p:attrNameLst>
                                          <p:attrName>style.visibility</p:attrName>
                                        </p:attrNameLst>
                                      </p:cBhvr>
                                      <p:to>
                                        <p:strVal val="visible"/>
                                      </p:to>
                                    </p:set>
                                    <p:anim calcmode="lin" valueType="num">
                                      <p:cBhvr additive="base">
                                        <p:cTn id="43" dur="500" fill="hold"/>
                                        <p:tgtEl>
                                          <p:spTgt spid="20">
                                            <p:txEl>
                                              <p:pRg st="0" end="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build="p" animBg="1">
        <p:tmplLst>
          <p:tmpl>
            <p:tnLst>
              <p:par>
                <p:cTn presetID="10"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6" grpId="0" build="p" animBg="1">
        <p:tmplLst>
          <p:tmpl>
            <p:tnLst>
              <p:par>
                <p:cTn presetID="10" presetClass="entr" presetSubtype="0"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build="p">
        <p:tmplLst>
          <p:tmpl lvl="1">
            <p:tnLst>
              <p:par>
                <p:cTn presetID="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19" grpId="0" animBg="1"/>
      <p:bldP spid="20" grpId="0" build="p">
        <p:tmplLst>
          <p:tmpl lvl="1">
            <p:tnLst>
              <p:par>
                <p:cTn presetID="2" presetClass="entr" presetSubtype="8"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0-#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cxnSp>
        <p:nvCxnSpPr>
          <p:cNvPr id="7" name="Straight Connector 6"/>
          <p:cNvCxnSpPr/>
          <p:nvPr userDrawn="1"/>
        </p:nvCxnSpPr>
        <p:spPr>
          <a:xfrm flipH="1">
            <a:off x="3142474" y="3733800"/>
            <a:ext cx="2020851" cy="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9" name="Text Placeholder 8"/>
          <p:cNvSpPr>
            <a:spLocks noGrp="1"/>
          </p:cNvSpPr>
          <p:nvPr>
            <p:ph type="body" sz="quarter" idx="10"/>
          </p:nvPr>
        </p:nvSpPr>
        <p:spPr>
          <a:xfrm>
            <a:off x="381000" y="1295400"/>
            <a:ext cx="7736004" cy="533400"/>
          </a:xfrm>
          <a:prstGeom prst="rect">
            <a:avLst/>
          </a:prstGeom>
        </p:spPr>
        <p:txBody>
          <a:bodyPr/>
          <a:lstStyle/>
          <a:p>
            <a:pPr lvl="0"/>
            <a:r>
              <a:rPr lang="en-US" dirty="0" smtClean="0"/>
              <a:t>Click to edit Master text styles</a:t>
            </a:r>
          </a:p>
        </p:txBody>
      </p:sp>
      <p:sp>
        <p:nvSpPr>
          <p:cNvPr id="10"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2" name="Text Placeholder 11"/>
          <p:cNvSpPr>
            <a:spLocks noGrp="1"/>
          </p:cNvSpPr>
          <p:nvPr>
            <p:ph type="body" sz="quarter" idx="11"/>
          </p:nvPr>
        </p:nvSpPr>
        <p:spPr>
          <a:xfrm>
            <a:off x="1485900" y="2901156"/>
            <a:ext cx="5334000" cy="381000"/>
          </a:xfrm>
          <a:prstGeom prst="rect">
            <a:avLst/>
          </a:prstGeom>
        </p:spPr>
        <p:txBody>
          <a:bodyPr/>
          <a:lstStyle>
            <a:lvl1pPr marL="0" indent="0" algn="ctr">
              <a:buNone/>
              <a:defRPr/>
            </a:lvl1pPr>
          </a:lstStyle>
          <a:p>
            <a:pPr lvl="0"/>
            <a:r>
              <a:rPr lang="en-US" dirty="0" smtClean="0"/>
              <a:t>Click to edit Master text styles</a:t>
            </a:r>
          </a:p>
        </p:txBody>
      </p:sp>
      <p:sp>
        <p:nvSpPr>
          <p:cNvPr id="14" name="Text Placeholder 13"/>
          <p:cNvSpPr>
            <a:spLocks noGrp="1"/>
          </p:cNvSpPr>
          <p:nvPr>
            <p:ph type="body" sz="quarter" idx="12" hasCustomPrompt="1"/>
          </p:nvPr>
        </p:nvSpPr>
        <p:spPr>
          <a:xfrm>
            <a:off x="1485899" y="2356644"/>
            <a:ext cx="5334001" cy="544512"/>
          </a:xfrm>
          <a:prstGeom prst="rect">
            <a:avLst/>
          </a:prstGeom>
        </p:spPr>
        <p:txBody>
          <a:bodyPr/>
          <a:lstStyle>
            <a:lvl1pPr marL="0" indent="0" algn="ctr">
              <a:buNone/>
              <a:defRPr sz="3600" b="1" baseline="0">
                <a:solidFill>
                  <a:srgbClr val="A4C83B"/>
                </a:solidFill>
              </a:defRPr>
            </a:lvl1pPr>
          </a:lstStyle>
          <a:p>
            <a:pPr lvl="0"/>
            <a:r>
              <a:rPr lang="en-US" dirty="0" smtClean="0"/>
              <a:t>Click to edit text</a:t>
            </a:r>
          </a:p>
        </p:txBody>
      </p:sp>
      <p:sp>
        <p:nvSpPr>
          <p:cNvPr id="15" name="Text Placeholder 11"/>
          <p:cNvSpPr>
            <a:spLocks noGrp="1"/>
          </p:cNvSpPr>
          <p:nvPr>
            <p:ph type="body" sz="quarter" idx="13"/>
          </p:nvPr>
        </p:nvSpPr>
        <p:spPr>
          <a:xfrm>
            <a:off x="1509091" y="4691856"/>
            <a:ext cx="5334000" cy="381000"/>
          </a:xfrm>
          <a:prstGeom prst="rect">
            <a:avLst/>
          </a:prstGeom>
        </p:spPr>
        <p:txBody>
          <a:bodyPr/>
          <a:lstStyle>
            <a:lvl1pPr marL="0" indent="0" algn="ctr">
              <a:buNone/>
              <a:defRPr/>
            </a:lvl1pPr>
          </a:lstStyle>
          <a:p>
            <a:pPr lvl="0"/>
            <a:r>
              <a:rPr lang="en-US" dirty="0" smtClean="0"/>
              <a:t>Click to edit Master text styles</a:t>
            </a:r>
          </a:p>
        </p:txBody>
      </p:sp>
      <p:sp>
        <p:nvSpPr>
          <p:cNvPr id="16" name="Text Placeholder 13"/>
          <p:cNvSpPr>
            <a:spLocks noGrp="1"/>
          </p:cNvSpPr>
          <p:nvPr>
            <p:ph type="body" sz="quarter" idx="14" hasCustomPrompt="1"/>
          </p:nvPr>
        </p:nvSpPr>
        <p:spPr>
          <a:xfrm>
            <a:off x="1509090" y="4147344"/>
            <a:ext cx="5334001" cy="544512"/>
          </a:xfrm>
          <a:prstGeom prst="rect">
            <a:avLst/>
          </a:prstGeom>
        </p:spPr>
        <p:txBody>
          <a:bodyPr/>
          <a:lstStyle>
            <a:lvl1pPr marL="0" indent="0" algn="ctr">
              <a:buNone/>
              <a:defRPr sz="3600" b="1" baseline="0">
                <a:solidFill>
                  <a:srgbClr val="1073B0"/>
                </a:solidFill>
              </a:defRPr>
            </a:lvl1pPr>
          </a:lstStyle>
          <a:p>
            <a:pPr lvl="0"/>
            <a:r>
              <a:rPr lang="en-US" dirty="0" smtClean="0"/>
              <a:t>Click to edit text</a:t>
            </a:r>
          </a:p>
        </p:txBody>
      </p:sp>
    </p:spTree>
    <p:extLst>
      <p:ext uri="{BB962C8B-B14F-4D97-AF65-F5344CB8AC3E}">
        <p14:creationId xmlns:p14="http://schemas.microsoft.com/office/powerpoint/2010/main" val="148955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xEl>
                                              <p:pRg st="0" end="0"/>
                                            </p:txEl>
                                          </p:spTgt>
                                        </p:tgtEl>
                                        <p:attrNameLst>
                                          <p:attrName>style.visibility</p:attrName>
                                        </p:attrNameLst>
                                      </p:cBhvr>
                                      <p:to>
                                        <p:strVal val="visible"/>
                                      </p:to>
                                    </p:set>
                                    <p:anim calcmode="lin" valueType="num">
                                      <p:cBhvr additive="base">
                                        <p:cTn id="24"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 calcmode="lin" valueType="num">
                                      <p:cBhvr additive="base">
                                        <p:cTn id="28"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tmplLst>
          <p:tmpl lvl="1">
            <p:tnLst>
              <p:par>
                <p:cTn presetID="42"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42" presetClass="entr" presetSubtype="0"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1000"/>
                        <p:tgtEl>
                          <p:spTgt spid="14"/>
                        </p:tgtEl>
                      </p:cBhvr>
                    </p:animEffect>
                    <p:anim calcmode="lin" valueType="num">
                      <p:cBhvr>
                        <p:cTn dur="1000" fill="hold"/>
                        <p:tgtEl>
                          <p:spTgt spid="14"/>
                        </p:tgtEl>
                        <p:attrNameLst>
                          <p:attrName>ppt_x</p:attrName>
                        </p:attrNameLst>
                      </p:cBhvr>
                      <p:tavLst>
                        <p:tav tm="0">
                          <p:val>
                            <p:strVal val="#ppt_x"/>
                          </p:val>
                        </p:tav>
                        <p:tav tm="100000">
                          <p:val>
                            <p:strVal val="#ppt_x"/>
                          </p:val>
                        </p:tav>
                      </p:tavLst>
                    </p:anim>
                    <p:anim calcmode="lin" valueType="num">
                      <p:cBhvr>
                        <p:cTn dur="10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2" presetClass="entr" presetSubtype="4"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6" grpId="0" build="p">
        <p:tmplLst>
          <p:tmpl lvl="1">
            <p:tnLst>
              <p:par>
                <p:cTn presetID="2" presetClass="entr" presetSubtype="4"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ppt_x"/>
                          </p:val>
                        </p:tav>
                        <p:tav tm="100000">
                          <p:val>
                            <p:strVal val="#ppt_x"/>
                          </p:val>
                        </p:tav>
                      </p:tavLst>
                    </p:anim>
                    <p:anim calcmode="lin" valueType="num">
                      <p:cBhvr additive="base">
                        <p:cTn dur="500" fill="hold"/>
                        <p:tgtEl>
                          <p:spTgt spid="1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1" name="Text Placeholder 8"/>
          <p:cNvSpPr>
            <a:spLocks noGrp="1"/>
          </p:cNvSpPr>
          <p:nvPr>
            <p:ph type="body" sz="quarter" idx="10"/>
          </p:nvPr>
        </p:nvSpPr>
        <p:spPr>
          <a:xfrm>
            <a:off x="381000" y="1295400"/>
            <a:ext cx="7736004" cy="533400"/>
          </a:xfrm>
          <a:prstGeom prst="rect">
            <a:avLst/>
          </a:prstGeom>
        </p:spPr>
        <p:txBody>
          <a:bodyPr/>
          <a:lstStyle/>
          <a:p>
            <a:pPr lvl="0"/>
            <a:r>
              <a:rPr lang="en-US" dirty="0" smtClean="0"/>
              <a:t>Click to edit Master text styles</a:t>
            </a:r>
          </a:p>
        </p:txBody>
      </p:sp>
      <p:sp>
        <p:nvSpPr>
          <p:cNvPr id="13" name="Picture Placeholder 12"/>
          <p:cNvSpPr>
            <a:spLocks noGrp="1"/>
          </p:cNvSpPr>
          <p:nvPr>
            <p:ph type="pic" sz="quarter" idx="11"/>
          </p:nvPr>
        </p:nvSpPr>
        <p:spPr>
          <a:xfrm>
            <a:off x="3410802" y="1981200"/>
            <a:ext cx="1676400" cy="2438400"/>
          </a:xfrm>
          <a:prstGeom prst="rect">
            <a:avLst/>
          </a:prstGeom>
        </p:spPr>
        <p:txBody>
          <a:bodyPr/>
          <a:lstStyle/>
          <a:p>
            <a:endParaRPr lang="en-ZA" dirty="0"/>
          </a:p>
        </p:txBody>
      </p:sp>
      <p:sp>
        <p:nvSpPr>
          <p:cNvPr id="14" name="Rectangle 13"/>
          <p:cNvSpPr/>
          <p:nvPr userDrawn="1"/>
        </p:nvSpPr>
        <p:spPr>
          <a:xfrm rot="5400000">
            <a:off x="4116640" y="2944644"/>
            <a:ext cx="72000" cy="3276000"/>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p:cNvSpPr>
            <a:spLocks noGrp="1"/>
          </p:cNvSpPr>
          <p:nvPr>
            <p:ph type="body" sz="quarter" idx="12"/>
          </p:nvPr>
        </p:nvSpPr>
        <p:spPr>
          <a:xfrm>
            <a:off x="1010502" y="4830125"/>
            <a:ext cx="6477000" cy="490537"/>
          </a:xfrm>
          <a:prstGeom prst="rect">
            <a:avLst/>
          </a:prstGeom>
        </p:spPr>
        <p:txBody>
          <a:bodyPr/>
          <a:lstStyle>
            <a:lvl1pPr marL="0" indent="0" algn="ctr">
              <a:buNone/>
              <a:defRPr sz="3200" b="1"/>
            </a:lvl1pPr>
          </a:lstStyle>
          <a:p>
            <a:pPr lvl="0"/>
            <a:r>
              <a:rPr lang="en-US" dirty="0" smtClean="0"/>
              <a:t>Click to edit Master text styles</a:t>
            </a:r>
          </a:p>
        </p:txBody>
      </p:sp>
      <p:sp>
        <p:nvSpPr>
          <p:cNvPr id="18" name="Text Placeholder 17"/>
          <p:cNvSpPr>
            <a:spLocks noGrp="1"/>
          </p:cNvSpPr>
          <p:nvPr>
            <p:ph type="body" sz="quarter" idx="13"/>
          </p:nvPr>
        </p:nvSpPr>
        <p:spPr>
          <a:xfrm>
            <a:off x="1011238" y="5321300"/>
            <a:ext cx="6477000" cy="393700"/>
          </a:xfrm>
          <a:prstGeom prst="rect">
            <a:avLst/>
          </a:prstGeom>
        </p:spPr>
        <p:txBody>
          <a:bodyPr/>
          <a:lstStyle>
            <a:lvl1pPr marL="0" indent="0" algn="ctr">
              <a:buNone/>
              <a:defRPr b="1" i="1">
                <a:solidFill>
                  <a:srgbClr val="1073B0"/>
                </a:solidFill>
              </a:defRPr>
            </a:lvl1pPr>
          </a:lstStyle>
          <a:p>
            <a:pPr lvl="0"/>
            <a:r>
              <a:rPr lang="en-US" dirty="0" smtClean="0"/>
              <a:t>Click to edit</a:t>
            </a:r>
            <a:endParaRPr lang="en-ZA" dirty="0"/>
          </a:p>
        </p:txBody>
      </p:sp>
      <p:sp>
        <p:nvSpPr>
          <p:cNvPr id="22" name="Text Placeholder 21"/>
          <p:cNvSpPr>
            <a:spLocks noGrp="1"/>
          </p:cNvSpPr>
          <p:nvPr>
            <p:ph type="body" sz="quarter" idx="14"/>
          </p:nvPr>
        </p:nvSpPr>
        <p:spPr>
          <a:xfrm>
            <a:off x="1011238" y="5715000"/>
            <a:ext cx="6477000" cy="488950"/>
          </a:xfrm>
          <a:prstGeom prst="rect">
            <a:avLst/>
          </a:prstGeom>
        </p:spPr>
        <p:txBody>
          <a:bodyPr/>
          <a:lstStyle>
            <a:lvl1pPr marL="0" indent="0" algn="ctr">
              <a:buNone/>
              <a:defRPr sz="2400" i="1"/>
            </a:lvl1pPr>
          </a:lstStyle>
          <a:p>
            <a:pPr lvl="0"/>
            <a:r>
              <a:rPr lang="en-US" dirty="0" smtClean="0"/>
              <a:t>Click to edit Master text styles</a:t>
            </a:r>
            <a:endParaRPr lang="en-ZA" dirty="0"/>
          </a:p>
        </p:txBody>
      </p:sp>
    </p:spTree>
    <p:extLst>
      <p:ext uri="{BB962C8B-B14F-4D97-AF65-F5344CB8AC3E}">
        <p14:creationId xmlns:p14="http://schemas.microsoft.com/office/powerpoint/2010/main" val="98648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6">
                                            <p:txEl>
                                              <p:pRg st="0" end="0"/>
                                            </p:txEl>
                                          </p:spTgt>
                                        </p:tgtEl>
                                      </p:cBhvr>
                                    </p:animEffect>
                                    <p:animScale>
                                      <p:cBhvr>
                                        <p:cTn id="7" dur="250" autoRev="1" fill="hold"/>
                                        <p:tgtEl>
                                          <p:spTgt spid="1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nodePh="1">
                                  <p:stCondLst>
                                    <p:cond delay="0"/>
                                  </p:stCondLst>
                                  <p:endCondLst>
                                    <p:cond evt="begin" delay="0">
                                      <p:tn val="10"/>
                                    </p:cond>
                                  </p:end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 calcmode="lin" valueType="num">
                                      <p:cBhvr additive="base">
                                        <p:cTn id="23"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8">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 calcmode="lin" valueType="num">
                                      <p:cBhvr additive="base">
                                        <p:cTn id="27"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6" grpId="0" build="p">
        <p:tmplLst>
          <p:tmpl lvl="1">
            <p:tnLst>
              <p:par>
                <p:cTn presetID="26" presetClass="emph" presetSubtype="0" fill="hold" nodeType="afterEffect">
                  <p:stCondLst>
                    <p:cond delay="0"/>
                  </p:stCondLst>
                  <p:childTnLst>
                    <p:animEffect transition="out" filter="fade">
                      <p:cBhvr>
                        <p:cTn dur="500" tmFilter="0, 0; .2, .5; .8, .5; 1, 0"/>
                        <p:tgtEl>
                          <p:spTgt spid="16"/>
                        </p:tgtEl>
                      </p:cBhvr>
                    </p:animEffect>
                    <p:animScale>
                      <p:cBhvr>
                        <p:cTn dur="250" autoRev="1" fill="hold"/>
                        <p:tgtEl>
                          <p:spTgt spid="16"/>
                        </p:tgtEl>
                      </p:cBhvr>
                      <p:by x="105000" y="105000"/>
                    </p:animScale>
                  </p:childTnLst>
                </p:cTn>
              </p:par>
            </p:tnLst>
          </p:tmpl>
        </p:tmplLst>
      </p:bldP>
      <p:bldP spid="18" grpId="0" build="p">
        <p:tmplLst>
          <p:tmpl lvl="1">
            <p:tnLst>
              <p:par>
                <p:cTn presetID="2" presetClass="entr" presetSubtype="8"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0-#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Rectangle 3"/>
          <p:cNvSpPr/>
          <p:nvPr userDrawn="1"/>
        </p:nvSpPr>
        <p:spPr>
          <a:xfrm>
            <a:off x="7667626" y="4419600"/>
            <a:ext cx="756374"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495300" y="1438275"/>
            <a:ext cx="7391400" cy="6858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7" name="Content Placeholder 2"/>
          <p:cNvSpPr txBox="1">
            <a:spLocks/>
          </p:cNvSpPr>
          <p:nvPr userDrawn="1"/>
        </p:nvSpPr>
        <p:spPr>
          <a:xfrm>
            <a:off x="800100" y="1143000"/>
            <a:ext cx="20574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  Definition</a:t>
            </a:r>
            <a:endParaRPr lang="en-GB" sz="2800" b="1" i="1" dirty="0">
              <a:solidFill>
                <a:srgbClr val="1073B0"/>
              </a:solidFill>
            </a:endParaRPr>
          </a:p>
        </p:txBody>
      </p:sp>
      <p:sp>
        <p:nvSpPr>
          <p:cNvPr id="8" name="Content Placeholder 2"/>
          <p:cNvSpPr txBox="1">
            <a:spLocks/>
          </p:cNvSpPr>
          <p:nvPr userDrawn="1"/>
        </p:nvSpPr>
        <p:spPr>
          <a:xfrm>
            <a:off x="6829425" y="1549433"/>
            <a:ext cx="838201"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ZA" sz="8800" b="1" i="1" dirty="0" smtClean="0">
                <a:solidFill>
                  <a:srgbClr val="1073B0"/>
                </a:solidFill>
              </a:rPr>
              <a:t>”</a:t>
            </a:r>
            <a:r>
              <a:rPr lang="en-ZA" sz="9600" b="1" i="1" dirty="0" smtClean="0">
                <a:solidFill>
                  <a:srgbClr val="1073B0"/>
                </a:solidFill>
              </a:rPr>
              <a:t> </a:t>
            </a:r>
            <a:endParaRPr lang="en-GB" sz="9600" b="1" i="1" dirty="0">
              <a:solidFill>
                <a:srgbClr val="1073B0"/>
              </a:solidFill>
            </a:endParaRPr>
          </a:p>
        </p:txBody>
      </p:sp>
      <p:sp>
        <p:nvSpPr>
          <p:cNvPr id="12" name="Rectangle 11"/>
          <p:cNvSpPr/>
          <p:nvPr userDrawn="1"/>
        </p:nvSpPr>
        <p:spPr>
          <a:xfrm>
            <a:off x="492058" y="2590800"/>
            <a:ext cx="109436" cy="1660885"/>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userDrawn="1"/>
        </p:nvSpPr>
        <p:spPr>
          <a:xfrm>
            <a:off x="7772399" y="4343400"/>
            <a:ext cx="114301" cy="1450208"/>
          </a:xfrm>
          <a:prstGeom prst="rect">
            <a:avLst/>
          </a:prstGeom>
          <a:solidFill>
            <a:srgbClr val="1073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073B0"/>
              </a:solidFill>
            </a:endParaRPr>
          </a:p>
        </p:txBody>
      </p:sp>
      <p:sp>
        <p:nvSpPr>
          <p:cNvPr id="14" name="Rectangle 13"/>
          <p:cNvSpPr/>
          <p:nvPr userDrawn="1"/>
        </p:nvSpPr>
        <p:spPr>
          <a:xfrm>
            <a:off x="8424000" y="4378504"/>
            <a:ext cx="712800" cy="12234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15"/>
          <p:cNvSpPr>
            <a:spLocks noGrp="1"/>
          </p:cNvSpPr>
          <p:nvPr>
            <p:ph type="body" sz="quarter" idx="10"/>
          </p:nvPr>
        </p:nvSpPr>
        <p:spPr>
          <a:xfrm>
            <a:off x="601663" y="1600200"/>
            <a:ext cx="7137400" cy="355600"/>
          </a:xfrm>
          <a:prstGeom prst="rect">
            <a:avLst/>
          </a:prstGeom>
        </p:spPr>
        <p:txBody>
          <a:bodyPr/>
          <a:lstStyle>
            <a:lvl1pPr marL="0" indent="0">
              <a:buNone/>
              <a:defRPr/>
            </a:lvl1pPr>
          </a:lstStyle>
          <a:p>
            <a:pPr lvl="0"/>
            <a:r>
              <a:rPr lang="en-US" dirty="0" smtClean="0"/>
              <a:t>Click to edit Master text styles</a:t>
            </a:r>
          </a:p>
        </p:txBody>
      </p:sp>
      <p:sp>
        <p:nvSpPr>
          <p:cNvPr id="22" name="Text Placeholder 21"/>
          <p:cNvSpPr>
            <a:spLocks noGrp="1"/>
          </p:cNvSpPr>
          <p:nvPr>
            <p:ph type="body" sz="quarter" idx="11"/>
          </p:nvPr>
        </p:nvSpPr>
        <p:spPr>
          <a:xfrm>
            <a:off x="800101" y="2733675"/>
            <a:ext cx="6867525" cy="1336642"/>
          </a:xfrm>
          <a:prstGeom prst="rect">
            <a:avLst/>
          </a:prstGeom>
        </p:spPr>
        <p:txBody>
          <a:bodyPr/>
          <a:lstStyle>
            <a:lvl1pPr marL="0" indent="0">
              <a:buNone/>
              <a:defRPr sz="3200"/>
            </a:lvl1pPr>
            <a:lvl2pPr marL="342900" indent="0">
              <a:buNone/>
              <a:defRPr/>
            </a:lvl2pPr>
          </a:lstStyle>
          <a:p>
            <a:pPr lvl="0"/>
            <a:r>
              <a:rPr lang="en-US" dirty="0" smtClean="0"/>
              <a:t>Click to edit Master text styles</a:t>
            </a:r>
          </a:p>
        </p:txBody>
      </p:sp>
      <p:sp>
        <p:nvSpPr>
          <p:cNvPr id="24" name="Text Placeholder 23"/>
          <p:cNvSpPr>
            <a:spLocks noGrp="1"/>
          </p:cNvSpPr>
          <p:nvPr>
            <p:ph type="body" sz="quarter" idx="12"/>
          </p:nvPr>
        </p:nvSpPr>
        <p:spPr>
          <a:xfrm>
            <a:off x="800100" y="4419601"/>
            <a:ext cx="6867525" cy="533400"/>
          </a:xfrm>
          <a:prstGeom prst="rect">
            <a:avLst/>
          </a:prstGeom>
        </p:spPr>
        <p:txBody>
          <a:bodyPr/>
          <a:lstStyle>
            <a:lvl1pPr marL="0" indent="0" algn="r">
              <a:buNone/>
              <a:defRPr sz="4000" b="1">
                <a:solidFill>
                  <a:srgbClr val="1073B0"/>
                </a:solidFill>
              </a:defRPr>
            </a:lvl1pPr>
            <a:lvl2pPr marL="342900" indent="0" algn="r">
              <a:buNone/>
              <a:defRPr/>
            </a:lvl2pPr>
            <a:lvl3pPr marL="685800" indent="0" algn="r">
              <a:buNone/>
              <a:defRPr/>
            </a:lvl3pPr>
            <a:lvl4pPr marL="1028700" indent="0" algn="r">
              <a:buNone/>
              <a:defRPr/>
            </a:lvl4pPr>
            <a:lvl5pPr marL="1371600" indent="0" algn="r">
              <a:buNone/>
              <a:defRPr/>
            </a:lvl5pPr>
          </a:lstStyle>
          <a:p>
            <a:pPr lvl="0"/>
            <a:r>
              <a:rPr lang="en-US" dirty="0" smtClean="0"/>
              <a:t>Click to edit</a:t>
            </a:r>
          </a:p>
        </p:txBody>
      </p:sp>
      <p:sp>
        <p:nvSpPr>
          <p:cNvPr id="25" name="Text Placeholder 23"/>
          <p:cNvSpPr>
            <a:spLocks noGrp="1"/>
          </p:cNvSpPr>
          <p:nvPr>
            <p:ph type="body" sz="quarter" idx="13"/>
          </p:nvPr>
        </p:nvSpPr>
        <p:spPr>
          <a:xfrm>
            <a:off x="833438" y="5032409"/>
            <a:ext cx="6867525" cy="393488"/>
          </a:xfrm>
          <a:prstGeom prst="rect">
            <a:avLst/>
          </a:prstGeom>
        </p:spPr>
        <p:txBody>
          <a:bodyPr/>
          <a:lstStyle>
            <a:lvl1pPr marL="0" indent="0" algn="r">
              <a:buNone/>
              <a:defRPr sz="4000" b="0" i="1">
                <a:solidFill>
                  <a:schemeClr val="tx1"/>
                </a:solidFill>
              </a:defRPr>
            </a:lvl1pPr>
            <a:lvl2pPr marL="342900" indent="0" algn="r">
              <a:buNone/>
              <a:defRPr/>
            </a:lvl2pPr>
            <a:lvl3pPr marL="685800" indent="0" algn="r">
              <a:buNone/>
              <a:defRPr/>
            </a:lvl3pPr>
            <a:lvl4pPr marL="1028700" indent="0" algn="r">
              <a:buNone/>
              <a:defRPr/>
            </a:lvl4pPr>
            <a:lvl5pPr marL="1371600" indent="0" algn="r">
              <a:buNone/>
              <a:defRPr/>
            </a:lvl5pPr>
          </a:lstStyle>
          <a:p>
            <a:pPr lvl="0"/>
            <a:r>
              <a:rPr lang="en-US" dirty="0" smtClean="0"/>
              <a:t>Click to edit</a:t>
            </a:r>
          </a:p>
        </p:txBody>
      </p:sp>
      <p:sp>
        <p:nvSpPr>
          <p:cNvPr id="18" name="Rectangle 17"/>
          <p:cNvSpPr/>
          <p:nvPr userDrawn="1"/>
        </p:nvSpPr>
        <p:spPr>
          <a:xfrm>
            <a:off x="7886700" y="4274638"/>
            <a:ext cx="527798" cy="1518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53894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additive="base">
                                        <p:cTn id="12" dur="5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25">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24">
                                            <p:txEl>
                                              <p:pRg st="0" end="0"/>
                                            </p:txEl>
                                          </p:spTgt>
                                        </p:tgtEl>
                                        <p:attrNameLst>
                                          <p:attrName>style.visibility</p:attrName>
                                        </p:attrNameLst>
                                      </p:cBhvr>
                                      <p:to>
                                        <p:strVal val="visible"/>
                                      </p:to>
                                    </p:set>
                                    <p:anim calcmode="lin" valueType="num">
                                      <p:cBhvr additive="base">
                                        <p:cTn id="16" dur="5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build="p">
        <p:tmplLst>
          <p:tmpl lvl="1">
            <p:tnLst>
              <p:par>
                <p:cTn presetID="2" presetClass="entr" presetSubtype="2"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1+#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fill="hold" nodeType="click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1+#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Rectangle 3"/>
          <p:cNvSpPr/>
          <p:nvPr userDrawn="1"/>
        </p:nvSpPr>
        <p:spPr>
          <a:xfrm>
            <a:off x="495300" y="3641815"/>
            <a:ext cx="7621704" cy="2180071"/>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6" name="Content Placeholder 2"/>
          <p:cNvSpPr txBox="1">
            <a:spLocks/>
          </p:cNvSpPr>
          <p:nvPr userDrawn="1"/>
        </p:nvSpPr>
        <p:spPr>
          <a:xfrm>
            <a:off x="6858000" y="5324475"/>
            <a:ext cx="838201"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ZA" sz="9600" b="1" i="1" dirty="0" smtClean="0">
                <a:solidFill>
                  <a:srgbClr val="1073B0"/>
                </a:solidFill>
              </a:rPr>
              <a:t>” </a:t>
            </a:r>
            <a:endParaRPr lang="en-GB" sz="9600" b="1" i="1" dirty="0">
              <a:solidFill>
                <a:srgbClr val="1073B0"/>
              </a:solidFill>
            </a:endParaRPr>
          </a:p>
        </p:txBody>
      </p:sp>
      <p:sp>
        <p:nvSpPr>
          <p:cNvPr id="8"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0" name="Text Placeholder 9"/>
          <p:cNvSpPr>
            <a:spLocks noGrp="1"/>
          </p:cNvSpPr>
          <p:nvPr>
            <p:ph type="body" sz="quarter" idx="10"/>
          </p:nvPr>
        </p:nvSpPr>
        <p:spPr>
          <a:xfrm>
            <a:off x="2971800" y="1476927"/>
            <a:ext cx="5145204" cy="1543050"/>
          </a:xfrm>
          <a:prstGeom prst="rect">
            <a:avLst/>
          </a:prstGeom>
        </p:spPr>
        <p:txBody>
          <a:bodyPr/>
          <a:lstStyle>
            <a:lvl1pPr marL="0" indent="0" algn="ctr">
              <a:buNone/>
              <a:defRPr sz="3600" b="1" i="1"/>
            </a:lvl1pPr>
          </a:lstStyle>
          <a:p>
            <a:pPr lvl="0"/>
            <a:endParaRPr lang="en-ZA" dirty="0"/>
          </a:p>
        </p:txBody>
      </p:sp>
      <p:sp>
        <p:nvSpPr>
          <p:cNvPr id="12" name="Text Placeholder 11"/>
          <p:cNvSpPr>
            <a:spLocks noGrp="1"/>
          </p:cNvSpPr>
          <p:nvPr>
            <p:ph type="body" sz="quarter" idx="11"/>
          </p:nvPr>
        </p:nvSpPr>
        <p:spPr>
          <a:xfrm>
            <a:off x="897790" y="3435339"/>
            <a:ext cx="3351212" cy="412951"/>
          </a:xfrm>
          <a:prstGeom prst="rect">
            <a:avLst/>
          </a:prstGeom>
          <a:solidFill>
            <a:schemeClr val="bg1"/>
          </a:solidFill>
        </p:spPr>
        <p:txBody>
          <a:bodyPr/>
          <a:lstStyle>
            <a:lvl1pPr marL="0" indent="0">
              <a:buNone/>
              <a:defRPr sz="2800" b="1" i="1">
                <a:solidFill>
                  <a:srgbClr val="1073B0"/>
                </a:solidFill>
              </a:defRPr>
            </a:lvl1pPr>
          </a:lstStyle>
          <a:p>
            <a:pPr lvl="0"/>
            <a:r>
              <a:rPr lang="en-US" dirty="0" smtClean="0"/>
              <a:t>Click to edit</a:t>
            </a:r>
            <a:endParaRPr lang="en-ZA" dirty="0"/>
          </a:p>
        </p:txBody>
      </p:sp>
      <p:sp>
        <p:nvSpPr>
          <p:cNvPr id="14" name="Picture Placeholder 13"/>
          <p:cNvSpPr>
            <a:spLocks noGrp="1"/>
          </p:cNvSpPr>
          <p:nvPr>
            <p:ph type="pic" sz="quarter" idx="12"/>
          </p:nvPr>
        </p:nvSpPr>
        <p:spPr>
          <a:xfrm>
            <a:off x="381001" y="1343913"/>
            <a:ext cx="2286000" cy="1908175"/>
          </a:xfrm>
          <a:prstGeom prst="rect">
            <a:avLst/>
          </a:prstGeom>
        </p:spPr>
        <p:txBody>
          <a:bodyPr/>
          <a:lstStyle/>
          <a:p>
            <a:endParaRPr lang="en-ZA" dirty="0"/>
          </a:p>
        </p:txBody>
      </p:sp>
      <p:sp>
        <p:nvSpPr>
          <p:cNvPr id="16" name="Text Placeholder 15"/>
          <p:cNvSpPr>
            <a:spLocks noGrp="1"/>
          </p:cNvSpPr>
          <p:nvPr>
            <p:ph type="body" sz="quarter" idx="13"/>
          </p:nvPr>
        </p:nvSpPr>
        <p:spPr>
          <a:xfrm>
            <a:off x="762000" y="4031540"/>
            <a:ext cx="7162800" cy="1555750"/>
          </a:xfrm>
          <a:prstGeom prst="rect">
            <a:avLst/>
          </a:prstGeom>
        </p:spPr>
        <p:txBody>
          <a:bodyPr/>
          <a:lstStyle/>
          <a:p>
            <a:pPr lvl="0"/>
            <a:r>
              <a:rPr lang="en-US" dirty="0" smtClean="0"/>
              <a:t>Click to edit Master text styles</a:t>
            </a:r>
          </a:p>
        </p:txBody>
      </p:sp>
    </p:spTree>
    <p:extLst>
      <p:ext uri="{BB962C8B-B14F-4D97-AF65-F5344CB8AC3E}">
        <p14:creationId xmlns:p14="http://schemas.microsoft.com/office/powerpoint/2010/main" val="338535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ipe(left)">
                                      <p:cBhvr>
                                        <p:cTn id="1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22" presetClass="entr" presetSubtype="8"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8" name="Picture Placeholder 7"/>
          <p:cNvSpPr>
            <a:spLocks noGrp="1"/>
          </p:cNvSpPr>
          <p:nvPr>
            <p:ph type="pic" sz="quarter" idx="10"/>
          </p:nvPr>
        </p:nvSpPr>
        <p:spPr>
          <a:xfrm>
            <a:off x="3343276" y="1333832"/>
            <a:ext cx="1981200" cy="2381250"/>
          </a:xfrm>
          <a:prstGeom prst="rect">
            <a:avLst/>
          </a:prstGeom>
        </p:spPr>
        <p:txBody>
          <a:bodyPr/>
          <a:lstStyle/>
          <a:p>
            <a:endParaRPr lang="en-ZA"/>
          </a:p>
        </p:txBody>
      </p:sp>
      <p:sp>
        <p:nvSpPr>
          <p:cNvPr id="10" name="Text Placeholder 9"/>
          <p:cNvSpPr>
            <a:spLocks noGrp="1"/>
          </p:cNvSpPr>
          <p:nvPr>
            <p:ph type="body" sz="quarter" idx="11"/>
          </p:nvPr>
        </p:nvSpPr>
        <p:spPr>
          <a:xfrm>
            <a:off x="381000" y="4191001"/>
            <a:ext cx="7735888" cy="1828800"/>
          </a:xfrm>
          <a:prstGeom prst="rect">
            <a:avLst/>
          </a:prstGeom>
        </p:spPr>
        <p:txBody>
          <a:bodyPr/>
          <a:lstStyle/>
          <a:p>
            <a:pPr lvl="0"/>
            <a:r>
              <a:rPr lang="en-US" dirty="0" smtClean="0"/>
              <a:t>Click to edit Master text style</a:t>
            </a:r>
          </a:p>
        </p:txBody>
      </p:sp>
    </p:spTree>
    <p:extLst>
      <p:ext uri="{BB962C8B-B14F-4D97-AF65-F5344CB8AC3E}">
        <p14:creationId xmlns:p14="http://schemas.microsoft.com/office/powerpoint/2010/main" val="116050750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Rectangle 8"/>
          <p:cNvSpPr/>
          <p:nvPr userDrawn="1"/>
        </p:nvSpPr>
        <p:spPr>
          <a:xfrm>
            <a:off x="6629206" y="2057400"/>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0" name="Rectangle 9"/>
          <p:cNvSpPr/>
          <p:nvPr userDrawn="1"/>
        </p:nvSpPr>
        <p:spPr>
          <a:xfrm>
            <a:off x="5068723" y="2057401"/>
            <a:ext cx="1447799"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1" name="Rectangle 10"/>
          <p:cNvSpPr/>
          <p:nvPr userDrawn="1"/>
        </p:nvSpPr>
        <p:spPr>
          <a:xfrm>
            <a:off x="3508240" y="2057401"/>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2" name="Rectangle 11"/>
          <p:cNvSpPr/>
          <p:nvPr userDrawn="1"/>
        </p:nvSpPr>
        <p:spPr>
          <a:xfrm>
            <a:off x="411805" y="2057401"/>
            <a:ext cx="1447799" cy="3429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3" name="Rectangle 12"/>
          <p:cNvSpPr/>
          <p:nvPr userDrawn="1"/>
        </p:nvSpPr>
        <p:spPr>
          <a:xfrm>
            <a:off x="1947757" y="2057401"/>
            <a:ext cx="1447799" cy="3429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4"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6" name="Text Placeholder 25"/>
          <p:cNvSpPr>
            <a:spLocks noGrp="1"/>
          </p:cNvSpPr>
          <p:nvPr>
            <p:ph type="body" sz="quarter" idx="10"/>
          </p:nvPr>
        </p:nvSpPr>
        <p:spPr>
          <a:xfrm>
            <a:off x="468345" y="2514600"/>
            <a:ext cx="1295400" cy="2362200"/>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sp>
        <p:nvSpPr>
          <p:cNvPr id="28" name="Text Placeholder 27"/>
          <p:cNvSpPr>
            <a:spLocks noGrp="1"/>
          </p:cNvSpPr>
          <p:nvPr>
            <p:ph type="body" sz="quarter" idx="11" hasCustomPrompt="1"/>
          </p:nvPr>
        </p:nvSpPr>
        <p:spPr>
          <a:xfrm>
            <a:off x="1084710" y="3813056"/>
            <a:ext cx="612776" cy="1161674"/>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29" name="Text Placeholder 25"/>
          <p:cNvSpPr>
            <a:spLocks noGrp="1"/>
          </p:cNvSpPr>
          <p:nvPr>
            <p:ph type="body" sz="quarter" idx="12"/>
          </p:nvPr>
        </p:nvSpPr>
        <p:spPr>
          <a:xfrm>
            <a:off x="3584440" y="2514600"/>
            <a:ext cx="1295400" cy="2362200"/>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sp>
        <p:nvSpPr>
          <p:cNvPr id="30" name="Text Placeholder 27"/>
          <p:cNvSpPr>
            <a:spLocks noGrp="1"/>
          </p:cNvSpPr>
          <p:nvPr>
            <p:ph type="body" sz="quarter" idx="13" hasCustomPrompt="1"/>
          </p:nvPr>
        </p:nvSpPr>
        <p:spPr>
          <a:xfrm>
            <a:off x="4200805" y="3813056"/>
            <a:ext cx="612776" cy="1161674"/>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31" name="Text Placeholder 25"/>
          <p:cNvSpPr>
            <a:spLocks noGrp="1"/>
          </p:cNvSpPr>
          <p:nvPr>
            <p:ph type="body" sz="quarter" idx="14"/>
          </p:nvPr>
        </p:nvSpPr>
        <p:spPr>
          <a:xfrm>
            <a:off x="6682847" y="2514600"/>
            <a:ext cx="1295400" cy="2362200"/>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sp>
        <p:nvSpPr>
          <p:cNvPr id="32" name="Text Placeholder 27"/>
          <p:cNvSpPr>
            <a:spLocks noGrp="1"/>
          </p:cNvSpPr>
          <p:nvPr>
            <p:ph type="body" sz="quarter" idx="15" hasCustomPrompt="1"/>
          </p:nvPr>
        </p:nvSpPr>
        <p:spPr>
          <a:xfrm>
            <a:off x="7299212" y="3813056"/>
            <a:ext cx="612776" cy="1161674"/>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35" name="Text Placeholder 25"/>
          <p:cNvSpPr>
            <a:spLocks noGrp="1"/>
          </p:cNvSpPr>
          <p:nvPr>
            <p:ph type="body" sz="quarter" idx="16"/>
          </p:nvPr>
        </p:nvSpPr>
        <p:spPr>
          <a:xfrm>
            <a:off x="5144923" y="2514600"/>
            <a:ext cx="1295400" cy="2362200"/>
          </a:xfrm>
          <a:prstGeom prst="rect">
            <a:avLst/>
          </a:prstGeom>
        </p:spPr>
        <p:txBody>
          <a:bodyPr/>
          <a:lstStyle>
            <a:lvl1pPr marL="0" indent="0" algn="ctr">
              <a:buNone/>
              <a:defRPr sz="1400" b="0">
                <a:solidFill>
                  <a:schemeClr val="tx1"/>
                </a:solidFill>
              </a:defRPr>
            </a:lvl1pPr>
          </a:lstStyle>
          <a:p>
            <a:pPr lvl="0"/>
            <a:endParaRPr lang="en-US" dirty="0" smtClean="0"/>
          </a:p>
          <a:p>
            <a:pPr lvl="0"/>
            <a:r>
              <a:rPr lang="en-US" dirty="0" smtClean="0"/>
              <a:t>Click to edit Master title style.</a:t>
            </a:r>
            <a:endParaRPr lang="en-ZA" dirty="0"/>
          </a:p>
        </p:txBody>
      </p:sp>
      <p:sp>
        <p:nvSpPr>
          <p:cNvPr id="36" name="Text Placeholder 27"/>
          <p:cNvSpPr>
            <a:spLocks noGrp="1"/>
          </p:cNvSpPr>
          <p:nvPr>
            <p:ph type="body" sz="quarter" idx="17" hasCustomPrompt="1"/>
          </p:nvPr>
        </p:nvSpPr>
        <p:spPr>
          <a:xfrm>
            <a:off x="5761288" y="3813056"/>
            <a:ext cx="612776" cy="1161674"/>
          </a:xfrm>
          <a:prstGeom prst="rect">
            <a:avLst/>
          </a:prstGeom>
        </p:spPr>
        <p:txBody>
          <a:bodyPr/>
          <a:lstStyle>
            <a:lvl1pPr marL="0" indent="0" algn="ctr">
              <a:buNone/>
              <a:defRPr sz="13800" b="1">
                <a:solidFill>
                  <a:srgbClr val="E6F58B"/>
                </a:solidFill>
              </a:defRPr>
            </a:lvl1pPr>
          </a:lstStyle>
          <a:p>
            <a:pPr lvl="0"/>
            <a:r>
              <a:rPr lang="en-US" dirty="0" smtClean="0"/>
              <a:t>#</a:t>
            </a:r>
            <a:endParaRPr lang="en-ZA" dirty="0"/>
          </a:p>
        </p:txBody>
      </p:sp>
      <p:sp>
        <p:nvSpPr>
          <p:cNvPr id="37" name="Text Placeholder 25"/>
          <p:cNvSpPr>
            <a:spLocks noGrp="1"/>
          </p:cNvSpPr>
          <p:nvPr>
            <p:ph type="body" sz="quarter" idx="18"/>
          </p:nvPr>
        </p:nvSpPr>
        <p:spPr>
          <a:xfrm>
            <a:off x="2023957" y="2540000"/>
            <a:ext cx="1295400" cy="2362200"/>
          </a:xfrm>
          <a:prstGeom prst="rect">
            <a:avLst/>
          </a:prstGeom>
        </p:spPr>
        <p:txBody>
          <a:bodyPr/>
          <a:lstStyle>
            <a:lvl1pPr marL="0" indent="0" algn="ctr">
              <a:buNone/>
              <a:defRPr sz="1400" b="0">
                <a:solidFill>
                  <a:schemeClr val="tx1"/>
                </a:solidFill>
              </a:defRPr>
            </a:lvl1pPr>
          </a:lstStyle>
          <a:p>
            <a:pPr lvl="0"/>
            <a:endParaRPr lang="en-US" dirty="0" smtClean="0"/>
          </a:p>
          <a:p>
            <a:pPr lvl="0"/>
            <a:r>
              <a:rPr lang="en-US" dirty="0" smtClean="0"/>
              <a:t>Click to edit Master title style.</a:t>
            </a:r>
            <a:endParaRPr lang="en-ZA" dirty="0"/>
          </a:p>
        </p:txBody>
      </p:sp>
      <p:sp>
        <p:nvSpPr>
          <p:cNvPr id="38" name="Text Placeholder 27"/>
          <p:cNvSpPr>
            <a:spLocks noGrp="1"/>
          </p:cNvSpPr>
          <p:nvPr>
            <p:ph type="body" sz="quarter" idx="19" hasCustomPrompt="1"/>
          </p:nvPr>
        </p:nvSpPr>
        <p:spPr>
          <a:xfrm>
            <a:off x="2640322" y="3838456"/>
            <a:ext cx="612776" cy="1161674"/>
          </a:xfrm>
          <a:prstGeom prst="rect">
            <a:avLst/>
          </a:prstGeom>
        </p:spPr>
        <p:txBody>
          <a:bodyPr/>
          <a:lstStyle>
            <a:lvl1pPr marL="0" indent="0" algn="ctr">
              <a:buNone/>
              <a:defRPr sz="13800" b="1">
                <a:solidFill>
                  <a:srgbClr val="E6F58B"/>
                </a:solidFill>
              </a:defRPr>
            </a:lvl1pPr>
          </a:lstStyle>
          <a:p>
            <a:pPr lvl="0"/>
            <a:r>
              <a:rPr lang="en-US" dirty="0" smtClean="0"/>
              <a:t>#</a:t>
            </a:r>
            <a:endParaRPr lang="en-ZA"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7414" y="1860663"/>
            <a:ext cx="3233786" cy="3701937"/>
          </a:xfrm>
          <a:prstGeom prst="rect">
            <a:avLst/>
          </a:prstGeom>
        </p:spPr>
      </p:pic>
    </p:spTree>
    <p:extLst>
      <p:ext uri="{BB962C8B-B14F-4D97-AF65-F5344CB8AC3E}">
        <p14:creationId xmlns:p14="http://schemas.microsoft.com/office/powerpoint/2010/main" val="21760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 calcmode="lin" valueType="num">
                                      <p:cBhvr additive="base">
                                        <p:cTn id="15"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fade">
                                      <p:cBhvr>
                                        <p:cTn id="20" dur="1000"/>
                                        <p:tgtEl>
                                          <p:spTgt spid="26">
                                            <p:txEl>
                                              <p:pRg st="1" end="1"/>
                                            </p:txEl>
                                          </p:spTgt>
                                        </p:tgtEl>
                                      </p:cBhvr>
                                    </p:animEffect>
                                    <p:anim calcmode="lin" valueType="num">
                                      <p:cBhvr>
                                        <p:cTn id="21"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
                                            <p:txEl>
                                              <p:pRg st="0" end="0"/>
                                            </p:txEl>
                                          </p:spTgt>
                                        </p:tgtEl>
                                        <p:attrNameLst>
                                          <p:attrName>style.visibility</p:attrName>
                                        </p:attrNameLst>
                                      </p:cBhvr>
                                      <p:to>
                                        <p:strVal val="visible"/>
                                      </p:to>
                                    </p:set>
                                    <p:anim calcmode="lin" valueType="num">
                                      <p:cBhvr additive="base">
                                        <p:cTn id="31"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37">
                                            <p:txEl>
                                              <p:pRg st="1" end="1"/>
                                            </p:txEl>
                                          </p:spTgt>
                                        </p:tgtEl>
                                        <p:attrNameLst>
                                          <p:attrName>style.visibility</p:attrName>
                                        </p:attrNameLst>
                                      </p:cBhvr>
                                      <p:to>
                                        <p:strVal val="visible"/>
                                      </p:to>
                                    </p:set>
                                    <p:animEffect transition="in" filter="fade">
                                      <p:cBhvr>
                                        <p:cTn id="36" dur="1000"/>
                                        <p:tgtEl>
                                          <p:spTgt spid="37">
                                            <p:txEl>
                                              <p:pRg st="1" end="1"/>
                                            </p:txEl>
                                          </p:spTgt>
                                        </p:tgtEl>
                                      </p:cBhvr>
                                    </p:animEffect>
                                    <p:anim calcmode="lin" valueType="num">
                                      <p:cBhvr>
                                        <p:cTn id="37"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 calcmode="lin" valueType="num">
                                      <p:cBhvr additive="base">
                                        <p:cTn id="4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42" presetClass="entr" presetSubtype="0" fill="hold" grpId="0" nodeType="afterEffect">
                                  <p:stCondLst>
                                    <p:cond delay="0"/>
                                  </p:stCondLst>
                                  <p:childTnLst>
                                    <p:set>
                                      <p:cBhvr>
                                        <p:cTn id="51" dur="1" fill="hold">
                                          <p:stCondLst>
                                            <p:cond delay="0"/>
                                          </p:stCondLst>
                                        </p:cTn>
                                        <p:tgtEl>
                                          <p:spTgt spid="29">
                                            <p:txEl>
                                              <p:pRg st="1" end="1"/>
                                            </p:txEl>
                                          </p:spTgt>
                                        </p:tgtEl>
                                        <p:attrNameLst>
                                          <p:attrName>style.visibility</p:attrName>
                                        </p:attrNameLst>
                                      </p:cBhvr>
                                      <p:to>
                                        <p:strVal val="visible"/>
                                      </p:to>
                                    </p:set>
                                    <p:animEffect transition="in" filter="fade">
                                      <p:cBhvr>
                                        <p:cTn id="52" dur="1000"/>
                                        <p:tgtEl>
                                          <p:spTgt spid="29">
                                            <p:txEl>
                                              <p:pRg st="1" end="1"/>
                                            </p:txEl>
                                          </p:spTgt>
                                        </p:tgtEl>
                                      </p:cBhvr>
                                    </p:animEffect>
                                    <p:anim calcmode="lin" valueType="num">
                                      <p:cBhvr>
                                        <p:cTn id="53" dur="1000" fill="hold"/>
                                        <p:tgtEl>
                                          <p:spTgt spid="29">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6">
                                            <p:txEl>
                                              <p:pRg st="0" end="0"/>
                                            </p:txEl>
                                          </p:spTgt>
                                        </p:tgtEl>
                                        <p:attrNameLst>
                                          <p:attrName>style.visibility</p:attrName>
                                        </p:attrNameLst>
                                      </p:cBhvr>
                                      <p:to>
                                        <p:strVal val="visible"/>
                                      </p:to>
                                    </p:set>
                                    <p:anim calcmode="lin" valueType="num">
                                      <p:cBhvr additive="base">
                                        <p:cTn id="6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35">
                                            <p:txEl>
                                              <p:pRg st="1" end="1"/>
                                            </p:txEl>
                                          </p:spTgt>
                                        </p:tgtEl>
                                        <p:attrNameLst>
                                          <p:attrName>style.visibility</p:attrName>
                                        </p:attrNameLst>
                                      </p:cBhvr>
                                      <p:to>
                                        <p:strVal val="visible"/>
                                      </p:to>
                                    </p:set>
                                    <p:animEffect transition="in" filter="fade">
                                      <p:cBhvr>
                                        <p:cTn id="68" dur="1000"/>
                                        <p:tgtEl>
                                          <p:spTgt spid="35">
                                            <p:txEl>
                                              <p:pRg st="1" end="1"/>
                                            </p:txEl>
                                          </p:spTgt>
                                        </p:tgtEl>
                                      </p:cBhvr>
                                    </p:animEffect>
                                    <p:anim calcmode="lin" valueType="num">
                                      <p:cBhvr>
                                        <p:cTn id="69" dur="1000" fill="hold"/>
                                        <p:tgtEl>
                                          <p:spTgt spid="35">
                                            <p:txEl>
                                              <p:pRg st="1" end="1"/>
                                            </p:txEl>
                                          </p:spTgt>
                                        </p:tgtEl>
                                        <p:attrNameLst>
                                          <p:attrName>ppt_x</p:attrName>
                                        </p:attrNameLst>
                                      </p:cBhvr>
                                      <p:tavLst>
                                        <p:tav tm="0">
                                          <p:val>
                                            <p:strVal val="#ppt_x"/>
                                          </p:val>
                                        </p:tav>
                                        <p:tav tm="100000">
                                          <p:val>
                                            <p:strVal val="#ppt_x"/>
                                          </p:val>
                                        </p:tav>
                                      </p:tavLst>
                                    </p:anim>
                                    <p:anim calcmode="lin" valueType="num">
                                      <p:cBhvr>
                                        <p:cTn id="70" dur="1000" fill="hold"/>
                                        <p:tgtEl>
                                          <p:spTgt spid="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additive="base">
                                        <p:cTn id="75" dur="500" fill="hold"/>
                                        <p:tgtEl>
                                          <p:spTgt spid="9"/>
                                        </p:tgtEl>
                                        <p:attrNameLst>
                                          <p:attrName>ppt_x</p:attrName>
                                        </p:attrNameLst>
                                      </p:cBhvr>
                                      <p:tavLst>
                                        <p:tav tm="0">
                                          <p:val>
                                            <p:strVal val="#ppt_x"/>
                                          </p:val>
                                        </p:tav>
                                        <p:tav tm="100000">
                                          <p:val>
                                            <p:strVal val="#ppt_x"/>
                                          </p:val>
                                        </p:tav>
                                      </p:tavLst>
                                    </p:anim>
                                    <p:anim calcmode="lin" valueType="num">
                                      <p:cBhvr additive="base">
                                        <p:cTn id="76" dur="500" fill="hold"/>
                                        <p:tgtEl>
                                          <p:spTgt spid="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2">
                                            <p:txEl>
                                              <p:pRg st="0" end="0"/>
                                            </p:txEl>
                                          </p:spTgt>
                                        </p:tgtEl>
                                        <p:attrNameLst>
                                          <p:attrName>style.visibility</p:attrName>
                                        </p:attrNameLst>
                                      </p:cBhvr>
                                      <p:to>
                                        <p:strVal val="visible"/>
                                      </p:to>
                                    </p:set>
                                    <p:anim calcmode="lin" valueType="num">
                                      <p:cBhvr additive="base">
                                        <p:cTn id="79"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par>
                          <p:cTn id="81" fill="hold">
                            <p:stCondLst>
                              <p:cond delay="500"/>
                            </p:stCondLst>
                            <p:childTnLst>
                              <p:par>
                                <p:cTn id="82" presetID="42" presetClass="entr" presetSubtype="0" fill="hold" grpId="0" nodeType="afterEffect">
                                  <p:stCondLst>
                                    <p:cond delay="0"/>
                                  </p:stCondLst>
                                  <p:childTnLst>
                                    <p:set>
                                      <p:cBhvr>
                                        <p:cTn id="83" dur="1" fill="hold">
                                          <p:stCondLst>
                                            <p:cond delay="0"/>
                                          </p:stCondLst>
                                        </p:cTn>
                                        <p:tgtEl>
                                          <p:spTgt spid="31">
                                            <p:txEl>
                                              <p:pRg st="1" end="1"/>
                                            </p:txEl>
                                          </p:spTgt>
                                        </p:tgtEl>
                                        <p:attrNameLst>
                                          <p:attrName>style.visibility</p:attrName>
                                        </p:attrNameLst>
                                      </p:cBhvr>
                                      <p:to>
                                        <p:strVal val="visible"/>
                                      </p:to>
                                    </p:set>
                                    <p:animEffect transition="in" filter="fade">
                                      <p:cBhvr>
                                        <p:cTn id="84" dur="1000"/>
                                        <p:tgtEl>
                                          <p:spTgt spid="31">
                                            <p:txEl>
                                              <p:pRg st="1" end="1"/>
                                            </p:txEl>
                                          </p:spTgt>
                                        </p:tgtEl>
                                      </p:cBhvr>
                                    </p:animEffect>
                                    <p:anim calcmode="lin" valueType="num">
                                      <p:cBhvr>
                                        <p:cTn id="85"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86"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26" grpId="0" build="p">
        <p:tmplLst>
          <p:tmpl lvl="1">
            <p:tnLst>
              <p:par>
                <p:cTn presetID="42"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Lst>
      </p:bldP>
      <p:bldP spid="28" grpId="0" build="p">
        <p:tmplLst>
          <p:tmpl lvl="1">
            <p:tnLst>
              <p:par>
                <p:cTn presetID="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29" grpId="0" build="p">
        <p:tmplLst>
          <p:tmpl lvl="1">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ppt_x</p:attrName>
                        </p:attrNameLst>
                      </p:cBhvr>
                      <p:tavLst>
                        <p:tav tm="0">
                          <p:val>
                            <p:strVal val="#ppt_x"/>
                          </p:val>
                        </p:tav>
                        <p:tav tm="100000">
                          <p:val>
                            <p:strVal val="#ppt_x"/>
                          </p:val>
                        </p:tav>
                      </p:tavLst>
                    </p:anim>
                    <p:anim calcmode="lin" valueType="num">
                      <p:cBhvr>
                        <p:cTn dur="1000" fill="hold"/>
                        <p:tgtEl>
                          <p:spTgt spid="29"/>
                        </p:tgtEl>
                        <p:attrNameLst>
                          <p:attrName>ppt_y</p:attrName>
                        </p:attrNameLst>
                      </p:cBhvr>
                      <p:tavLst>
                        <p:tav tm="0">
                          <p:val>
                            <p:strVal val="#ppt_y+.1"/>
                          </p:val>
                        </p:tav>
                        <p:tav tm="100000">
                          <p:val>
                            <p:strVal val="#ppt_y"/>
                          </p:val>
                        </p:tav>
                      </p:tavLst>
                    </p:anim>
                  </p:childTnLst>
                </p:cTn>
              </p:par>
            </p:tnLst>
          </p:tmpl>
        </p:tmplLst>
      </p:bldP>
      <p:bldP spid="30" grpId="0" build="p">
        <p:tmplLst>
          <p:tmpl lvl="1">
            <p:tnLst>
              <p:par>
                <p:cTn presetID="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1" grpId="0" build="p">
        <p:tmplLst>
          <p:tmpl lvl="1">
            <p:tnLst>
              <p:par>
                <p:cTn presetID="42"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1000"/>
                        <p:tgtEl>
                          <p:spTgt spid="31"/>
                        </p:tgtEl>
                      </p:cBhvr>
                    </p:animEffect>
                    <p:anim calcmode="lin" valueType="num">
                      <p:cBhvr>
                        <p:cTn dur="1000" fill="hold"/>
                        <p:tgtEl>
                          <p:spTgt spid="31"/>
                        </p:tgtEl>
                        <p:attrNameLst>
                          <p:attrName>ppt_x</p:attrName>
                        </p:attrNameLst>
                      </p:cBhvr>
                      <p:tavLst>
                        <p:tav tm="0">
                          <p:val>
                            <p:strVal val="#ppt_x"/>
                          </p:val>
                        </p:tav>
                        <p:tav tm="100000">
                          <p:val>
                            <p:strVal val="#ppt_x"/>
                          </p:val>
                        </p:tav>
                      </p:tavLst>
                    </p:anim>
                    <p:anim calcmode="lin" valueType="num">
                      <p:cBhvr>
                        <p:cTn dur="10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2" presetClass="entr" presetSubtype="4"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ppt_x"/>
                          </p:val>
                        </p:tav>
                        <p:tav tm="100000">
                          <p:val>
                            <p:strVal val="#ppt_x"/>
                          </p:val>
                        </p:tav>
                      </p:tavLst>
                    </p:anim>
                    <p:anim calcmode="lin" valueType="num">
                      <p:cBhvr additive="base">
                        <p:cTn dur="500" fill="hold"/>
                        <p:tgtEl>
                          <p:spTgt spid="32"/>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42"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1000"/>
                        <p:tgtEl>
                          <p:spTgt spid="35"/>
                        </p:tgtEl>
                      </p:cBhvr>
                    </p:animEffect>
                    <p:anim calcmode="lin" valueType="num">
                      <p:cBhvr>
                        <p:cTn dur="1000" fill="hold"/>
                        <p:tgtEl>
                          <p:spTgt spid="35"/>
                        </p:tgtEl>
                        <p:attrNameLst>
                          <p:attrName>ppt_x</p:attrName>
                        </p:attrNameLst>
                      </p:cBhvr>
                      <p:tavLst>
                        <p:tav tm="0">
                          <p:val>
                            <p:strVal val="#ppt_x"/>
                          </p:val>
                        </p:tav>
                        <p:tav tm="100000">
                          <p:val>
                            <p:strVal val="#ppt_x"/>
                          </p:val>
                        </p:tav>
                      </p:tavLst>
                    </p:anim>
                    <p:anim calcmode="lin" valueType="num">
                      <p:cBhvr>
                        <p:cTn dur="1000" fill="hold"/>
                        <p:tgtEl>
                          <p:spTgt spid="35"/>
                        </p:tgtEl>
                        <p:attrNameLst>
                          <p:attrName>ppt_y</p:attrName>
                        </p:attrNameLst>
                      </p:cBhvr>
                      <p:tavLst>
                        <p:tav tm="0">
                          <p:val>
                            <p:strVal val="#ppt_y+.1"/>
                          </p:val>
                        </p:tav>
                        <p:tav tm="100000">
                          <p:val>
                            <p:strVal val="#ppt_y"/>
                          </p:val>
                        </p:tav>
                      </p:tavLst>
                    </p:anim>
                  </p:childTnLst>
                </p:cTn>
              </p:par>
            </p:tnLst>
          </p:tmpl>
        </p:tmplLst>
      </p:bldP>
      <p:bldP spid="36" grpId="0" build="p">
        <p:tmplLst>
          <p:tmpl lvl="1">
            <p:tnLst>
              <p:par>
                <p:cTn presetID="2" presetClass="entr" presetSubtype="4"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7" grpId="0" build="p">
        <p:tmplLst>
          <p:tmpl lvl="1">
            <p:tnLst>
              <p:par>
                <p:cTn presetID="42"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1000"/>
                        <p:tgtEl>
                          <p:spTgt spid="37"/>
                        </p:tgtEl>
                      </p:cBhvr>
                    </p:animEffect>
                    <p:anim calcmode="lin" valueType="num">
                      <p:cBhvr>
                        <p:cTn dur="1000" fill="hold"/>
                        <p:tgtEl>
                          <p:spTgt spid="37"/>
                        </p:tgtEl>
                        <p:attrNameLst>
                          <p:attrName>ppt_x</p:attrName>
                        </p:attrNameLst>
                      </p:cBhvr>
                      <p:tavLst>
                        <p:tav tm="0">
                          <p:val>
                            <p:strVal val="#ppt_x"/>
                          </p:val>
                        </p:tav>
                        <p:tav tm="100000">
                          <p:val>
                            <p:strVal val="#ppt_x"/>
                          </p:val>
                        </p:tav>
                      </p:tavLst>
                    </p:anim>
                    <p:anim calcmode="lin" valueType="num">
                      <p:cBhvr>
                        <p:cTn dur="1000" fill="hold"/>
                        <p:tgtEl>
                          <p:spTgt spid="37"/>
                        </p:tgtEl>
                        <p:attrNameLst>
                          <p:attrName>ppt_y</p:attrName>
                        </p:attrNameLst>
                      </p:cBhvr>
                      <p:tavLst>
                        <p:tav tm="0">
                          <p:val>
                            <p:strVal val="#ppt_y+.1"/>
                          </p:val>
                        </p:tav>
                        <p:tav tm="100000">
                          <p:val>
                            <p:strVal val="#ppt_y"/>
                          </p:val>
                        </p:tav>
                      </p:tavLst>
                    </p:anim>
                  </p:childTnLst>
                </p:cTn>
              </p:par>
            </p:tnLst>
          </p:tmpl>
        </p:tmplLst>
      </p:bldP>
      <p:bldP spid="38" grpId="0" build="p">
        <p:tmplLst>
          <p:tmpl lvl="1">
            <p:tnLst>
              <p:par>
                <p:cTn presetID="2" presetClass="entr" presetSubtype="4"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0" name="Rectangle 9"/>
          <p:cNvSpPr/>
          <p:nvPr userDrawn="1"/>
        </p:nvSpPr>
        <p:spPr>
          <a:xfrm>
            <a:off x="6205329" y="1514764"/>
            <a:ext cx="1836540" cy="4349703"/>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1" name="Rectangle 10"/>
          <p:cNvSpPr/>
          <p:nvPr userDrawn="1"/>
        </p:nvSpPr>
        <p:spPr>
          <a:xfrm>
            <a:off x="4300329" y="1514764"/>
            <a:ext cx="1836540" cy="434970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2" name="Rectangle 11"/>
          <p:cNvSpPr/>
          <p:nvPr userDrawn="1"/>
        </p:nvSpPr>
        <p:spPr>
          <a:xfrm>
            <a:off x="457200" y="1517697"/>
            <a:ext cx="1836540" cy="434970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13" name="Rectangle 12"/>
          <p:cNvSpPr/>
          <p:nvPr userDrawn="1"/>
        </p:nvSpPr>
        <p:spPr>
          <a:xfrm>
            <a:off x="2387589" y="1514764"/>
            <a:ext cx="1836540" cy="4349703"/>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bg1"/>
              </a:solidFill>
            </a:endParaRPr>
          </a:p>
        </p:txBody>
      </p:sp>
      <p:sp>
        <p:nvSpPr>
          <p:cNvPr id="24" name="Title 1"/>
          <p:cNvSpPr>
            <a:spLocks noGrp="1"/>
          </p:cNvSpPr>
          <p:nvPr>
            <p:ph type="title"/>
          </p:nvPr>
        </p:nvSpPr>
        <p:spPr>
          <a:xfrm>
            <a:off x="381001" y="379413"/>
            <a:ext cx="7736003"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8" name="Text Placeholder 27"/>
          <p:cNvSpPr>
            <a:spLocks noGrp="1"/>
          </p:cNvSpPr>
          <p:nvPr>
            <p:ph type="body" sz="quarter" idx="11" hasCustomPrompt="1"/>
          </p:nvPr>
        </p:nvSpPr>
        <p:spPr>
          <a:xfrm>
            <a:off x="1280091" y="4165211"/>
            <a:ext cx="777309" cy="1473589"/>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30" name="Text Placeholder 27"/>
          <p:cNvSpPr>
            <a:spLocks noGrp="1"/>
          </p:cNvSpPr>
          <p:nvPr>
            <p:ph type="body" sz="quarter" idx="13" hasCustomPrompt="1"/>
          </p:nvPr>
        </p:nvSpPr>
        <p:spPr>
          <a:xfrm>
            <a:off x="5166291" y="4165211"/>
            <a:ext cx="777309" cy="1473589"/>
          </a:xfrm>
          <a:prstGeom prst="rect">
            <a:avLst/>
          </a:prstGeom>
        </p:spPr>
        <p:txBody>
          <a:bodyPr/>
          <a:lstStyle>
            <a:lvl1pPr marL="0" indent="0" algn="ctr">
              <a:buNone/>
              <a:defRPr sz="13800" b="1">
                <a:solidFill>
                  <a:srgbClr val="7EB0DE"/>
                </a:solidFill>
              </a:defRPr>
            </a:lvl1pPr>
          </a:lstStyle>
          <a:p>
            <a:pPr lvl="0"/>
            <a:r>
              <a:rPr lang="en-US" dirty="0" smtClean="0"/>
              <a:t>#</a:t>
            </a:r>
            <a:endParaRPr lang="en-ZA" dirty="0"/>
          </a:p>
        </p:txBody>
      </p:sp>
      <p:sp>
        <p:nvSpPr>
          <p:cNvPr id="36" name="Text Placeholder 27"/>
          <p:cNvSpPr>
            <a:spLocks noGrp="1"/>
          </p:cNvSpPr>
          <p:nvPr>
            <p:ph type="body" sz="quarter" idx="17" hasCustomPrompt="1"/>
          </p:nvPr>
        </p:nvSpPr>
        <p:spPr>
          <a:xfrm>
            <a:off x="7071291" y="4165211"/>
            <a:ext cx="777309" cy="1473589"/>
          </a:xfrm>
          <a:prstGeom prst="rect">
            <a:avLst/>
          </a:prstGeom>
        </p:spPr>
        <p:txBody>
          <a:bodyPr/>
          <a:lstStyle>
            <a:lvl1pPr marL="0" indent="0" algn="ctr">
              <a:buNone/>
              <a:defRPr sz="13800" b="1">
                <a:solidFill>
                  <a:srgbClr val="E6F58B"/>
                </a:solidFill>
              </a:defRPr>
            </a:lvl1pPr>
          </a:lstStyle>
          <a:p>
            <a:pPr lvl="0"/>
            <a:r>
              <a:rPr lang="en-US" dirty="0" smtClean="0"/>
              <a:t>#</a:t>
            </a:r>
            <a:endParaRPr lang="en-ZA" dirty="0"/>
          </a:p>
        </p:txBody>
      </p:sp>
      <p:sp>
        <p:nvSpPr>
          <p:cNvPr id="38" name="Text Placeholder 27"/>
          <p:cNvSpPr>
            <a:spLocks noGrp="1"/>
          </p:cNvSpPr>
          <p:nvPr>
            <p:ph type="body" sz="quarter" idx="19" hasCustomPrompt="1"/>
          </p:nvPr>
        </p:nvSpPr>
        <p:spPr>
          <a:xfrm>
            <a:off x="3261291" y="4165211"/>
            <a:ext cx="777309" cy="1473589"/>
          </a:xfrm>
          <a:prstGeom prst="rect">
            <a:avLst/>
          </a:prstGeom>
        </p:spPr>
        <p:txBody>
          <a:bodyPr/>
          <a:lstStyle>
            <a:lvl1pPr marL="0" indent="0" algn="ctr">
              <a:buNone/>
              <a:defRPr sz="13800" b="1">
                <a:solidFill>
                  <a:srgbClr val="E6F58B"/>
                </a:solidFill>
              </a:defRPr>
            </a:lvl1pPr>
          </a:lstStyle>
          <a:p>
            <a:pPr lvl="0"/>
            <a:r>
              <a:rPr lang="en-US" dirty="0" smtClean="0"/>
              <a:t>#</a:t>
            </a:r>
            <a:endParaRPr lang="en-ZA" dirty="0"/>
          </a:p>
        </p:txBody>
      </p:sp>
      <p:sp>
        <p:nvSpPr>
          <p:cNvPr id="35" name="Text Placeholder 25"/>
          <p:cNvSpPr>
            <a:spLocks noGrp="1"/>
          </p:cNvSpPr>
          <p:nvPr>
            <p:ph type="body" sz="quarter" idx="16"/>
          </p:nvPr>
        </p:nvSpPr>
        <p:spPr>
          <a:xfrm>
            <a:off x="6281528" y="2258405"/>
            <a:ext cx="1643221" cy="2996461"/>
          </a:xfrm>
          <a:prstGeom prst="rect">
            <a:avLst/>
          </a:prstGeom>
        </p:spPr>
        <p:txBody>
          <a:bodyPr/>
          <a:lstStyle>
            <a:lvl1pPr marL="0" indent="0" algn="ctr">
              <a:buNone/>
              <a:defRPr sz="1400" b="0">
                <a:solidFill>
                  <a:schemeClr val="tx1"/>
                </a:solidFill>
              </a:defRPr>
            </a:lvl1pPr>
          </a:lstStyle>
          <a:p>
            <a:pPr lvl="0"/>
            <a:endParaRPr lang="en-US" dirty="0" smtClean="0"/>
          </a:p>
          <a:p>
            <a:pPr lvl="0"/>
            <a:r>
              <a:rPr lang="en-US" dirty="0" smtClean="0"/>
              <a:t>Click to edit Master title style.</a:t>
            </a:r>
            <a:endParaRPr lang="en-ZA" dirty="0"/>
          </a:p>
        </p:txBody>
      </p:sp>
      <p:sp>
        <p:nvSpPr>
          <p:cNvPr id="29" name="Text Placeholder 25"/>
          <p:cNvSpPr>
            <a:spLocks noGrp="1"/>
          </p:cNvSpPr>
          <p:nvPr>
            <p:ph type="body" sz="quarter" idx="12"/>
          </p:nvPr>
        </p:nvSpPr>
        <p:spPr>
          <a:xfrm>
            <a:off x="4376528" y="2258405"/>
            <a:ext cx="1643221" cy="2996461"/>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sp>
        <p:nvSpPr>
          <p:cNvPr id="37" name="Text Placeholder 25"/>
          <p:cNvSpPr>
            <a:spLocks noGrp="1"/>
          </p:cNvSpPr>
          <p:nvPr>
            <p:ph type="body" sz="quarter" idx="18"/>
          </p:nvPr>
        </p:nvSpPr>
        <p:spPr>
          <a:xfrm>
            <a:off x="2463788" y="2283805"/>
            <a:ext cx="1643221" cy="2996461"/>
          </a:xfrm>
          <a:prstGeom prst="rect">
            <a:avLst/>
          </a:prstGeom>
        </p:spPr>
        <p:txBody>
          <a:bodyPr/>
          <a:lstStyle>
            <a:lvl1pPr marL="0" indent="0" algn="ctr">
              <a:buNone/>
              <a:defRPr sz="1400" b="0">
                <a:solidFill>
                  <a:schemeClr val="tx1"/>
                </a:solidFill>
              </a:defRPr>
            </a:lvl1pPr>
          </a:lstStyle>
          <a:p>
            <a:pPr lvl="0"/>
            <a:endParaRPr lang="en-US" dirty="0" smtClean="0"/>
          </a:p>
          <a:p>
            <a:pPr lvl="0"/>
            <a:r>
              <a:rPr lang="en-US" dirty="0" smtClean="0"/>
              <a:t>Click to edit Master title style.</a:t>
            </a:r>
            <a:endParaRPr lang="en-ZA" dirty="0"/>
          </a:p>
        </p:txBody>
      </p:sp>
      <p:sp>
        <p:nvSpPr>
          <p:cNvPr id="26" name="Text Placeholder 25"/>
          <p:cNvSpPr>
            <a:spLocks noGrp="1"/>
          </p:cNvSpPr>
          <p:nvPr>
            <p:ph type="body" sz="quarter" idx="10"/>
          </p:nvPr>
        </p:nvSpPr>
        <p:spPr>
          <a:xfrm>
            <a:off x="513739" y="2261338"/>
            <a:ext cx="1643221" cy="2996461"/>
          </a:xfrm>
          <a:prstGeom prst="rect">
            <a:avLst/>
          </a:prstGeom>
        </p:spPr>
        <p:txBody>
          <a:bodyPr/>
          <a:lstStyle>
            <a:lvl1pPr marL="0" indent="0" algn="ctr">
              <a:buNone/>
              <a:defRPr sz="1400" b="0">
                <a:solidFill>
                  <a:schemeClr val="bg1"/>
                </a:solidFill>
              </a:defRPr>
            </a:lvl1pPr>
          </a:lstStyle>
          <a:p>
            <a:pPr lvl="0"/>
            <a:endParaRPr lang="en-US" dirty="0" smtClean="0"/>
          </a:p>
          <a:p>
            <a:pPr lvl="0"/>
            <a:r>
              <a:rPr lang="en-US" dirty="0" smtClean="0"/>
              <a:t>Click to edit Master title style.</a:t>
            </a:r>
            <a:endParaRPr lang="en-ZA"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57414" y="1860663"/>
            <a:ext cx="3233786" cy="3701937"/>
          </a:xfrm>
          <a:prstGeom prst="rect">
            <a:avLst/>
          </a:prstGeom>
        </p:spPr>
      </p:pic>
    </p:spTree>
    <p:extLst>
      <p:ext uri="{BB962C8B-B14F-4D97-AF65-F5344CB8AC3E}">
        <p14:creationId xmlns:p14="http://schemas.microsoft.com/office/powerpoint/2010/main" val="124087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xEl>
                                              <p:pRg st="0" end="0"/>
                                            </p:txEl>
                                          </p:spTgt>
                                        </p:tgtEl>
                                        <p:attrNameLst>
                                          <p:attrName>style.visibility</p:attrName>
                                        </p:attrNameLst>
                                      </p:cBhvr>
                                      <p:to>
                                        <p:strVal val="visible"/>
                                      </p:to>
                                    </p:set>
                                    <p:anim calcmode="lin" valueType="num">
                                      <p:cBhvr additive="base">
                                        <p:cTn id="15"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6">
                                            <p:txEl>
                                              <p:pRg st="1" end="1"/>
                                            </p:txEl>
                                          </p:spTgt>
                                        </p:tgtEl>
                                        <p:attrNameLst>
                                          <p:attrName>style.visibility</p:attrName>
                                        </p:attrNameLst>
                                      </p:cBhvr>
                                      <p:to>
                                        <p:strVal val="visible"/>
                                      </p:to>
                                    </p:set>
                                    <p:animEffect transition="in" filter="fade">
                                      <p:cBhvr>
                                        <p:cTn id="20" dur="1000"/>
                                        <p:tgtEl>
                                          <p:spTgt spid="26">
                                            <p:txEl>
                                              <p:pRg st="1" end="1"/>
                                            </p:txEl>
                                          </p:spTgt>
                                        </p:tgtEl>
                                      </p:cBhvr>
                                    </p:animEffect>
                                    <p:anim calcmode="lin" valueType="num">
                                      <p:cBhvr>
                                        <p:cTn id="21"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8">
                                            <p:txEl>
                                              <p:pRg st="0" end="0"/>
                                            </p:txEl>
                                          </p:spTgt>
                                        </p:tgtEl>
                                        <p:attrNameLst>
                                          <p:attrName>style.visibility</p:attrName>
                                        </p:attrNameLst>
                                      </p:cBhvr>
                                      <p:to>
                                        <p:strVal val="visible"/>
                                      </p:to>
                                    </p:set>
                                    <p:anim calcmode="lin" valueType="num">
                                      <p:cBhvr additive="base">
                                        <p:cTn id="31" dur="500" fill="hold"/>
                                        <p:tgtEl>
                                          <p:spTgt spid="3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8">
                                            <p:txEl>
                                              <p:pRg st="0" end="0"/>
                                            </p:txEl>
                                          </p:spTgt>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37">
                                            <p:txEl>
                                              <p:pRg st="1" end="1"/>
                                            </p:txEl>
                                          </p:spTgt>
                                        </p:tgtEl>
                                        <p:attrNameLst>
                                          <p:attrName>style.visibility</p:attrName>
                                        </p:attrNameLst>
                                      </p:cBhvr>
                                      <p:to>
                                        <p:strVal val="visible"/>
                                      </p:to>
                                    </p:set>
                                    <p:animEffect transition="in" filter="fade">
                                      <p:cBhvr>
                                        <p:cTn id="36" dur="1000"/>
                                        <p:tgtEl>
                                          <p:spTgt spid="37">
                                            <p:txEl>
                                              <p:pRg st="1" end="1"/>
                                            </p:txEl>
                                          </p:spTgt>
                                        </p:tgtEl>
                                      </p:cBhvr>
                                    </p:animEffect>
                                    <p:anim calcmode="lin" valueType="num">
                                      <p:cBhvr>
                                        <p:cTn id="37"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anim calcmode="lin" valueType="num">
                                      <p:cBhvr additive="base">
                                        <p:cTn id="47"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0">
                                            <p:txEl>
                                              <p:pRg st="0" end="0"/>
                                            </p:txEl>
                                          </p:spTgt>
                                        </p:tgtEl>
                                        <p:attrNameLst>
                                          <p:attrName>ppt_y</p:attrName>
                                        </p:attrNameLst>
                                      </p:cBhvr>
                                      <p:tavLst>
                                        <p:tav tm="0">
                                          <p:val>
                                            <p:strVal val="1+#ppt_h/2"/>
                                          </p:val>
                                        </p:tav>
                                        <p:tav tm="100000">
                                          <p:val>
                                            <p:strVal val="#ppt_y"/>
                                          </p:val>
                                        </p:tav>
                                      </p:tavLst>
                                    </p:anim>
                                  </p:childTnLst>
                                </p:cTn>
                              </p:par>
                            </p:childTnLst>
                          </p:cTn>
                        </p:par>
                        <p:par>
                          <p:cTn id="49" fill="hold">
                            <p:stCondLst>
                              <p:cond delay="500"/>
                            </p:stCondLst>
                            <p:childTnLst>
                              <p:par>
                                <p:cTn id="50" presetID="42" presetClass="entr" presetSubtype="0" fill="hold" grpId="0" nodeType="afterEffect">
                                  <p:stCondLst>
                                    <p:cond delay="0"/>
                                  </p:stCondLst>
                                  <p:childTnLst>
                                    <p:set>
                                      <p:cBhvr>
                                        <p:cTn id="51" dur="1" fill="hold">
                                          <p:stCondLst>
                                            <p:cond delay="0"/>
                                          </p:stCondLst>
                                        </p:cTn>
                                        <p:tgtEl>
                                          <p:spTgt spid="29">
                                            <p:txEl>
                                              <p:pRg st="1" end="1"/>
                                            </p:txEl>
                                          </p:spTgt>
                                        </p:tgtEl>
                                        <p:attrNameLst>
                                          <p:attrName>style.visibility</p:attrName>
                                        </p:attrNameLst>
                                      </p:cBhvr>
                                      <p:to>
                                        <p:strVal val="visible"/>
                                      </p:to>
                                    </p:set>
                                    <p:animEffect transition="in" filter="fade">
                                      <p:cBhvr>
                                        <p:cTn id="52" dur="1000"/>
                                        <p:tgtEl>
                                          <p:spTgt spid="29">
                                            <p:txEl>
                                              <p:pRg st="1" end="1"/>
                                            </p:txEl>
                                          </p:spTgt>
                                        </p:tgtEl>
                                      </p:cBhvr>
                                    </p:animEffect>
                                    <p:anim calcmode="lin" valueType="num">
                                      <p:cBhvr>
                                        <p:cTn id="53" dur="1000" fill="hold"/>
                                        <p:tgtEl>
                                          <p:spTgt spid="29">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2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6">
                                            <p:txEl>
                                              <p:pRg st="0" end="0"/>
                                            </p:txEl>
                                          </p:spTgt>
                                        </p:tgtEl>
                                        <p:attrNameLst>
                                          <p:attrName>style.visibility</p:attrName>
                                        </p:attrNameLst>
                                      </p:cBhvr>
                                      <p:to>
                                        <p:strVal val="visible"/>
                                      </p:to>
                                    </p:set>
                                    <p:anim calcmode="lin" valueType="num">
                                      <p:cBhvr additive="base">
                                        <p:cTn id="63"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35">
                                            <p:txEl>
                                              <p:pRg st="1" end="1"/>
                                            </p:txEl>
                                          </p:spTgt>
                                        </p:tgtEl>
                                        <p:attrNameLst>
                                          <p:attrName>style.visibility</p:attrName>
                                        </p:attrNameLst>
                                      </p:cBhvr>
                                      <p:to>
                                        <p:strVal val="visible"/>
                                      </p:to>
                                    </p:set>
                                    <p:animEffect transition="in" filter="fade">
                                      <p:cBhvr>
                                        <p:cTn id="68" dur="1000"/>
                                        <p:tgtEl>
                                          <p:spTgt spid="35">
                                            <p:txEl>
                                              <p:pRg st="1" end="1"/>
                                            </p:txEl>
                                          </p:spTgt>
                                        </p:tgtEl>
                                      </p:cBhvr>
                                    </p:animEffect>
                                    <p:anim calcmode="lin" valueType="num">
                                      <p:cBhvr>
                                        <p:cTn id="69" dur="1000" fill="hold"/>
                                        <p:tgtEl>
                                          <p:spTgt spid="35">
                                            <p:txEl>
                                              <p:pRg st="1" end="1"/>
                                            </p:txEl>
                                          </p:spTgt>
                                        </p:tgtEl>
                                        <p:attrNameLst>
                                          <p:attrName>ppt_x</p:attrName>
                                        </p:attrNameLst>
                                      </p:cBhvr>
                                      <p:tavLst>
                                        <p:tav tm="0">
                                          <p:val>
                                            <p:strVal val="#ppt_x"/>
                                          </p:val>
                                        </p:tav>
                                        <p:tav tm="100000">
                                          <p:val>
                                            <p:strVal val="#ppt_x"/>
                                          </p:val>
                                        </p:tav>
                                      </p:tavLst>
                                    </p:anim>
                                    <p:anim calcmode="lin" valueType="num">
                                      <p:cBhvr>
                                        <p:cTn id="70" dur="1000" fill="hold"/>
                                        <p:tgtEl>
                                          <p:spTgt spid="3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8" grpId="0" build="p">
        <p:tmplLst>
          <p:tmpl lvl="1">
            <p:tnLst>
              <p:par>
                <p:cTn presetID="2" presetClass="entr" presetSubtype="4"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500" fill="hold"/>
                        <p:tgtEl>
                          <p:spTgt spid="28"/>
                        </p:tgtEl>
                        <p:attrNameLst>
                          <p:attrName>ppt_x</p:attrName>
                        </p:attrNameLst>
                      </p:cBhvr>
                      <p:tavLst>
                        <p:tav tm="0">
                          <p:val>
                            <p:strVal val="#ppt_x"/>
                          </p:val>
                        </p:tav>
                        <p:tav tm="100000">
                          <p:val>
                            <p:strVal val="#ppt_x"/>
                          </p:val>
                        </p:tav>
                      </p:tavLst>
                    </p:anim>
                    <p:anim calcmode="lin" valueType="num">
                      <p:cBhvr additive="base">
                        <p:cTn dur="500" fill="hold"/>
                        <p:tgtEl>
                          <p:spTgt spid="28"/>
                        </p:tgtEl>
                        <p:attrNameLst>
                          <p:attrName>ppt_y</p:attrName>
                        </p:attrNameLst>
                      </p:cBhvr>
                      <p:tavLst>
                        <p:tav tm="0">
                          <p:val>
                            <p:strVal val="1+#ppt_h/2"/>
                          </p:val>
                        </p:tav>
                        <p:tav tm="100000">
                          <p:val>
                            <p:strVal val="#ppt_y"/>
                          </p:val>
                        </p:tav>
                      </p:tavLst>
                    </p:anim>
                  </p:childTnLst>
                </p:cTn>
              </p:par>
            </p:tnLst>
          </p:tmpl>
        </p:tmplLst>
      </p:bldP>
      <p:bldP spid="30" grpId="0" build="p">
        <p:tmplLst>
          <p:tmpl lvl="1">
            <p:tnLst>
              <p:par>
                <p:cTn presetID="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fill="hold"/>
                        <p:tgtEl>
                          <p:spTgt spid="30"/>
                        </p:tgtEl>
                        <p:attrNameLst>
                          <p:attrName>ppt_x</p:attrName>
                        </p:attrNameLst>
                      </p:cBhvr>
                      <p:tavLst>
                        <p:tav tm="0">
                          <p:val>
                            <p:strVal val="#ppt_x"/>
                          </p:val>
                        </p:tav>
                        <p:tav tm="100000">
                          <p:val>
                            <p:strVal val="#ppt_x"/>
                          </p:val>
                        </p:tav>
                      </p:tavLst>
                    </p:anim>
                    <p:anim calcmode="lin" valueType="num">
                      <p:cBhvr additive="base">
                        <p:cTn dur="500" fill="hold"/>
                        <p:tgtEl>
                          <p:spTgt spid="30"/>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2" presetClass="entr" presetSubtype="4" fill="hold" nodeType="withEffect">
                  <p:stCondLst>
                    <p:cond delay="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500" fill="hold"/>
                        <p:tgtEl>
                          <p:spTgt spid="36"/>
                        </p:tgtEl>
                        <p:attrNameLst>
                          <p:attrName>ppt_x</p:attrName>
                        </p:attrNameLst>
                      </p:cBhvr>
                      <p:tavLst>
                        <p:tav tm="0">
                          <p:val>
                            <p:strVal val="#ppt_x"/>
                          </p:val>
                        </p:tav>
                        <p:tav tm="100000">
                          <p:val>
                            <p:strVal val="#ppt_x"/>
                          </p:val>
                        </p:tav>
                      </p:tavLst>
                    </p:anim>
                    <p:anim calcmode="lin" valueType="num">
                      <p:cBhvr additive="base">
                        <p:cTn dur="500" fill="hold"/>
                        <p:tgtEl>
                          <p:spTgt spid="36"/>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2" presetClass="entr" presetSubtype="4"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fill="hold"/>
                        <p:tgtEl>
                          <p:spTgt spid="38"/>
                        </p:tgtEl>
                        <p:attrNameLst>
                          <p:attrName>ppt_x</p:attrName>
                        </p:attrNameLst>
                      </p:cBhvr>
                      <p:tavLst>
                        <p:tav tm="0">
                          <p:val>
                            <p:strVal val="#ppt_x"/>
                          </p:val>
                        </p:tav>
                        <p:tav tm="100000">
                          <p:val>
                            <p:strVal val="#ppt_x"/>
                          </p:val>
                        </p:tav>
                      </p:tavLst>
                    </p:anim>
                    <p:anim calcmode="lin" valueType="num">
                      <p:cBhvr additive="base">
                        <p:cTn dur="500" fill="hold"/>
                        <p:tgtEl>
                          <p:spTgt spid="38"/>
                        </p:tgtEl>
                        <p:attrNameLst>
                          <p:attrName>ppt_y</p:attrName>
                        </p:attrNameLst>
                      </p:cBhvr>
                      <p:tavLst>
                        <p:tav tm="0">
                          <p:val>
                            <p:strVal val="1+#ppt_h/2"/>
                          </p:val>
                        </p:tav>
                        <p:tav tm="100000">
                          <p:val>
                            <p:strVal val="#ppt_y"/>
                          </p:val>
                        </p:tav>
                      </p:tavLst>
                    </p:anim>
                  </p:childTnLst>
                </p:cTn>
              </p:par>
            </p:tnLst>
          </p:tmpl>
        </p:tmplLst>
      </p:bldP>
      <p:bldP spid="35" grpId="0" build="p">
        <p:tmplLst>
          <p:tmpl lvl="1">
            <p:tnLst>
              <p:par>
                <p:cTn presetID="42"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1000"/>
                        <p:tgtEl>
                          <p:spTgt spid="35"/>
                        </p:tgtEl>
                      </p:cBhvr>
                    </p:animEffect>
                    <p:anim calcmode="lin" valueType="num">
                      <p:cBhvr>
                        <p:cTn dur="1000" fill="hold"/>
                        <p:tgtEl>
                          <p:spTgt spid="35"/>
                        </p:tgtEl>
                        <p:attrNameLst>
                          <p:attrName>ppt_x</p:attrName>
                        </p:attrNameLst>
                      </p:cBhvr>
                      <p:tavLst>
                        <p:tav tm="0">
                          <p:val>
                            <p:strVal val="#ppt_x"/>
                          </p:val>
                        </p:tav>
                        <p:tav tm="100000">
                          <p:val>
                            <p:strVal val="#ppt_x"/>
                          </p:val>
                        </p:tav>
                      </p:tavLst>
                    </p:anim>
                    <p:anim calcmode="lin" valueType="num">
                      <p:cBhvr>
                        <p:cTn dur="1000" fill="hold"/>
                        <p:tgtEl>
                          <p:spTgt spid="35"/>
                        </p:tgtEl>
                        <p:attrNameLst>
                          <p:attrName>ppt_y</p:attrName>
                        </p:attrNameLst>
                      </p:cBhvr>
                      <p:tavLst>
                        <p:tav tm="0">
                          <p:val>
                            <p:strVal val="#ppt_y+.1"/>
                          </p:val>
                        </p:tav>
                        <p:tav tm="100000">
                          <p:val>
                            <p:strVal val="#ppt_y"/>
                          </p:val>
                        </p:tav>
                      </p:tavLst>
                    </p:anim>
                  </p:childTnLst>
                </p:cTn>
              </p:par>
            </p:tnLst>
          </p:tmpl>
        </p:tmplLst>
      </p:bldP>
      <p:bldP spid="29" grpId="0" build="p">
        <p:tmplLst>
          <p:tmpl lvl="1">
            <p:tnLst>
              <p:par>
                <p:cTn presetID="42"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1000"/>
                        <p:tgtEl>
                          <p:spTgt spid="29"/>
                        </p:tgtEl>
                      </p:cBhvr>
                    </p:animEffect>
                    <p:anim calcmode="lin" valueType="num">
                      <p:cBhvr>
                        <p:cTn dur="1000" fill="hold"/>
                        <p:tgtEl>
                          <p:spTgt spid="29"/>
                        </p:tgtEl>
                        <p:attrNameLst>
                          <p:attrName>ppt_x</p:attrName>
                        </p:attrNameLst>
                      </p:cBhvr>
                      <p:tavLst>
                        <p:tav tm="0">
                          <p:val>
                            <p:strVal val="#ppt_x"/>
                          </p:val>
                        </p:tav>
                        <p:tav tm="100000">
                          <p:val>
                            <p:strVal val="#ppt_x"/>
                          </p:val>
                        </p:tav>
                      </p:tavLst>
                    </p:anim>
                    <p:anim calcmode="lin" valueType="num">
                      <p:cBhvr>
                        <p:cTn dur="1000" fill="hold"/>
                        <p:tgtEl>
                          <p:spTgt spid="29"/>
                        </p:tgtEl>
                        <p:attrNameLst>
                          <p:attrName>ppt_y</p:attrName>
                        </p:attrNameLst>
                      </p:cBhvr>
                      <p:tavLst>
                        <p:tav tm="0">
                          <p:val>
                            <p:strVal val="#ppt_y+.1"/>
                          </p:val>
                        </p:tav>
                        <p:tav tm="100000">
                          <p:val>
                            <p:strVal val="#ppt_y"/>
                          </p:val>
                        </p:tav>
                      </p:tavLst>
                    </p:anim>
                  </p:childTnLst>
                </p:cTn>
              </p:par>
            </p:tnLst>
          </p:tmpl>
        </p:tmplLst>
      </p:bldP>
      <p:bldP spid="37" grpId="0" build="p">
        <p:tmplLst>
          <p:tmpl lvl="1">
            <p:tnLst>
              <p:par>
                <p:cTn presetID="42"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1000"/>
                        <p:tgtEl>
                          <p:spTgt spid="37"/>
                        </p:tgtEl>
                      </p:cBhvr>
                    </p:animEffect>
                    <p:anim calcmode="lin" valueType="num">
                      <p:cBhvr>
                        <p:cTn dur="1000" fill="hold"/>
                        <p:tgtEl>
                          <p:spTgt spid="37"/>
                        </p:tgtEl>
                        <p:attrNameLst>
                          <p:attrName>ppt_x</p:attrName>
                        </p:attrNameLst>
                      </p:cBhvr>
                      <p:tavLst>
                        <p:tav tm="0">
                          <p:val>
                            <p:strVal val="#ppt_x"/>
                          </p:val>
                        </p:tav>
                        <p:tav tm="100000">
                          <p:val>
                            <p:strVal val="#ppt_x"/>
                          </p:val>
                        </p:tav>
                      </p:tavLst>
                    </p:anim>
                    <p:anim calcmode="lin" valueType="num">
                      <p:cBhvr>
                        <p:cTn dur="1000" fill="hold"/>
                        <p:tgtEl>
                          <p:spTgt spid="37"/>
                        </p:tgtEl>
                        <p:attrNameLst>
                          <p:attrName>ppt_y</p:attrName>
                        </p:attrNameLst>
                      </p:cBhvr>
                      <p:tavLst>
                        <p:tav tm="0">
                          <p:val>
                            <p:strVal val="#ppt_y+.1"/>
                          </p:val>
                        </p:tav>
                        <p:tav tm="100000">
                          <p:val>
                            <p:strVal val="#ppt_y"/>
                          </p:val>
                        </p:tav>
                      </p:tavLst>
                    </p:anim>
                  </p:childTnLst>
                </p:cTn>
              </p:par>
            </p:tnLst>
          </p:tmpl>
        </p:tmplLst>
      </p:bldP>
      <p:bldP spid="26" grpId="0" build="p">
        <p:tmplLst>
          <p:tmpl lvl="1">
            <p:tnLst>
              <p:par>
                <p:cTn presetID="42"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1000"/>
                        <p:tgtEl>
                          <p:spTgt spid="26"/>
                        </p:tgtEl>
                      </p:cBhvr>
                    </p:animEffect>
                    <p:anim calcmode="lin" valueType="num">
                      <p:cBhvr>
                        <p:cTn dur="1000" fill="hold"/>
                        <p:tgtEl>
                          <p:spTgt spid="26"/>
                        </p:tgtEl>
                        <p:attrNameLst>
                          <p:attrName>ppt_x</p:attrName>
                        </p:attrNameLst>
                      </p:cBhvr>
                      <p:tavLst>
                        <p:tav tm="0">
                          <p:val>
                            <p:strVal val="#ppt_x"/>
                          </p:val>
                        </p:tav>
                        <p:tav tm="100000">
                          <p:val>
                            <p:strVal val="#ppt_x"/>
                          </p:val>
                        </p:tav>
                      </p:tavLst>
                    </p:anim>
                    <p:anim calcmode="lin" valueType="num">
                      <p:cBhvr>
                        <p:cTn dur="1000" fill="hold"/>
                        <p:tgtEl>
                          <p:spTgt spid="2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2997200"/>
            <a:ext cx="8051800" cy="1187450"/>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Tree>
    <p:custDataLst>
      <p:tags r:id="rId1"/>
    </p:custDataLst>
    <p:extLst>
      <p:ext uri="{BB962C8B-B14F-4D97-AF65-F5344CB8AC3E}">
        <p14:creationId xmlns:p14="http://schemas.microsoft.com/office/powerpoint/2010/main" val="24828091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ustDataLst>
      <p:tags r:id="rId1"/>
    </p:custDataLst>
    <p:extLst>
      <p:ext uri="{BB962C8B-B14F-4D97-AF65-F5344CB8AC3E}">
        <p14:creationId xmlns:p14="http://schemas.microsoft.com/office/powerpoint/2010/main" val="417701929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208228878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TextBox 3"/>
          <p:cNvSpPr txBox="1"/>
          <p:nvPr userDrawn="1"/>
        </p:nvSpPr>
        <p:spPr>
          <a:xfrm>
            <a:off x="584132" y="2747526"/>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5" name="Straight Connector 4"/>
          <p:cNvCxnSpPr/>
          <p:nvPr userDrawn="1"/>
        </p:nvCxnSpPr>
        <p:spPr>
          <a:xfrm>
            <a:off x="2795417" y="2512597"/>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872181" y="1600200"/>
            <a:ext cx="6688369" cy="830997"/>
          </a:xfrm>
          <a:prstGeom prst="rect">
            <a:avLst/>
          </a:prstGeom>
          <a:noFill/>
        </p:spPr>
        <p:txBody>
          <a:bodyPr wrap="none" rtlCol="0">
            <a:spAutoFit/>
          </a:bodyPr>
          <a:lstStyle/>
          <a:p>
            <a:r>
              <a:rPr lang="en-ZA" sz="4800" b="1" dirty="0" smtClean="0"/>
              <a:t>TERMS AND CONDITIONS</a:t>
            </a:r>
            <a:endParaRPr lang="en-ZA" sz="4800" b="1"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17471" y="480765"/>
            <a:ext cx="3635892" cy="1033709"/>
          </a:xfrm>
          <a:prstGeom prst="rect">
            <a:avLst/>
          </a:prstGeom>
        </p:spPr>
      </p:pic>
    </p:spTree>
    <p:extLst>
      <p:ext uri="{BB962C8B-B14F-4D97-AF65-F5344CB8AC3E}">
        <p14:creationId xmlns:p14="http://schemas.microsoft.com/office/powerpoint/2010/main" val="3164194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0" name="TextBox 9"/>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a:solidFill>
                  <a:prstClr val="white"/>
                </a:solidFill>
              </a:rPr>
              <a:t>Mathematics NQF Level 2</a:t>
            </a:r>
          </a:p>
        </p:txBody>
      </p:sp>
      <p:sp>
        <p:nvSpPr>
          <p:cNvPr id="17" name="Title 1"/>
          <p:cNvSpPr>
            <a:spLocks noGrp="1"/>
          </p:cNvSpPr>
          <p:nvPr>
            <p:ph type="title"/>
          </p:nvPr>
        </p:nvSpPr>
        <p:spPr>
          <a:xfrm>
            <a:off x="381000" y="304800"/>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397517296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0774" y="1846955"/>
            <a:ext cx="3233786" cy="3701937"/>
          </a:xfrm>
          <a:prstGeom prst="rect">
            <a:avLst/>
          </a:prstGeom>
        </p:spPr>
      </p:pic>
      <p:sp>
        <p:nvSpPr>
          <p:cNvPr id="9" name="Teardrop 8"/>
          <p:cNvSpPr/>
          <p:nvPr userDrawn="1"/>
        </p:nvSpPr>
        <p:spPr>
          <a:xfrm rot="4131293">
            <a:off x="831783" y="1726010"/>
            <a:ext cx="2239237" cy="2239237"/>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userDrawn="1"/>
        </p:nvSpPr>
        <p:spPr>
          <a:xfrm>
            <a:off x="2667000" y="2438400"/>
            <a:ext cx="3077871" cy="3124200"/>
          </a:xfrm>
          <a:prstGeom prst="ellipse">
            <a:avLst/>
          </a:prstGeom>
          <a:solidFill>
            <a:srgbClr val="BDD7EE"/>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Donut 11"/>
          <p:cNvSpPr/>
          <p:nvPr userDrawn="1"/>
        </p:nvSpPr>
        <p:spPr>
          <a:xfrm>
            <a:off x="2299610" y="2158616"/>
            <a:ext cx="3785042" cy="3784984"/>
          </a:xfrm>
          <a:prstGeom prst="donut">
            <a:avLst>
              <a:gd name="adj" fmla="val 11010"/>
            </a:avLst>
          </a:prstGeom>
          <a:solidFill>
            <a:srgbClr val="5A9BD5"/>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cxnSp>
        <p:nvCxnSpPr>
          <p:cNvPr id="14" name="Straight Connector 13"/>
          <p:cNvCxnSpPr/>
          <p:nvPr userDrawn="1"/>
        </p:nvCxnSpPr>
        <p:spPr>
          <a:xfrm>
            <a:off x="5867400" y="4051108"/>
            <a:ext cx="3352800" cy="0"/>
          </a:xfrm>
          <a:prstGeom prst="line">
            <a:avLst/>
          </a:prstGeom>
          <a:ln w="76200">
            <a:prstDash val="lgDashDot"/>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0"/>
          </p:nvPr>
        </p:nvSpPr>
        <p:spPr>
          <a:xfrm>
            <a:off x="2953106" y="3211793"/>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8" name="Picture Placeholder 17"/>
          <p:cNvSpPr>
            <a:spLocks noGrp="1"/>
          </p:cNvSpPr>
          <p:nvPr>
            <p:ph type="pic" sz="quarter" idx="11"/>
          </p:nvPr>
        </p:nvSpPr>
        <p:spPr>
          <a:xfrm>
            <a:off x="1177260" y="1312840"/>
            <a:ext cx="1469254" cy="2184400"/>
          </a:xfrm>
          <a:prstGeom prst="rect">
            <a:avLst/>
          </a:prstGeom>
        </p:spPr>
        <p:txBody>
          <a:bodyPr/>
          <a:lstStyle/>
          <a:p>
            <a:endParaRPr lang="en-ZA"/>
          </a:p>
        </p:txBody>
      </p:sp>
    </p:spTree>
    <p:extLst>
      <p:ext uri="{BB962C8B-B14F-4D97-AF65-F5344CB8AC3E}">
        <p14:creationId xmlns:p14="http://schemas.microsoft.com/office/powerpoint/2010/main" val="320470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 calcmode="lin" valueType="num">
                                      <p:cBhvr>
                                        <p:cTn id="16"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6">
                                            <p:txEl>
                                              <p:pRg st="0" end="0"/>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900" decel="100000" fill="hold"/>
                                        <p:tgtEl>
                                          <p:spTgt spid="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nodePh="1">
                                  <p:stCondLst>
                                    <p:cond delay="0"/>
                                  </p:stCondLst>
                                  <p:endCondLst>
                                    <p:cond evt="begin" delay="0">
                                      <p:tn val="32"/>
                                    </p:cond>
                                  </p:end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build="p">
        <p:tmplLst>
          <p:tmpl lvl="1">
            <p:tnLst>
              <p:par>
                <p:cTn presetID="53" presetClass="entr" presetSubtype="16" fill="hold" nodeType="with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animEffect transition="in" filter="fade">
                      <p:cBhvr>
                        <p:cTn dur="500"/>
                        <p:tgtEl>
                          <p:spTgt spid="16"/>
                        </p:tgtEl>
                      </p:cBhvr>
                    </p:animEffect>
                  </p:childTnLst>
                </p:cTn>
              </p:par>
            </p:tnLst>
          </p:tmpl>
        </p:tmplLst>
      </p:bldP>
      <p:bldP spid="18"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3" name="Straight Connector 2"/>
          <p:cNvCxnSpPr/>
          <p:nvPr userDrawn="1"/>
        </p:nvCxnSpPr>
        <p:spPr>
          <a:xfrm flipV="1">
            <a:off x="0" y="4038600"/>
            <a:ext cx="2590800" cy="12508"/>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grpSp>
        <p:nvGrpSpPr>
          <p:cNvPr id="4" name="Group 3"/>
          <p:cNvGrpSpPr/>
          <p:nvPr userDrawn="1"/>
        </p:nvGrpSpPr>
        <p:grpSpPr>
          <a:xfrm>
            <a:off x="5867400" y="3200400"/>
            <a:ext cx="3276600" cy="1089498"/>
            <a:chOff x="5867400" y="3200400"/>
            <a:chExt cx="3276600" cy="1089498"/>
          </a:xfrm>
        </p:grpSpPr>
        <p:cxnSp>
          <p:nvCxnSpPr>
            <p:cNvPr id="5" name="Straight Connector 4"/>
            <p:cNvCxnSpPr/>
            <p:nvPr/>
          </p:nvCxnSpPr>
          <p:spPr>
            <a:xfrm flipV="1">
              <a:off x="5867400" y="3200400"/>
              <a:ext cx="1447800" cy="762000"/>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7315201" y="3200401"/>
              <a:ext cx="982493" cy="1089497"/>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286751" y="3581401"/>
              <a:ext cx="857249" cy="708497"/>
            </a:xfrm>
            <a:prstGeom prst="line">
              <a:avLst/>
            </a:prstGeom>
            <a:ln w="76200">
              <a:solidFill>
                <a:srgbClr val="D9F04E"/>
              </a:solidFill>
              <a:prstDash val="lgDashDot"/>
            </a:ln>
          </p:spPr>
          <p:style>
            <a:lnRef idx="1">
              <a:schemeClr val="accent1"/>
            </a:lnRef>
            <a:fillRef idx="0">
              <a:schemeClr val="accent1"/>
            </a:fillRef>
            <a:effectRef idx="0">
              <a:schemeClr val="accent1"/>
            </a:effectRef>
            <a:fontRef idx="minor">
              <a:schemeClr val="tx1"/>
            </a:fontRef>
          </p:style>
        </p:cxnSp>
      </p:grpSp>
      <p:sp>
        <p:nvSpPr>
          <p:cNvPr id="8" name="Teardrop 7"/>
          <p:cNvSpPr/>
          <p:nvPr userDrawn="1"/>
        </p:nvSpPr>
        <p:spPr>
          <a:xfrm rot="4131293">
            <a:off x="831783" y="1726010"/>
            <a:ext cx="2239237" cy="2239237"/>
          </a:xfrm>
          <a:prstGeom prst="teardrop">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userDrawn="1"/>
        </p:nvSpPr>
        <p:spPr>
          <a:xfrm>
            <a:off x="2716926" y="2575076"/>
            <a:ext cx="2952111" cy="2952064"/>
          </a:xfrm>
          <a:prstGeom prst="ellipse">
            <a:avLst/>
          </a:prstGeom>
          <a:solidFill>
            <a:srgbClr val="F2FAC1"/>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1" name="Donut 10"/>
          <p:cNvSpPr/>
          <p:nvPr userDrawn="1"/>
        </p:nvSpPr>
        <p:spPr>
          <a:xfrm>
            <a:off x="2299610" y="2158616"/>
            <a:ext cx="3785042" cy="3784984"/>
          </a:xfrm>
          <a:prstGeom prst="donut">
            <a:avLst>
              <a:gd name="adj" fmla="val 11010"/>
            </a:avLst>
          </a:prstGeom>
          <a:solidFill>
            <a:srgbClr val="DAF04F"/>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3"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
        <p:nvSpPr>
          <p:cNvPr id="14" name="Text Placeholder 15"/>
          <p:cNvSpPr>
            <a:spLocks noGrp="1"/>
          </p:cNvSpPr>
          <p:nvPr>
            <p:ph type="body" sz="quarter" idx="10"/>
          </p:nvPr>
        </p:nvSpPr>
        <p:spPr>
          <a:xfrm>
            <a:off x="3043627" y="2975768"/>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5" name="Picture Placeholder 17"/>
          <p:cNvSpPr>
            <a:spLocks noGrp="1"/>
          </p:cNvSpPr>
          <p:nvPr>
            <p:ph type="pic" sz="quarter" idx="11"/>
          </p:nvPr>
        </p:nvSpPr>
        <p:spPr>
          <a:xfrm>
            <a:off x="1208054" y="1643621"/>
            <a:ext cx="1469254" cy="2184400"/>
          </a:xfrm>
          <a:prstGeom prst="rect">
            <a:avLst/>
          </a:prstGeom>
        </p:spPr>
        <p:txBody>
          <a:bodyPr/>
          <a:lstStyle/>
          <a:p>
            <a:endParaRPr lang="en-ZA"/>
          </a:p>
        </p:txBody>
      </p:sp>
    </p:spTree>
    <p:extLst>
      <p:ext uri="{BB962C8B-B14F-4D97-AF65-F5344CB8AC3E}">
        <p14:creationId xmlns:p14="http://schemas.microsoft.com/office/powerpoint/2010/main" val="305762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p:cTn id="1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4">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nodePh="1">
                                  <p:stCondLst>
                                    <p:cond delay="0"/>
                                  </p:stCondLst>
                                  <p:endCondLst>
                                    <p:cond evt="begin" delay="0">
                                      <p:tn val="33"/>
                                    </p:cond>
                                  </p:end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build="p">
        <p:tmplLst>
          <p:tmpl lvl="1">
            <p:tnLst>
              <p:par>
                <p:cTn presetID="53" presetClass="entr" presetSubtype="16"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childTnLst>
                </p:cTn>
              </p:par>
            </p:tnLst>
          </p:tmpl>
        </p:tmplLst>
      </p:bldP>
      <p:bldP spid="15"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ardrop 2"/>
          <p:cNvSpPr/>
          <p:nvPr userDrawn="1"/>
        </p:nvSpPr>
        <p:spPr>
          <a:xfrm rot="4131293">
            <a:off x="831783" y="1726010"/>
            <a:ext cx="2239237" cy="2239237"/>
          </a:xfrm>
          <a:prstGeom prst="teardrop">
            <a:avLst/>
          </a:prstGeom>
          <a:solidFill>
            <a:srgbClr val="5B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userDrawn="1"/>
        </p:nvSpPr>
        <p:spPr>
          <a:xfrm>
            <a:off x="2716074" y="2575076"/>
            <a:ext cx="2952111" cy="2952064"/>
          </a:xfrm>
          <a:prstGeom prst="ellipse">
            <a:avLst/>
          </a:prstGeom>
          <a:solidFill>
            <a:srgbClr val="BDD7EE"/>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 name="Donut 5"/>
          <p:cNvSpPr/>
          <p:nvPr userDrawn="1"/>
        </p:nvSpPr>
        <p:spPr>
          <a:xfrm>
            <a:off x="2299610" y="2158616"/>
            <a:ext cx="3785042" cy="3784984"/>
          </a:xfrm>
          <a:prstGeom prst="donut">
            <a:avLst>
              <a:gd name="adj" fmla="val 11010"/>
            </a:avLst>
          </a:prstGeom>
          <a:solidFill>
            <a:srgbClr val="5B9BD7"/>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cxnSp>
        <p:nvCxnSpPr>
          <p:cNvPr id="7" name="Straight Connector 6"/>
          <p:cNvCxnSpPr/>
          <p:nvPr userDrawn="1"/>
        </p:nvCxnSpPr>
        <p:spPr>
          <a:xfrm>
            <a:off x="0" y="3657600"/>
            <a:ext cx="2514600" cy="0"/>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a:off x="5867400" y="3276600"/>
            <a:ext cx="3276600" cy="1935022"/>
            <a:chOff x="5867400" y="3276600"/>
            <a:chExt cx="3276600" cy="1935022"/>
          </a:xfrm>
        </p:grpSpPr>
        <p:cxnSp>
          <p:nvCxnSpPr>
            <p:cNvPr id="9" name="Straight Connector 8"/>
            <p:cNvCxnSpPr/>
            <p:nvPr/>
          </p:nvCxnSpPr>
          <p:spPr>
            <a:xfrm>
              <a:off x="5867400" y="3962400"/>
              <a:ext cx="1066800" cy="12492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934201" y="3276600"/>
              <a:ext cx="761999" cy="193502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96200" y="3276600"/>
              <a:ext cx="1447800" cy="304802"/>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grpSp>
      <p:sp>
        <p:nvSpPr>
          <p:cNvPr id="13" name="Text Placeholder 15"/>
          <p:cNvSpPr>
            <a:spLocks noGrp="1"/>
          </p:cNvSpPr>
          <p:nvPr>
            <p:ph type="body" sz="quarter" idx="10"/>
          </p:nvPr>
        </p:nvSpPr>
        <p:spPr>
          <a:xfrm>
            <a:off x="3036293" y="2959845"/>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4" name="Picture Placeholder 17"/>
          <p:cNvSpPr>
            <a:spLocks noGrp="1"/>
          </p:cNvSpPr>
          <p:nvPr>
            <p:ph type="pic" sz="quarter" idx="11"/>
          </p:nvPr>
        </p:nvSpPr>
        <p:spPr>
          <a:xfrm>
            <a:off x="1208054" y="1643621"/>
            <a:ext cx="1469254" cy="2184400"/>
          </a:xfrm>
          <a:prstGeom prst="rect">
            <a:avLst/>
          </a:prstGeom>
        </p:spPr>
        <p:txBody>
          <a:bodyPr/>
          <a:lstStyle/>
          <a:p>
            <a:endParaRPr lang="en-ZA"/>
          </a:p>
        </p:txBody>
      </p:sp>
      <p:sp>
        <p:nvSpPr>
          <p:cNvPr id="15"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427908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p:cTn id="1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3">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900" decel="100000" fill="hold"/>
                                        <p:tgtEl>
                                          <p:spTgt spid="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nodePh="1">
                                  <p:stCondLst>
                                    <p:cond delay="0"/>
                                  </p:stCondLst>
                                  <p:endCondLst>
                                    <p:cond evt="begin" delay="0">
                                      <p:tn val="33"/>
                                    </p:cond>
                                  </p:end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build="p">
        <p:tmplLst>
          <p:tmpl lvl="1">
            <p:tnLst>
              <p:par>
                <p:cTn presetID="53" presetClass="entr" presetSubtype="16"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14"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cxnSp>
        <p:nvCxnSpPr>
          <p:cNvPr id="3" name="Straight Connector 2"/>
          <p:cNvCxnSpPr/>
          <p:nvPr userDrawn="1"/>
        </p:nvCxnSpPr>
        <p:spPr>
          <a:xfrm>
            <a:off x="0" y="3508757"/>
            <a:ext cx="2709609" cy="1"/>
          </a:xfrm>
          <a:prstGeom prst="line">
            <a:avLst/>
          </a:prstGeom>
          <a:ln w="76200">
            <a:solidFill>
              <a:srgbClr val="DAF04F"/>
            </a:solidFill>
            <a:prstDash val="lgDashDot"/>
          </a:ln>
        </p:spPr>
        <p:style>
          <a:lnRef idx="1">
            <a:schemeClr val="accent1"/>
          </a:lnRef>
          <a:fillRef idx="0">
            <a:schemeClr val="accent1"/>
          </a:fillRef>
          <a:effectRef idx="0">
            <a:schemeClr val="accent1"/>
          </a:effectRef>
          <a:fontRef idx="minor">
            <a:schemeClr val="tx1"/>
          </a:fontRef>
        </p:style>
      </p:cxnSp>
      <p:sp>
        <p:nvSpPr>
          <p:cNvPr id="4" name="Teardrop 3"/>
          <p:cNvSpPr/>
          <p:nvPr userDrawn="1"/>
        </p:nvSpPr>
        <p:spPr>
          <a:xfrm rot="4131293">
            <a:off x="831783" y="1726010"/>
            <a:ext cx="2239237" cy="2239237"/>
          </a:xfrm>
          <a:prstGeom prst="teardrop">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userDrawn="1"/>
        </p:nvSpPr>
        <p:spPr>
          <a:xfrm>
            <a:off x="2709609" y="2575076"/>
            <a:ext cx="2952111" cy="2952064"/>
          </a:xfrm>
          <a:prstGeom prst="ellipse">
            <a:avLst/>
          </a:prstGeom>
          <a:solidFill>
            <a:srgbClr val="F2FAC1"/>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Donut 6"/>
          <p:cNvSpPr/>
          <p:nvPr userDrawn="1"/>
        </p:nvSpPr>
        <p:spPr>
          <a:xfrm>
            <a:off x="2299610" y="2158616"/>
            <a:ext cx="3785042" cy="3784984"/>
          </a:xfrm>
          <a:prstGeom prst="donut">
            <a:avLst>
              <a:gd name="adj" fmla="val 11010"/>
            </a:avLst>
          </a:prstGeom>
          <a:solidFill>
            <a:srgbClr val="DAF04F"/>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 name="Text Placeholder 15"/>
          <p:cNvSpPr>
            <a:spLocks noGrp="1"/>
          </p:cNvSpPr>
          <p:nvPr>
            <p:ph type="body" sz="quarter" idx="10"/>
          </p:nvPr>
        </p:nvSpPr>
        <p:spPr>
          <a:xfrm>
            <a:off x="3036293" y="2959845"/>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0" name="Picture Placeholder 17"/>
          <p:cNvSpPr>
            <a:spLocks noGrp="1"/>
          </p:cNvSpPr>
          <p:nvPr>
            <p:ph type="pic" sz="quarter" idx="11"/>
          </p:nvPr>
        </p:nvSpPr>
        <p:spPr>
          <a:xfrm>
            <a:off x="1208054" y="1643621"/>
            <a:ext cx="1469254" cy="2184400"/>
          </a:xfrm>
          <a:prstGeom prst="rect">
            <a:avLst/>
          </a:prstGeom>
        </p:spPr>
        <p:txBody>
          <a:bodyPr/>
          <a:lstStyle/>
          <a:p>
            <a:endParaRPr lang="en-ZA"/>
          </a:p>
        </p:txBody>
      </p:sp>
      <p:sp>
        <p:nvSpPr>
          <p:cNvPr id="11"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91427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900" decel="100000" fill="hold"/>
                                        <p:tgtEl>
                                          <p:spTgt spid="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nodePh="1">
                                  <p:stCondLst>
                                    <p:cond delay="0"/>
                                  </p:stCondLst>
                                  <p:endCondLst>
                                    <p:cond evt="begin" delay="0">
                                      <p:tn val="33"/>
                                    </p:cond>
                                  </p:end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tmplLst>
          <p:tmpl lvl="1">
            <p:tnLst>
              <p:par>
                <p:cTn presetID="53" presetClass="entr" presetSubtype="16"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cxnSp>
        <p:nvCxnSpPr>
          <p:cNvPr id="3" name="Straight Connector 2"/>
          <p:cNvCxnSpPr/>
          <p:nvPr userDrawn="1"/>
        </p:nvCxnSpPr>
        <p:spPr>
          <a:xfrm>
            <a:off x="0" y="3508757"/>
            <a:ext cx="2709609" cy="1"/>
          </a:xfrm>
          <a:prstGeom prst="line">
            <a:avLst/>
          </a:prstGeom>
          <a:ln w="76200">
            <a:solidFill>
              <a:srgbClr val="5B9BD7"/>
            </a:solidFill>
            <a:prstDash val="lgDashDot"/>
          </a:ln>
        </p:spPr>
        <p:style>
          <a:lnRef idx="1">
            <a:schemeClr val="accent1"/>
          </a:lnRef>
          <a:fillRef idx="0">
            <a:schemeClr val="accent1"/>
          </a:fillRef>
          <a:effectRef idx="0">
            <a:schemeClr val="accent1"/>
          </a:effectRef>
          <a:fontRef idx="minor">
            <a:schemeClr val="tx1"/>
          </a:fontRef>
        </p:style>
      </p:cxnSp>
      <p:sp>
        <p:nvSpPr>
          <p:cNvPr id="4" name="Teardrop 3"/>
          <p:cNvSpPr/>
          <p:nvPr userDrawn="1"/>
        </p:nvSpPr>
        <p:spPr>
          <a:xfrm rot="4131293">
            <a:off x="831783" y="1726010"/>
            <a:ext cx="2239237" cy="2239237"/>
          </a:xfrm>
          <a:prstGeom prst="teardrop">
            <a:avLst/>
          </a:prstGeom>
          <a:solidFill>
            <a:srgbClr val="5B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userDrawn="1"/>
        </p:nvSpPr>
        <p:spPr>
          <a:xfrm>
            <a:off x="2709609" y="2575076"/>
            <a:ext cx="2952111" cy="2952064"/>
          </a:xfrm>
          <a:prstGeom prst="ellipse">
            <a:avLst/>
          </a:prstGeom>
          <a:solidFill>
            <a:srgbClr val="BDD7EE"/>
          </a:solidFill>
          <a:ln>
            <a:noFill/>
          </a:ln>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7" name="Donut 6"/>
          <p:cNvSpPr/>
          <p:nvPr userDrawn="1"/>
        </p:nvSpPr>
        <p:spPr>
          <a:xfrm>
            <a:off x="2299610" y="2158616"/>
            <a:ext cx="3785042" cy="3784984"/>
          </a:xfrm>
          <a:prstGeom prst="donut">
            <a:avLst>
              <a:gd name="adj" fmla="val 11010"/>
            </a:avLst>
          </a:prstGeom>
          <a:solidFill>
            <a:srgbClr val="5B9BD7"/>
          </a:solidFill>
          <a:ln>
            <a:noFill/>
          </a:ln>
        </p:spPr>
        <p:style>
          <a:lnRef idx="1">
            <a:schemeClr val="accen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9" name="Text Placeholder 15"/>
          <p:cNvSpPr>
            <a:spLocks noGrp="1"/>
          </p:cNvSpPr>
          <p:nvPr>
            <p:ph type="body" sz="quarter" idx="10"/>
          </p:nvPr>
        </p:nvSpPr>
        <p:spPr>
          <a:xfrm>
            <a:off x="3036293" y="2959845"/>
            <a:ext cx="2337998" cy="2125663"/>
          </a:xfrm>
          <a:prstGeom prst="rect">
            <a:avLst/>
          </a:prstGeom>
        </p:spPr>
        <p:txBody>
          <a:bodyPr/>
          <a:lstStyle>
            <a:lvl1pPr marL="0" indent="0" algn="ctr">
              <a:buNone/>
              <a:defRPr sz="1800"/>
            </a:lvl1pPr>
          </a:lstStyle>
          <a:p>
            <a:pPr lvl="0"/>
            <a:r>
              <a:rPr lang="en-US" dirty="0" smtClean="0"/>
              <a:t>Click to edit Master text styles</a:t>
            </a:r>
            <a:endParaRPr lang="en-ZA" dirty="0"/>
          </a:p>
        </p:txBody>
      </p:sp>
      <p:sp>
        <p:nvSpPr>
          <p:cNvPr id="10" name="Picture Placeholder 17"/>
          <p:cNvSpPr>
            <a:spLocks noGrp="1"/>
          </p:cNvSpPr>
          <p:nvPr>
            <p:ph type="pic" sz="quarter" idx="11"/>
          </p:nvPr>
        </p:nvSpPr>
        <p:spPr>
          <a:xfrm>
            <a:off x="1208054" y="1643621"/>
            <a:ext cx="1469254" cy="2184400"/>
          </a:xfrm>
          <a:prstGeom prst="rect">
            <a:avLst/>
          </a:prstGeom>
        </p:spPr>
        <p:txBody>
          <a:bodyPr/>
          <a:lstStyle/>
          <a:p>
            <a:endParaRPr lang="en-ZA"/>
          </a:p>
        </p:txBody>
      </p:sp>
      <p:sp>
        <p:nvSpPr>
          <p:cNvPr id="11"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99310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p:cTn id="1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900" decel="100000" fill="hold"/>
                                        <p:tgtEl>
                                          <p:spTgt spid="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nodePh="1">
                                  <p:stCondLst>
                                    <p:cond delay="0"/>
                                  </p:stCondLst>
                                  <p:endCondLst>
                                    <p:cond evt="begin" delay="0">
                                      <p:tn val="33"/>
                                    </p:cond>
                                  </p:end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tmplLst>
          <p:tmpl lvl="1">
            <p:tnLst>
              <p:par>
                <p:cTn presetID="53" presetClass="entr" presetSubtype="16"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p:cTn dur="500" fill="hold"/>
                        <p:tgtEl>
                          <p:spTgt spid="9"/>
                        </p:tgtEl>
                        <p:attrNameLst>
                          <p:attrName>ppt_w</p:attrName>
                        </p:attrNameLst>
                      </p:cBhvr>
                      <p:tavLst>
                        <p:tav tm="0">
                          <p:val>
                            <p:fltVal val="0"/>
                          </p:val>
                        </p:tav>
                        <p:tav tm="100000">
                          <p:val>
                            <p:strVal val="#ppt_w"/>
                          </p:val>
                        </p:tav>
                      </p:tavLst>
                    </p:anim>
                    <p:anim calcmode="lin" valueType="num">
                      <p:cBhvr>
                        <p:cTn dur="500" fill="hold"/>
                        <p:tgtEl>
                          <p:spTgt spid="9"/>
                        </p:tgtEl>
                        <p:attrNameLst>
                          <p:attrName>ppt_h</p:attrName>
                        </p:attrNameLst>
                      </p:cBhvr>
                      <p:tavLst>
                        <p:tav tm="0">
                          <p:val>
                            <p:fltVal val="0"/>
                          </p:val>
                        </p:tav>
                        <p:tav tm="100000">
                          <p:val>
                            <p:strVal val="#ppt_h"/>
                          </p:val>
                        </p:tav>
                      </p:tavLst>
                    </p:anim>
                    <p:animEffect transition="in" filter="fade">
                      <p:cBhvr>
                        <p:cTn dur="500"/>
                        <p:tgtEl>
                          <p:spTgt spid="9"/>
                        </p:tgtEl>
                      </p:cBhvr>
                    </p:animEffect>
                  </p:childTnLst>
                </p:cTn>
              </p:par>
            </p:tnLst>
          </p:tmpl>
        </p:tmplLst>
      </p:bldP>
      <p:bldP spid="10"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1"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
        <p:nvSpPr>
          <p:cNvPr id="12" name="Oval 11"/>
          <p:cNvSpPr/>
          <p:nvPr userDrawn="1"/>
        </p:nvSpPr>
        <p:spPr>
          <a:xfrm>
            <a:off x="762000" y="2715605"/>
            <a:ext cx="304800" cy="304800"/>
          </a:xfrm>
          <a:prstGeom prst="ellipse">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p:cNvGrpSpPr/>
          <p:nvPr userDrawn="1"/>
        </p:nvGrpSpPr>
        <p:grpSpPr>
          <a:xfrm>
            <a:off x="914400" y="2258405"/>
            <a:ext cx="1371600" cy="609600"/>
            <a:chOff x="952500" y="3500791"/>
            <a:chExt cx="1371600" cy="609600"/>
          </a:xfrm>
        </p:grpSpPr>
        <p:cxnSp>
          <p:nvCxnSpPr>
            <p:cNvPr id="14" name="Straight Connector 13"/>
            <p:cNvCxnSpPr/>
            <p:nvPr/>
          </p:nvCxnSpPr>
          <p:spPr>
            <a:xfrm flipV="1">
              <a:off x="952500" y="3500791"/>
              <a:ext cx="51435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47800" y="3500791"/>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6" name="Round Diagonal Corner Rectangle 15"/>
          <p:cNvSpPr/>
          <p:nvPr userDrawn="1"/>
        </p:nvSpPr>
        <p:spPr>
          <a:xfrm flipH="1">
            <a:off x="2286000" y="1752600"/>
            <a:ext cx="5143500" cy="1164515"/>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L-Shape 17"/>
          <p:cNvSpPr/>
          <p:nvPr userDrawn="1"/>
        </p:nvSpPr>
        <p:spPr>
          <a:xfrm rot="16200000">
            <a:off x="6928148" y="2394409"/>
            <a:ext cx="685800" cy="685800"/>
          </a:xfrm>
          <a:prstGeom prst="corner">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c 18"/>
          <p:cNvSpPr>
            <a:spLocks noChangeAspect="1"/>
          </p:cNvSpPr>
          <p:nvPr userDrawn="1"/>
        </p:nvSpPr>
        <p:spPr>
          <a:xfrm flipH="1" flipV="1">
            <a:off x="723900" y="2807614"/>
            <a:ext cx="305442" cy="252000"/>
          </a:xfrm>
          <a:prstGeom prst="arc">
            <a:avLst/>
          </a:prstGeom>
          <a:ln w="381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Oval 19"/>
          <p:cNvSpPr/>
          <p:nvPr userDrawn="1"/>
        </p:nvSpPr>
        <p:spPr>
          <a:xfrm>
            <a:off x="762000" y="4269983"/>
            <a:ext cx="304800" cy="304800"/>
          </a:xfrm>
          <a:prstGeom prst="ellipse">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p:cNvGrpSpPr/>
          <p:nvPr userDrawn="1"/>
        </p:nvGrpSpPr>
        <p:grpSpPr>
          <a:xfrm>
            <a:off x="914400" y="3812783"/>
            <a:ext cx="1371600" cy="609600"/>
            <a:chOff x="952500" y="3500791"/>
            <a:chExt cx="1371600" cy="609600"/>
          </a:xfrm>
        </p:grpSpPr>
        <p:cxnSp>
          <p:nvCxnSpPr>
            <p:cNvPr id="22" name="Straight Connector 21"/>
            <p:cNvCxnSpPr/>
            <p:nvPr/>
          </p:nvCxnSpPr>
          <p:spPr>
            <a:xfrm flipV="1">
              <a:off x="952500" y="3500791"/>
              <a:ext cx="51435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447800" y="3500791"/>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4" name="Round Diagonal Corner Rectangle 23"/>
          <p:cNvSpPr/>
          <p:nvPr userDrawn="1"/>
        </p:nvSpPr>
        <p:spPr>
          <a:xfrm flipH="1">
            <a:off x="2286000" y="3306978"/>
            <a:ext cx="5143500" cy="1164515"/>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L-Shape 25"/>
          <p:cNvSpPr/>
          <p:nvPr userDrawn="1"/>
        </p:nvSpPr>
        <p:spPr>
          <a:xfrm rot="16200000">
            <a:off x="6928148" y="3948787"/>
            <a:ext cx="685800" cy="685800"/>
          </a:xfrm>
          <a:prstGeom prst="corner">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c 26"/>
          <p:cNvSpPr>
            <a:spLocks noChangeAspect="1"/>
          </p:cNvSpPr>
          <p:nvPr userDrawn="1"/>
        </p:nvSpPr>
        <p:spPr>
          <a:xfrm flipH="1" flipV="1">
            <a:off x="723900" y="4361992"/>
            <a:ext cx="305442" cy="252000"/>
          </a:xfrm>
          <a:prstGeom prst="arc">
            <a:avLst/>
          </a:prstGeom>
          <a:ln w="381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32330" y="1757477"/>
            <a:ext cx="2371778" cy="2715137"/>
          </a:xfrm>
          <a:prstGeom prst="rect">
            <a:avLst/>
          </a:prstGeom>
        </p:spPr>
      </p:pic>
      <p:sp>
        <p:nvSpPr>
          <p:cNvPr id="29" name="Text Placeholder 28"/>
          <p:cNvSpPr>
            <a:spLocks noGrp="1"/>
          </p:cNvSpPr>
          <p:nvPr>
            <p:ph type="body" sz="quarter" idx="10"/>
          </p:nvPr>
        </p:nvSpPr>
        <p:spPr>
          <a:xfrm>
            <a:off x="2419350" y="1886930"/>
            <a:ext cx="4870748" cy="742950"/>
          </a:xfrm>
          <a:prstGeom prst="rect">
            <a:avLst/>
          </a:prstGeom>
        </p:spPr>
        <p:txBody>
          <a:bodyPr/>
          <a:lstStyle>
            <a:lvl1pPr marL="0" indent="0">
              <a:buNone/>
              <a:defRPr sz="2000">
                <a:solidFill>
                  <a:schemeClr val="bg1"/>
                </a:solidFill>
              </a:defRPr>
            </a:lvl1pPr>
          </a:lstStyle>
          <a:p>
            <a:pPr lvl="0"/>
            <a:r>
              <a:rPr lang="en-US" dirty="0" smtClean="0"/>
              <a:t>Click to edit Master text styles</a:t>
            </a:r>
          </a:p>
        </p:txBody>
      </p:sp>
      <p:sp>
        <p:nvSpPr>
          <p:cNvPr id="30" name="Text Placeholder 28"/>
          <p:cNvSpPr>
            <a:spLocks noGrp="1"/>
          </p:cNvSpPr>
          <p:nvPr>
            <p:ph type="body" sz="quarter" idx="11"/>
          </p:nvPr>
        </p:nvSpPr>
        <p:spPr>
          <a:xfrm>
            <a:off x="2419350" y="3471574"/>
            <a:ext cx="4870748" cy="742950"/>
          </a:xfrm>
          <a:prstGeom prst="rect">
            <a:avLst/>
          </a:prstGeom>
        </p:spPr>
        <p:txBody>
          <a:bodyPr/>
          <a:lstStyle>
            <a:lvl1pPr marL="0" indent="0">
              <a:buNone/>
              <a:defRPr sz="2000">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307019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par>
                          <p:cTn id="8" fill="hold">
                            <p:stCondLst>
                              <p:cond delay="500"/>
                            </p:stCondLst>
                            <p:childTnLst>
                              <p:par>
                                <p:cTn id="9" presetID="50" presetClass="entr" presetSubtype="0" decel="10000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strVal val="#ppt_w+.3"/>
                                          </p:val>
                                        </p:tav>
                                        <p:tav tm="100000">
                                          <p:val>
                                            <p:strVal val="#ppt_w"/>
                                          </p:val>
                                        </p:tav>
                                      </p:tavLst>
                                    </p:anim>
                                    <p:anim calcmode="lin" valueType="num">
                                      <p:cBhvr>
                                        <p:cTn id="12" dur="1000" fill="hold"/>
                                        <p:tgtEl>
                                          <p:spTgt spid="12"/>
                                        </p:tgtEl>
                                        <p:attrNameLst>
                                          <p:attrName>ppt_h</p:attrName>
                                        </p:attrNameLst>
                                      </p:cBhvr>
                                      <p:tavLst>
                                        <p:tav tm="0">
                                          <p:val>
                                            <p:strVal val="#ppt_h"/>
                                          </p:val>
                                        </p:tav>
                                        <p:tav tm="100000">
                                          <p:val>
                                            <p:strVal val="#ppt_h"/>
                                          </p:val>
                                        </p:tav>
                                      </p:tavLst>
                                    </p:anim>
                                    <p:animEffect transition="in" filter="fade">
                                      <p:cBhvr>
                                        <p:cTn id="13" dur="1000"/>
                                        <p:tgtEl>
                                          <p:spTgt spid="12"/>
                                        </p:tgtEl>
                                      </p:cBhvr>
                                    </p:animEffect>
                                  </p:childTnLst>
                                </p:cTn>
                              </p:par>
                              <p:par>
                                <p:cTn id="14" presetID="37"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900" decel="100000" fill="hold"/>
                                        <p:tgtEl>
                                          <p:spTgt spid="1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wipe(left)">
                                      <p:cBhvr>
                                        <p:cTn id="32" dur="500"/>
                                        <p:tgtEl>
                                          <p:spTgt spid="29">
                                            <p:txEl>
                                              <p:pRg st="0" end="0"/>
                                            </p:txEl>
                                          </p:spTgt>
                                        </p:tgtEl>
                                      </p:cBhvr>
                                    </p:animEffect>
                                  </p:childTnLst>
                                </p:cTn>
                              </p:par>
                              <p:par>
                                <p:cTn id="33" presetID="37"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900" decel="100000" fill="hold"/>
                                        <p:tgtEl>
                                          <p:spTgt spid="18"/>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strVal val="#ppt_w+.3"/>
                                          </p:val>
                                        </p:tav>
                                        <p:tav tm="100000">
                                          <p:val>
                                            <p:strVal val="#ppt_w"/>
                                          </p:val>
                                        </p:tav>
                                      </p:tavLst>
                                    </p:anim>
                                    <p:anim calcmode="lin" valueType="num">
                                      <p:cBhvr>
                                        <p:cTn id="44" dur="1000" fill="hold"/>
                                        <p:tgtEl>
                                          <p:spTgt spid="20"/>
                                        </p:tgtEl>
                                        <p:attrNameLst>
                                          <p:attrName>ppt_h</p:attrName>
                                        </p:attrNameLst>
                                      </p:cBhvr>
                                      <p:tavLst>
                                        <p:tav tm="0">
                                          <p:val>
                                            <p:strVal val="#ppt_h"/>
                                          </p:val>
                                        </p:tav>
                                        <p:tav tm="100000">
                                          <p:val>
                                            <p:strVal val="#ppt_h"/>
                                          </p:val>
                                        </p:tav>
                                      </p:tavLst>
                                    </p:anim>
                                    <p:animEffect transition="in" filter="fade">
                                      <p:cBhvr>
                                        <p:cTn id="45" dur="1000"/>
                                        <p:tgtEl>
                                          <p:spTgt spid="20"/>
                                        </p:tgtEl>
                                      </p:cBhvr>
                                    </p:animEffect>
                                  </p:childTnLst>
                                </p:cTn>
                              </p:par>
                              <p:par>
                                <p:cTn id="46" presetID="37"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900" decel="100000" fill="hold"/>
                                        <p:tgtEl>
                                          <p:spTgt spid="27"/>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0">
                                            <p:txEl>
                                              <p:pRg st="0" end="0"/>
                                            </p:txEl>
                                          </p:spTgt>
                                        </p:tgtEl>
                                        <p:attrNameLst>
                                          <p:attrName>style.visibility</p:attrName>
                                        </p:attrNameLst>
                                      </p:cBhvr>
                                      <p:to>
                                        <p:strVal val="visible"/>
                                      </p:to>
                                    </p:set>
                                    <p:animEffect transition="in" filter="wipe(left)">
                                      <p:cBhvr>
                                        <p:cTn id="62" dur="500"/>
                                        <p:tgtEl>
                                          <p:spTgt spid="30">
                                            <p:txEl>
                                              <p:pRg st="0" end="0"/>
                                            </p:txEl>
                                          </p:spTgt>
                                        </p:tgtEl>
                                      </p:cBhvr>
                                    </p:animEffect>
                                  </p:childTnLst>
                                </p:cTn>
                              </p:par>
                              <p:par>
                                <p:cTn id="63" presetID="37"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900" decel="100000" fill="hold"/>
                                        <p:tgtEl>
                                          <p:spTgt spid="26"/>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8" grpId="0" animBg="1"/>
      <p:bldP spid="19" grpId="0" animBg="1"/>
      <p:bldP spid="20" grpId="0" animBg="1"/>
      <p:bldP spid="24" grpId="0" animBg="1"/>
      <p:bldP spid="26" grpId="0" animBg="1"/>
      <p:bldP spid="27" grpId="0" animBg="1"/>
      <p:bldP spid="29" grpId="0" build="p">
        <p:tmplLst>
          <p:tmpl lvl="1">
            <p:tnLst>
              <p:par>
                <p:cTn presetID="22" presetClass="entr" presetSubtype="8" fill="hold" nodeType="click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grpSp>
        <p:nvGrpSpPr>
          <p:cNvPr id="5" name="Group 4"/>
          <p:cNvGrpSpPr/>
          <p:nvPr userDrawn="1"/>
        </p:nvGrpSpPr>
        <p:grpSpPr>
          <a:xfrm>
            <a:off x="324000" y="2286000"/>
            <a:ext cx="8972400" cy="3351097"/>
            <a:chOff x="324000" y="2436697"/>
            <a:chExt cx="8734800" cy="3200400"/>
          </a:xfrm>
        </p:grpSpPr>
        <p:sp>
          <p:nvSpPr>
            <p:cNvPr id="6" name="Arc 5"/>
            <p:cNvSpPr/>
            <p:nvPr/>
          </p:nvSpPr>
          <p:spPr>
            <a:xfrm>
              <a:off x="324000" y="2436697"/>
              <a:ext cx="3592800" cy="3200400"/>
            </a:xfrm>
            <a:prstGeom prst="arc">
              <a:avLst>
                <a:gd name="adj1" fmla="val 16200000"/>
                <a:gd name="adj2" fmla="val 21569958"/>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7" name="Straight Connector 6"/>
            <p:cNvCxnSpPr/>
            <p:nvPr/>
          </p:nvCxnSpPr>
          <p:spPr>
            <a:xfrm>
              <a:off x="3877200" y="4036897"/>
              <a:ext cx="5181600" cy="0"/>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149770" y="2444892"/>
              <a:ext cx="10510" cy="67877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740562" y="2864549"/>
            <a:ext cx="2772548" cy="27725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18" name="Picture Placeholder 17"/>
          <p:cNvSpPr>
            <a:spLocks noGrp="1"/>
          </p:cNvSpPr>
          <p:nvPr>
            <p:ph type="pic" sz="quarter" idx="10"/>
          </p:nvPr>
        </p:nvSpPr>
        <p:spPr>
          <a:xfrm>
            <a:off x="1425521" y="3595530"/>
            <a:ext cx="1487487" cy="1371600"/>
          </a:xfrm>
          <a:prstGeom prst="rect">
            <a:avLst/>
          </a:prstGeom>
        </p:spPr>
        <p:txBody>
          <a:bodyPr/>
          <a:lstStyle/>
          <a:p>
            <a:endParaRPr lang="en-ZA" dirty="0"/>
          </a:p>
        </p:txBody>
      </p:sp>
      <p:sp>
        <p:nvSpPr>
          <p:cNvPr id="23" name="Rectangle 22"/>
          <p:cNvSpPr/>
          <p:nvPr/>
        </p:nvSpPr>
        <p:spPr>
          <a:xfrm>
            <a:off x="464729" y="1610313"/>
            <a:ext cx="1371599" cy="354835"/>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 Placeholder 25"/>
          <p:cNvSpPr>
            <a:spLocks noGrp="1"/>
          </p:cNvSpPr>
          <p:nvPr>
            <p:ph type="body" sz="quarter" idx="11" hasCustomPrompt="1"/>
          </p:nvPr>
        </p:nvSpPr>
        <p:spPr>
          <a:xfrm>
            <a:off x="424931" y="1618895"/>
            <a:ext cx="1371600" cy="354834"/>
          </a:xfrm>
          <a:prstGeom prst="rect">
            <a:avLst/>
          </a:prstGeom>
        </p:spPr>
        <p:txBody>
          <a:bodyPr/>
          <a:lstStyle>
            <a:lvl1pPr marL="0" indent="0" algn="ctr">
              <a:buNone/>
              <a:defRPr sz="2000" b="1" baseline="0"/>
            </a:lvl1pPr>
          </a:lstStyle>
          <a:p>
            <a:pPr lvl="0"/>
            <a:r>
              <a:rPr lang="en-ZA" dirty="0" smtClean="0"/>
              <a:t>[Step]</a:t>
            </a:r>
            <a:endParaRPr lang="en-ZA" dirty="0"/>
          </a:p>
        </p:txBody>
      </p:sp>
      <p:sp>
        <p:nvSpPr>
          <p:cNvPr id="31" name="Text Placeholder 30"/>
          <p:cNvSpPr>
            <a:spLocks noGrp="1"/>
          </p:cNvSpPr>
          <p:nvPr>
            <p:ph type="body" sz="quarter" idx="12" hasCustomPrompt="1"/>
          </p:nvPr>
        </p:nvSpPr>
        <p:spPr>
          <a:xfrm>
            <a:off x="75097" y="1982310"/>
            <a:ext cx="2150862" cy="608013"/>
          </a:xfrm>
          <a:prstGeom prst="rect">
            <a:avLst/>
          </a:prstGeom>
        </p:spPr>
        <p:txBody>
          <a:bodyPr/>
          <a:lstStyle>
            <a:lvl1pPr marL="0" indent="0" algn="ctr">
              <a:buNone/>
              <a:defRPr sz="2800" b="1" baseline="0"/>
            </a:lvl1pPr>
          </a:lstStyle>
          <a:p>
            <a:pPr lvl="0"/>
            <a:r>
              <a:rPr lang="en-US" dirty="0" smtClean="0"/>
              <a:t>[Description]</a:t>
            </a:r>
            <a:endParaRPr lang="en-ZA" dirty="0"/>
          </a:p>
        </p:txBody>
      </p:sp>
      <p:sp>
        <p:nvSpPr>
          <p:cNvPr id="14" name="Text Placeholder 18"/>
          <p:cNvSpPr>
            <a:spLocks noGrp="1"/>
          </p:cNvSpPr>
          <p:nvPr>
            <p:ph type="body" sz="quarter" idx="13"/>
          </p:nvPr>
        </p:nvSpPr>
        <p:spPr>
          <a:xfrm>
            <a:off x="4014530" y="4189723"/>
            <a:ext cx="2590800" cy="1219200"/>
          </a:xfrm>
          <a:prstGeom prst="rect">
            <a:avLst/>
          </a:prstGeom>
        </p:spPr>
        <p:txBody>
          <a:bodyPr/>
          <a:lstStyle>
            <a:lvl1pPr marL="0" indent="0">
              <a:buNone/>
              <a:defRPr/>
            </a:lvl1pPr>
          </a:lstStyle>
          <a:p>
            <a:pPr lvl="0"/>
            <a:r>
              <a:rPr lang="en-US" dirty="0" smtClean="0"/>
              <a:t>Click to edit Master text styles</a:t>
            </a:r>
          </a:p>
        </p:txBody>
      </p:sp>
    </p:spTree>
    <p:custDataLst>
      <p:tags r:id="rId1"/>
    </p:custDataLst>
    <p:extLst>
      <p:ext uri="{BB962C8B-B14F-4D97-AF65-F5344CB8AC3E}">
        <p14:creationId xmlns:p14="http://schemas.microsoft.com/office/powerpoint/2010/main" val="49224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 calcmode="lin" valueType="num">
                                      <p:cBhvr additive="base">
                                        <p:cTn id="15"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1">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grpId="0" nodeType="with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P spid="23" grpId="0" animBg="1"/>
      <p:bldP spid="26" grpId="0" build="p">
        <p:tmplLst>
          <p:tmpl lvl="1">
            <p:tnLst>
              <p:par>
                <p:cTn presetID="2" presetClass="entr" presetSubtype="8"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500" fill="hold"/>
                        <p:tgtEl>
                          <p:spTgt spid="26"/>
                        </p:tgtEl>
                        <p:attrNameLst>
                          <p:attrName>ppt_x</p:attrName>
                        </p:attrNameLst>
                      </p:cBhvr>
                      <p:tavLst>
                        <p:tav tm="0">
                          <p:val>
                            <p:strVal val="0-#ppt_w/2"/>
                          </p:val>
                        </p:tav>
                        <p:tav tm="100000">
                          <p:val>
                            <p:strVal val="#ppt_x"/>
                          </p:val>
                        </p:tav>
                      </p:tavLst>
                    </p:anim>
                    <p:anim calcmode="lin" valueType="num">
                      <p:cBhvr additive="base">
                        <p:cTn dur="500" fill="hold"/>
                        <p:tgtEl>
                          <p:spTgt spid="26"/>
                        </p:tgtEl>
                        <p:attrNameLst>
                          <p:attrName>ppt_y</p:attrName>
                        </p:attrNameLst>
                      </p:cBhvr>
                      <p:tavLst>
                        <p:tav tm="0">
                          <p:val>
                            <p:strVal val="#ppt_y"/>
                          </p:val>
                        </p:tav>
                        <p:tav tm="100000">
                          <p:val>
                            <p:strVal val="#ppt_y"/>
                          </p:val>
                        </p:tav>
                      </p:tavLst>
                    </p:anim>
                  </p:childTnLst>
                </p:cTn>
              </p:par>
            </p:tnLst>
          </p:tmpl>
        </p:tmplLst>
      </p:bldP>
      <p:bldP spid="31" grpId="0" build="p">
        <p:tmplLst>
          <p:tmpl lvl="1">
            <p:tnLst>
              <p:par>
                <p:cTn presetID="2" presetClass="entr" presetSubtype="8"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0-#ppt_w/2"/>
                          </p:val>
                        </p:tav>
                        <p:tav tm="100000">
                          <p:val>
                            <p:strVal val="#ppt_x"/>
                          </p:val>
                        </p:tav>
                      </p:tavLst>
                    </p:anim>
                    <p:anim calcmode="lin" valueType="num">
                      <p:cBhvr additive="base">
                        <p:cTn dur="500" fill="hold"/>
                        <p:tgtEl>
                          <p:spTgt spid="31"/>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2" presetClass="entr" presetSubtype="4"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wipe(down)">
                      <p:cBhvr>
                        <p:cTn dur="500"/>
                        <p:tgtEl>
                          <p:spTgt spid="14"/>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4" y="3960817"/>
            <a:ext cx="7880970" cy="611184"/>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7885" y="257175"/>
            <a:ext cx="2232284" cy="634653"/>
          </a:xfrm>
          <a:prstGeom prst="rect">
            <a:avLst/>
          </a:prstGeom>
        </p:spPr>
      </p:pic>
      <p:sp>
        <p:nvSpPr>
          <p:cNvPr id="6" name="TextBox 5"/>
          <p:cNvSpPr txBox="1"/>
          <p:nvPr/>
        </p:nvSpPr>
        <p:spPr>
          <a:xfrm>
            <a:off x="403412" y="1405577"/>
            <a:ext cx="7846758"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
        <p:nvSpPr>
          <p:cNvPr id="7" name="Text Placeholder 6"/>
          <p:cNvSpPr>
            <a:spLocks noGrp="1"/>
          </p:cNvSpPr>
          <p:nvPr>
            <p:ph type="body" sz="quarter" idx="12"/>
          </p:nvPr>
        </p:nvSpPr>
        <p:spPr>
          <a:xfrm>
            <a:off x="385763" y="4648200"/>
            <a:ext cx="7880971" cy="457200"/>
          </a:xfrm>
          <a:prstGeom prst="rect">
            <a:avLst/>
          </a:prstGeom>
        </p:spPr>
        <p:txBody>
          <a:bodyPr/>
          <a:lstStyle/>
          <a:p>
            <a:pPr lvl="0"/>
            <a:r>
              <a:rPr lang="en-US" dirty="0" smtClean="0"/>
              <a:t>Click to edit Master text styles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5763" y="415297"/>
            <a:ext cx="1835756" cy="2476604"/>
          </a:xfrm>
          <a:prstGeom prst="rect">
            <a:avLst/>
          </a:prstGeom>
        </p:spPr>
      </p:pic>
    </p:spTree>
    <p:custDataLst>
      <p:tags r:id="rId1"/>
    </p:custDataLst>
    <p:extLst>
      <p:ext uri="{BB962C8B-B14F-4D97-AF65-F5344CB8AC3E}">
        <p14:creationId xmlns:p14="http://schemas.microsoft.com/office/powerpoint/2010/main" val="83486779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p:cNvGrpSpPr/>
          <p:nvPr userDrawn="1"/>
        </p:nvGrpSpPr>
        <p:grpSpPr>
          <a:xfrm>
            <a:off x="-180000" y="1637447"/>
            <a:ext cx="6663600" cy="4077553"/>
            <a:chOff x="-180000" y="1637447"/>
            <a:chExt cx="6663600" cy="4077553"/>
          </a:xfrm>
        </p:grpSpPr>
        <p:cxnSp>
          <p:nvCxnSpPr>
            <p:cNvPr id="4" name="Straight Connector 3"/>
            <p:cNvCxnSpPr/>
            <p:nvPr/>
          </p:nvCxnSpPr>
          <p:spPr>
            <a:xfrm>
              <a:off x="-180000" y="4191000"/>
              <a:ext cx="1447800"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249200" y="3207600"/>
              <a:ext cx="2057400" cy="99060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860000" y="4800600"/>
              <a:ext cx="0" cy="914400"/>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flipH="1" flipV="1">
              <a:off x="3283200" y="1637447"/>
              <a:ext cx="3200400" cy="3200400"/>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9" name="Rectangle 8"/>
          <p:cNvSpPr/>
          <p:nvPr/>
        </p:nvSpPr>
        <p:spPr>
          <a:xfrm>
            <a:off x="5105399" y="4816018"/>
            <a:ext cx="1371599" cy="35483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p:cNvSpPr/>
          <p:nvPr userDrawn="1"/>
        </p:nvSpPr>
        <p:spPr>
          <a:xfrm>
            <a:off x="3668733" y="1752254"/>
            <a:ext cx="2772548" cy="277254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cxnSp>
        <p:nvCxnSpPr>
          <p:cNvPr id="15" name="Straight Connector 14"/>
          <p:cNvCxnSpPr/>
          <p:nvPr userDrawn="1"/>
        </p:nvCxnSpPr>
        <p:spPr>
          <a:xfrm>
            <a:off x="6629400" y="3124200"/>
            <a:ext cx="25146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Title 1"/>
          <p:cNvSpPr>
            <a:spLocks noGrp="1"/>
          </p:cNvSpPr>
          <p:nvPr userDrawn="1">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19" name="Text Placeholder 18"/>
          <p:cNvSpPr>
            <a:spLocks noGrp="1"/>
          </p:cNvSpPr>
          <p:nvPr userDrawn="1">
            <p:ph type="body" sz="quarter" idx="10"/>
          </p:nvPr>
        </p:nvSpPr>
        <p:spPr>
          <a:xfrm>
            <a:off x="381001" y="1720806"/>
            <a:ext cx="2590800" cy="1219200"/>
          </a:xfrm>
          <a:prstGeom prst="rect">
            <a:avLst/>
          </a:prstGeom>
        </p:spPr>
        <p:txBody>
          <a:bodyPr/>
          <a:lstStyle>
            <a:lvl1pPr marL="0" indent="0">
              <a:buNone/>
              <a:defRPr/>
            </a:lvl1pPr>
          </a:lstStyle>
          <a:p>
            <a:pPr lvl="0"/>
            <a:r>
              <a:rPr lang="en-US" dirty="0" smtClean="0"/>
              <a:t>Click to edit Master text styles</a:t>
            </a:r>
          </a:p>
        </p:txBody>
      </p:sp>
      <p:sp>
        <p:nvSpPr>
          <p:cNvPr id="21" name="Picture Placeholder 20"/>
          <p:cNvSpPr>
            <a:spLocks noGrp="1"/>
          </p:cNvSpPr>
          <p:nvPr userDrawn="1">
            <p:ph type="pic" sz="quarter" idx="11"/>
          </p:nvPr>
        </p:nvSpPr>
        <p:spPr>
          <a:xfrm>
            <a:off x="4104453" y="2425404"/>
            <a:ext cx="1849493" cy="1479594"/>
          </a:xfrm>
          <a:prstGeom prst="rect">
            <a:avLst/>
          </a:prstGeom>
        </p:spPr>
        <p:txBody>
          <a:bodyPr/>
          <a:lstStyle/>
          <a:p>
            <a:endParaRPr lang="en-ZA" dirty="0"/>
          </a:p>
        </p:txBody>
      </p:sp>
      <p:sp>
        <p:nvSpPr>
          <p:cNvPr id="22" name="Text Placeholder 25"/>
          <p:cNvSpPr>
            <a:spLocks noGrp="1"/>
          </p:cNvSpPr>
          <p:nvPr userDrawn="1">
            <p:ph type="body" sz="quarter" idx="12" hasCustomPrompt="1"/>
          </p:nvPr>
        </p:nvSpPr>
        <p:spPr>
          <a:xfrm>
            <a:off x="5090601" y="4792915"/>
            <a:ext cx="1371600" cy="354834"/>
          </a:xfrm>
          <a:prstGeom prst="rect">
            <a:avLst/>
          </a:prstGeom>
        </p:spPr>
        <p:txBody>
          <a:bodyPr/>
          <a:lstStyle>
            <a:lvl1pPr marL="0" indent="0" algn="ctr">
              <a:buNone/>
              <a:defRPr sz="2000" b="1" baseline="0"/>
            </a:lvl1pPr>
          </a:lstStyle>
          <a:p>
            <a:pPr lvl="0"/>
            <a:r>
              <a:rPr lang="en-ZA" dirty="0" smtClean="0"/>
              <a:t>[Step]</a:t>
            </a:r>
            <a:endParaRPr lang="en-ZA" dirty="0"/>
          </a:p>
        </p:txBody>
      </p:sp>
      <p:sp>
        <p:nvSpPr>
          <p:cNvPr id="23" name="Text Placeholder 30"/>
          <p:cNvSpPr>
            <a:spLocks noGrp="1"/>
          </p:cNvSpPr>
          <p:nvPr userDrawn="1">
            <p:ph type="body" sz="quarter" idx="13" hasCustomPrompt="1"/>
          </p:nvPr>
        </p:nvSpPr>
        <p:spPr>
          <a:xfrm>
            <a:off x="5063596" y="5154346"/>
            <a:ext cx="2175404" cy="608013"/>
          </a:xfrm>
          <a:prstGeom prst="rect">
            <a:avLst/>
          </a:prstGeom>
        </p:spPr>
        <p:txBody>
          <a:bodyPr/>
          <a:lstStyle>
            <a:lvl1pPr marL="0" indent="0" algn="ctr">
              <a:buNone/>
              <a:defRPr sz="2800" b="1" baseline="0"/>
            </a:lvl1pPr>
          </a:lstStyle>
          <a:p>
            <a:pPr lvl="0"/>
            <a:r>
              <a:rPr lang="en-US" dirty="0" smtClean="0"/>
              <a:t>[Description]</a:t>
            </a:r>
            <a:endParaRPr lang="en-ZA" dirty="0"/>
          </a:p>
        </p:txBody>
      </p:sp>
    </p:spTree>
    <p:extLst>
      <p:ext uri="{BB962C8B-B14F-4D97-AF65-F5344CB8AC3E}">
        <p14:creationId xmlns:p14="http://schemas.microsoft.com/office/powerpoint/2010/main" val="81254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par>
                          <p:cTn id="8" fill="hold">
                            <p:stCondLst>
                              <p:cond delay="1250"/>
                            </p:stCondLst>
                            <p:childTnLst>
                              <p:par>
                                <p:cTn id="9" presetID="2" presetClass="entr" presetSubtype="2"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 calcmode="lin" valueType="num">
                                      <p:cBhvr additive="base">
                                        <p:cTn id="15"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3">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1750"/>
                            </p:stCondLst>
                            <p:childTnLst>
                              <p:par>
                                <p:cTn id="22" presetID="53"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nodePh="1">
                                  <p:stCondLst>
                                    <p:cond delay="0"/>
                                  </p:stCondLst>
                                  <p:endCondLst>
                                    <p:cond evt="begin" delay="0">
                                      <p:tn val="27"/>
                                    </p:cond>
                                  </p:end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wipe(left)">
                                      <p:cBhvr>
                                        <p:cTn id="36" dur="500"/>
                                        <p:tgtEl>
                                          <p:spTgt spid="1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9" grpId="0" build="p">
        <p:tmplLst>
          <p:tmpl lvl="1">
            <p:tnLst>
              <p:par>
                <p:cTn presetID="22" presetClass="entr" presetSubtype="8" fill="hold" nodeType="click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1" grpId="0"/>
      <p:bldP spid="22" grpId="0" build="p">
        <p:tmplLst>
          <p:tmpl lvl="1">
            <p:tnLst>
              <p:par>
                <p:cTn presetID="2" presetClass="entr" presetSubtype="2"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p:cNvSpPr/>
          <p:nvPr userDrawn="1"/>
        </p:nvSpPr>
        <p:spPr>
          <a:xfrm>
            <a:off x="5889226" y="2566143"/>
            <a:ext cx="1371599" cy="354835"/>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p:cNvGrpSpPr/>
          <p:nvPr userDrawn="1"/>
        </p:nvGrpSpPr>
        <p:grpSpPr>
          <a:xfrm>
            <a:off x="0" y="1980000"/>
            <a:ext cx="6667200" cy="3200400"/>
            <a:chOff x="0" y="1980000"/>
            <a:chExt cx="6667200" cy="3200400"/>
          </a:xfrm>
        </p:grpSpPr>
        <p:sp>
          <p:nvSpPr>
            <p:cNvPr id="10" name="Arc 9"/>
            <p:cNvSpPr/>
            <p:nvPr/>
          </p:nvSpPr>
          <p:spPr>
            <a:xfrm rot="16200000" flipH="1" flipV="1">
              <a:off x="2592000" y="1980000"/>
              <a:ext cx="3200400" cy="3200400"/>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nvGrpSpPr>
            <p:cNvPr id="11" name="Group 10"/>
            <p:cNvGrpSpPr/>
            <p:nvPr/>
          </p:nvGrpSpPr>
          <p:grpSpPr>
            <a:xfrm>
              <a:off x="0" y="1980000"/>
              <a:ext cx="6667200" cy="3200400"/>
              <a:chOff x="0" y="1980000"/>
              <a:chExt cx="6667200" cy="3200400"/>
            </a:xfrm>
          </p:grpSpPr>
          <p:cxnSp>
            <p:nvCxnSpPr>
              <p:cNvPr id="12" name="Straight Connector 11"/>
              <p:cNvCxnSpPr/>
              <p:nvPr/>
            </p:nvCxnSpPr>
            <p:spPr>
              <a:xfrm>
                <a:off x="972000" y="3124200"/>
                <a:ext cx="1615863" cy="574296"/>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a:off x="6210000" y="3126782"/>
                <a:ext cx="0" cy="914400"/>
              </a:xfrm>
              <a:prstGeom prst="straightConnector1">
                <a:avLst/>
              </a:prstGeom>
              <a:ln w="76200">
                <a:solidFill>
                  <a:srgbClr val="D9F04E"/>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3124200"/>
                <a:ext cx="990600" cy="0"/>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sp>
            <p:nvSpPr>
              <p:cNvPr id="15" name="Arc 14"/>
              <p:cNvSpPr/>
              <p:nvPr/>
            </p:nvSpPr>
            <p:spPr>
              <a:xfrm rot="21402541" flipH="1" flipV="1">
                <a:off x="2556000" y="1980000"/>
                <a:ext cx="3200400" cy="3200400"/>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grpSp>
      <p:sp>
        <p:nvSpPr>
          <p:cNvPr id="17" name="Oval 16"/>
          <p:cNvSpPr/>
          <p:nvPr/>
        </p:nvSpPr>
        <p:spPr>
          <a:xfrm>
            <a:off x="2790000" y="2142000"/>
            <a:ext cx="2772548" cy="277254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19" name="Title 1"/>
          <p:cNvSpPr>
            <a:spLocks noGrp="1"/>
          </p:cNvSpPr>
          <p:nvPr userDrawn="1">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0" name="Text Placeholder 18"/>
          <p:cNvSpPr>
            <a:spLocks noGrp="1"/>
          </p:cNvSpPr>
          <p:nvPr userDrawn="1">
            <p:ph type="body" sz="quarter" idx="10"/>
          </p:nvPr>
        </p:nvSpPr>
        <p:spPr>
          <a:xfrm>
            <a:off x="304800" y="4615412"/>
            <a:ext cx="2590800" cy="1219200"/>
          </a:xfrm>
          <a:prstGeom prst="rect">
            <a:avLst/>
          </a:prstGeom>
        </p:spPr>
        <p:txBody>
          <a:bodyPr/>
          <a:lstStyle>
            <a:lvl1pPr marL="0" indent="0">
              <a:buNone/>
              <a:defRPr/>
            </a:lvl1pPr>
          </a:lstStyle>
          <a:p>
            <a:pPr lvl="0"/>
            <a:r>
              <a:rPr lang="en-US" dirty="0" smtClean="0"/>
              <a:t>Click to edit Master text styles</a:t>
            </a:r>
          </a:p>
        </p:txBody>
      </p:sp>
      <p:sp>
        <p:nvSpPr>
          <p:cNvPr id="22" name="Text Placeholder 25"/>
          <p:cNvSpPr>
            <a:spLocks noGrp="1"/>
          </p:cNvSpPr>
          <p:nvPr userDrawn="1">
            <p:ph type="body" sz="quarter" idx="12" hasCustomPrompt="1"/>
          </p:nvPr>
        </p:nvSpPr>
        <p:spPr>
          <a:xfrm>
            <a:off x="5912217" y="2566144"/>
            <a:ext cx="1371600" cy="354834"/>
          </a:xfrm>
          <a:prstGeom prst="rect">
            <a:avLst/>
          </a:prstGeom>
        </p:spPr>
        <p:txBody>
          <a:bodyPr/>
          <a:lstStyle>
            <a:lvl1pPr marL="0" indent="0" algn="ctr">
              <a:buNone/>
              <a:defRPr sz="2000" b="1" baseline="0"/>
            </a:lvl1pPr>
          </a:lstStyle>
          <a:p>
            <a:pPr lvl="0"/>
            <a:r>
              <a:rPr lang="en-ZA" dirty="0" smtClean="0"/>
              <a:t>[Step]</a:t>
            </a:r>
            <a:endParaRPr lang="en-ZA" dirty="0"/>
          </a:p>
        </p:txBody>
      </p:sp>
      <p:sp>
        <p:nvSpPr>
          <p:cNvPr id="23" name="Text Placeholder 30"/>
          <p:cNvSpPr>
            <a:spLocks noGrp="1"/>
          </p:cNvSpPr>
          <p:nvPr userDrawn="1">
            <p:ph type="body" sz="quarter" idx="13" hasCustomPrompt="1"/>
          </p:nvPr>
        </p:nvSpPr>
        <p:spPr>
          <a:xfrm>
            <a:off x="5663008" y="2920978"/>
            <a:ext cx="2109392" cy="608013"/>
          </a:xfrm>
          <a:prstGeom prst="rect">
            <a:avLst/>
          </a:prstGeom>
        </p:spPr>
        <p:txBody>
          <a:bodyPr/>
          <a:lstStyle>
            <a:lvl1pPr marL="0" indent="0" algn="ctr">
              <a:buNone/>
              <a:defRPr sz="2800" b="1" baseline="0"/>
            </a:lvl1pPr>
          </a:lstStyle>
          <a:p>
            <a:pPr lvl="0"/>
            <a:r>
              <a:rPr lang="en-US" dirty="0" smtClean="0"/>
              <a:t>[Description]</a:t>
            </a:r>
            <a:endParaRPr lang="en-ZA" dirty="0"/>
          </a:p>
        </p:txBody>
      </p:sp>
      <p:sp>
        <p:nvSpPr>
          <p:cNvPr id="25" name="Picture Placeholder 24"/>
          <p:cNvSpPr>
            <a:spLocks noGrp="1"/>
          </p:cNvSpPr>
          <p:nvPr>
            <p:ph type="pic" sz="quarter" idx="14"/>
          </p:nvPr>
        </p:nvSpPr>
        <p:spPr>
          <a:xfrm>
            <a:off x="3276600" y="2667000"/>
            <a:ext cx="1828800" cy="1676400"/>
          </a:xfrm>
          <a:prstGeom prst="rect">
            <a:avLst/>
          </a:prstGeom>
        </p:spPr>
        <p:txBody>
          <a:bodyPr/>
          <a:lstStyle/>
          <a:p>
            <a:endParaRPr lang="en-ZA" dirty="0"/>
          </a:p>
        </p:txBody>
      </p:sp>
    </p:spTree>
    <p:extLst>
      <p:ext uri="{BB962C8B-B14F-4D97-AF65-F5344CB8AC3E}">
        <p14:creationId xmlns:p14="http://schemas.microsoft.com/office/powerpoint/2010/main" val="309856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par>
                          <p:cTn id="8" fill="hold">
                            <p:stCondLst>
                              <p:cond delay="1500"/>
                            </p:stCondLst>
                            <p:childTnLst>
                              <p:par>
                                <p:cTn id="9" presetID="2" presetClass="entr" presetSubtype="2" fill="hold" grpId="0" nodeType="after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3">
                                            <p:txEl>
                                              <p:pRg st="0" end="0"/>
                                            </p:txEl>
                                          </p:spTgt>
                                        </p:tgtEl>
                                        <p:attrNameLst>
                                          <p:attrName>style.visibility</p:attrName>
                                        </p:attrNameLst>
                                      </p:cBhvr>
                                      <p:to>
                                        <p:strVal val="visible"/>
                                      </p:to>
                                    </p:set>
                                    <p:anim calcmode="lin" valueType="num">
                                      <p:cBhvr additive="base">
                                        <p:cTn id="15" dur="5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3">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nodePh="1">
                                  <p:stCondLst>
                                    <p:cond delay="0"/>
                                  </p:stCondLst>
                                  <p:endCondLst>
                                    <p:cond evt="begin" delay="0">
                                      <p:tn val="27"/>
                                    </p:cond>
                                  </p:end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wipe(left)">
                                      <p:cBhvr>
                                        <p:cTn id="36"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20" grpId="0" build="p">
        <p:tmplLst>
          <p:tmpl lvl="1">
            <p:tnLst>
              <p:par>
                <p:cTn presetID="22" presetClass="entr" presetSubtype="8" fill="hold" nodeType="click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2" grpId="0" build="p">
        <p:tmplLst>
          <p:tmpl lvl="1">
            <p:tnLst>
              <p:par>
                <p:cTn presetID="2" presetClass="entr" presetSubtype="2"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fill="hold"/>
                        <p:tgtEl>
                          <p:spTgt spid="23"/>
                        </p:tgtEl>
                        <p:attrNameLst>
                          <p:attrName>ppt_x</p:attrName>
                        </p:attrNameLst>
                      </p:cBhvr>
                      <p:tavLst>
                        <p:tav tm="0">
                          <p:val>
                            <p:strVal val="1+#ppt_w/2"/>
                          </p:val>
                        </p:tav>
                        <p:tav tm="100000">
                          <p:val>
                            <p:strVal val="#ppt_x"/>
                          </p:val>
                        </p:tav>
                      </p:tavLst>
                    </p:anim>
                    <p:anim calcmode="lin" valueType="num">
                      <p:cBhvr additive="base">
                        <p:cTn dur="500" fill="hold"/>
                        <p:tgtEl>
                          <p:spTgt spid="23"/>
                        </p:tgtEl>
                        <p:attrNameLst>
                          <p:attrName>ppt_y</p:attrName>
                        </p:attrNameLst>
                      </p:cBhvr>
                      <p:tavLst>
                        <p:tav tm="0">
                          <p:val>
                            <p:strVal val="#ppt_y"/>
                          </p:val>
                        </p:tav>
                        <p:tav tm="100000">
                          <p:val>
                            <p:strVal val="#ppt_y"/>
                          </p:val>
                        </p:tav>
                      </p:tavLst>
                    </p:anim>
                  </p:childTnLst>
                </p:cTn>
              </p:par>
            </p:tnLst>
          </p:tmpl>
        </p:tmplLst>
      </p:bldP>
      <p:bldP spid="25"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userDrawn="1"/>
        </p:nvSpPr>
        <p:spPr>
          <a:xfrm>
            <a:off x="5133564" y="5102539"/>
            <a:ext cx="1371599" cy="354835"/>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p:cNvGrpSpPr/>
          <p:nvPr userDrawn="1"/>
        </p:nvGrpSpPr>
        <p:grpSpPr>
          <a:xfrm>
            <a:off x="0" y="1877272"/>
            <a:ext cx="6098400" cy="3200400"/>
            <a:chOff x="0" y="1877272"/>
            <a:chExt cx="6098400" cy="3200400"/>
          </a:xfrm>
        </p:grpSpPr>
        <p:grpSp>
          <p:nvGrpSpPr>
            <p:cNvPr id="9" name="Group 8"/>
            <p:cNvGrpSpPr/>
            <p:nvPr/>
          </p:nvGrpSpPr>
          <p:grpSpPr>
            <a:xfrm>
              <a:off x="0" y="1877272"/>
              <a:ext cx="6098400" cy="3200400"/>
              <a:chOff x="0" y="1877272"/>
              <a:chExt cx="6098400" cy="3200400"/>
            </a:xfrm>
          </p:grpSpPr>
          <p:cxnSp>
            <p:nvCxnSpPr>
              <p:cNvPr id="11" name="Straight Connector 10"/>
              <p:cNvCxnSpPr/>
              <p:nvPr/>
            </p:nvCxnSpPr>
            <p:spPr>
              <a:xfrm>
                <a:off x="0" y="2340000"/>
                <a:ext cx="1447800"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425600" y="2329200"/>
                <a:ext cx="1230335" cy="1176604"/>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5641200" y="4309200"/>
                <a:ext cx="0" cy="914400"/>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4" name="Arc 13"/>
              <p:cNvSpPr/>
              <p:nvPr/>
            </p:nvSpPr>
            <p:spPr>
              <a:xfrm flipH="1" flipV="1">
                <a:off x="2641820" y="1877272"/>
                <a:ext cx="3200400" cy="3200400"/>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10" name="Arc 9"/>
            <p:cNvSpPr/>
            <p:nvPr/>
          </p:nvSpPr>
          <p:spPr>
            <a:xfrm rot="19388753" flipH="1" flipV="1">
              <a:off x="2646583" y="1877272"/>
              <a:ext cx="3200400" cy="3200400"/>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16" name="Oval 15"/>
          <p:cNvSpPr/>
          <p:nvPr/>
        </p:nvSpPr>
        <p:spPr>
          <a:xfrm>
            <a:off x="2947602" y="1981418"/>
            <a:ext cx="2772548" cy="2772548"/>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18" name="Title 1"/>
          <p:cNvSpPr>
            <a:spLocks noGrp="1"/>
          </p:cNvSpPr>
          <p:nvPr userDrawn="1">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20" name="Text Placeholder 25"/>
          <p:cNvSpPr>
            <a:spLocks noGrp="1"/>
          </p:cNvSpPr>
          <p:nvPr userDrawn="1">
            <p:ph type="body" sz="quarter" idx="12" hasCustomPrompt="1"/>
          </p:nvPr>
        </p:nvSpPr>
        <p:spPr>
          <a:xfrm>
            <a:off x="5124469" y="5102539"/>
            <a:ext cx="1371600" cy="354834"/>
          </a:xfrm>
          <a:prstGeom prst="rect">
            <a:avLst/>
          </a:prstGeom>
        </p:spPr>
        <p:txBody>
          <a:bodyPr/>
          <a:lstStyle>
            <a:lvl1pPr marL="0" indent="0" algn="ctr">
              <a:buNone/>
              <a:defRPr sz="2000" b="1" baseline="0"/>
            </a:lvl1pPr>
          </a:lstStyle>
          <a:p>
            <a:pPr lvl="0"/>
            <a:r>
              <a:rPr lang="en-ZA" dirty="0" smtClean="0"/>
              <a:t>[Step]</a:t>
            </a:r>
            <a:endParaRPr lang="en-ZA" dirty="0"/>
          </a:p>
        </p:txBody>
      </p:sp>
      <p:sp>
        <p:nvSpPr>
          <p:cNvPr id="21" name="Text Placeholder 18"/>
          <p:cNvSpPr>
            <a:spLocks noGrp="1"/>
          </p:cNvSpPr>
          <p:nvPr userDrawn="1">
            <p:ph type="body" sz="quarter" idx="10"/>
          </p:nvPr>
        </p:nvSpPr>
        <p:spPr>
          <a:xfrm>
            <a:off x="5819363" y="1981418"/>
            <a:ext cx="2590800" cy="1219200"/>
          </a:xfrm>
          <a:prstGeom prst="rect">
            <a:avLst/>
          </a:prstGeom>
        </p:spPr>
        <p:txBody>
          <a:bodyPr/>
          <a:lstStyle>
            <a:lvl1pPr marL="0" indent="0">
              <a:buNone/>
              <a:defRPr/>
            </a:lvl1pPr>
          </a:lstStyle>
          <a:p>
            <a:pPr lvl="0"/>
            <a:r>
              <a:rPr lang="en-US" dirty="0" smtClean="0"/>
              <a:t>Click to edit Master text styles</a:t>
            </a:r>
          </a:p>
        </p:txBody>
      </p:sp>
      <p:sp>
        <p:nvSpPr>
          <p:cNvPr id="22" name="Text Placeholder 30"/>
          <p:cNvSpPr>
            <a:spLocks noGrp="1"/>
          </p:cNvSpPr>
          <p:nvPr>
            <p:ph type="body" sz="quarter" idx="15" hasCustomPrompt="1"/>
          </p:nvPr>
        </p:nvSpPr>
        <p:spPr>
          <a:xfrm>
            <a:off x="5124469" y="5462941"/>
            <a:ext cx="2114531" cy="608013"/>
          </a:xfrm>
          <a:prstGeom prst="rect">
            <a:avLst/>
          </a:prstGeom>
        </p:spPr>
        <p:txBody>
          <a:bodyPr/>
          <a:lstStyle>
            <a:lvl1pPr marL="0" indent="0" algn="ctr">
              <a:buNone/>
              <a:defRPr sz="2800" b="1" baseline="0"/>
            </a:lvl1pPr>
          </a:lstStyle>
          <a:p>
            <a:pPr lvl="0"/>
            <a:r>
              <a:rPr lang="en-US" dirty="0" smtClean="0"/>
              <a:t>[Description]</a:t>
            </a:r>
            <a:endParaRPr lang="en-ZA" dirty="0"/>
          </a:p>
        </p:txBody>
      </p:sp>
      <p:sp>
        <p:nvSpPr>
          <p:cNvPr id="3" name="Picture Placeholder 2"/>
          <p:cNvSpPr>
            <a:spLocks noGrp="1"/>
          </p:cNvSpPr>
          <p:nvPr>
            <p:ph type="pic" sz="quarter" idx="16"/>
          </p:nvPr>
        </p:nvSpPr>
        <p:spPr>
          <a:xfrm>
            <a:off x="3505200" y="2514600"/>
            <a:ext cx="1679575" cy="1676400"/>
          </a:xfrm>
          <a:prstGeom prst="rect">
            <a:avLst/>
          </a:prstGeom>
        </p:spPr>
        <p:txBody>
          <a:bodyPr/>
          <a:lstStyle/>
          <a:p>
            <a:endParaRPr lang="en-ZA" dirty="0"/>
          </a:p>
        </p:txBody>
      </p:sp>
    </p:spTree>
    <p:extLst>
      <p:ext uri="{BB962C8B-B14F-4D97-AF65-F5344CB8AC3E}">
        <p14:creationId xmlns:p14="http://schemas.microsoft.com/office/powerpoint/2010/main" val="399860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2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 calcmode="lin" valueType="num">
                                      <p:cBhvr additive="base">
                                        <p:cTn id="15" dur="5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2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53" presetClass="entr" presetSubtype="16" fill="hold" grpId="0" nodeType="withEffect" nodePh="1">
                                  <p:stCondLst>
                                    <p:cond delay="0"/>
                                  </p:stCondLst>
                                  <p:endCondLst>
                                    <p:cond evt="begin" delay="0">
                                      <p:tn val="27"/>
                                    </p:cond>
                                  </p:end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1">
                                            <p:txEl>
                                              <p:pRg st="0" end="0"/>
                                            </p:txEl>
                                          </p:spTgt>
                                        </p:tgtEl>
                                        <p:attrNameLst>
                                          <p:attrName>style.visibility</p:attrName>
                                        </p:attrNameLst>
                                      </p:cBhvr>
                                      <p:to>
                                        <p:strVal val="visible"/>
                                      </p:to>
                                    </p:set>
                                    <p:animEffect transition="in" filter="wipe(right)">
                                      <p:cBhvr>
                                        <p:cTn id="3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0" grpId="0" build="p">
        <p:tmplLst>
          <p:tmpl lvl="1">
            <p:tnLst>
              <p:par>
                <p:cTn presetID="2" presetClass="entr" presetSubtype="2"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1+#ppt_w/2"/>
                          </p:val>
                        </p:tav>
                        <p:tav tm="100000">
                          <p:val>
                            <p:strVal val="#ppt_x"/>
                          </p:val>
                        </p:tav>
                      </p:tavLst>
                    </p:anim>
                    <p:anim calcmode="lin" valueType="num">
                      <p:cBhvr additive="base">
                        <p:cTn dur="500" fill="hold"/>
                        <p:tgtEl>
                          <p:spTgt spid="20"/>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2" presetClass="entr" presetSubtype="2"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right)">
                      <p:cBhvr>
                        <p:cTn dur="500"/>
                        <p:tgtEl>
                          <p:spTgt spid="21"/>
                        </p:tgtEl>
                      </p:cBhvr>
                    </p:animEffect>
                  </p:childTnLst>
                </p:cTn>
              </p:par>
            </p:tnLst>
          </p:tmpl>
        </p:tmplLst>
      </p:bldP>
      <p:bldP spid="22" grpId="0" build="p">
        <p:tmplLst>
          <p:tmpl lvl="1">
            <p:tnLst>
              <p:par>
                <p:cTn presetID="2" presetClass="entr" presetSubtype="2"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1+#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P spid="3"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Arc 5"/>
          <p:cNvSpPr/>
          <p:nvPr userDrawn="1"/>
        </p:nvSpPr>
        <p:spPr>
          <a:xfrm>
            <a:off x="1096387" y="1853728"/>
            <a:ext cx="1724512" cy="1565902"/>
          </a:xfrm>
          <a:prstGeom prst="arc">
            <a:avLst>
              <a:gd name="adj1" fmla="val 16200000"/>
              <a:gd name="adj2" fmla="val 21569958"/>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7" name="Straight Connector 6"/>
          <p:cNvCxnSpPr/>
          <p:nvPr userDrawn="1"/>
        </p:nvCxnSpPr>
        <p:spPr>
          <a:xfrm>
            <a:off x="2780369" y="2636679"/>
            <a:ext cx="1033809" cy="1105"/>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a:off x="1972741" y="1819399"/>
            <a:ext cx="5045" cy="33211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3787769" y="2637784"/>
            <a:ext cx="706452"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4479569" y="2157935"/>
            <a:ext cx="1003906" cy="483362"/>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userDrawn="1"/>
        </p:nvCxnSpPr>
        <p:spPr>
          <a:xfrm>
            <a:off x="6215430" y="2928874"/>
            <a:ext cx="0" cy="446181"/>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2" name="Arc 11"/>
          <p:cNvSpPr/>
          <p:nvPr userDrawn="1"/>
        </p:nvSpPr>
        <p:spPr>
          <a:xfrm flipH="1" flipV="1">
            <a:off x="5458769" y="1411999"/>
            <a:ext cx="1561632" cy="1561632"/>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16" name="Straight Connector 15"/>
          <p:cNvCxnSpPr/>
          <p:nvPr userDrawn="1"/>
        </p:nvCxnSpPr>
        <p:spPr>
          <a:xfrm>
            <a:off x="7064369" y="2117240"/>
            <a:ext cx="122699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H="1">
            <a:off x="4192911" y="4326078"/>
            <a:ext cx="681604" cy="0"/>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3640769" y="4313599"/>
            <a:ext cx="579224" cy="553929"/>
          </a:xfrm>
          <a:prstGeom prst="line">
            <a:avLst/>
          </a:prstGeom>
          <a:ln w="76200">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userDrawn="1"/>
        </p:nvCxnSpPr>
        <p:spPr>
          <a:xfrm rot="5400000">
            <a:off x="2739222" y="5381859"/>
            <a:ext cx="0" cy="430487"/>
          </a:xfrm>
          <a:prstGeom prst="straightConnector1">
            <a:avLst/>
          </a:prstGeom>
          <a:ln w="762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20" name="Arc 19"/>
          <p:cNvSpPr/>
          <p:nvPr userDrawn="1"/>
        </p:nvSpPr>
        <p:spPr>
          <a:xfrm flipV="1">
            <a:off x="2146769" y="4090399"/>
            <a:ext cx="1506703" cy="1506703"/>
          </a:xfrm>
          <a:prstGeom prst="arc">
            <a:avLst/>
          </a:prstGeom>
          <a:ln w="76200">
            <a:solidFill>
              <a:srgbClr val="5B9BD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4" name="Straight Connector 23"/>
          <p:cNvCxnSpPr/>
          <p:nvPr userDrawn="1"/>
        </p:nvCxnSpPr>
        <p:spPr>
          <a:xfrm flipH="1">
            <a:off x="8280124" y="2080761"/>
            <a:ext cx="1" cy="201098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rot="5400000" flipV="1">
            <a:off x="5487569" y="3525199"/>
            <a:ext cx="1586738" cy="1586738"/>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26" name="Straight Connector 25"/>
          <p:cNvCxnSpPr/>
          <p:nvPr userDrawn="1"/>
        </p:nvCxnSpPr>
        <p:spPr>
          <a:xfrm flipH="1">
            <a:off x="7042078" y="4108232"/>
            <a:ext cx="801135" cy="284732"/>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userDrawn="1"/>
        </p:nvCxnSpPr>
        <p:spPr>
          <a:xfrm rot="5400000" flipH="1">
            <a:off x="5271569" y="4129999"/>
            <a:ext cx="0" cy="453354"/>
          </a:xfrm>
          <a:prstGeom prst="straightConnector1">
            <a:avLst/>
          </a:prstGeom>
          <a:ln w="76200">
            <a:solidFill>
              <a:srgbClr val="D9F04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H="1">
            <a:off x="7826524" y="4108232"/>
            <a:ext cx="491133" cy="0"/>
          </a:xfrm>
          <a:prstGeom prst="line">
            <a:avLst/>
          </a:prstGeom>
          <a:ln w="76200">
            <a:solidFill>
              <a:srgbClr val="D9F04E"/>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rot="197459" flipV="1">
            <a:off x="5480369" y="3525199"/>
            <a:ext cx="1586738" cy="1586738"/>
          </a:xfrm>
          <a:prstGeom prst="arc">
            <a:avLst/>
          </a:prstGeom>
          <a:ln w="762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nvGrpSpPr>
          <p:cNvPr id="72" name="Group 71"/>
          <p:cNvGrpSpPr/>
          <p:nvPr userDrawn="1"/>
        </p:nvGrpSpPr>
        <p:grpSpPr>
          <a:xfrm>
            <a:off x="1307011" y="1447800"/>
            <a:ext cx="5669280" cy="4014738"/>
            <a:chOff x="982887" y="1840239"/>
            <a:chExt cx="5669280" cy="4014738"/>
          </a:xfrm>
        </p:grpSpPr>
        <p:sp>
          <p:nvSpPr>
            <p:cNvPr id="4" name="Oval 3"/>
            <p:cNvSpPr/>
            <p:nvPr/>
          </p:nvSpPr>
          <p:spPr>
            <a:xfrm>
              <a:off x="982887" y="2531021"/>
              <a:ext cx="1295557" cy="1295558"/>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14" name="Oval 13"/>
            <p:cNvSpPr/>
            <p:nvPr/>
          </p:nvSpPr>
          <p:spPr>
            <a:xfrm>
              <a:off x="5292445" y="1840239"/>
              <a:ext cx="1352862" cy="1352862"/>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22" name="Oval 21"/>
            <p:cNvSpPr/>
            <p:nvPr/>
          </p:nvSpPr>
          <p:spPr>
            <a:xfrm flipH="1">
              <a:off x="1857426" y="4549701"/>
              <a:ext cx="1305276" cy="1305276"/>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sp>
          <p:nvSpPr>
            <p:cNvPr id="31" name="Oval 30"/>
            <p:cNvSpPr/>
            <p:nvPr/>
          </p:nvSpPr>
          <p:spPr>
            <a:xfrm>
              <a:off x="5277555" y="4013703"/>
              <a:ext cx="1374612" cy="1374612"/>
            </a:xfrm>
            <a:prstGeom prst="ellipse">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A4C83B"/>
                </a:solidFill>
              </a:endParaRPr>
            </a:p>
          </p:txBody>
        </p:sp>
      </p:grpSp>
      <p:sp>
        <p:nvSpPr>
          <p:cNvPr id="33" name="Rectangle 32"/>
          <p:cNvSpPr>
            <a:spLocks noChangeAspect="1"/>
          </p:cNvSpPr>
          <p:nvPr userDrawn="1"/>
        </p:nvSpPr>
        <p:spPr>
          <a:xfrm>
            <a:off x="852313" y="1589284"/>
            <a:ext cx="960119" cy="252000"/>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p:cNvSpPr>
            <a:spLocks noChangeAspect="1"/>
          </p:cNvSpPr>
          <p:nvPr userDrawn="1"/>
        </p:nvSpPr>
        <p:spPr>
          <a:xfrm>
            <a:off x="4504050" y="2762399"/>
            <a:ext cx="960119" cy="296942"/>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p:cNvSpPr>
            <a:spLocks noChangeAspect="1"/>
          </p:cNvSpPr>
          <p:nvPr userDrawn="1"/>
        </p:nvSpPr>
        <p:spPr>
          <a:xfrm>
            <a:off x="4424679" y="4681486"/>
            <a:ext cx="960119" cy="314389"/>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Rectangle 41"/>
          <p:cNvSpPr>
            <a:spLocks noChangeAspect="1"/>
          </p:cNvSpPr>
          <p:nvPr userDrawn="1"/>
        </p:nvSpPr>
        <p:spPr>
          <a:xfrm>
            <a:off x="924812" y="5067635"/>
            <a:ext cx="960119" cy="2520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Title 1"/>
          <p:cNvSpPr>
            <a:spLocks noGrp="1"/>
          </p:cNvSpPr>
          <p:nvPr userDrawn="1">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48" name="Text Placeholder 47"/>
          <p:cNvSpPr>
            <a:spLocks noGrp="1"/>
          </p:cNvSpPr>
          <p:nvPr userDrawn="1">
            <p:ph type="body" sz="quarter" idx="10" hasCustomPrompt="1"/>
          </p:nvPr>
        </p:nvSpPr>
        <p:spPr>
          <a:xfrm>
            <a:off x="859188" y="1581488"/>
            <a:ext cx="953244" cy="257730"/>
          </a:xfrm>
          <a:prstGeom prst="rect">
            <a:avLst/>
          </a:prstGeom>
        </p:spPr>
        <p:txBody>
          <a:bodyPr/>
          <a:lstStyle>
            <a:lvl1pPr marL="0" indent="0" algn="ctr">
              <a:buNone/>
              <a:defRPr sz="1600" b="1"/>
            </a:lvl1pPr>
          </a:lstStyle>
          <a:p>
            <a:pPr lvl="0"/>
            <a:r>
              <a:rPr lang="en-US" dirty="0" smtClean="0"/>
              <a:t>[Step]</a:t>
            </a:r>
            <a:endParaRPr lang="en-ZA" dirty="0"/>
          </a:p>
        </p:txBody>
      </p:sp>
      <p:sp>
        <p:nvSpPr>
          <p:cNvPr id="49" name="Text Placeholder 47"/>
          <p:cNvSpPr>
            <a:spLocks noGrp="1"/>
          </p:cNvSpPr>
          <p:nvPr userDrawn="1">
            <p:ph type="body" sz="quarter" idx="11" hasCustomPrompt="1"/>
          </p:nvPr>
        </p:nvSpPr>
        <p:spPr>
          <a:xfrm>
            <a:off x="4499873" y="2778831"/>
            <a:ext cx="953244" cy="257730"/>
          </a:xfrm>
          <a:prstGeom prst="rect">
            <a:avLst/>
          </a:prstGeom>
        </p:spPr>
        <p:txBody>
          <a:bodyPr/>
          <a:lstStyle>
            <a:lvl1pPr marL="0" indent="0" algn="ctr">
              <a:buNone/>
              <a:defRPr sz="1600" b="1"/>
            </a:lvl1pPr>
          </a:lstStyle>
          <a:p>
            <a:pPr lvl="0"/>
            <a:r>
              <a:rPr lang="en-US" dirty="0" smtClean="0"/>
              <a:t>[Step]</a:t>
            </a:r>
            <a:endParaRPr lang="en-ZA" dirty="0"/>
          </a:p>
        </p:txBody>
      </p:sp>
      <p:sp>
        <p:nvSpPr>
          <p:cNvPr id="50" name="Text Placeholder 47"/>
          <p:cNvSpPr>
            <a:spLocks noGrp="1"/>
          </p:cNvSpPr>
          <p:nvPr userDrawn="1">
            <p:ph type="body" sz="quarter" idx="12" hasCustomPrompt="1"/>
          </p:nvPr>
        </p:nvSpPr>
        <p:spPr>
          <a:xfrm>
            <a:off x="922899" y="5061905"/>
            <a:ext cx="953244" cy="257730"/>
          </a:xfrm>
          <a:prstGeom prst="rect">
            <a:avLst/>
          </a:prstGeom>
        </p:spPr>
        <p:txBody>
          <a:bodyPr/>
          <a:lstStyle>
            <a:lvl1pPr marL="0" indent="0" algn="ctr">
              <a:buNone/>
              <a:defRPr sz="1600" b="1"/>
            </a:lvl1pPr>
          </a:lstStyle>
          <a:p>
            <a:pPr lvl="0"/>
            <a:r>
              <a:rPr lang="en-US" dirty="0" smtClean="0"/>
              <a:t>[Step]</a:t>
            </a:r>
            <a:endParaRPr lang="en-ZA" dirty="0"/>
          </a:p>
        </p:txBody>
      </p:sp>
      <p:sp>
        <p:nvSpPr>
          <p:cNvPr id="51" name="Text Placeholder 47"/>
          <p:cNvSpPr>
            <a:spLocks noGrp="1"/>
          </p:cNvSpPr>
          <p:nvPr userDrawn="1">
            <p:ph type="body" sz="quarter" idx="13" hasCustomPrompt="1"/>
          </p:nvPr>
        </p:nvSpPr>
        <p:spPr>
          <a:xfrm>
            <a:off x="4445851" y="4692594"/>
            <a:ext cx="953244" cy="257730"/>
          </a:xfrm>
          <a:prstGeom prst="rect">
            <a:avLst/>
          </a:prstGeom>
        </p:spPr>
        <p:txBody>
          <a:bodyPr/>
          <a:lstStyle>
            <a:lvl1pPr marL="0" indent="0" algn="ctr">
              <a:buNone/>
              <a:defRPr sz="1600" b="1"/>
            </a:lvl1pPr>
          </a:lstStyle>
          <a:p>
            <a:pPr lvl="0"/>
            <a:r>
              <a:rPr lang="en-US" dirty="0" smtClean="0"/>
              <a:t>[Step]</a:t>
            </a:r>
            <a:endParaRPr lang="en-ZA" dirty="0"/>
          </a:p>
        </p:txBody>
      </p:sp>
      <p:sp>
        <p:nvSpPr>
          <p:cNvPr id="52" name="Text Placeholder 30"/>
          <p:cNvSpPr>
            <a:spLocks noGrp="1"/>
          </p:cNvSpPr>
          <p:nvPr userDrawn="1">
            <p:ph type="body" sz="quarter" idx="14" hasCustomPrompt="1"/>
          </p:nvPr>
        </p:nvSpPr>
        <p:spPr>
          <a:xfrm>
            <a:off x="261898" y="1853235"/>
            <a:ext cx="1824037" cy="332606"/>
          </a:xfrm>
          <a:prstGeom prst="rect">
            <a:avLst/>
          </a:prstGeom>
        </p:spPr>
        <p:txBody>
          <a:bodyPr/>
          <a:lstStyle>
            <a:lvl1pPr marL="0" indent="0" algn="ctr">
              <a:buNone/>
              <a:defRPr sz="2000" b="1" baseline="0"/>
            </a:lvl1pPr>
          </a:lstStyle>
          <a:p>
            <a:pPr lvl="0"/>
            <a:r>
              <a:rPr lang="en-US" dirty="0" smtClean="0"/>
              <a:t>[Description]</a:t>
            </a:r>
            <a:endParaRPr lang="en-ZA" dirty="0"/>
          </a:p>
        </p:txBody>
      </p:sp>
      <p:sp>
        <p:nvSpPr>
          <p:cNvPr id="53" name="Text Placeholder 30"/>
          <p:cNvSpPr>
            <a:spLocks noGrp="1"/>
          </p:cNvSpPr>
          <p:nvPr userDrawn="1">
            <p:ph type="body" sz="quarter" idx="15" hasCustomPrompt="1"/>
          </p:nvPr>
        </p:nvSpPr>
        <p:spPr>
          <a:xfrm>
            <a:off x="4029832" y="3069865"/>
            <a:ext cx="1824037" cy="399397"/>
          </a:xfrm>
          <a:prstGeom prst="rect">
            <a:avLst/>
          </a:prstGeom>
        </p:spPr>
        <p:txBody>
          <a:bodyPr/>
          <a:lstStyle>
            <a:lvl1pPr marL="0" indent="0" algn="ctr">
              <a:buNone/>
              <a:defRPr sz="2000" b="1" baseline="0"/>
            </a:lvl1pPr>
          </a:lstStyle>
          <a:p>
            <a:pPr lvl="0"/>
            <a:r>
              <a:rPr lang="en-US" dirty="0" smtClean="0"/>
              <a:t>[Description]</a:t>
            </a:r>
            <a:endParaRPr lang="en-ZA" dirty="0"/>
          </a:p>
        </p:txBody>
      </p:sp>
      <p:sp>
        <p:nvSpPr>
          <p:cNvPr id="55" name="Text Placeholder 30"/>
          <p:cNvSpPr>
            <a:spLocks noGrp="1"/>
          </p:cNvSpPr>
          <p:nvPr userDrawn="1">
            <p:ph type="body" sz="quarter" idx="17" hasCustomPrompt="1"/>
          </p:nvPr>
        </p:nvSpPr>
        <p:spPr>
          <a:xfrm>
            <a:off x="427465" y="5347010"/>
            <a:ext cx="1824037" cy="356551"/>
          </a:xfrm>
          <a:prstGeom prst="rect">
            <a:avLst/>
          </a:prstGeom>
        </p:spPr>
        <p:txBody>
          <a:bodyPr/>
          <a:lstStyle>
            <a:lvl1pPr marL="0" indent="0" algn="ctr">
              <a:buNone/>
              <a:defRPr sz="2000" b="1" baseline="0"/>
            </a:lvl1pPr>
          </a:lstStyle>
          <a:p>
            <a:pPr lvl="0"/>
            <a:r>
              <a:rPr lang="en-US" dirty="0" smtClean="0"/>
              <a:t>[Description]</a:t>
            </a:r>
            <a:endParaRPr lang="en-ZA" dirty="0"/>
          </a:p>
        </p:txBody>
      </p:sp>
      <p:sp>
        <p:nvSpPr>
          <p:cNvPr id="56" name="Text Placeholder 30"/>
          <p:cNvSpPr>
            <a:spLocks noGrp="1"/>
          </p:cNvSpPr>
          <p:nvPr userDrawn="1">
            <p:ph type="body" sz="quarter" idx="18" hasCustomPrompt="1"/>
          </p:nvPr>
        </p:nvSpPr>
        <p:spPr>
          <a:xfrm>
            <a:off x="3995901" y="5006984"/>
            <a:ext cx="1824037" cy="418352"/>
          </a:xfrm>
          <a:prstGeom prst="rect">
            <a:avLst/>
          </a:prstGeom>
        </p:spPr>
        <p:txBody>
          <a:bodyPr/>
          <a:lstStyle>
            <a:lvl1pPr marL="0" indent="0" algn="ctr">
              <a:buNone/>
              <a:defRPr sz="2000" b="1" baseline="0"/>
            </a:lvl1pPr>
          </a:lstStyle>
          <a:p>
            <a:pPr lvl="0"/>
            <a:r>
              <a:rPr lang="en-US" dirty="0" smtClean="0"/>
              <a:t>[Description]</a:t>
            </a:r>
            <a:endParaRPr lang="en-ZA" dirty="0"/>
          </a:p>
        </p:txBody>
      </p:sp>
      <p:sp>
        <p:nvSpPr>
          <p:cNvPr id="65" name="Picture Placeholder 64"/>
          <p:cNvSpPr>
            <a:spLocks noGrp="1"/>
          </p:cNvSpPr>
          <p:nvPr userDrawn="1">
            <p:ph type="pic" sz="quarter" idx="19"/>
          </p:nvPr>
        </p:nvSpPr>
        <p:spPr>
          <a:xfrm>
            <a:off x="1467124" y="2426961"/>
            <a:ext cx="914400" cy="762000"/>
          </a:xfrm>
          <a:prstGeom prst="rect">
            <a:avLst/>
          </a:prstGeom>
        </p:spPr>
        <p:txBody>
          <a:bodyPr/>
          <a:lstStyle/>
          <a:p>
            <a:endParaRPr lang="en-ZA"/>
          </a:p>
        </p:txBody>
      </p:sp>
      <p:sp>
        <p:nvSpPr>
          <p:cNvPr id="66" name="Picture Placeholder 64"/>
          <p:cNvSpPr>
            <a:spLocks noGrp="1"/>
          </p:cNvSpPr>
          <p:nvPr userDrawn="1">
            <p:ph type="pic" sz="quarter" idx="20"/>
          </p:nvPr>
        </p:nvSpPr>
        <p:spPr>
          <a:xfrm>
            <a:off x="5876178" y="1757582"/>
            <a:ext cx="914400" cy="762000"/>
          </a:xfrm>
          <a:prstGeom prst="rect">
            <a:avLst/>
          </a:prstGeom>
        </p:spPr>
        <p:txBody>
          <a:bodyPr/>
          <a:lstStyle/>
          <a:p>
            <a:endParaRPr lang="en-ZA" dirty="0"/>
          </a:p>
        </p:txBody>
      </p:sp>
      <p:sp>
        <p:nvSpPr>
          <p:cNvPr id="67" name="Picture Placeholder 64"/>
          <p:cNvSpPr>
            <a:spLocks noGrp="1"/>
          </p:cNvSpPr>
          <p:nvPr userDrawn="1">
            <p:ph type="pic" sz="quarter" idx="21"/>
          </p:nvPr>
        </p:nvSpPr>
        <p:spPr>
          <a:xfrm>
            <a:off x="5831785" y="3937568"/>
            <a:ext cx="914400" cy="762000"/>
          </a:xfrm>
          <a:prstGeom prst="rect">
            <a:avLst/>
          </a:prstGeom>
        </p:spPr>
        <p:txBody>
          <a:bodyPr/>
          <a:lstStyle/>
          <a:p>
            <a:endParaRPr lang="en-ZA" dirty="0"/>
          </a:p>
        </p:txBody>
      </p:sp>
      <p:sp>
        <p:nvSpPr>
          <p:cNvPr id="68" name="Picture Placeholder 64"/>
          <p:cNvSpPr>
            <a:spLocks noGrp="1"/>
          </p:cNvSpPr>
          <p:nvPr userDrawn="1">
            <p:ph type="pic" sz="quarter" idx="22"/>
          </p:nvPr>
        </p:nvSpPr>
        <p:spPr>
          <a:xfrm>
            <a:off x="2396313" y="4394174"/>
            <a:ext cx="914400" cy="762000"/>
          </a:xfrm>
          <a:prstGeom prst="rect">
            <a:avLst/>
          </a:prstGeom>
        </p:spPr>
        <p:txBody>
          <a:bodyPr/>
          <a:lstStyle/>
          <a:p>
            <a:endParaRPr lang="en-ZA" dirty="0"/>
          </a:p>
        </p:txBody>
      </p:sp>
    </p:spTree>
    <p:extLst>
      <p:ext uri="{BB962C8B-B14F-4D97-AF65-F5344CB8AC3E}">
        <p14:creationId xmlns:p14="http://schemas.microsoft.com/office/powerpoint/2010/main" val="77544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anim calcmode="lin" valueType="num">
                                      <p:cBhvr>
                                        <p:cTn id="7" dur="1000" fill="hold"/>
                                        <p:tgtEl>
                                          <p:spTgt spid="5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52">
                                            <p:txEl>
                                              <p:pRg st="0" end="0"/>
                                            </p:txEl>
                                          </p:spTgt>
                                        </p:tgtEl>
                                      </p:cBhvr>
                                    </p:animEffect>
                                    <p:anim calcmode="lin" valueType="num">
                                      <p:cBhvr>
                                        <p:cTn id="10" dur="1000" fill="hold"/>
                                        <p:tgtEl>
                                          <p:spTgt spid="52">
                                            <p:txEl>
                                              <p:pRg st="0" end="0"/>
                                            </p:txEl>
                                          </p:spTgt>
                                        </p:tgtEl>
                                        <p:attrNameLst>
                                          <p:attrName>ppt_x</p:attrName>
                                        </p:attrNameLst>
                                      </p:cBhvr>
                                      <p:tavLst>
                                        <p:tav tm="0">
                                          <p:val>
                                            <p:fltVal val="0.5"/>
                                          </p:val>
                                        </p:tav>
                                        <p:tav tm="100000">
                                          <p:val>
                                            <p:strVal val="#ppt_x"/>
                                          </p:val>
                                        </p:tav>
                                      </p:tavLst>
                                    </p:anim>
                                    <p:anim calcmode="lin" valueType="num">
                                      <p:cBhvr>
                                        <p:cTn id="11" dur="1000" fill="hold"/>
                                        <p:tgtEl>
                                          <p:spTgt spid="52">
                                            <p:txEl>
                                              <p:pRg st="0" end="0"/>
                                            </p:txEl>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53">
                                            <p:txEl>
                                              <p:pRg st="0" end="0"/>
                                            </p:txEl>
                                          </p:spTgt>
                                        </p:tgtEl>
                                        <p:attrNameLst>
                                          <p:attrName>style.visibility</p:attrName>
                                        </p:attrNameLst>
                                      </p:cBhvr>
                                      <p:to>
                                        <p:strVal val="visible"/>
                                      </p:to>
                                    </p:set>
                                    <p:anim calcmode="lin" valueType="num">
                                      <p:cBhvr>
                                        <p:cTn id="14" dur="1000" fill="hold"/>
                                        <p:tgtEl>
                                          <p:spTgt spid="5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53">
                                            <p:txEl>
                                              <p:pRg st="0" end="0"/>
                                            </p:txEl>
                                          </p:spTgt>
                                        </p:tgtEl>
                                        <p:attrNameLst>
                                          <p:attrName>ppt_h</p:attrName>
                                        </p:attrNameLst>
                                      </p:cBhvr>
                                      <p:tavLst>
                                        <p:tav tm="0">
                                          <p:val>
                                            <p:fltVal val="0"/>
                                          </p:val>
                                        </p:tav>
                                        <p:tav tm="100000">
                                          <p:val>
                                            <p:strVal val="#ppt_h"/>
                                          </p:val>
                                        </p:tav>
                                      </p:tavLst>
                                    </p:anim>
                                    <p:animEffect transition="in" filter="fade">
                                      <p:cBhvr>
                                        <p:cTn id="16" dur="1000"/>
                                        <p:tgtEl>
                                          <p:spTgt spid="53">
                                            <p:txEl>
                                              <p:pRg st="0" end="0"/>
                                            </p:txEl>
                                          </p:spTgt>
                                        </p:tgtEl>
                                      </p:cBhvr>
                                    </p:animEffect>
                                    <p:anim calcmode="lin" valueType="num">
                                      <p:cBhvr>
                                        <p:cTn id="17" dur="1000" fill="hold"/>
                                        <p:tgtEl>
                                          <p:spTgt spid="53">
                                            <p:txEl>
                                              <p:pRg st="0" end="0"/>
                                            </p:txEl>
                                          </p:spTgt>
                                        </p:tgtEl>
                                        <p:attrNameLst>
                                          <p:attrName>ppt_x</p:attrName>
                                        </p:attrNameLst>
                                      </p:cBhvr>
                                      <p:tavLst>
                                        <p:tav tm="0">
                                          <p:val>
                                            <p:fltVal val="0.5"/>
                                          </p:val>
                                        </p:tav>
                                        <p:tav tm="100000">
                                          <p:val>
                                            <p:strVal val="#ppt_x"/>
                                          </p:val>
                                        </p:tav>
                                      </p:tavLst>
                                    </p:anim>
                                    <p:anim calcmode="lin" valueType="num">
                                      <p:cBhvr>
                                        <p:cTn id="18" dur="1000" fill="hold"/>
                                        <p:tgtEl>
                                          <p:spTgt spid="5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55">
                                            <p:txEl>
                                              <p:pRg st="0" end="0"/>
                                            </p:txEl>
                                          </p:spTgt>
                                        </p:tgtEl>
                                        <p:attrNameLst>
                                          <p:attrName>style.visibility</p:attrName>
                                        </p:attrNameLst>
                                      </p:cBhvr>
                                      <p:to>
                                        <p:strVal val="visible"/>
                                      </p:to>
                                    </p:set>
                                    <p:anim calcmode="lin" valueType="num">
                                      <p:cBhvr>
                                        <p:cTn id="21" dur="1000" fill="hold"/>
                                        <p:tgtEl>
                                          <p:spTgt spid="55">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5">
                                            <p:txEl>
                                              <p:pRg st="0" end="0"/>
                                            </p:txEl>
                                          </p:spTgt>
                                        </p:tgtEl>
                                        <p:attrNameLst>
                                          <p:attrName>ppt_h</p:attrName>
                                        </p:attrNameLst>
                                      </p:cBhvr>
                                      <p:tavLst>
                                        <p:tav tm="0">
                                          <p:val>
                                            <p:fltVal val="0"/>
                                          </p:val>
                                        </p:tav>
                                        <p:tav tm="100000">
                                          <p:val>
                                            <p:strVal val="#ppt_h"/>
                                          </p:val>
                                        </p:tav>
                                      </p:tavLst>
                                    </p:anim>
                                    <p:animEffect transition="in" filter="fade">
                                      <p:cBhvr>
                                        <p:cTn id="23" dur="1000"/>
                                        <p:tgtEl>
                                          <p:spTgt spid="55">
                                            <p:txEl>
                                              <p:pRg st="0" end="0"/>
                                            </p:txEl>
                                          </p:spTgt>
                                        </p:tgtEl>
                                      </p:cBhvr>
                                    </p:animEffect>
                                    <p:anim calcmode="lin" valueType="num">
                                      <p:cBhvr>
                                        <p:cTn id="24" dur="1000" fill="hold"/>
                                        <p:tgtEl>
                                          <p:spTgt spid="55">
                                            <p:txEl>
                                              <p:pRg st="0" end="0"/>
                                            </p:txEl>
                                          </p:spTgt>
                                        </p:tgtEl>
                                        <p:attrNameLst>
                                          <p:attrName>ppt_x</p:attrName>
                                        </p:attrNameLst>
                                      </p:cBhvr>
                                      <p:tavLst>
                                        <p:tav tm="0">
                                          <p:val>
                                            <p:fltVal val="0.5"/>
                                          </p:val>
                                        </p:tav>
                                        <p:tav tm="100000">
                                          <p:val>
                                            <p:strVal val="#ppt_x"/>
                                          </p:val>
                                        </p:tav>
                                      </p:tavLst>
                                    </p:anim>
                                    <p:anim calcmode="lin" valueType="num">
                                      <p:cBhvr>
                                        <p:cTn id="25" dur="1000" fill="hold"/>
                                        <p:tgtEl>
                                          <p:spTgt spid="55">
                                            <p:txEl>
                                              <p:pRg st="0" end="0"/>
                                            </p:txEl>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56">
                                            <p:txEl>
                                              <p:pRg st="0" end="0"/>
                                            </p:txEl>
                                          </p:spTgt>
                                        </p:tgtEl>
                                        <p:attrNameLst>
                                          <p:attrName>style.visibility</p:attrName>
                                        </p:attrNameLst>
                                      </p:cBhvr>
                                      <p:to>
                                        <p:strVal val="visible"/>
                                      </p:to>
                                    </p:set>
                                    <p:anim calcmode="lin" valueType="num">
                                      <p:cBhvr>
                                        <p:cTn id="28" dur="10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30" dur="1000"/>
                                        <p:tgtEl>
                                          <p:spTgt spid="56">
                                            <p:txEl>
                                              <p:pRg st="0" end="0"/>
                                            </p:txEl>
                                          </p:spTgt>
                                        </p:tgtEl>
                                      </p:cBhvr>
                                    </p:animEffect>
                                    <p:anim calcmode="lin" valueType="num">
                                      <p:cBhvr>
                                        <p:cTn id="31" dur="1000" fill="hold"/>
                                        <p:tgtEl>
                                          <p:spTgt spid="56">
                                            <p:txEl>
                                              <p:pRg st="0" end="0"/>
                                            </p:txEl>
                                          </p:spTgt>
                                        </p:tgtEl>
                                        <p:attrNameLst>
                                          <p:attrName>ppt_x</p:attrName>
                                        </p:attrNameLst>
                                      </p:cBhvr>
                                      <p:tavLst>
                                        <p:tav tm="0">
                                          <p:val>
                                            <p:fltVal val="0.5"/>
                                          </p:val>
                                        </p:tav>
                                        <p:tav tm="100000">
                                          <p:val>
                                            <p:strVal val="#ppt_x"/>
                                          </p:val>
                                        </p:tav>
                                      </p:tavLst>
                                    </p:anim>
                                    <p:anim calcmode="lin" valueType="num">
                                      <p:cBhvr>
                                        <p:cTn id="32" dur="1000" fill="hold"/>
                                        <p:tgtEl>
                                          <p:spTgt spid="56">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fltVal val="0"/>
                                          </p:val>
                                        </p:tav>
                                        <p:tav tm="100000">
                                          <p:val>
                                            <p:strVal val="#ppt_w"/>
                                          </p:val>
                                        </p:tav>
                                      </p:tavLst>
                                    </p:anim>
                                    <p:anim calcmode="lin" valueType="num">
                                      <p:cBhvr>
                                        <p:cTn id="36" dur="1000" fill="hold"/>
                                        <p:tgtEl>
                                          <p:spTgt spid="6"/>
                                        </p:tgtEl>
                                        <p:attrNameLst>
                                          <p:attrName>ppt_h</p:attrName>
                                        </p:attrNameLst>
                                      </p:cBhvr>
                                      <p:tavLst>
                                        <p:tav tm="0">
                                          <p:val>
                                            <p:fltVal val="0"/>
                                          </p:val>
                                        </p:tav>
                                        <p:tav tm="100000">
                                          <p:val>
                                            <p:strVal val="#ppt_h"/>
                                          </p:val>
                                        </p:tav>
                                      </p:tavLst>
                                    </p:anim>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fltVal val="0.5"/>
                                          </p:val>
                                        </p:tav>
                                        <p:tav tm="100000">
                                          <p:val>
                                            <p:strVal val="#ppt_x"/>
                                          </p:val>
                                        </p:tav>
                                      </p:tavLst>
                                    </p:anim>
                                    <p:anim calcmode="lin" valueType="num">
                                      <p:cBhvr>
                                        <p:cTn id="39" dur="1000" fill="hold"/>
                                        <p:tgtEl>
                                          <p:spTgt spid="6"/>
                                        </p:tgtEl>
                                        <p:attrNameLst>
                                          <p:attrName>ppt_y</p:attrName>
                                        </p:attrNameLst>
                                      </p:cBhvr>
                                      <p:tavLst>
                                        <p:tav tm="0">
                                          <p:val>
                                            <p:fltVal val="0.5"/>
                                          </p:val>
                                        </p:tav>
                                        <p:tav tm="100000">
                                          <p:val>
                                            <p:strVal val="#ppt_y"/>
                                          </p:val>
                                        </p:tav>
                                      </p:tavLst>
                                    </p:anim>
                                  </p:childTnLst>
                                </p:cTn>
                              </p:par>
                              <p:par>
                                <p:cTn id="40" presetID="53" presetClass="entr" presetSubtype="528"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fltVal val="0"/>
                                          </p:val>
                                        </p:tav>
                                        <p:tav tm="100000">
                                          <p:val>
                                            <p:strVal val="#ppt_w"/>
                                          </p:val>
                                        </p:tav>
                                      </p:tavLst>
                                    </p:anim>
                                    <p:anim calcmode="lin" valueType="num">
                                      <p:cBhvr>
                                        <p:cTn id="43" dur="1000" fill="hold"/>
                                        <p:tgtEl>
                                          <p:spTgt spid="7"/>
                                        </p:tgtEl>
                                        <p:attrNameLst>
                                          <p:attrName>ppt_h</p:attrName>
                                        </p:attrNameLst>
                                      </p:cBhvr>
                                      <p:tavLst>
                                        <p:tav tm="0">
                                          <p:val>
                                            <p:fltVal val="0"/>
                                          </p:val>
                                        </p:tav>
                                        <p:tav tm="100000">
                                          <p:val>
                                            <p:strVal val="#ppt_h"/>
                                          </p:val>
                                        </p:tav>
                                      </p:tavLst>
                                    </p:anim>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fltVal val="0.5"/>
                                          </p:val>
                                        </p:tav>
                                        <p:tav tm="100000">
                                          <p:val>
                                            <p:strVal val="#ppt_x"/>
                                          </p:val>
                                        </p:tav>
                                      </p:tavLst>
                                    </p:anim>
                                    <p:anim calcmode="lin" valueType="num">
                                      <p:cBhvr>
                                        <p:cTn id="46" dur="1000" fill="hold"/>
                                        <p:tgtEl>
                                          <p:spTgt spid="7"/>
                                        </p:tgtEl>
                                        <p:attrNameLst>
                                          <p:attrName>ppt_y</p:attrName>
                                        </p:attrNameLst>
                                      </p:cBhvr>
                                      <p:tavLst>
                                        <p:tav tm="0">
                                          <p:val>
                                            <p:fltVal val="0.5"/>
                                          </p:val>
                                        </p:tav>
                                        <p:tav tm="100000">
                                          <p:val>
                                            <p:strVal val="#ppt_y"/>
                                          </p:val>
                                        </p:tav>
                                      </p:tavLst>
                                    </p:anim>
                                  </p:childTnLst>
                                </p:cTn>
                              </p:par>
                              <p:par>
                                <p:cTn id="47" presetID="53" presetClass="entr" presetSubtype="52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fltVal val="0.5"/>
                                          </p:val>
                                        </p:tav>
                                        <p:tav tm="100000">
                                          <p:val>
                                            <p:strVal val="#ppt_x"/>
                                          </p:val>
                                        </p:tav>
                                      </p:tavLst>
                                    </p:anim>
                                    <p:anim calcmode="lin" valueType="num">
                                      <p:cBhvr>
                                        <p:cTn id="53" dur="1000" fill="hold"/>
                                        <p:tgtEl>
                                          <p:spTgt spid="8"/>
                                        </p:tgtEl>
                                        <p:attrNameLst>
                                          <p:attrName>ppt_y</p:attrName>
                                        </p:attrNameLst>
                                      </p:cBhvr>
                                      <p:tavLst>
                                        <p:tav tm="0">
                                          <p:val>
                                            <p:fltVal val="0.5"/>
                                          </p:val>
                                        </p:tav>
                                        <p:tav tm="100000">
                                          <p:val>
                                            <p:strVal val="#ppt_y"/>
                                          </p:val>
                                        </p:tav>
                                      </p:tavLst>
                                    </p:anim>
                                  </p:childTnLst>
                                </p:cTn>
                              </p:par>
                              <p:par>
                                <p:cTn id="54" presetID="53" presetClass="entr" presetSubtype="528"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1000" fill="hold"/>
                                        <p:tgtEl>
                                          <p:spTgt spid="9"/>
                                        </p:tgtEl>
                                        <p:attrNameLst>
                                          <p:attrName>ppt_w</p:attrName>
                                        </p:attrNameLst>
                                      </p:cBhvr>
                                      <p:tavLst>
                                        <p:tav tm="0">
                                          <p:val>
                                            <p:fltVal val="0"/>
                                          </p:val>
                                        </p:tav>
                                        <p:tav tm="100000">
                                          <p:val>
                                            <p:strVal val="#ppt_w"/>
                                          </p:val>
                                        </p:tav>
                                      </p:tavLst>
                                    </p:anim>
                                    <p:anim calcmode="lin" valueType="num">
                                      <p:cBhvr>
                                        <p:cTn id="57" dur="1000" fill="hold"/>
                                        <p:tgtEl>
                                          <p:spTgt spid="9"/>
                                        </p:tgtEl>
                                        <p:attrNameLst>
                                          <p:attrName>ppt_h</p:attrName>
                                        </p:attrNameLst>
                                      </p:cBhvr>
                                      <p:tavLst>
                                        <p:tav tm="0">
                                          <p:val>
                                            <p:fltVal val="0"/>
                                          </p:val>
                                        </p:tav>
                                        <p:tav tm="100000">
                                          <p:val>
                                            <p:strVal val="#ppt_h"/>
                                          </p:val>
                                        </p:tav>
                                      </p:tavLst>
                                    </p:anim>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fltVal val="0.5"/>
                                          </p:val>
                                        </p:tav>
                                        <p:tav tm="100000">
                                          <p:val>
                                            <p:strVal val="#ppt_x"/>
                                          </p:val>
                                        </p:tav>
                                      </p:tavLst>
                                    </p:anim>
                                    <p:anim calcmode="lin" valueType="num">
                                      <p:cBhvr>
                                        <p:cTn id="60" dur="1000" fill="hold"/>
                                        <p:tgtEl>
                                          <p:spTgt spid="9"/>
                                        </p:tgtEl>
                                        <p:attrNameLst>
                                          <p:attrName>ppt_y</p:attrName>
                                        </p:attrNameLst>
                                      </p:cBhvr>
                                      <p:tavLst>
                                        <p:tav tm="0">
                                          <p:val>
                                            <p:fltVal val="0.5"/>
                                          </p:val>
                                        </p:tav>
                                        <p:tav tm="100000">
                                          <p:val>
                                            <p:strVal val="#ppt_y"/>
                                          </p:val>
                                        </p:tav>
                                      </p:tavLst>
                                    </p:anim>
                                  </p:childTnLst>
                                </p:cTn>
                              </p:par>
                              <p:par>
                                <p:cTn id="61" presetID="53" presetClass="entr" presetSubtype="528"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fltVal val="0"/>
                                          </p:val>
                                        </p:tav>
                                        <p:tav tm="100000">
                                          <p:val>
                                            <p:strVal val="#ppt_w"/>
                                          </p:val>
                                        </p:tav>
                                      </p:tavLst>
                                    </p:anim>
                                    <p:anim calcmode="lin" valueType="num">
                                      <p:cBhvr>
                                        <p:cTn id="64" dur="1000" fill="hold"/>
                                        <p:tgtEl>
                                          <p:spTgt spid="10"/>
                                        </p:tgtEl>
                                        <p:attrNameLst>
                                          <p:attrName>ppt_h</p:attrName>
                                        </p:attrNameLst>
                                      </p:cBhvr>
                                      <p:tavLst>
                                        <p:tav tm="0">
                                          <p:val>
                                            <p:fltVal val="0"/>
                                          </p:val>
                                        </p:tav>
                                        <p:tav tm="100000">
                                          <p:val>
                                            <p:strVal val="#ppt_h"/>
                                          </p:val>
                                        </p:tav>
                                      </p:tavLst>
                                    </p:anim>
                                    <p:animEffect transition="in" filter="fade">
                                      <p:cBhvr>
                                        <p:cTn id="65" dur="1000"/>
                                        <p:tgtEl>
                                          <p:spTgt spid="10"/>
                                        </p:tgtEl>
                                      </p:cBhvr>
                                    </p:animEffect>
                                    <p:anim calcmode="lin" valueType="num">
                                      <p:cBhvr>
                                        <p:cTn id="66" dur="1000" fill="hold"/>
                                        <p:tgtEl>
                                          <p:spTgt spid="10"/>
                                        </p:tgtEl>
                                        <p:attrNameLst>
                                          <p:attrName>ppt_x</p:attrName>
                                        </p:attrNameLst>
                                      </p:cBhvr>
                                      <p:tavLst>
                                        <p:tav tm="0">
                                          <p:val>
                                            <p:fltVal val="0.5"/>
                                          </p:val>
                                        </p:tav>
                                        <p:tav tm="100000">
                                          <p:val>
                                            <p:strVal val="#ppt_x"/>
                                          </p:val>
                                        </p:tav>
                                      </p:tavLst>
                                    </p:anim>
                                    <p:anim calcmode="lin" valueType="num">
                                      <p:cBhvr>
                                        <p:cTn id="67" dur="1000" fill="hold"/>
                                        <p:tgtEl>
                                          <p:spTgt spid="10"/>
                                        </p:tgtEl>
                                        <p:attrNameLst>
                                          <p:attrName>ppt_y</p:attrName>
                                        </p:attrNameLst>
                                      </p:cBhvr>
                                      <p:tavLst>
                                        <p:tav tm="0">
                                          <p:val>
                                            <p:fltVal val="0.5"/>
                                          </p:val>
                                        </p:tav>
                                        <p:tav tm="100000">
                                          <p:val>
                                            <p:strVal val="#ppt_y"/>
                                          </p:val>
                                        </p:tav>
                                      </p:tavLst>
                                    </p:anim>
                                  </p:childTnLst>
                                </p:cTn>
                              </p:par>
                              <p:par>
                                <p:cTn id="68" presetID="53" presetClass="entr" presetSubtype="528" fill="hold"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fltVal val="0.5"/>
                                          </p:val>
                                        </p:tav>
                                        <p:tav tm="100000">
                                          <p:val>
                                            <p:strVal val="#ppt_x"/>
                                          </p:val>
                                        </p:tav>
                                      </p:tavLst>
                                    </p:anim>
                                    <p:anim calcmode="lin" valueType="num">
                                      <p:cBhvr>
                                        <p:cTn id="74" dur="1000" fill="hold"/>
                                        <p:tgtEl>
                                          <p:spTgt spid="11"/>
                                        </p:tgtEl>
                                        <p:attrNameLst>
                                          <p:attrName>ppt_y</p:attrName>
                                        </p:attrNameLst>
                                      </p:cBhvr>
                                      <p:tavLst>
                                        <p:tav tm="0">
                                          <p:val>
                                            <p:fltVal val="0.5"/>
                                          </p:val>
                                        </p:tav>
                                        <p:tav tm="100000">
                                          <p:val>
                                            <p:strVal val="#ppt_y"/>
                                          </p:val>
                                        </p:tav>
                                      </p:tavLst>
                                    </p:anim>
                                  </p:childTnLst>
                                </p:cTn>
                              </p:par>
                              <p:par>
                                <p:cTn id="75" presetID="53" presetClass="entr" presetSubtype="528"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1000" fill="hold"/>
                                        <p:tgtEl>
                                          <p:spTgt spid="12"/>
                                        </p:tgtEl>
                                        <p:attrNameLst>
                                          <p:attrName>ppt_w</p:attrName>
                                        </p:attrNameLst>
                                      </p:cBhvr>
                                      <p:tavLst>
                                        <p:tav tm="0">
                                          <p:val>
                                            <p:fltVal val="0"/>
                                          </p:val>
                                        </p:tav>
                                        <p:tav tm="100000">
                                          <p:val>
                                            <p:strVal val="#ppt_w"/>
                                          </p:val>
                                        </p:tav>
                                      </p:tavLst>
                                    </p:anim>
                                    <p:anim calcmode="lin" valueType="num">
                                      <p:cBhvr>
                                        <p:cTn id="78" dur="1000" fill="hold"/>
                                        <p:tgtEl>
                                          <p:spTgt spid="12"/>
                                        </p:tgtEl>
                                        <p:attrNameLst>
                                          <p:attrName>ppt_h</p:attrName>
                                        </p:attrNameLst>
                                      </p:cBhvr>
                                      <p:tavLst>
                                        <p:tav tm="0">
                                          <p:val>
                                            <p:fltVal val="0"/>
                                          </p:val>
                                        </p:tav>
                                        <p:tav tm="100000">
                                          <p:val>
                                            <p:strVal val="#ppt_h"/>
                                          </p:val>
                                        </p:tav>
                                      </p:tavLst>
                                    </p:anim>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fltVal val="0.5"/>
                                          </p:val>
                                        </p:tav>
                                        <p:tav tm="100000">
                                          <p:val>
                                            <p:strVal val="#ppt_x"/>
                                          </p:val>
                                        </p:tav>
                                      </p:tavLst>
                                    </p:anim>
                                    <p:anim calcmode="lin" valueType="num">
                                      <p:cBhvr>
                                        <p:cTn id="81" dur="1000" fill="hold"/>
                                        <p:tgtEl>
                                          <p:spTgt spid="12"/>
                                        </p:tgtEl>
                                        <p:attrNameLst>
                                          <p:attrName>ppt_y</p:attrName>
                                        </p:attrNameLst>
                                      </p:cBhvr>
                                      <p:tavLst>
                                        <p:tav tm="0">
                                          <p:val>
                                            <p:fltVal val="0.5"/>
                                          </p:val>
                                        </p:tav>
                                        <p:tav tm="100000">
                                          <p:val>
                                            <p:strVal val="#ppt_y"/>
                                          </p:val>
                                        </p:tav>
                                      </p:tavLst>
                                    </p:anim>
                                  </p:childTnLst>
                                </p:cTn>
                              </p:par>
                              <p:par>
                                <p:cTn id="82" presetID="53" presetClass="entr" presetSubtype="528" fill="hold" nodeType="with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1000" fill="hold"/>
                                        <p:tgtEl>
                                          <p:spTgt spid="16"/>
                                        </p:tgtEl>
                                        <p:attrNameLst>
                                          <p:attrName>ppt_w</p:attrName>
                                        </p:attrNameLst>
                                      </p:cBhvr>
                                      <p:tavLst>
                                        <p:tav tm="0">
                                          <p:val>
                                            <p:fltVal val="0"/>
                                          </p:val>
                                        </p:tav>
                                        <p:tav tm="100000">
                                          <p:val>
                                            <p:strVal val="#ppt_w"/>
                                          </p:val>
                                        </p:tav>
                                      </p:tavLst>
                                    </p:anim>
                                    <p:anim calcmode="lin" valueType="num">
                                      <p:cBhvr>
                                        <p:cTn id="85" dur="1000" fill="hold"/>
                                        <p:tgtEl>
                                          <p:spTgt spid="16"/>
                                        </p:tgtEl>
                                        <p:attrNameLst>
                                          <p:attrName>ppt_h</p:attrName>
                                        </p:attrNameLst>
                                      </p:cBhvr>
                                      <p:tavLst>
                                        <p:tav tm="0">
                                          <p:val>
                                            <p:fltVal val="0"/>
                                          </p:val>
                                        </p:tav>
                                        <p:tav tm="100000">
                                          <p:val>
                                            <p:strVal val="#ppt_h"/>
                                          </p:val>
                                        </p:tav>
                                      </p:tavLst>
                                    </p:anim>
                                    <p:animEffect transition="in" filter="fade">
                                      <p:cBhvr>
                                        <p:cTn id="86" dur="1000"/>
                                        <p:tgtEl>
                                          <p:spTgt spid="16"/>
                                        </p:tgtEl>
                                      </p:cBhvr>
                                    </p:animEffect>
                                    <p:anim calcmode="lin" valueType="num">
                                      <p:cBhvr>
                                        <p:cTn id="87" dur="1000" fill="hold"/>
                                        <p:tgtEl>
                                          <p:spTgt spid="16"/>
                                        </p:tgtEl>
                                        <p:attrNameLst>
                                          <p:attrName>ppt_x</p:attrName>
                                        </p:attrNameLst>
                                      </p:cBhvr>
                                      <p:tavLst>
                                        <p:tav tm="0">
                                          <p:val>
                                            <p:fltVal val="0.5"/>
                                          </p:val>
                                        </p:tav>
                                        <p:tav tm="100000">
                                          <p:val>
                                            <p:strVal val="#ppt_x"/>
                                          </p:val>
                                        </p:tav>
                                      </p:tavLst>
                                    </p:anim>
                                    <p:anim calcmode="lin" valueType="num">
                                      <p:cBhvr>
                                        <p:cTn id="88" dur="1000" fill="hold"/>
                                        <p:tgtEl>
                                          <p:spTgt spid="16"/>
                                        </p:tgtEl>
                                        <p:attrNameLst>
                                          <p:attrName>ppt_y</p:attrName>
                                        </p:attrNameLst>
                                      </p:cBhvr>
                                      <p:tavLst>
                                        <p:tav tm="0">
                                          <p:val>
                                            <p:fltVal val="0.5"/>
                                          </p:val>
                                        </p:tav>
                                        <p:tav tm="100000">
                                          <p:val>
                                            <p:strVal val="#ppt_y"/>
                                          </p:val>
                                        </p:tav>
                                      </p:tavLst>
                                    </p:anim>
                                  </p:childTnLst>
                                </p:cTn>
                              </p:par>
                              <p:par>
                                <p:cTn id="89" presetID="53" presetClass="entr" presetSubtype="528" fill="hold" nodeType="withEffect">
                                  <p:stCondLst>
                                    <p:cond delay="0"/>
                                  </p:stCondLst>
                                  <p:childTnLst>
                                    <p:set>
                                      <p:cBhvr>
                                        <p:cTn id="90" dur="1" fill="hold">
                                          <p:stCondLst>
                                            <p:cond delay="0"/>
                                          </p:stCondLst>
                                        </p:cTn>
                                        <p:tgtEl>
                                          <p:spTgt spid="17"/>
                                        </p:tgtEl>
                                        <p:attrNameLst>
                                          <p:attrName>style.visibility</p:attrName>
                                        </p:attrNameLst>
                                      </p:cBhvr>
                                      <p:to>
                                        <p:strVal val="visible"/>
                                      </p:to>
                                    </p:set>
                                    <p:anim calcmode="lin" valueType="num">
                                      <p:cBhvr>
                                        <p:cTn id="91" dur="1000" fill="hold"/>
                                        <p:tgtEl>
                                          <p:spTgt spid="17"/>
                                        </p:tgtEl>
                                        <p:attrNameLst>
                                          <p:attrName>ppt_w</p:attrName>
                                        </p:attrNameLst>
                                      </p:cBhvr>
                                      <p:tavLst>
                                        <p:tav tm="0">
                                          <p:val>
                                            <p:fltVal val="0"/>
                                          </p:val>
                                        </p:tav>
                                        <p:tav tm="100000">
                                          <p:val>
                                            <p:strVal val="#ppt_w"/>
                                          </p:val>
                                        </p:tav>
                                      </p:tavLst>
                                    </p:anim>
                                    <p:anim calcmode="lin" valueType="num">
                                      <p:cBhvr>
                                        <p:cTn id="92" dur="1000" fill="hold"/>
                                        <p:tgtEl>
                                          <p:spTgt spid="17"/>
                                        </p:tgtEl>
                                        <p:attrNameLst>
                                          <p:attrName>ppt_h</p:attrName>
                                        </p:attrNameLst>
                                      </p:cBhvr>
                                      <p:tavLst>
                                        <p:tav tm="0">
                                          <p:val>
                                            <p:fltVal val="0"/>
                                          </p:val>
                                        </p:tav>
                                        <p:tav tm="100000">
                                          <p:val>
                                            <p:strVal val="#ppt_h"/>
                                          </p:val>
                                        </p:tav>
                                      </p:tavLst>
                                    </p:anim>
                                    <p:animEffect transition="in" filter="fade">
                                      <p:cBhvr>
                                        <p:cTn id="93" dur="1000"/>
                                        <p:tgtEl>
                                          <p:spTgt spid="17"/>
                                        </p:tgtEl>
                                      </p:cBhvr>
                                    </p:animEffect>
                                    <p:anim calcmode="lin" valueType="num">
                                      <p:cBhvr>
                                        <p:cTn id="94" dur="1000" fill="hold"/>
                                        <p:tgtEl>
                                          <p:spTgt spid="17"/>
                                        </p:tgtEl>
                                        <p:attrNameLst>
                                          <p:attrName>ppt_x</p:attrName>
                                        </p:attrNameLst>
                                      </p:cBhvr>
                                      <p:tavLst>
                                        <p:tav tm="0">
                                          <p:val>
                                            <p:fltVal val="0.5"/>
                                          </p:val>
                                        </p:tav>
                                        <p:tav tm="100000">
                                          <p:val>
                                            <p:strVal val="#ppt_x"/>
                                          </p:val>
                                        </p:tav>
                                      </p:tavLst>
                                    </p:anim>
                                    <p:anim calcmode="lin" valueType="num">
                                      <p:cBhvr>
                                        <p:cTn id="95" dur="1000" fill="hold"/>
                                        <p:tgtEl>
                                          <p:spTgt spid="17"/>
                                        </p:tgtEl>
                                        <p:attrNameLst>
                                          <p:attrName>ppt_y</p:attrName>
                                        </p:attrNameLst>
                                      </p:cBhvr>
                                      <p:tavLst>
                                        <p:tav tm="0">
                                          <p:val>
                                            <p:fltVal val="0.5"/>
                                          </p:val>
                                        </p:tav>
                                        <p:tav tm="100000">
                                          <p:val>
                                            <p:strVal val="#ppt_y"/>
                                          </p:val>
                                        </p:tav>
                                      </p:tavLst>
                                    </p:anim>
                                  </p:childTnLst>
                                </p:cTn>
                              </p:par>
                              <p:par>
                                <p:cTn id="96" presetID="53" presetClass="entr" presetSubtype="528" fill="hold" nodeType="with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p:cTn id="98" dur="1000" fill="hold"/>
                                        <p:tgtEl>
                                          <p:spTgt spid="18"/>
                                        </p:tgtEl>
                                        <p:attrNameLst>
                                          <p:attrName>ppt_w</p:attrName>
                                        </p:attrNameLst>
                                      </p:cBhvr>
                                      <p:tavLst>
                                        <p:tav tm="0">
                                          <p:val>
                                            <p:fltVal val="0"/>
                                          </p:val>
                                        </p:tav>
                                        <p:tav tm="100000">
                                          <p:val>
                                            <p:strVal val="#ppt_w"/>
                                          </p:val>
                                        </p:tav>
                                      </p:tavLst>
                                    </p:anim>
                                    <p:anim calcmode="lin" valueType="num">
                                      <p:cBhvr>
                                        <p:cTn id="99" dur="1000" fill="hold"/>
                                        <p:tgtEl>
                                          <p:spTgt spid="18"/>
                                        </p:tgtEl>
                                        <p:attrNameLst>
                                          <p:attrName>ppt_h</p:attrName>
                                        </p:attrNameLst>
                                      </p:cBhvr>
                                      <p:tavLst>
                                        <p:tav tm="0">
                                          <p:val>
                                            <p:fltVal val="0"/>
                                          </p:val>
                                        </p:tav>
                                        <p:tav tm="100000">
                                          <p:val>
                                            <p:strVal val="#ppt_h"/>
                                          </p:val>
                                        </p:tav>
                                      </p:tavLst>
                                    </p:anim>
                                    <p:animEffect transition="in" filter="fade">
                                      <p:cBhvr>
                                        <p:cTn id="100" dur="1000"/>
                                        <p:tgtEl>
                                          <p:spTgt spid="18"/>
                                        </p:tgtEl>
                                      </p:cBhvr>
                                    </p:animEffect>
                                    <p:anim calcmode="lin" valueType="num">
                                      <p:cBhvr>
                                        <p:cTn id="101" dur="1000" fill="hold"/>
                                        <p:tgtEl>
                                          <p:spTgt spid="18"/>
                                        </p:tgtEl>
                                        <p:attrNameLst>
                                          <p:attrName>ppt_x</p:attrName>
                                        </p:attrNameLst>
                                      </p:cBhvr>
                                      <p:tavLst>
                                        <p:tav tm="0">
                                          <p:val>
                                            <p:fltVal val="0.5"/>
                                          </p:val>
                                        </p:tav>
                                        <p:tav tm="100000">
                                          <p:val>
                                            <p:strVal val="#ppt_x"/>
                                          </p:val>
                                        </p:tav>
                                      </p:tavLst>
                                    </p:anim>
                                    <p:anim calcmode="lin" valueType="num">
                                      <p:cBhvr>
                                        <p:cTn id="102" dur="1000" fill="hold"/>
                                        <p:tgtEl>
                                          <p:spTgt spid="18"/>
                                        </p:tgtEl>
                                        <p:attrNameLst>
                                          <p:attrName>ppt_y</p:attrName>
                                        </p:attrNameLst>
                                      </p:cBhvr>
                                      <p:tavLst>
                                        <p:tav tm="0">
                                          <p:val>
                                            <p:fltVal val="0.5"/>
                                          </p:val>
                                        </p:tav>
                                        <p:tav tm="100000">
                                          <p:val>
                                            <p:strVal val="#ppt_y"/>
                                          </p:val>
                                        </p:tav>
                                      </p:tavLst>
                                    </p:anim>
                                  </p:childTnLst>
                                </p:cTn>
                              </p:par>
                              <p:par>
                                <p:cTn id="103" presetID="53" presetClass="entr" presetSubtype="528"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 calcmode="lin" valueType="num">
                                      <p:cBhvr>
                                        <p:cTn id="105" dur="1000" fill="hold"/>
                                        <p:tgtEl>
                                          <p:spTgt spid="19"/>
                                        </p:tgtEl>
                                        <p:attrNameLst>
                                          <p:attrName>ppt_w</p:attrName>
                                        </p:attrNameLst>
                                      </p:cBhvr>
                                      <p:tavLst>
                                        <p:tav tm="0">
                                          <p:val>
                                            <p:fltVal val="0"/>
                                          </p:val>
                                        </p:tav>
                                        <p:tav tm="100000">
                                          <p:val>
                                            <p:strVal val="#ppt_w"/>
                                          </p:val>
                                        </p:tav>
                                      </p:tavLst>
                                    </p:anim>
                                    <p:anim calcmode="lin" valueType="num">
                                      <p:cBhvr>
                                        <p:cTn id="106" dur="1000" fill="hold"/>
                                        <p:tgtEl>
                                          <p:spTgt spid="19"/>
                                        </p:tgtEl>
                                        <p:attrNameLst>
                                          <p:attrName>ppt_h</p:attrName>
                                        </p:attrNameLst>
                                      </p:cBhvr>
                                      <p:tavLst>
                                        <p:tav tm="0">
                                          <p:val>
                                            <p:fltVal val="0"/>
                                          </p:val>
                                        </p:tav>
                                        <p:tav tm="100000">
                                          <p:val>
                                            <p:strVal val="#ppt_h"/>
                                          </p:val>
                                        </p:tav>
                                      </p:tavLst>
                                    </p:anim>
                                    <p:animEffect transition="in" filter="fade">
                                      <p:cBhvr>
                                        <p:cTn id="107" dur="1000"/>
                                        <p:tgtEl>
                                          <p:spTgt spid="19"/>
                                        </p:tgtEl>
                                      </p:cBhvr>
                                    </p:animEffect>
                                    <p:anim calcmode="lin" valueType="num">
                                      <p:cBhvr>
                                        <p:cTn id="108" dur="1000" fill="hold"/>
                                        <p:tgtEl>
                                          <p:spTgt spid="19"/>
                                        </p:tgtEl>
                                        <p:attrNameLst>
                                          <p:attrName>ppt_x</p:attrName>
                                        </p:attrNameLst>
                                      </p:cBhvr>
                                      <p:tavLst>
                                        <p:tav tm="0">
                                          <p:val>
                                            <p:fltVal val="0.5"/>
                                          </p:val>
                                        </p:tav>
                                        <p:tav tm="100000">
                                          <p:val>
                                            <p:strVal val="#ppt_x"/>
                                          </p:val>
                                        </p:tav>
                                      </p:tavLst>
                                    </p:anim>
                                    <p:anim calcmode="lin" valueType="num">
                                      <p:cBhvr>
                                        <p:cTn id="109" dur="1000" fill="hold"/>
                                        <p:tgtEl>
                                          <p:spTgt spid="19"/>
                                        </p:tgtEl>
                                        <p:attrNameLst>
                                          <p:attrName>ppt_y</p:attrName>
                                        </p:attrNameLst>
                                      </p:cBhvr>
                                      <p:tavLst>
                                        <p:tav tm="0">
                                          <p:val>
                                            <p:fltVal val="0.5"/>
                                          </p:val>
                                        </p:tav>
                                        <p:tav tm="100000">
                                          <p:val>
                                            <p:strVal val="#ppt_y"/>
                                          </p:val>
                                        </p:tav>
                                      </p:tavLst>
                                    </p:anim>
                                  </p:childTnLst>
                                </p:cTn>
                              </p:par>
                              <p:par>
                                <p:cTn id="110" presetID="53" presetClass="entr" presetSubtype="528" fill="hold" grpId="0" nodeType="withEffect">
                                  <p:stCondLst>
                                    <p:cond delay="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1000" fill="hold"/>
                                        <p:tgtEl>
                                          <p:spTgt spid="20"/>
                                        </p:tgtEl>
                                        <p:attrNameLst>
                                          <p:attrName>ppt_w</p:attrName>
                                        </p:attrNameLst>
                                      </p:cBhvr>
                                      <p:tavLst>
                                        <p:tav tm="0">
                                          <p:val>
                                            <p:fltVal val="0"/>
                                          </p:val>
                                        </p:tav>
                                        <p:tav tm="100000">
                                          <p:val>
                                            <p:strVal val="#ppt_w"/>
                                          </p:val>
                                        </p:tav>
                                      </p:tavLst>
                                    </p:anim>
                                    <p:anim calcmode="lin" valueType="num">
                                      <p:cBhvr>
                                        <p:cTn id="113" dur="1000" fill="hold"/>
                                        <p:tgtEl>
                                          <p:spTgt spid="20"/>
                                        </p:tgtEl>
                                        <p:attrNameLst>
                                          <p:attrName>ppt_h</p:attrName>
                                        </p:attrNameLst>
                                      </p:cBhvr>
                                      <p:tavLst>
                                        <p:tav tm="0">
                                          <p:val>
                                            <p:fltVal val="0"/>
                                          </p:val>
                                        </p:tav>
                                        <p:tav tm="100000">
                                          <p:val>
                                            <p:strVal val="#ppt_h"/>
                                          </p:val>
                                        </p:tav>
                                      </p:tavLst>
                                    </p:anim>
                                    <p:animEffect transition="in" filter="fade">
                                      <p:cBhvr>
                                        <p:cTn id="114" dur="1000"/>
                                        <p:tgtEl>
                                          <p:spTgt spid="20"/>
                                        </p:tgtEl>
                                      </p:cBhvr>
                                    </p:animEffect>
                                    <p:anim calcmode="lin" valueType="num">
                                      <p:cBhvr>
                                        <p:cTn id="115" dur="1000" fill="hold"/>
                                        <p:tgtEl>
                                          <p:spTgt spid="20"/>
                                        </p:tgtEl>
                                        <p:attrNameLst>
                                          <p:attrName>ppt_x</p:attrName>
                                        </p:attrNameLst>
                                      </p:cBhvr>
                                      <p:tavLst>
                                        <p:tav tm="0">
                                          <p:val>
                                            <p:fltVal val="0.5"/>
                                          </p:val>
                                        </p:tav>
                                        <p:tav tm="100000">
                                          <p:val>
                                            <p:strVal val="#ppt_x"/>
                                          </p:val>
                                        </p:tav>
                                      </p:tavLst>
                                    </p:anim>
                                    <p:anim calcmode="lin" valueType="num">
                                      <p:cBhvr>
                                        <p:cTn id="116" dur="1000" fill="hold"/>
                                        <p:tgtEl>
                                          <p:spTgt spid="20"/>
                                        </p:tgtEl>
                                        <p:attrNameLst>
                                          <p:attrName>ppt_y</p:attrName>
                                        </p:attrNameLst>
                                      </p:cBhvr>
                                      <p:tavLst>
                                        <p:tav tm="0">
                                          <p:val>
                                            <p:fltVal val="0.5"/>
                                          </p:val>
                                        </p:tav>
                                        <p:tav tm="100000">
                                          <p:val>
                                            <p:strVal val="#ppt_y"/>
                                          </p:val>
                                        </p:tav>
                                      </p:tavLst>
                                    </p:anim>
                                  </p:childTnLst>
                                </p:cTn>
                              </p:par>
                              <p:par>
                                <p:cTn id="117" presetID="53" presetClass="entr" presetSubtype="528" fill="hold" nodeType="withEffect">
                                  <p:stCondLst>
                                    <p:cond delay="0"/>
                                  </p:stCondLst>
                                  <p:childTnLst>
                                    <p:set>
                                      <p:cBhvr>
                                        <p:cTn id="118" dur="1" fill="hold">
                                          <p:stCondLst>
                                            <p:cond delay="0"/>
                                          </p:stCondLst>
                                        </p:cTn>
                                        <p:tgtEl>
                                          <p:spTgt spid="24"/>
                                        </p:tgtEl>
                                        <p:attrNameLst>
                                          <p:attrName>style.visibility</p:attrName>
                                        </p:attrNameLst>
                                      </p:cBhvr>
                                      <p:to>
                                        <p:strVal val="visible"/>
                                      </p:to>
                                    </p:set>
                                    <p:anim calcmode="lin" valueType="num">
                                      <p:cBhvr>
                                        <p:cTn id="119" dur="1000" fill="hold"/>
                                        <p:tgtEl>
                                          <p:spTgt spid="24"/>
                                        </p:tgtEl>
                                        <p:attrNameLst>
                                          <p:attrName>ppt_w</p:attrName>
                                        </p:attrNameLst>
                                      </p:cBhvr>
                                      <p:tavLst>
                                        <p:tav tm="0">
                                          <p:val>
                                            <p:fltVal val="0"/>
                                          </p:val>
                                        </p:tav>
                                        <p:tav tm="100000">
                                          <p:val>
                                            <p:strVal val="#ppt_w"/>
                                          </p:val>
                                        </p:tav>
                                      </p:tavLst>
                                    </p:anim>
                                    <p:anim calcmode="lin" valueType="num">
                                      <p:cBhvr>
                                        <p:cTn id="120" dur="1000" fill="hold"/>
                                        <p:tgtEl>
                                          <p:spTgt spid="24"/>
                                        </p:tgtEl>
                                        <p:attrNameLst>
                                          <p:attrName>ppt_h</p:attrName>
                                        </p:attrNameLst>
                                      </p:cBhvr>
                                      <p:tavLst>
                                        <p:tav tm="0">
                                          <p:val>
                                            <p:fltVal val="0"/>
                                          </p:val>
                                        </p:tav>
                                        <p:tav tm="100000">
                                          <p:val>
                                            <p:strVal val="#ppt_h"/>
                                          </p:val>
                                        </p:tav>
                                      </p:tavLst>
                                    </p:anim>
                                    <p:animEffect transition="in" filter="fade">
                                      <p:cBhvr>
                                        <p:cTn id="121" dur="1000"/>
                                        <p:tgtEl>
                                          <p:spTgt spid="24"/>
                                        </p:tgtEl>
                                      </p:cBhvr>
                                    </p:animEffect>
                                    <p:anim calcmode="lin" valueType="num">
                                      <p:cBhvr>
                                        <p:cTn id="122" dur="1000" fill="hold"/>
                                        <p:tgtEl>
                                          <p:spTgt spid="24"/>
                                        </p:tgtEl>
                                        <p:attrNameLst>
                                          <p:attrName>ppt_x</p:attrName>
                                        </p:attrNameLst>
                                      </p:cBhvr>
                                      <p:tavLst>
                                        <p:tav tm="0">
                                          <p:val>
                                            <p:fltVal val="0.5"/>
                                          </p:val>
                                        </p:tav>
                                        <p:tav tm="100000">
                                          <p:val>
                                            <p:strVal val="#ppt_x"/>
                                          </p:val>
                                        </p:tav>
                                      </p:tavLst>
                                    </p:anim>
                                    <p:anim calcmode="lin" valueType="num">
                                      <p:cBhvr>
                                        <p:cTn id="123" dur="1000" fill="hold"/>
                                        <p:tgtEl>
                                          <p:spTgt spid="24"/>
                                        </p:tgtEl>
                                        <p:attrNameLst>
                                          <p:attrName>ppt_y</p:attrName>
                                        </p:attrNameLst>
                                      </p:cBhvr>
                                      <p:tavLst>
                                        <p:tav tm="0">
                                          <p:val>
                                            <p:fltVal val="0.5"/>
                                          </p:val>
                                        </p:tav>
                                        <p:tav tm="100000">
                                          <p:val>
                                            <p:strVal val="#ppt_y"/>
                                          </p:val>
                                        </p:tav>
                                      </p:tavLst>
                                    </p:anim>
                                  </p:childTnLst>
                                </p:cTn>
                              </p:par>
                              <p:par>
                                <p:cTn id="124" presetID="53" presetClass="entr" presetSubtype="528" fill="hold" grpId="0" nodeType="withEffect">
                                  <p:stCondLst>
                                    <p:cond delay="0"/>
                                  </p:stCondLst>
                                  <p:childTnLst>
                                    <p:set>
                                      <p:cBhvr>
                                        <p:cTn id="125" dur="1" fill="hold">
                                          <p:stCondLst>
                                            <p:cond delay="0"/>
                                          </p:stCondLst>
                                        </p:cTn>
                                        <p:tgtEl>
                                          <p:spTgt spid="25"/>
                                        </p:tgtEl>
                                        <p:attrNameLst>
                                          <p:attrName>style.visibility</p:attrName>
                                        </p:attrNameLst>
                                      </p:cBhvr>
                                      <p:to>
                                        <p:strVal val="visible"/>
                                      </p:to>
                                    </p:set>
                                    <p:anim calcmode="lin" valueType="num">
                                      <p:cBhvr>
                                        <p:cTn id="126" dur="1000" fill="hold"/>
                                        <p:tgtEl>
                                          <p:spTgt spid="25"/>
                                        </p:tgtEl>
                                        <p:attrNameLst>
                                          <p:attrName>ppt_w</p:attrName>
                                        </p:attrNameLst>
                                      </p:cBhvr>
                                      <p:tavLst>
                                        <p:tav tm="0">
                                          <p:val>
                                            <p:fltVal val="0"/>
                                          </p:val>
                                        </p:tav>
                                        <p:tav tm="100000">
                                          <p:val>
                                            <p:strVal val="#ppt_w"/>
                                          </p:val>
                                        </p:tav>
                                      </p:tavLst>
                                    </p:anim>
                                    <p:anim calcmode="lin" valueType="num">
                                      <p:cBhvr>
                                        <p:cTn id="127" dur="1000" fill="hold"/>
                                        <p:tgtEl>
                                          <p:spTgt spid="25"/>
                                        </p:tgtEl>
                                        <p:attrNameLst>
                                          <p:attrName>ppt_h</p:attrName>
                                        </p:attrNameLst>
                                      </p:cBhvr>
                                      <p:tavLst>
                                        <p:tav tm="0">
                                          <p:val>
                                            <p:fltVal val="0"/>
                                          </p:val>
                                        </p:tav>
                                        <p:tav tm="100000">
                                          <p:val>
                                            <p:strVal val="#ppt_h"/>
                                          </p:val>
                                        </p:tav>
                                      </p:tavLst>
                                    </p:anim>
                                    <p:animEffect transition="in" filter="fade">
                                      <p:cBhvr>
                                        <p:cTn id="128" dur="1000"/>
                                        <p:tgtEl>
                                          <p:spTgt spid="25"/>
                                        </p:tgtEl>
                                      </p:cBhvr>
                                    </p:animEffect>
                                    <p:anim calcmode="lin" valueType="num">
                                      <p:cBhvr>
                                        <p:cTn id="129" dur="1000" fill="hold"/>
                                        <p:tgtEl>
                                          <p:spTgt spid="25"/>
                                        </p:tgtEl>
                                        <p:attrNameLst>
                                          <p:attrName>ppt_x</p:attrName>
                                        </p:attrNameLst>
                                      </p:cBhvr>
                                      <p:tavLst>
                                        <p:tav tm="0">
                                          <p:val>
                                            <p:fltVal val="0.5"/>
                                          </p:val>
                                        </p:tav>
                                        <p:tav tm="100000">
                                          <p:val>
                                            <p:strVal val="#ppt_x"/>
                                          </p:val>
                                        </p:tav>
                                      </p:tavLst>
                                    </p:anim>
                                    <p:anim calcmode="lin" valueType="num">
                                      <p:cBhvr>
                                        <p:cTn id="130" dur="1000" fill="hold"/>
                                        <p:tgtEl>
                                          <p:spTgt spid="25"/>
                                        </p:tgtEl>
                                        <p:attrNameLst>
                                          <p:attrName>ppt_y</p:attrName>
                                        </p:attrNameLst>
                                      </p:cBhvr>
                                      <p:tavLst>
                                        <p:tav tm="0">
                                          <p:val>
                                            <p:fltVal val="0.5"/>
                                          </p:val>
                                        </p:tav>
                                        <p:tav tm="100000">
                                          <p:val>
                                            <p:strVal val="#ppt_y"/>
                                          </p:val>
                                        </p:tav>
                                      </p:tavLst>
                                    </p:anim>
                                  </p:childTnLst>
                                </p:cTn>
                              </p:par>
                              <p:par>
                                <p:cTn id="131" presetID="53" presetClass="entr" presetSubtype="528" fill="hold" nodeType="withEffect">
                                  <p:stCondLst>
                                    <p:cond delay="0"/>
                                  </p:stCondLst>
                                  <p:childTnLst>
                                    <p:set>
                                      <p:cBhvr>
                                        <p:cTn id="132" dur="1" fill="hold">
                                          <p:stCondLst>
                                            <p:cond delay="0"/>
                                          </p:stCondLst>
                                        </p:cTn>
                                        <p:tgtEl>
                                          <p:spTgt spid="26"/>
                                        </p:tgtEl>
                                        <p:attrNameLst>
                                          <p:attrName>style.visibility</p:attrName>
                                        </p:attrNameLst>
                                      </p:cBhvr>
                                      <p:to>
                                        <p:strVal val="visible"/>
                                      </p:to>
                                    </p:set>
                                    <p:anim calcmode="lin" valueType="num">
                                      <p:cBhvr>
                                        <p:cTn id="133" dur="1000" fill="hold"/>
                                        <p:tgtEl>
                                          <p:spTgt spid="26"/>
                                        </p:tgtEl>
                                        <p:attrNameLst>
                                          <p:attrName>ppt_w</p:attrName>
                                        </p:attrNameLst>
                                      </p:cBhvr>
                                      <p:tavLst>
                                        <p:tav tm="0">
                                          <p:val>
                                            <p:fltVal val="0"/>
                                          </p:val>
                                        </p:tav>
                                        <p:tav tm="100000">
                                          <p:val>
                                            <p:strVal val="#ppt_w"/>
                                          </p:val>
                                        </p:tav>
                                      </p:tavLst>
                                    </p:anim>
                                    <p:anim calcmode="lin" valueType="num">
                                      <p:cBhvr>
                                        <p:cTn id="134" dur="1000" fill="hold"/>
                                        <p:tgtEl>
                                          <p:spTgt spid="26"/>
                                        </p:tgtEl>
                                        <p:attrNameLst>
                                          <p:attrName>ppt_h</p:attrName>
                                        </p:attrNameLst>
                                      </p:cBhvr>
                                      <p:tavLst>
                                        <p:tav tm="0">
                                          <p:val>
                                            <p:fltVal val="0"/>
                                          </p:val>
                                        </p:tav>
                                        <p:tav tm="100000">
                                          <p:val>
                                            <p:strVal val="#ppt_h"/>
                                          </p:val>
                                        </p:tav>
                                      </p:tavLst>
                                    </p:anim>
                                    <p:animEffect transition="in" filter="fade">
                                      <p:cBhvr>
                                        <p:cTn id="135" dur="1000"/>
                                        <p:tgtEl>
                                          <p:spTgt spid="26"/>
                                        </p:tgtEl>
                                      </p:cBhvr>
                                    </p:animEffect>
                                    <p:anim calcmode="lin" valueType="num">
                                      <p:cBhvr>
                                        <p:cTn id="136" dur="1000" fill="hold"/>
                                        <p:tgtEl>
                                          <p:spTgt spid="26"/>
                                        </p:tgtEl>
                                        <p:attrNameLst>
                                          <p:attrName>ppt_x</p:attrName>
                                        </p:attrNameLst>
                                      </p:cBhvr>
                                      <p:tavLst>
                                        <p:tav tm="0">
                                          <p:val>
                                            <p:fltVal val="0.5"/>
                                          </p:val>
                                        </p:tav>
                                        <p:tav tm="100000">
                                          <p:val>
                                            <p:strVal val="#ppt_x"/>
                                          </p:val>
                                        </p:tav>
                                      </p:tavLst>
                                    </p:anim>
                                    <p:anim calcmode="lin" valueType="num">
                                      <p:cBhvr>
                                        <p:cTn id="137" dur="1000" fill="hold"/>
                                        <p:tgtEl>
                                          <p:spTgt spid="26"/>
                                        </p:tgtEl>
                                        <p:attrNameLst>
                                          <p:attrName>ppt_y</p:attrName>
                                        </p:attrNameLst>
                                      </p:cBhvr>
                                      <p:tavLst>
                                        <p:tav tm="0">
                                          <p:val>
                                            <p:fltVal val="0.5"/>
                                          </p:val>
                                        </p:tav>
                                        <p:tav tm="100000">
                                          <p:val>
                                            <p:strVal val="#ppt_y"/>
                                          </p:val>
                                        </p:tav>
                                      </p:tavLst>
                                    </p:anim>
                                  </p:childTnLst>
                                </p:cTn>
                              </p:par>
                              <p:par>
                                <p:cTn id="138" presetID="53" presetClass="entr" presetSubtype="528" fill="hold" nodeType="withEffect">
                                  <p:stCondLst>
                                    <p:cond delay="0"/>
                                  </p:stCondLst>
                                  <p:childTnLst>
                                    <p:set>
                                      <p:cBhvr>
                                        <p:cTn id="139" dur="1" fill="hold">
                                          <p:stCondLst>
                                            <p:cond delay="0"/>
                                          </p:stCondLst>
                                        </p:cTn>
                                        <p:tgtEl>
                                          <p:spTgt spid="27"/>
                                        </p:tgtEl>
                                        <p:attrNameLst>
                                          <p:attrName>style.visibility</p:attrName>
                                        </p:attrNameLst>
                                      </p:cBhvr>
                                      <p:to>
                                        <p:strVal val="visible"/>
                                      </p:to>
                                    </p:set>
                                    <p:anim calcmode="lin" valueType="num">
                                      <p:cBhvr>
                                        <p:cTn id="140" dur="1000" fill="hold"/>
                                        <p:tgtEl>
                                          <p:spTgt spid="27"/>
                                        </p:tgtEl>
                                        <p:attrNameLst>
                                          <p:attrName>ppt_w</p:attrName>
                                        </p:attrNameLst>
                                      </p:cBhvr>
                                      <p:tavLst>
                                        <p:tav tm="0">
                                          <p:val>
                                            <p:fltVal val="0"/>
                                          </p:val>
                                        </p:tav>
                                        <p:tav tm="100000">
                                          <p:val>
                                            <p:strVal val="#ppt_w"/>
                                          </p:val>
                                        </p:tav>
                                      </p:tavLst>
                                    </p:anim>
                                    <p:anim calcmode="lin" valueType="num">
                                      <p:cBhvr>
                                        <p:cTn id="141" dur="1000" fill="hold"/>
                                        <p:tgtEl>
                                          <p:spTgt spid="27"/>
                                        </p:tgtEl>
                                        <p:attrNameLst>
                                          <p:attrName>ppt_h</p:attrName>
                                        </p:attrNameLst>
                                      </p:cBhvr>
                                      <p:tavLst>
                                        <p:tav tm="0">
                                          <p:val>
                                            <p:fltVal val="0"/>
                                          </p:val>
                                        </p:tav>
                                        <p:tav tm="100000">
                                          <p:val>
                                            <p:strVal val="#ppt_h"/>
                                          </p:val>
                                        </p:tav>
                                      </p:tavLst>
                                    </p:anim>
                                    <p:animEffect transition="in" filter="fade">
                                      <p:cBhvr>
                                        <p:cTn id="142" dur="1000"/>
                                        <p:tgtEl>
                                          <p:spTgt spid="27"/>
                                        </p:tgtEl>
                                      </p:cBhvr>
                                    </p:animEffect>
                                    <p:anim calcmode="lin" valueType="num">
                                      <p:cBhvr>
                                        <p:cTn id="143" dur="1000" fill="hold"/>
                                        <p:tgtEl>
                                          <p:spTgt spid="27"/>
                                        </p:tgtEl>
                                        <p:attrNameLst>
                                          <p:attrName>ppt_x</p:attrName>
                                        </p:attrNameLst>
                                      </p:cBhvr>
                                      <p:tavLst>
                                        <p:tav tm="0">
                                          <p:val>
                                            <p:fltVal val="0.5"/>
                                          </p:val>
                                        </p:tav>
                                        <p:tav tm="100000">
                                          <p:val>
                                            <p:strVal val="#ppt_x"/>
                                          </p:val>
                                        </p:tav>
                                      </p:tavLst>
                                    </p:anim>
                                    <p:anim calcmode="lin" valueType="num">
                                      <p:cBhvr>
                                        <p:cTn id="144" dur="1000" fill="hold"/>
                                        <p:tgtEl>
                                          <p:spTgt spid="27"/>
                                        </p:tgtEl>
                                        <p:attrNameLst>
                                          <p:attrName>ppt_y</p:attrName>
                                        </p:attrNameLst>
                                      </p:cBhvr>
                                      <p:tavLst>
                                        <p:tav tm="0">
                                          <p:val>
                                            <p:fltVal val="0.5"/>
                                          </p:val>
                                        </p:tav>
                                        <p:tav tm="100000">
                                          <p:val>
                                            <p:strVal val="#ppt_y"/>
                                          </p:val>
                                        </p:tav>
                                      </p:tavLst>
                                    </p:anim>
                                  </p:childTnLst>
                                </p:cTn>
                              </p:par>
                              <p:par>
                                <p:cTn id="145" presetID="53" presetClass="entr" presetSubtype="528" fill="hold" nodeType="withEffect">
                                  <p:stCondLst>
                                    <p:cond delay="0"/>
                                  </p:stCondLst>
                                  <p:childTnLst>
                                    <p:set>
                                      <p:cBhvr>
                                        <p:cTn id="146" dur="1" fill="hold">
                                          <p:stCondLst>
                                            <p:cond delay="0"/>
                                          </p:stCondLst>
                                        </p:cTn>
                                        <p:tgtEl>
                                          <p:spTgt spid="28"/>
                                        </p:tgtEl>
                                        <p:attrNameLst>
                                          <p:attrName>style.visibility</p:attrName>
                                        </p:attrNameLst>
                                      </p:cBhvr>
                                      <p:to>
                                        <p:strVal val="visible"/>
                                      </p:to>
                                    </p:set>
                                    <p:anim calcmode="lin" valueType="num">
                                      <p:cBhvr>
                                        <p:cTn id="147" dur="1000" fill="hold"/>
                                        <p:tgtEl>
                                          <p:spTgt spid="28"/>
                                        </p:tgtEl>
                                        <p:attrNameLst>
                                          <p:attrName>ppt_w</p:attrName>
                                        </p:attrNameLst>
                                      </p:cBhvr>
                                      <p:tavLst>
                                        <p:tav tm="0">
                                          <p:val>
                                            <p:fltVal val="0"/>
                                          </p:val>
                                        </p:tav>
                                        <p:tav tm="100000">
                                          <p:val>
                                            <p:strVal val="#ppt_w"/>
                                          </p:val>
                                        </p:tav>
                                      </p:tavLst>
                                    </p:anim>
                                    <p:anim calcmode="lin" valueType="num">
                                      <p:cBhvr>
                                        <p:cTn id="148" dur="1000" fill="hold"/>
                                        <p:tgtEl>
                                          <p:spTgt spid="28"/>
                                        </p:tgtEl>
                                        <p:attrNameLst>
                                          <p:attrName>ppt_h</p:attrName>
                                        </p:attrNameLst>
                                      </p:cBhvr>
                                      <p:tavLst>
                                        <p:tav tm="0">
                                          <p:val>
                                            <p:fltVal val="0"/>
                                          </p:val>
                                        </p:tav>
                                        <p:tav tm="100000">
                                          <p:val>
                                            <p:strVal val="#ppt_h"/>
                                          </p:val>
                                        </p:tav>
                                      </p:tavLst>
                                    </p:anim>
                                    <p:animEffect transition="in" filter="fade">
                                      <p:cBhvr>
                                        <p:cTn id="149" dur="1000"/>
                                        <p:tgtEl>
                                          <p:spTgt spid="28"/>
                                        </p:tgtEl>
                                      </p:cBhvr>
                                    </p:animEffect>
                                    <p:anim calcmode="lin" valueType="num">
                                      <p:cBhvr>
                                        <p:cTn id="150" dur="1000" fill="hold"/>
                                        <p:tgtEl>
                                          <p:spTgt spid="28"/>
                                        </p:tgtEl>
                                        <p:attrNameLst>
                                          <p:attrName>ppt_x</p:attrName>
                                        </p:attrNameLst>
                                      </p:cBhvr>
                                      <p:tavLst>
                                        <p:tav tm="0">
                                          <p:val>
                                            <p:fltVal val="0.5"/>
                                          </p:val>
                                        </p:tav>
                                        <p:tav tm="100000">
                                          <p:val>
                                            <p:strVal val="#ppt_x"/>
                                          </p:val>
                                        </p:tav>
                                      </p:tavLst>
                                    </p:anim>
                                    <p:anim calcmode="lin" valueType="num">
                                      <p:cBhvr>
                                        <p:cTn id="151" dur="1000" fill="hold"/>
                                        <p:tgtEl>
                                          <p:spTgt spid="28"/>
                                        </p:tgtEl>
                                        <p:attrNameLst>
                                          <p:attrName>ppt_y</p:attrName>
                                        </p:attrNameLst>
                                      </p:cBhvr>
                                      <p:tavLst>
                                        <p:tav tm="0">
                                          <p:val>
                                            <p:fltVal val="0.5"/>
                                          </p:val>
                                        </p:tav>
                                        <p:tav tm="100000">
                                          <p:val>
                                            <p:strVal val="#ppt_y"/>
                                          </p:val>
                                        </p:tav>
                                      </p:tavLst>
                                    </p:anim>
                                  </p:childTnLst>
                                </p:cTn>
                              </p:par>
                              <p:par>
                                <p:cTn id="152" presetID="53" presetClass="entr" presetSubtype="528" fill="hold" grpId="0" nodeType="withEffect">
                                  <p:stCondLst>
                                    <p:cond delay="0"/>
                                  </p:stCondLst>
                                  <p:childTnLst>
                                    <p:set>
                                      <p:cBhvr>
                                        <p:cTn id="153" dur="1" fill="hold">
                                          <p:stCondLst>
                                            <p:cond delay="0"/>
                                          </p:stCondLst>
                                        </p:cTn>
                                        <p:tgtEl>
                                          <p:spTgt spid="29"/>
                                        </p:tgtEl>
                                        <p:attrNameLst>
                                          <p:attrName>style.visibility</p:attrName>
                                        </p:attrNameLst>
                                      </p:cBhvr>
                                      <p:to>
                                        <p:strVal val="visible"/>
                                      </p:to>
                                    </p:set>
                                    <p:anim calcmode="lin" valueType="num">
                                      <p:cBhvr>
                                        <p:cTn id="154" dur="1000" fill="hold"/>
                                        <p:tgtEl>
                                          <p:spTgt spid="29"/>
                                        </p:tgtEl>
                                        <p:attrNameLst>
                                          <p:attrName>ppt_w</p:attrName>
                                        </p:attrNameLst>
                                      </p:cBhvr>
                                      <p:tavLst>
                                        <p:tav tm="0">
                                          <p:val>
                                            <p:fltVal val="0"/>
                                          </p:val>
                                        </p:tav>
                                        <p:tav tm="100000">
                                          <p:val>
                                            <p:strVal val="#ppt_w"/>
                                          </p:val>
                                        </p:tav>
                                      </p:tavLst>
                                    </p:anim>
                                    <p:anim calcmode="lin" valueType="num">
                                      <p:cBhvr>
                                        <p:cTn id="155" dur="1000" fill="hold"/>
                                        <p:tgtEl>
                                          <p:spTgt spid="29"/>
                                        </p:tgtEl>
                                        <p:attrNameLst>
                                          <p:attrName>ppt_h</p:attrName>
                                        </p:attrNameLst>
                                      </p:cBhvr>
                                      <p:tavLst>
                                        <p:tav tm="0">
                                          <p:val>
                                            <p:fltVal val="0"/>
                                          </p:val>
                                        </p:tav>
                                        <p:tav tm="100000">
                                          <p:val>
                                            <p:strVal val="#ppt_h"/>
                                          </p:val>
                                        </p:tav>
                                      </p:tavLst>
                                    </p:anim>
                                    <p:animEffect transition="in" filter="fade">
                                      <p:cBhvr>
                                        <p:cTn id="156" dur="1000"/>
                                        <p:tgtEl>
                                          <p:spTgt spid="29"/>
                                        </p:tgtEl>
                                      </p:cBhvr>
                                    </p:animEffect>
                                    <p:anim calcmode="lin" valueType="num">
                                      <p:cBhvr>
                                        <p:cTn id="157" dur="1000" fill="hold"/>
                                        <p:tgtEl>
                                          <p:spTgt spid="29"/>
                                        </p:tgtEl>
                                        <p:attrNameLst>
                                          <p:attrName>ppt_x</p:attrName>
                                        </p:attrNameLst>
                                      </p:cBhvr>
                                      <p:tavLst>
                                        <p:tav tm="0">
                                          <p:val>
                                            <p:fltVal val="0.5"/>
                                          </p:val>
                                        </p:tav>
                                        <p:tav tm="100000">
                                          <p:val>
                                            <p:strVal val="#ppt_x"/>
                                          </p:val>
                                        </p:tav>
                                      </p:tavLst>
                                    </p:anim>
                                    <p:anim calcmode="lin" valueType="num">
                                      <p:cBhvr>
                                        <p:cTn id="158" dur="1000" fill="hold"/>
                                        <p:tgtEl>
                                          <p:spTgt spid="29"/>
                                        </p:tgtEl>
                                        <p:attrNameLst>
                                          <p:attrName>ppt_y</p:attrName>
                                        </p:attrNameLst>
                                      </p:cBhvr>
                                      <p:tavLst>
                                        <p:tav tm="0">
                                          <p:val>
                                            <p:fltVal val="0.5"/>
                                          </p:val>
                                        </p:tav>
                                        <p:tav tm="100000">
                                          <p:val>
                                            <p:strVal val="#ppt_y"/>
                                          </p:val>
                                        </p:tav>
                                      </p:tavLst>
                                    </p:anim>
                                  </p:childTnLst>
                                </p:cTn>
                              </p:par>
                              <p:par>
                                <p:cTn id="159" presetID="53" presetClass="entr" presetSubtype="528" fill="hold" nodeType="withEffect">
                                  <p:stCondLst>
                                    <p:cond delay="0"/>
                                  </p:stCondLst>
                                  <p:childTnLst>
                                    <p:set>
                                      <p:cBhvr>
                                        <p:cTn id="160" dur="1" fill="hold">
                                          <p:stCondLst>
                                            <p:cond delay="0"/>
                                          </p:stCondLst>
                                        </p:cTn>
                                        <p:tgtEl>
                                          <p:spTgt spid="72"/>
                                        </p:tgtEl>
                                        <p:attrNameLst>
                                          <p:attrName>style.visibility</p:attrName>
                                        </p:attrNameLst>
                                      </p:cBhvr>
                                      <p:to>
                                        <p:strVal val="visible"/>
                                      </p:to>
                                    </p:set>
                                    <p:anim calcmode="lin" valueType="num">
                                      <p:cBhvr>
                                        <p:cTn id="161" dur="1000" fill="hold"/>
                                        <p:tgtEl>
                                          <p:spTgt spid="72"/>
                                        </p:tgtEl>
                                        <p:attrNameLst>
                                          <p:attrName>ppt_w</p:attrName>
                                        </p:attrNameLst>
                                      </p:cBhvr>
                                      <p:tavLst>
                                        <p:tav tm="0">
                                          <p:val>
                                            <p:fltVal val="0"/>
                                          </p:val>
                                        </p:tav>
                                        <p:tav tm="100000">
                                          <p:val>
                                            <p:strVal val="#ppt_w"/>
                                          </p:val>
                                        </p:tav>
                                      </p:tavLst>
                                    </p:anim>
                                    <p:anim calcmode="lin" valueType="num">
                                      <p:cBhvr>
                                        <p:cTn id="162" dur="1000" fill="hold"/>
                                        <p:tgtEl>
                                          <p:spTgt spid="72"/>
                                        </p:tgtEl>
                                        <p:attrNameLst>
                                          <p:attrName>ppt_h</p:attrName>
                                        </p:attrNameLst>
                                      </p:cBhvr>
                                      <p:tavLst>
                                        <p:tav tm="0">
                                          <p:val>
                                            <p:fltVal val="0"/>
                                          </p:val>
                                        </p:tav>
                                        <p:tav tm="100000">
                                          <p:val>
                                            <p:strVal val="#ppt_h"/>
                                          </p:val>
                                        </p:tav>
                                      </p:tavLst>
                                    </p:anim>
                                    <p:animEffect transition="in" filter="fade">
                                      <p:cBhvr>
                                        <p:cTn id="163" dur="1000"/>
                                        <p:tgtEl>
                                          <p:spTgt spid="72"/>
                                        </p:tgtEl>
                                      </p:cBhvr>
                                    </p:animEffect>
                                    <p:anim calcmode="lin" valueType="num">
                                      <p:cBhvr>
                                        <p:cTn id="164" dur="1000" fill="hold"/>
                                        <p:tgtEl>
                                          <p:spTgt spid="72"/>
                                        </p:tgtEl>
                                        <p:attrNameLst>
                                          <p:attrName>ppt_x</p:attrName>
                                        </p:attrNameLst>
                                      </p:cBhvr>
                                      <p:tavLst>
                                        <p:tav tm="0">
                                          <p:val>
                                            <p:fltVal val="0.5"/>
                                          </p:val>
                                        </p:tav>
                                        <p:tav tm="100000">
                                          <p:val>
                                            <p:strVal val="#ppt_x"/>
                                          </p:val>
                                        </p:tav>
                                      </p:tavLst>
                                    </p:anim>
                                    <p:anim calcmode="lin" valueType="num">
                                      <p:cBhvr>
                                        <p:cTn id="165" dur="1000" fill="hold"/>
                                        <p:tgtEl>
                                          <p:spTgt spid="72"/>
                                        </p:tgtEl>
                                        <p:attrNameLst>
                                          <p:attrName>ppt_y</p:attrName>
                                        </p:attrNameLst>
                                      </p:cBhvr>
                                      <p:tavLst>
                                        <p:tav tm="0">
                                          <p:val>
                                            <p:fltVal val="0.5"/>
                                          </p:val>
                                        </p:tav>
                                        <p:tav tm="100000">
                                          <p:val>
                                            <p:strVal val="#ppt_y"/>
                                          </p:val>
                                        </p:tav>
                                      </p:tavLst>
                                    </p:anim>
                                  </p:childTnLst>
                                </p:cTn>
                              </p:par>
                              <p:par>
                                <p:cTn id="166" presetID="53" presetClass="entr" presetSubtype="528" fill="hold" grpId="0" nodeType="withEffect">
                                  <p:stCondLst>
                                    <p:cond delay="0"/>
                                  </p:stCondLst>
                                  <p:childTnLst>
                                    <p:set>
                                      <p:cBhvr>
                                        <p:cTn id="167" dur="1" fill="hold">
                                          <p:stCondLst>
                                            <p:cond delay="0"/>
                                          </p:stCondLst>
                                        </p:cTn>
                                        <p:tgtEl>
                                          <p:spTgt spid="33"/>
                                        </p:tgtEl>
                                        <p:attrNameLst>
                                          <p:attrName>style.visibility</p:attrName>
                                        </p:attrNameLst>
                                      </p:cBhvr>
                                      <p:to>
                                        <p:strVal val="visible"/>
                                      </p:to>
                                    </p:set>
                                    <p:anim calcmode="lin" valueType="num">
                                      <p:cBhvr>
                                        <p:cTn id="168" dur="1000" fill="hold"/>
                                        <p:tgtEl>
                                          <p:spTgt spid="33"/>
                                        </p:tgtEl>
                                        <p:attrNameLst>
                                          <p:attrName>ppt_w</p:attrName>
                                        </p:attrNameLst>
                                      </p:cBhvr>
                                      <p:tavLst>
                                        <p:tav tm="0">
                                          <p:val>
                                            <p:fltVal val="0"/>
                                          </p:val>
                                        </p:tav>
                                        <p:tav tm="100000">
                                          <p:val>
                                            <p:strVal val="#ppt_w"/>
                                          </p:val>
                                        </p:tav>
                                      </p:tavLst>
                                    </p:anim>
                                    <p:anim calcmode="lin" valueType="num">
                                      <p:cBhvr>
                                        <p:cTn id="169" dur="1000" fill="hold"/>
                                        <p:tgtEl>
                                          <p:spTgt spid="33"/>
                                        </p:tgtEl>
                                        <p:attrNameLst>
                                          <p:attrName>ppt_h</p:attrName>
                                        </p:attrNameLst>
                                      </p:cBhvr>
                                      <p:tavLst>
                                        <p:tav tm="0">
                                          <p:val>
                                            <p:fltVal val="0"/>
                                          </p:val>
                                        </p:tav>
                                        <p:tav tm="100000">
                                          <p:val>
                                            <p:strVal val="#ppt_h"/>
                                          </p:val>
                                        </p:tav>
                                      </p:tavLst>
                                    </p:anim>
                                    <p:animEffect transition="in" filter="fade">
                                      <p:cBhvr>
                                        <p:cTn id="170" dur="1000"/>
                                        <p:tgtEl>
                                          <p:spTgt spid="33"/>
                                        </p:tgtEl>
                                      </p:cBhvr>
                                    </p:animEffect>
                                    <p:anim calcmode="lin" valueType="num">
                                      <p:cBhvr>
                                        <p:cTn id="171" dur="1000" fill="hold"/>
                                        <p:tgtEl>
                                          <p:spTgt spid="33"/>
                                        </p:tgtEl>
                                        <p:attrNameLst>
                                          <p:attrName>ppt_x</p:attrName>
                                        </p:attrNameLst>
                                      </p:cBhvr>
                                      <p:tavLst>
                                        <p:tav tm="0">
                                          <p:val>
                                            <p:fltVal val="0.5"/>
                                          </p:val>
                                        </p:tav>
                                        <p:tav tm="100000">
                                          <p:val>
                                            <p:strVal val="#ppt_x"/>
                                          </p:val>
                                        </p:tav>
                                      </p:tavLst>
                                    </p:anim>
                                    <p:anim calcmode="lin" valueType="num">
                                      <p:cBhvr>
                                        <p:cTn id="172" dur="1000" fill="hold"/>
                                        <p:tgtEl>
                                          <p:spTgt spid="33"/>
                                        </p:tgtEl>
                                        <p:attrNameLst>
                                          <p:attrName>ppt_y</p:attrName>
                                        </p:attrNameLst>
                                      </p:cBhvr>
                                      <p:tavLst>
                                        <p:tav tm="0">
                                          <p:val>
                                            <p:fltVal val="0.5"/>
                                          </p:val>
                                        </p:tav>
                                        <p:tav tm="100000">
                                          <p:val>
                                            <p:strVal val="#ppt_y"/>
                                          </p:val>
                                        </p:tav>
                                      </p:tavLst>
                                    </p:anim>
                                  </p:childTnLst>
                                </p:cTn>
                              </p:par>
                              <p:par>
                                <p:cTn id="173" presetID="53" presetClass="entr" presetSubtype="528" fill="hold" grpId="0" nodeType="withEffect">
                                  <p:stCondLst>
                                    <p:cond delay="0"/>
                                  </p:stCondLst>
                                  <p:childTnLst>
                                    <p:set>
                                      <p:cBhvr>
                                        <p:cTn id="174" dur="1" fill="hold">
                                          <p:stCondLst>
                                            <p:cond delay="0"/>
                                          </p:stCondLst>
                                        </p:cTn>
                                        <p:tgtEl>
                                          <p:spTgt spid="35"/>
                                        </p:tgtEl>
                                        <p:attrNameLst>
                                          <p:attrName>style.visibility</p:attrName>
                                        </p:attrNameLst>
                                      </p:cBhvr>
                                      <p:to>
                                        <p:strVal val="visible"/>
                                      </p:to>
                                    </p:set>
                                    <p:anim calcmode="lin" valueType="num">
                                      <p:cBhvr>
                                        <p:cTn id="175" dur="1000" fill="hold"/>
                                        <p:tgtEl>
                                          <p:spTgt spid="35"/>
                                        </p:tgtEl>
                                        <p:attrNameLst>
                                          <p:attrName>ppt_w</p:attrName>
                                        </p:attrNameLst>
                                      </p:cBhvr>
                                      <p:tavLst>
                                        <p:tav tm="0">
                                          <p:val>
                                            <p:fltVal val="0"/>
                                          </p:val>
                                        </p:tav>
                                        <p:tav tm="100000">
                                          <p:val>
                                            <p:strVal val="#ppt_w"/>
                                          </p:val>
                                        </p:tav>
                                      </p:tavLst>
                                    </p:anim>
                                    <p:anim calcmode="lin" valueType="num">
                                      <p:cBhvr>
                                        <p:cTn id="176" dur="1000" fill="hold"/>
                                        <p:tgtEl>
                                          <p:spTgt spid="35"/>
                                        </p:tgtEl>
                                        <p:attrNameLst>
                                          <p:attrName>ppt_h</p:attrName>
                                        </p:attrNameLst>
                                      </p:cBhvr>
                                      <p:tavLst>
                                        <p:tav tm="0">
                                          <p:val>
                                            <p:fltVal val="0"/>
                                          </p:val>
                                        </p:tav>
                                        <p:tav tm="100000">
                                          <p:val>
                                            <p:strVal val="#ppt_h"/>
                                          </p:val>
                                        </p:tav>
                                      </p:tavLst>
                                    </p:anim>
                                    <p:animEffect transition="in" filter="fade">
                                      <p:cBhvr>
                                        <p:cTn id="177" dur="1000"/>
                                        <p:tgtEl>
                                          <p:spTgt spid="35"/>
                                        </p:tgtEl>
                                      </p:cBhvr>
                                    </p:animEffect>
                                    <p:anim calcmode="lin" valueType="num">
                                      <p:cBhvr>
                                        <p:cTn id="178" dur="1000" fill="hold"/>
                                        <p:tgtEl>
                                          <p:spTgt spid="35"/>
                                        </p:tgtEl>
                                        <p:attrNameLst>
                                          <p:attrName>ppt_x</p:attrName>
                                        </p:attrNameLst>
                                      </p:cBhvr>
                                      <p:tavLst>
                                        <p:tav tm="0">
                                          <p:val>
                                            <p:fltVal val="0.5"/>
                                          </p:val>
                                        </p:tav>
                                        <p:tav tm="100000">
                                          <p:val>
                                            <p:strVal val="#ppt_x"/>
                                          </p:val>
                                        </p:tav>
                                      </p:tavLst>
                                    </p:anim>
                                    <p:anim calcmode="lin" valueType="num">
                                      <p:cBhvr>
                                        <p:cTn id="179" dur="1000" fill="hold"/>
                                        <p:tgtEl>
                                          <p:spTgt spid="35"/>
                                        </p:tgtEl>
                                        <p:attrNameLst>
                                          <p:attrName>ppt_y</p:attrName>
                                        </p:attrNameLst>
                                      </p:cBhvr>
                                      <p:tavLst>
                                        <p:tav tm="0">
                                          <p:val>
                                            <p:fltVal val="0.5"/>
                                          </p:val>
                                        </p:tav>
                                        <p:tav tm="100000">
                                          <p:val>
                                            <p:strVal val="#ppt_y"/>
                                          </p:val>
                                        </p:tav>
                                      </p:tavLst>
                                    </p:anim>
                                  </p:childTnLst>
                                </p:cTn>
                              </p:par>
                              <p:par>
                                <p:cTn id="180" presetID="53" presetClass="entr" presetSubtype="528" fill="hold" grpId="0" nodeType="withEffect">
                                  <p:stCondLst>
                                    <p:cond delay="0"/>
                                  </p:stCondLst>
                                  <p:childTnLst>
                                    <p:set>
                                      <p:cBhvr>
                                        <p:cTn id="181" dur="1" fill="hold">
                                          <p:stCondLst>
                                            <p:cond delay="0"/>
                                          </p:stCondLst>
                                        </p:cTn>
                                        <p:tgtEl>
                                          <p:spTgt spid="39"/>
                                        </p:tgtEl>
                                        <p:attrNameLst>
                                          <p:attrName>style.visibility</p:attrName>
                                        </p:attrNameLst>
                                      </p:cBhvr>
                                      <p:to>
                                        <p:strVal val="visible"/>
                                      </p:to>
                                    </p:set>
                                    <p:anim calcmode="lin" valueType="num">
                                      <p:cBhvr>
                                        <p:cTn id="182" dur="1000" fill="hold"/>
                                        <p:tgtEl>
                                          <p:spTgt spid="39"/>
                                        </p:tgtEl>
                                        <p:attrNameLst>
                                          <p:attrName>ppt_w</p:attrName>
                                        </p:attrNameLst>
                                      </p:cBhvr>
                                      <p:tavLst>
                                        <p:tav tm="0">
                                          <p:val>
                                            <p:fltVal val="0"/>
                                          </p:val>
                                        </p:tav>
                                        <p:tav tm="100000">
                                          <p:val>
                                            <p:strVal val="#ppt_w"/>
                                          </p:val>
                                        </p:tav>
                                      </p:tavLst>
                                    </p:anim>
                                    <p:anim calcmode="lin" valueType="num">
                                      <p:cBhvr>
                                        <p:cTn id="183" dur="1000" fill="hold"/>
                                        <p:tgtEl>
                                          <p:spTgt spid="39"/>
                                        </p:tgtEl>
                                        <p:attrNameLst>
                                          <p:attrName>ppt_h</p:attrName>
                                        </p:attrNameLst>
                                      </p:cBhvr>
                                      <p:tavLst>
                                        <p:tav tm="0">
                                          <p:val>
                                            <p:fltVal val="0"/>
                                          </p:val>
                                        </p:tav>
                                        <p:tav tm="100000">
                                          <p:val>
                                            <p:strVal val="#ppt_h"/>
                                          </p:val>
                                        </p:tav>
                                      </p:tavLst>
                                    </p:anim>
                                    <p:animEffect transition="in" filter="fade">
                                      <p:cBhvr>
                                        <p:cTn id="184" dur="1000"/>
                                        <p:tgtEl>
                                          <p:spTgt spid="39"/>
                                        </p:tgtEl>
                                      </p:cBhvr>
                                    </p:animEffect>
                                    <p:anim calcmode="lin" valueType="num">
                                      <p:cBhvr>
                                        <p:cTn id="185" dur="1000" fill="hold"/>
                                        <p:tgtEl>
                                          <p:spTgt spid="39"/>
                                        </p:tgtEl>
                                        <p:attrNameLst>
                                          <p:attrName>ppt_x</p:attrName>
                                        </p:attrNameLst>
                                      </p:cBhvr>
                                      <p:tavLst>
                                        <p:tav tm="0">
                                          <p:val>
                                            <p:fltVal val="0.5"/>
                                          </p:val>
                                        </p:tav>
                                        <p:tav tm="100000">
                                          <p:val>
                                            <p:strVal val="#ppt_x"/>
                                          </p:val>
                                        </p:tav>
                                      </p:tavLst>
                                    </p:anim>
                                    <p:anim calcmode="lin" valueType="num">
                                      <p:cBhvr>
                                        <p:cTn id="186" dur="1000" fill="hold"/>
                                        <p:tgtEl>
                                          <p:spTgt spid="39"/>
                                        </p:tgtEl>
                                        <p:attrNameLst>
                                          <p:attrName>ppt_y</p:attrName>
                                        </p:attrNameLst>
                                      </p:cBhvr>
                                      <p:tavLst>
                                        <p:tav tm="0">
                                          <p:val>
                                            <p:fltVal val="0.5"/>
                                          </p:val>
                                        </p:tav>
                                        <p:tav tm="100000">
                                          <p:val>
                                            <p:strVal val="#ppt_y"/>
                                          </p:val>
                                        </p:tav>
                                      </p:tavLst>
                                    </p:anim>
                                  </p:childTnLst>
                                </p:cTn>
                              </p:par>
                              <p:par>
                                <p:cTn id="187" presetID="53" presetClass="entr" presetSubtype="528" fill="hold" grpId="0" nodeType="withEffect">
                                  <p:stCondLst>
                                    <p:cond delay="0"/>
                                  </p:stCondLst>
                                  <p:childTnLst>
                                    <p:set>
                                      <p:cBhvr>
                                        <p:cTn id="188" dur="1" fill="hold">
                                          <p:stCondLst>
                                            <p:cond delay="0"/>
                                          </p:stCondLst>
                                        </p:cTn>
                                        <p:tgtEl>
                                          <p:spTgt spid="42"/>
                                        </p:tgtEl>
                                        <p:attrNameLst>
                                          <p:attrName>style.visibility</p:attrName>
                                        </p:attrNameLst>
                                      </p:cBhvr>
                                      <p:to>
                                        <p:strVal val="visible"/>
                                      </p:to>
                                    </p:set>
                                    <p:anim calcmode="lin" valueType="num">
                                      <p:cBhvr>
                                        <p:cTn id="189" dur="1000" fill="hold"/>
                                        <p:tgtEl>
                                          <p:spTgt spid="42"/>
                                        </p:tgtEl>
                                        <p:attrNameLst>
                                          <p:attrName>ppt_w</p:attrName>
                                        </p:attrNameLst>
                                      </p:cBhvr>
                                      <p:tavLst>
                                        <p:tav tm="0">
                                          <p:val>
                                            <p:fltVal val="0"/>
                                          </p:val>
                                        </p:tav>
                                        <p:tav tm="100000">
                                          <p:val>
                                            <p:strVal val="#ppt_w"/>
                                          </p:val>
                                        </p:tav>
                                      </p:tavLst>
                                    </p:anim>
                                    <p:anim calcmode="lin" valueType="num">
                                      <p:cBhvr>
                                        <p:cTn id="190" dur="1000" fill="hold"/>
                                        <p:tgtEl>
                                          <p:spTgt spid="42"/>
                                        </p:tgtEl>
                                        <p:attrNameLst>
                                          <p:attrName>ppt_h</p:attrName>
                                        </p:attrNameLst>
                                      </p:cBhvr>
                                      <p:tavLst>
                                        <p:tav tm="0">
                                          <p:val>
                                            <p:fltVal val="0"/>
                                          </p:val>
                                        </p:tav>
                                        <p:tav tm="100000">
                                          <p:val>
                                            <p:strVal val="#ppt_h"/>
                                          </p:val>
                                        </p:tav>
                                      </p:tavLst>
                                    </p:anim>
                                    <p:animEffect transition="in" filter="fade">
                                      <p:cBhvr>
                                        <p:cTn id="191" dur="1000"/>
                                        <p:tgtEl>
                                          <p:spTgt spid="42"/>
                                        </p:tgtEl>
                                      </p:cBhvr>
                                    </p:animEffect>
                                    <p:anim calcmode="lin" valueType="num">
                                      <p:cBhvr>
                                        <p:cTn id="192" dur="1000" fill="hold"/>
                                        <p:tgtEl>
                                          <p:spTgt spid="42"/>
                                        </p:tgtEl>
                                        <p:attrNameLst>
                                          <p:attrName>ppt_x</p:attrName>
                                        </p:attrNameLst>
                                      </p:cBhvr>
                                      <p:tavLst>
                                        <p:tav tm="0">
                                          <p:val>
                                            <p:fltVal val="0.5"/>
                                          </p:val>
                                        </p:tav>
                                        <p:tav tm="100000">
                                          <p:val>
                                            <p:strVal val="#ppt_x"/>
                                          </p:val>
                                        </p:tav>
                                      </p:tavLst>
                                    </p:anim>
                                    <p:anim calcmode="lin" valueType="num">
                                      <p:cBhvr>
                                        <p:cTn id="193" dur="1000" fill="hold"/>
                                        <p:tgtEl>
                                          <p:spTgt spid="42"/>
                                        </p:tgtEl>
                                        <p:attrNameLst>
                                          <p:attrName>ppt_y</p:attrName>
                                        </p:attrNameLst>
                                      </p:cBhvr>
                                      <p:tavLst>
                                        <p:tav tm="0">
                                          <p:val>
                                            <p:fltVal val="0.5"/>
                                          </p:val>
                                        </p:tav>
                                        <p:tav tm="100000">
                                          <p:val>
                                            <p:strVal val="#ppt_y"/>
                                          </p:val>
                                        </p:tav>
                                      </p:tavLst>
                                    </p:anim>
                                  </p:childTnLst>
                                </p:cTn>
                              </p:par>
                              <p:par>
                                <p:cTn id="194" presetID="53" presetClass="entr" presetSubtype="528" fill="hold" grpId="0" nodeType="withEffect">
                                  <p:stCondLst>
                                    <p:cond delay="0"/>
                                  </p:stCondLst>
                                  <p:childTnLst>
                                    <p:set>
                                      <p:cBhvr>
                                        <p:cTn id="195" dur="1" fill="hold">
                                          <p:stCondLst>
                                            <p:cond delay="0"/>
                                          </p:stCondLst>
                                        </p:cTn>
                                        <p:tgtEl>
                                          <p:spTgt spid="48">
                                            <p:txEl>
                                              <p:pRg st="0" end="0"/>
                                            </p:txEl>
                                          </p:spTgt>
                                        </p:tgtEl>
                                        <p:attrNameLst>
                                          <p:attrName>style.visibility</p:attrName>
                                        </p:attrNameLst>
                                      </p:cBhvr>
                                      <p:to>
                                        <p:strVal val="visible"/>
                                      </p:to>
                                    </p:set>
                                    <p:anim calcmode="lin" valueType="num">
                                      <p:cBhvr>
                                        <p:cTn id="196" dur="10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197" dur="1000" fill="hold"/>
                                        <p:tgtEl>
                                          <p:spTgt spid="48">
                                            <p:txEl>
                                              <p:pRg st="0" end="0"/>
                                            </p:txEl>
                                          </p:spTgt>
                                        </p:tgtEl>
                                        <p:attrNameLst>
                                          <p:attrName>ppt_h</p:attrName>
                                        </p:attrNameLst>
                                      </p:cBhvr>
                                      <p:tavLst>
                                        <p:tav tm="0">
                                          <p:val>
                                            <p:fltVal val="0"/>
                                          </p:val>
                                        </p:tav>
                                        <p:tav tm="100000">
                                          <p:val>
                                            <p:strVal val="#ppt_h"/>
                                          </p:val>
                                        </p:tav>
                                      </p:tavLst>
                                    </p:anim>
                                    <p:animEffect transition="in" filter="fade">
                                      <p:cBhvr>
                                        <p:cTn id="198" dur="1000"/>
                                        <p:tgtEl>
                                          <p:spTgt spid="48">
                                            <p:txEl>
                                              <p:pRg st="0" end="0"/>
                                            </p:txEl>
                                          </p:spTgt>
                                        </p:tgtEl>
                                      </p:cBhvr>
                                    </p:animEffect>
                                    <p:anim calcmode="lin" valueType="num">
                                      <p:cBhvr>
                                        <p:cTn id="199" dur="1000" fill="hold"/>
                                        <p:tgtEl>
                                          <p:spTgt spid="48">
                                            <p:txEl>
                                              <p:pRg st="0" end="0"/>
                                            </p:txEl>
                                          </p:spTgt>
                                        </p:tgtEl>
                                        <p:attrNameLst>
                                          <p:attrName>ppt_x</p:attrName>
                                        </p:attrNameLst>
                                      </p:cBhvr>
                                      <p:tavLst>
                                        <p:tav tm="0">
                                          <p:val>
                                            <p:fltVal val="0.5"/>
                                          </p:val>
                                        </p:tav>
                                        <p:tav tm="100000">
                                          <p:val>
                                            <p:strVal val="#ppt_x"/>
                                          </p:val>
                                        </p:tav>
                                      </p:tavLst>
                                    </p:anim>
                                    <p:anim calcmode="lin" valueType="num">
                                      <p:cBhvr>
                                        <p:cTn id="200" dur="1000" fill="hold"/>
                                        <p:tgtEl>
                                          <p:spTgt spid="48">
                                            <p:txEl>
                                              <p:pRg st="0" end="0"/>
                                            </p:txEl>
                                          </p:spTgt>
                                        </p:tgtEl>
                                        <p:attrNameLst>
                                          <p:attrName>ppt_y</p:attrName>
                                        </p:attrNameLst>
                                      </p:cBhvr>
                                      <p:tavLst>
                                        <p:tav tm="0">
                                          <p:val>
                                            <p:fltVal val="0.5"/>
                                          </p:val>
                                        </p:tav>
                                        <p:tav tm="100000">
                                          <p:val>
                                            <p:strVal val="#ppt_y"/>
                                          </p:val>
                                        </p:tav>
                                      </p:tavLst>
                                    </p:anim>
                                  </p:childTnLst>
                                </p:cTn>
                              </p:par>
                              <p:par>
                                <p:cTn id="201" presetID="53" presetClass="entr" presetSubtype="528" fill="hold" grpId="0" nodeType="withEffect">
                                  <p:stCondLst>
                                    <p:cond delay="0"/>
                                  </p:stCondLst>
                                  <p:childTnLst>
                                    <p:set>
                                      <p:cBhvr>
                                        <p:cTn id="202" dur="1" fill="hold">
                                          <p:stCondLst>
                                            <p:cond delay="0"/>
                                          </p:stCondLst>
                                        </p:cTn>
                                        <p:tgtEl>
                                          <p:spTgt spid="49">
                                            <p:txEl>
                                              <p:pRg st="0" end="0"/>
                                            </p:txEl>
                                          </p:spTgt>
                                        </p:tgtEl>
                                        <p:attrNameLst>
                                          <p:attrName>style.visibility</p:attrName>
                                        </p:attrNameLst>
                                      </p:cBhvr>
                                      <p:to>
                                        <p:strVal val="visible"/>
                                      </p:to>
                                    </p:set>
                                    <p:anim calcmode="lin" valueType="num">
                                      <p:cBhvr>
                                        <p:cTn id="203" dur="1000" fill="hold"/>
                                        <p:tgtEl>
                                          <p:spTgt spid="49">
                                            <p:txEl>
                                              <p:pRg st="0" end="0"/>
                                            </p:txEl>
                                          </p:spTgt>
                                        </p:tgtEl>
                                        <p:attrNameLst>
                                          <p:attrName>ppt_w</p:attrName>
                                        </p:attrNameLst>
                                      </p:cBhvr>
                                      <p:tavLst>
                                        <p:tav tm="0">
                                          <p:val>
                                            <p:fltVal val="0"/>
                                          </p:val>
                                        </p:tav>
                                        <p:tav tm="100000">
                                          <p:val>
                                            <p:strVal val="#ppt_w"/>
                                          </p:val>
                                        </p:tav>
                                      </p:tavLst>
                                    </p:anim>
                                    <p:anim calcmode="lin" valueType="num">
                                      <p:cBhvr>
                                        <p:cTn id="204" dur="1000" fill="hold"/>
                                        <p:tgtEl>
                                          <p:spTgt spid="49">
                                            <p:txEl>
                                              <p:pRg st="0" end="0"/>
                                            </p:txEl>
                                          </p:spTgt>
                                        </p:tgtEl>
                                        <p:attrNameLst>
                                          <p:attrName>ppt_h</p:attrName>
                                        </p:attrNameLst>
                                      </p:cBhvr>
                                      <p:tavLst>
                                        <p:tav tm="0">
                                          <p:val>
                                            <p:fltVal val="0"/>
                                          </p:val>
                                        </p:tav>
                                        <p:tav tm="100000">
                                          <p:val>
                                            <p:strVal val="#ppt_h"/>
                                          </p:val>
                                        </p:tav>
                                      </p:tavLst>
                                    </p:anim>
                                    <p:animEffect transition="in" filter="fade">
                                      <p:cBhvr>
                                        <p:cTn id="205" dur="1000"/>
                                        <p:tgtEl>
                                          <p:spTgt spid="49">
                                            <p:txEl>
                                              <p:pRg st="0" end="0"/>
                                            </p:txEl>
                                          </p:spTgt>
                                        </p:tgtEl>
                                      </p:cBhvr>
                                    </p:animEffect>
                                    <p:anim calcmode="lin" valueType="num">
                                      <p:cBhvr>
                                        <p:cTn id="206" dur="1000" fill="hold"/>
                                        <p:tgtEl>
                                          <p:spTgt spid="49">
                                            <p:txEl>
                                              <p:pRg st="0" end="0"/>
                                            </p:txEl>
                                          </p:spTgt>
                                        </p:tgtEl>
                                        <p:attrNameLst>
                                          <p:attrName>ppt_x</p:attrName>
                                        </p:attrNameLst>
                                      </p:cBhvr>
                                      <p:tavLst>
                                        <p:tav tm="0">
                                          <p:val>
                                            <p:fltVal val="0.5"/>
                                          </p:val>
                                        </p:tav>
                                        <p:tav tm="100000">
                                          <p:val>
                                            <p:strVal val="#ppt_x"/>
                                          </p:val>
                                        </p:tav>
                                      </p:tavLst>
                                    </p:anim>
                                    <p:anim calcmode="lin" valueType="num">
                                      <p:cBhvr>
                                        <p:cTn id="207" dur="1000" fill="hold"/>
                                        <p:tgtEl>
                                          <p:spTgt spid="49">
                                            <p:txEl>
                                              <p:pRg st="0" end="0"/>
                                            </p:txEl>
                                          </p:spTgt>
                                        </p:tgtEl>
                                        <p:attrNameLst>
                                          <p:attrName>ppt_y</p:attrName>
                                        </p:attrNameLst>
                                      </p:cBhvr>
                                      <p:tavLst>
                                        <p:tav tm="0">
                                          <p:val>
                                            <p:fltVal val="0.5"/>
                                          </p:val>
                                        </p:tav>
                                        <p:tav tm="100000">
                                          <p:val>
                                            <p:strVal val="#ppt_y"/>
                                          </p:val>
                                        </p:tav>
                                      </p:tavLst>
                                    </p:anim>
                                  </p:childTnLst>
                                </p:cTn>
                              </p:par>
                              <p:par>
                                <p:cTn id="208" presetID="53" presetClass="entr" presetSubtype="528" fill="hold" grpId="0" nodeType="withEffect">
                                  <p:stCondLst>
                                    <p:cond delay="0"/>
                                  </p:stCondLst>
                                  <p:childTnLst>
                                    <p:set>
                                      <p:cBhvr>
                                        <p:cTn id="209" dur="1" fill="hold">
                                          <p:stCondLst>
                                            <p:cond delay="0"/>
                                          </p:stCondLst>
                                        </p:cTn>
                                        <p:tgtEl>
                                          <p:spTgt spid="50">
                                            <p:txEl>
                                              <p:pRg st="0" end="0"/>
                                            </p:txEl>
                                          </p:spTgt>
                                        </p:tgtEl>
                                        <p:attrNameLst>
                                          <p:attrName>style.visibility</p:attrName>
                                        </p:attrNameLst>
                                      </p:cBhvr>
                                      <p:to>
                                        <p:strVal val="visible"/>
                                      </p:to>
                                    </p:set>
                                    <p:anim calcmode="lin" valueType="num">
                                      <p:cBhvr>
                                        <p:cTn id="210" dur="1000" fill="hold"/>
                                        <p:tgtEl>
                                          <p:spTgt spid="50">
                                            <p:txEl>
                                              <p:pRg st="0" end="0"/>
                                            </p:txEl>
                                          </p:spTgt>
                                        </p:tgtEl>
                                        <p:attrNameLst>
                                          <p:attrName>ppt_w</p:attrName>
                                        </p:attrNameLst>
                                      </p:cBhvr>
                                      <p:tavLst>
                                        <p:tav tm="0">
                                          <p:val>
                                            <p:fltVal val="0"/>
                                          </p:val>
                                        </p:tav>
                                        <p:tav tm="100000">
                                          <p:val>
                                            <p:strVal val="#ppt_w"/>
                                          </p:val>
                                        </p:tav>
                                      </p:tavLst>
                                    </p:anim>
                                    <p:anim calcmode="lin" valueType="num">
                                      <p:cBhvr>
                                        <p:cTn id="211" dur="1000" fill="hold"/>
                                        <p:tgtEl>
                                          <p:spTgt spid="50">
                                            <p:txEl>
                                              <p:pRg st="0" end="0"/>
                                            </p:txEl>
                                          </p:spTgt>
                                        </p:tgtEl>
                                        <p:attrNameLst>
                                          <p:attrName>ppt_h</p:attrName>
                                        </p:attrNameLst>
                                      </p:cBhvr>
                                      <p:tavLst>
                                        <p:tav tm="0">
                                          <p:val>
                                            <p:fltVal val="0"/>
                                          </p:val>
                                        </p:tav>
                                        <p:tav tm="100000">
                                          <p:val>
                                            <p:strVal val="#ppt_h"/>
                                          </p:val>
                                        </p:tav>
                                      </p:tavLst>
                                    </p:anim>
                                    <p:animEffect transition="in" filter="fade">
                                      <p:cBhvr>
                                        <p:cTn id="212" dur="1000"/>
                                        <p:tgtEl>
                                          <p:spTgt spid="50">
                                            <p:txEl>
                                              <p:pRg st="0" end="0"/>
                                            </p:txEl>
                                          </p:spTgt>
                                        </p:tgtEl>
                                      </p:cBhvr>
                                    </p:animEffect>
                                    <p:anim calcmode="lin" valueType="num">
                                      <p:cBhvr>
                                        <p:cTn id="213" dur="1000" fill="hold"/>
                                        <p:tgtEl>
                                          <p:spTgt spid="50">
                                            <p:txEl>
                                              <p:pRg st="0" end="0"/>
                                            </p:txEl>
                                          </p:spTgt>
                                        </p:tgtEl>
                                        <p:attrNameLst>
                                          <p:attrName>ppt_x</p:attrName>
                                        </p:attrNameLst>
                                      </p:cBhvr>
                                      <p:tavLst>
                                        <p:tav tm="0">
                                          <p:val>
                                            <p:fltVal val="0.5"/>
                                          </p:val>
                                        </p:tav>
                                        <p:tav tm="100000">
                                          <p:val>
                                            <p:strVal val="#ppt_x"/>
                                          </p:val>
                                        </p:tav>
                                      </p:tavLst>
                                    </p:anim>
                                    <p:anim calcmode="lin" valueType="num">
                                      <p:cBhvr>
                                        <p:cTn id="214" dur="1000" fill="hold"/>
                                        <p:tgtEl>
                                          <p:spTgt spid="50">
                                            <p:txEl>
                                              <p:pRg st="0" end="0"/>
                                            </p:txEl>
                                          </p:spTgt>
                                        </p:tgtEl>
                                        <p:attrNameLst>
                                          <p:attrName>ppt_y</p:attrName>
                                        </p:attrNameLst>
                                      </p:cBhvr>
                                      <p:tavLst>
                                        <p:tav tm="0">
                                          <p:val>
                                            <p:fltVal val="0.5"/>
                                          </p:val>
                                        </p:tav>
                                        <p:tav tm="100000">
                                          <p:val>
                                            <p:strVal val="#ppt_y"/>
                                          </p:val>
                                        </p:tav>
                                      </p:tavLst>
                                    </p:anim>
                                  </p:childTnLst>
                                </p:cTn>
                              </p:par>
                              <p:par>
                                <p:cTn id="215" presetID="53" presetClass="entr" presetSubtype="528" fill="hold" grpId="0" nodeType="withEffect">
                                  <p:stCondLst>
                                    <p:cond delay="0"/>
                                  </p:stCondLst>
                                  <p:childTnLst>
                                    <p:set>
                                      <p:cBhvr>
                                        <p:cTn id="216" dur="1" fill="hold">
                                          <p:stCondLst>
                                            <p:cond delay="0"/>
                                          </p:stCondLst>
                                        </p:cTn>
                                        <p:tgtEl>
                                          <p:spTgt spid="51">
                                            <p:txEl>
                                              <p:pRg st="0" end="0"/>
                                            </p:txEl>
                                          </p:spTgt>
                                        </p:tgtEl>
                                        <p:attrNameLst>
                                          <p:attrName>style.visibility</p:attrName>
                                        </p:attrNameLst>
                                      </p:cBhvr>
                                      <p:to>
                                        <p:strVal val="visible"/>
                                      </p:to>
                                    </p:set>
                                    <p:anim calcmode="lin" valueType="num">
                                      <p:cBhvr>
                                        <p:cTn id="217" dur="1000" fill="hold"/>
                                        <p:tgtEl>
                                          <p:spTgt spid="51">
                                            <p:txEl>
                                              <p:pRg st="0" end="0"/>
                                            </p:txEl>
                                          </p:spTgt>
                                        </p:tgtEl>
                                        <p:attrNameLst>
                                          <p:attrName>ppt_w</p:attrName>
                                        </p:attrNameLst>
                                      </p:cBhvr>
                                      <p:tavLst>
                                        <p:tav tm="0">
                                          <p:val>
                                            <p:fltVal val="0"/>
                                          </p:val>
                                        </p:tav>
                                        <p:tav tm="100000">
                                          <p:val>
                                            <p:strVal val="#ppt_w"/>
                                          </p:val>
                                        </p:tav>
                                      </p:tavLst>
                                    </p:anim>
                                    <p:anim calcmode="lin" valueType="num">
                                      <p:cBhvr>
                                        <p:cTn id="218" dur="1000" fill="hold"/>
                                        <p:tgtEl>
                                          <p:spTgt spid="51">
                                            <p:txEl>
                                              <p:pRg st="0" end="0"/>
                                            </p:txEl>
                                          </p:spTgt>
                                        </p:tgtEl>
                                        <p:attrNameLst>
                                          <p:attrName>ppt_h</p:attrName>
                                        </p:attrNameLst>
                                      </p:cBhvr>
                                      <p:tavLst>
                                        <p:tav tm="0">
                                          <p:val>
                                            <p:fltVal val="0"/>
                                          </p:val>
                                        </p:tav>
                                        <p:tav tm="100000">
                                          <p:val>
                                            <p:strVal val="#ppt_h"/>
                                          </p:val>
                                        </p:tav>
                                      </p:tavLst>
                                    </p:anim>
                                    <p:animEffect transition="in" filter="fade">
                                      <p:cBhvr>
                                        <p:cTn id="219" dur="1000"/>
                                        <p:tgtEl>
                                          <p:spTgt spid="51">
                                            <p:txEl>
                                              <p:pRg st="0" end="0"/>
                                            </p:txEl>
                                          </p:spTgt>
                                        </p:tgtEl>
                                      </p:cBhvr>
                                    </p:animEffect>
                                    <p:anim calcmode="lin" valueType="num">
                                      <p:cBhvr>
                                        <p:cTn id="220" dur="1000" fill="hold"/>
                                        <p:tgtEl>
                                          <p:spTgt spid="51">
                                            <p:txEl>
                                              <p:pRg st="0" end="0"/>
                                            </p:txEl>
                                          </p:spTgt>
                                        </p:tgtEl>
                                        <p:attrNameLst>
                                          <p:attrName>ppt_x</p:attrName>
                                        </p:attrNameLst>
                                      </p:cBhvr>
                                      <p:tavLst>
                                        <p:tav tm="0">
                                          <p:val>
                                            <p:fltVal val="0.5"/>
                                          </p:val>
                                        </p:tav>
                                        <p:tav tm="100000">
                                          <p:val>
                                            <p:strVal val="#ppt_x"/>
                                          </p:val>
                                        </p:tav>
                                      </p:tavLst>
                                    </p:anim>
                                    <p:anim calcmode="lin" valueType="num">
                                      <p:cBhvr>
                                        <p:cTn id="221" dur="1000" fill="hold"/>
                                        <p:tgtEl>
                                          <p:spTgt spid="51">
                                            <p:txEl>
                                              <p:pRg st="0" end="0"/>
                                            </p:txEl>
                                          </p:spTgt>
                                        </p:tgtEl>
                                        <p:attrNameLst>
                                          <p:attrName>ppt_y</p:attrName>
                                        </p:attrNameLst>
                                      </p:cBhvr>
                                      <p:tavLst>
                                        <p:tav tm="0">
                                          <p:val>
                                            <p:fltVal val="0.5"/>
                                          </p:val>
                                        </p:tav>
                                        <p:tav tm="100000">
                                          <p:val>
                                            <p:strVal val="#ppt_y"/>
                                          </p:val>
                                        </p:tav>
                                      </p:tavLst>
                                    </p:anim>
                                  </p:childTnLst>
                                </p:cTn>
                              </p:par>
                              <p:par>
                                <p:cTn id="222" presetID="53" presetClass="entr" presetSubtype="528" fill="hold" grpId="0" nodeType="withEffect" nodePh="1">
                                  <p:stCondLst>
                                    <p:cond delay="0"/>
                                  </p:stCondLst>
                                  <p:endCondLst>
                                    <p:cond evt="begin" delay="0">
                                      <p:tn val="222"/>
                                    </p:cond>
                                  </p:endCondLst>
                                  <p:childTnLst>
                                    <p:set>
                                      <p:cBhvr>
                                        <p:cTn id="223" dur="1" fill="hold">
                                          <p:stCondLst>
                                            <p:cond delay="0"/>
                                          </p:stCondLst>
                                        </p:cTn>
                                        <p:tgtEl>
                                          <p:spTgt spid="65"/>
                                        </p:tgtEl>
                                        <p:attrNameLst>
                                          <p:attrName>style.visibility</p:attrName>
                                        </p:attrNameLst>
                                      </p:cBhvr>
                                      <p:to>
                                        <p:strVal val="visible"/>
                                      </p:to>
                                    </p:set>
                                    <p:anim calcmode="lin" valueType="num">
                                      <p:cBhvr>
                                        <p:cTn id="224" dur="1000" fill="hold"/>
                                        <p:tgtEl>
                                          <p:spTgt spid="65"/>
                                        </p:tgtEl>
                                        <p:attrNameLst>
                                          <p:attrName>ppt_w</p:attrName>
                                        </p:attrNameLst>
                                      </p:cBhvr>
                                      <p:tavLst>
                                        <p:tav tm="0">
                                          <p:val>
                                            <p:fltVal val="0"/>
                                          </p:val>
                                        </p:tav>
                                        <p:tav tm="100000">
                                          <p:val>
                                            <p:strVal val="#ppt_w"/>
                                          </p:val>
                                        </p:tav>
                                      </p:tavLst>
                                    </p:anim>
                                    <p:anim calcmode="lin" valueType="num">
                                      <p:cBhvr>
                                        <p:cTn id="225" dur="1000" fill="hold"/>
                                        <p:tgtEl>
                                          <p:spTgt spid="65"/>
                                        </p:tgtEl>
                                        <p:attrNameLst>
                                          <p:attrName>ppt_h</p:attrName>
                                        </p:attrNameLst>
                                      </p:cBhvr>
                                      <p:tavLst>
                                        <p:tav tm="0">
                                          <p:val>
                                            <p:fltVal val="0"/>
                                          </p:val>
                                        </p:tav>
                                        <p:tav tm="100000">
                                          <p:val>
                                            <p:strVal val="#ppt_h"/>
                                          </p:val>
                                        </p:tav>
                                      </p:tavLst>
                                    </p:anim>
                                    <p:animEffect transition="in" filter="fade">
                                      <p:cBhvr>
                                        <p:cTn id="226" dur="1000"/>
                                        <p:tgtEl>
                                          <p:spTgt spid="65"/>
                                        </p:tgtEl>
                                      </p:cBhvr>
                                    </p:animEffect>
                                    <p:anim calcmode="lin" valueType="num">
                                      <p:cBhvr>
                                        <p:cTn id="227" dur="1000" fill="hold"/>
                                        <p:tgtEl>
                                          <p:spTgt spid="65"/>
                                        </p:tgtEl>
                                        <p:attrNameLst>
                                          <p:attrName>ppt_x</p:attrName>
                                        </p:attrNameLst>
                                      </p:cBhvr>
                                      <p:tavLst>
                                        <p:tav tm="0">
                                          <p:val>
                                            <p:fltVal val="0.5"/>
                                          </p:val>
                                        </p:tav>
                                        <p:tav tm="100000">
                                          <p:val>
                                            <p:strVal val="#ppt_x"/>
                                          </p:val>
                                        </p:tav>
                                      </p:tavLst>
                                    </p:anim>
                                    <p:anim calcmode="lin" valueType="num">
                                      <p:cBhvr>
                                        <p:cTn id="228" dur="1000" fill="hold"/>
                                        <p:tgtEl>
                                          <p:spTgt spid="65"/>
                                        </p:tgtEl>
                                        <p:attrNameLst>
                                          <p:attrName>ppt_y</p:attrName>
                                        </p:attrNameLst>
                                      </p:cBhvr>
                                      <p:tavLst>
                                        <p:tav tm="0">
                                          <p:val>
                                            <p:fltVal val="0.5"/>
                                          </p:val>
                                        </p:tav>
                                        <p:tav tm="100000">
                                          <p:val>
                                            <p:strVal val="#ppt_y"/>
                                          </p:val>
                                        </p:tav>
                                      </p:tavLst>
                                    </p:anim>
                                  </p:childTnLst>
                                </p:cTn>
                              </p:par>
                              <p:par>
                                <p:cTn id="229" presetID="53" presetClass="entr" presetSubtype="528" fill="hold" grpId="0" nodeType="withEffect" nodePh="1">
                                  <p:stCondLst>
                                    <p:cond delay="0"/>
                                  </p:stCondLst>
                                  <p:endCondLst>
                                    <p:cond evt="begin" delay="0">
                                      <p:tn val="229"/>
                                    </p:cond>
                                  </p:endCondLst>
                                  <p:childTnLst>
                                    <p:set>
                                      <p:cBhvr>
                                        <p:cTn id="230" dur="1" fill="hold">
                                          <p:stCondLst>
                                            <p:cond delay="0"/>
                                          </p:stCondLst>
                                        </p:cTn>
                                        <p:tgtEl>
                                          <p:spTgt spid="66"/>
                                        </p:tgtEl>
                                        <p:attrNameLst>
                                          <p:attrName>style.visibility</p:attrName>
                                        </p:attrNameLst>
                                      </p:cBhvr>
                                      <p:to>
                                        <p:strVal val="visible"/>
                                      </p:to>
                                    </p:set>
                                    <p:anim calcmode="lin" valueType="num">
                                      <p:cBhvr>
                                        <p:cTn id="231" dur="1000" fill="hold"/>
                                        <p:tgtEl>
                                          <p:spTgt spid="66"/>
                                        </p:tgtEl>
                                        <p:attrNameLst>
                                          <p:attrName>ppt_w</p:attrName>
                                        </p:attrNameLst>
                                      </p:cBhvr>
                                      <p:tavLst>
                                        <p:tav tm="0">
                                          <p:val>
                                            <p:fltVal val="0"/>
                                          </p:val>
                                        </p:tav>
                                        <p:tav tm="100000">
                                          <p:val>
                                            <p:strVal val="#ppt_w"/>
                                          </p:val>
                                        </p:tav>
                                      </p:tavLst>
                                    </p:anim>
                                    <p:anim calcmode="lin" valueType="num">
                                      <p:cBhvr>
                                        <p:cTn id="232" dur="1000" fill="hold"/>
                                        <p:tgtEl>
                                          <p:spTgt spid="66"/>
                                        </p:tgtEl>
                                        <p:attrNameLst>
                                          <p:attrName>ppt_h</p:attrName>
                                        </p:attrNameLst>
                                      </p:cBhvr>
                                      <p:tavLst>
                                        <p:tav tm="0">
                                          <p:val>
                                            <p:fltVal val="0"/>
                                          </p:val>
                                        </p:tav>
                                        <p:tav tm="100000">
                                          <p:val>
                                            <p:strVal val="#ppt_h"/>
                                          </p:val>
                                        </p:tav>
                                      </p:tavLst>
                                    </p:anim>
                                    <p:animEffect transition="in" filter="fade">
                                      <p:cBhvr>
                                        <p:cTn id="233" dur="1000"/>
                                        <p:tgtEl>
                                          <p:spTgt spid="66"/>
                                        </p:tgtEl>
                                      </p:cBhvr>
                                    </p:animEffect>
                                    <p:anim calcmode="lin" valueType="num">
                                      <p:cBhvr>
                                        <p:cTn id="234" dur="1000" fill="hold"/>
                                        <p:tgtEl>
                                          <p:spTgt spid="66"/>
                                        </p:tgtEl>
                                        <p:attrNameLst>
                                          <p:attrName>ppt_x</p:attrName>
                                        </p:attrNameLst>
                                      </p:cBhvr>
                                      <p:tavLst>
                                        <p:tav tm="0">
                                          <p:val>
                                            <p:fltVal val="0.5"/>
                                          </p:val>
                                        </p:tav>
                                        <p:tav tm="100000">
                                          <p:val>
                                            <p:strVal val="#ppt_x"/>
                                          </p:val>
                                        </p:tav>
                                      </p:tavLst>
                                    </p:anim>
                                    <p:anim calcmode="lin" valueType="num">
                                      <p:cBhvr>
                                        <p:cTn id="235" dur="1000" fill="hold"/>
                                        <p:tgtEl>
                                          <p:spTgt spid="66"/>
                                        </p:tgtEl>
                                        <p:attrNameLst>
                                          <p:attrName>ppt_y</p:attrName>
                                        </p:attrNameLst>
                                      </p:cBhvr>
                                      <p:tavLst>
                                        <p:tav tm="0">
                                          <p:val>
                                            <p:fltVal val="0.5"/>
                                          </p:val>
                                        </p:tav>
                                        <p:tav tm="100000">
                                          <p:val>
                                            <p:strVal val="#ppt_y"/>
                                          </p:val>
                                        </p:tav>
                                      </p:tavLst>
                                    </p:anim>
                                  </p:childTnLst>
                                </p:cTn>
                              </p:par>
                              <p:par>
                                <p:cTn id="236" presetID="53" presetClass="entr" presetSubtype="528" fill="hold" grpId="0" nodeType="withEffect" nodePh="1">
                                  <p:stCondLst>
                                    <p:cond delay="0"/>
                                  </p:stCondLst>
                                  <p:endCondLst>
                                    <p:cond evt="begin" delay="0">
                                      <p:tn val="236"/>
                                    </p:cond>
                                  </p:endCondLst>
                                  <p:childTnLst>
                                    <p:set>
                                      <p:cBhvr>
                                        <p:cTn id="237" dur="1" fill="hold">
                                          <p:stCondLst>
                                            <p:cond delay="0"/>
                                          </p:stCondLst>
                                        </p:cTn>
                                        <p:tgtEl>
                                          <p:spTgt spid="67"/>
                                        </p:tgtEl>
                                        <p:attrNameLst>
                                          <p:attrName>style.visibility</p:attrName>
                                        </p:attrNameLst>
                                      </p:cBhvr>
                                      <p:to>
                                        <p:strVal val="visible"/>
                                      </p:to>
                                    </p:set>
                                    <p:anim calcmode="lin" valueType="num">
                                      <p:cBhvr>
                                        <p:cTn id="238" dur="1000" fill="hold"/>
                                        <p:tgtEl>
                                          <p:spTgt spid="67"/>
                                        </p:tgtEl>
                                        <p:attrNameLst>
                                          <p:attrName>ppt_w</p:attrName>
                                        </p:attrNameLst>
                                      </p:cBhvr>
                                      <p:tavLst>
                                        <p:tav tm="0">
                                          <p:val>
                                            <p:fltVal val="0"/>
                                          </p:val>
                                        </p:tav>
                                        <p:tav tm="100000">
                                          <p:val>
                                            <p:strVal val="#ppt_w"/>
                                          </p:val>
                                        </p:tav>
                                      </p:tavLst>
                                    </p:anim>
                                    <p:anim calcmode="lin" valueType="num">
                                      <p:cBhvr>
                                        <p:cTn id="239" dur="1000" fill="hold"/>
                                        <p:tgtEl>
                                          <p:spTgt spid="67"/>
                                        </p:tgtEl>
                                        <p:attrNameLst>
                                          <p:attrName>ppt_h</p:attrName>
                                        </p:attrNameLst>
                                      </p:cBhvr>
                                      <p:tavLst>
                                        <p:tav tm="0">
                                          <p:val>
                                            <p:fltVal val="0"/>
                                          </p:val>
                                        </p:tav>
                                        <p:tav tm="100000">
                                          <p:val>
                                            <p:strVal val="#ppt_h"/>
                                          </p:val>
                                        </p:tav>
                                      </p:tavLst>
                                    </p:anim>
                                    <p:animEffect transition="in" filter="fade">
                                      <p:cBhvr>
                                        <p:cTn id="240" dur="1000"/>
                                        <p:tgtEl>
                                          <p:spTgt spid="67"/>
                                        </p:tgtEl>
                                      </p:cBhvr>
                                    </p:animEffect>
                                    <p:anim calcmode="lin" valueType="num">
                                      <p:cBhvr>
                                        <p:cTn id="241" dur="1000" fill="hold"/>
                                        <p:tgtEl>
                                          <p:spTgt spid="67"/>
                                        </p:tgtEl>
                                        <p:attrNameLst>
                                          <p:attrName>ppt_x</p:attrName>
                                        </p:attrNameLst>
                                      </p:cBhvr>
                                      <p:tavLst>
                                        <p:tav tm="0">
                                          <p:val>
                                            <p:fltVal val="0.5"/>
                                          </p:val>
                                        </p:tav>
                                        <p:tav tm="100000">
                                          <p:val>
                                            <p:strVal val="#ppt_x"/>
                                          </p:val>
                                        </p:tav>
                                      </p:tavLst>
                                    </p:anim>
                                    <p:anim calcmode="lin" valueType="num">
                                      <p:cBhvr>
                                        <p:cTn id="242" dur="1000" fill="hold"/>
                                        <p:tgtEl>
                                          <p:spTgt spid="67"/>
                                        </p:tgtEl>
                                        <p:attrNameLst>
                                          <p:attrName>ppt_y</p:attrName>
                                        </p:attrNameLst>
                                      </p:cBhvr>
                                      <p:tavLst>
                                        <p:tav tm="0">
                                          <p:val>
                                            <p:fltVal val="0.5"/>
                                          </p:val>
                                        </p:tav>
                                        <p:tav tm="100000">
                                          <p:val>
                                            <p:strVal val="#ppt_y"/>
                                          </p:val>
                                        </p:tav>
                                      </p:tavLst>
                                    </p:anim>
                                  </p:childTnLst>
                                </p:cTn>
                              </p:par>
                              <p:par>
                                <p:cTn id="243" presetID="53" presetClass="entr" presetSubtype="528" fill="hold" grpId="0" nodeType="withEffect" nodePh="1">
                                  <p:stCondLst>
                                    <p:cond delay="0"/>
                                  </p:stCondLst>
                                  <p:endCondLst>
                                    <p:cond evt="begin" delay="0">
                                      <p:tn val="243"/>
                                    </p:cond>
                                  </p:endCondLst>
                                  <p:childTnLst>
                                    <p:set>
                                      <p:cBhvr>
                                        <p:cTn id="244" dur="1" fill="hold">
                                          <p:stCondLst>
                                            <p:cond delay="0"/>
                                          </p:stCondLst>
                                        </p:cTn>
                                        <p:tgtEl>
                                          <p:spTgt spid="68"/>
                                        </p:tgtEl>
                                        <p:attrNameLst>
                                          <p:attrName>style.visibility</p:attrName>
                                        </p:attrNameLst>
                                      </p:cBhvr>
                                      <p:to>
                                        <p:strVal val="visible"/>
                                      </p:to>
                                    </p:set>
                                    <p:anim calcmode="lin" valueType="num">
                                      <p:cBhvr>
                                        <p:cTn id="245" dur="1000" fill="hold"/>
                                        <p:tgtEl>
                                          <p:spTgt spid="68"/>
                                        </p:tgtEl>
                                        <p:attrNameLst>
                                          <p:attrName>ppt_w</p:attrName>
                                        </p:attrNameLst>
                                      </p:cBhvr>
                                      <p:tavLst>
                                        <p:tav tm="0">
                                          <p:val>
                                            <p:fltVal val="0"/>
                                          </p:val>
                                        </p:tav>
                                        <p:tav tm="100000">
                                          <p:val>
                                            <p:strVal val="#ppt_w"/>
                                          </p:val>
                                        </p:tav>
                                      </p:tavLst>
                                    </p:anim>
                                    <p:anim calcmode="lin" valueType="num">
                                      <p:cBhvr>
                                        <p:cTn id="246" dur="1000" fill="hold"/>
                                        <p:tgtEl>
                                          <p:spTgt spid="68"/>
                                        </p:tgtEl>
                                        <p:attrNameLst>
                                          <p:attrName>ppt_h</p:attrName>
                                        </p:attrNameLst>
                                      </p:cBhvr>
                                      <p:tavLst>
                                        <p:tav tm="0">
                                          <p:val>
                                            <p:fltVal val="0"/>
                                          </p:val>
                                        </p:tav>
                                        <p:tav tm="100000">
                                          <p:val>
                                            <p:strVal val="#ppt_h"/>
                                          </p:val>
                                        </p:tav>
                                      </p:tavLst>
                                    </p:anim>
                                    <p:animEffect transition="in" filter="fade">
                                      <p:cBhvr>
                                        <p:cTn id="247" dur="1000"/>
                                        <p:tgtEl>
                                          <p:spTgt spid="68"/>
                                        </p:tgtEl>
                                      </p:cBhvr>
                                    </p:animEffect>
                                    <p:anim calcmode="lin" valueType="num">
                                      <p:cBhvr>
                                        <p:cTn id="248" dur="1000" fill="hold"/>
                                        <p:tgtEl>
                                          <p:spTgt spid="68"/>
                                        </p:tgtEl>
                                        <p:attrNameLst>
                                          <p:attrName>ppt_x</p:attrName>
                                        </p:attrNameLst>
                                      </p:cBhvr>
                                      <p:tavLst>
                                        <p:tav tm="0">
                                          <p:val>
                                            <p:fltVal val="0.5"/>
                                          </p:val>
                                        </p:tav>
                                        <p:tav tm="100000">
                                          <p:val>
                                            <p:strVal val="#ppt_x"/>
                                          </p:val>
                                        </p:tav>
                                      </p:tavLst>
                                    </p:anim>
                                    <p:anim calcmode="lin" valueType="num">
                                      <p:cBhvr>
                                        <p:cTn id="249" dur="1000" fill="hold"/>
                                        <p:tgtEl>
                                          <p:spTgt spid="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20" grpId="0" animBg="1"/>
      <p:bldP spid="25" grpId="0" animBg="1"/>
      <p:bldP spid="29" grpId="0" animBg="1"/>
      <p:bldP spid="33" grpId="0" animBg="1"/>
      <p:bldP spid="35" grpId="0" animBg="1"/>
      <p:bldP spid="39" grpId="0" animBg="1"/>
      <p:bldP spid="42" grpId="0" animBg="1"/>
      <p:bldP spid="48" grpId="0" build="p">
        <p:tmplLst>
          <p:tmpl lvl="1">
            <p:tnLst>
              <p:par>
                <p:cTn presetID="53" presetClass="entr" presetSubtype="528" fill="hold" nodeType="withEffect">
                  <p:stCondLst>
                    <p:cond delay="0"/>
                  </p:stCondLst>
                  <p:childTnLst>
                    <p:set>
                      <p:cBhvr>
                        <p:cTn dur="1" fill="hold">
                          <p:stCondLst>
                            <p:cond delay="0"/>
                          </p:stCondLst>
                        </p:cTn>
                        <p:tgtEl>
                          <p:spTgt spid="48"/>
                        </p:tgtEl>
                        <p:attrNameLst>
                          <p:attrName>style.visibility</p:attrName>
                        </p:attrNameLst>
                      </p:cBhvr>
                      <p:to>
                        <p:strVal val="visible"/>
                      </p:to>
                    </p:set>
                    <p:anim calcmode="lin" valueType="num">
                      <p:cBhvr>
                        <p:cTn dur="1000" fill="hold"/>
                        <p:tgtEl>
                          <p:spTgt spid="48"/>
                        </p:tgtEl>
                        <p:attrNameLst>
                          <p:attrName>ppt_w</p:attrName>
                        </p:attrNameLst>
                      </p:cBhvr>
                      <p:tavLst>
                        <p:tav tm="0">
                          <p:val>
                            <p:fltVal val="0"/>
                          </p:val>
                        </p:tav>
                        <p:tav tm="100000">
                          <p:val>
                            <p:strVal val="#ppt_w"/>
                          </p:val>
                        </p:tav>
                      </p:tavLst>
                    </p:anim>
                    <p:anim calcmode="lin" valueType="num">
                      <p:cBhvr>
                        <p:cTn dur="1000" fill="hold"/>
                        <p:tgtEl>
                          <p:spTgt spid="48"/>
                        </p:tgtEl>
                        <p:attrNameLst>
                          <p:attrName>ppt_h</p:attrName>
                        </p:attrNameLst>
                      </p:cBhvr>
                      <p:tavLst>
                        <p:tav tm="0">
                          <p:val>
                            <p:fltVal val="0"/>
                          </p:val>
                        </p:tav>
                        <p:tav tm="100000">
                          <p:val>
                            <p:strVal val="#ppt_h"/>
                          </p:val>
                        </p:tav>
                      </p:tavLst>
                    </p:anim>
                    <p:animEffect transition="in" filter="fade">
                      <p:cBhvr>
                        <p:cTn dur="1000"/>
                        <p:tgtEl>
                          <p:spTgt spid="48"/>
                        </p:tgtEl>
                      </p:cBhvr>
                    </p:animEffect>
                    <p:anim calcmode="lin" valueType="num">
                      <p:cBhvr>
                        <p:cTn dur="1000" fill="hold"/>
                        <p:tgtEl>
                          <p:spTgt spid="48"/>
                        </p:tgtEl>
                        <p:attrNameLst>
                          <p:attrName>ppt_x</p:attrName>
                        </p:attrNameLst>
                      </p:cBhvr>
                      <p:tavLst>
                        <p:tav tm="0">
                          <p:val>
                            <p:fltVal val="0.5"/>
                          </p:val>
                        </p:tav>
                        <p:tav tm="100000">
                          <p:val>
                            <p:strVal val="#ppt_x"/>
                          </p:val>
                        </p:tav>
                      </p:tavLst>
                    </p:anim>
                    <p:anim calcmode="lin" valueType="num">
                      <p:cBhvr>
                        <p:cTn dur="1000" fill="hold"/>
                        <p:tgtEl>
                          <p:spTgt spid="48"/>
                        </p:tgtEl>
                        <p:attrNameLst>
                          <p:attrName>ppt_y</p:attrName>
                        </p:attrNameLst>
                      </p:cBhvr>
                      <p:tavLst>
                        <p:tav tm="0">
                          <p:val>
                            <p:fltVal val="0.5"/>
                          </p:val>
                        </p:tav>
                        <p:tav tm="100000">
                          <p:val>
                            <p:strVal val="#ppt_y"/>
                          </p:val>
                        </p:tav>
                      </p:tavLst>
                    </p:anim>
                  </p:childTnLst>
                </p:cTn>
              </p:par>
            </p:tnLst>
          </p:tmpl>
        </p:tmplLst>
      </p:bldP>
      <p:bldP spid="49" grpId="0" build="p">
        <p:tmplLst>
          <p:tmpl lvl="1">
            <p:tnLst>
              <p:par>
                <p:cTn presetID="53" presetClass="entr" presetSubtype="528" fill="hold" nodeType="withEffect">
                  <p:stCondLst>
                    <p:cond delay="0"/>
                  </p:stCondLst>
                  <p:childTnLst>
                    <p:set>
                      <p:cBhvr>
                        <p:cTn dur="1" fill="hold">
                          <p:stCondLst>
                            <p:cond delay="0"/>
                          </p:stCondLst>
                        </p:cTn>
                        <p:tgtEl>
                          <p:spTgt spid="49"/>
                        </p:tgtEl>
                        <p:attrNameLst>
                          <p:attrName>style.visibility</p:attrName>
                        </p:attrNameLst>
                      </p:cBhvr>
                      <p:to>
                        <p:strVal val="visible"/>
                      </p:to>
                    </p:set>
                    <p:anim calcmode="lin" valueType="num">
                      <p:cBhvr>
                        <p:cTn dur="1000" fill="hold"/>
                        <p:tgtEl>
                          <p:spTgt spid="49"/>
                        </p:tgtEl>
                        <p:attrNameLst>
                          <p:attrName>ppt_w</p:attrName>
                        </p:attrNameLst>
                      </p:cBhvr>
                      <p:tavLst>
                        <p:tav tm="0">
                          <p:val>
                            <p:fltVal val="0"/>
                          </p:val>
                        </p:tav>
                        <p:tav tm="100000">
                          <p:val>
                            <p:strVal val="#ppt_w"/>
                          </p:val>
                        </p:tav>
                      </p:tavLst>
                    </p:anim>
                    <p:anim calcmode="lin" valueType="num">
                      <p:cBhvr>
                        <p:cTn dur="1000" fill="hold"/>
                        <p:tgtEl>
                          <p:spTgt spid="49"/>
                        </p:tgtEl>
                        <p:attrNameLst>
                          <p:attrName>ppt_h</p:attrName>
                        </p:attrNameLst>
                      </p:cBhvr>
                      <p:tavLst>
                        <p:tav tm="0">
                          <p:val>
                            <p:fltVal val="0"/>
                          </p:val>
                        </p:tav>
                        <p:tav tm="100000">
                          <p:val>
                            <p:strVal val="#ppt_h"/>
                          </p:val>
                        </p:tav>
                      </p:tavLst>
                    </p:anim>
                    <p:animEffect transition="in" filter="fade">
                      <p:cBhvr>
                        <p:cTn dur="1000"/>
                        <p:tgtEl>
                          <p:spTgt spid="49"/>
                        </p:tgtEl>
                      </p:cBhvr>
                    </p:animEffect>
                    <p:anim calcmode="lin" valueType="num">
                      <p:cBhvr>
                        <p:cTn dur="1000" fill="hold"/>
                        <p:tgtEl>
                          <p:spTgt spid="49"/>
                        </p:tgtEl>
                        <p:attrNameLst>
                          <p:attrName>ppt_x</p:attrName>
                        </p:attrNameLst>
                      </p:cBhvr>
                      <p:tavLst>
                        <p:tav tm="0">
                          <p:val>
                            <p:fltVal val="0.5"/>
                          </p:val>
                        </p:tav>
                        <p:tav tm="100000">
                          <p:val>
                            <p:strVal val="#ppt_x"/>
                          </p:val>
                        </p:tav>
                      </p:tavLst>
                    </p:anim>
                    <p:anim calcmode="lin" valueType="num">
                      <p:cBhvr>
                        <p:cTn dur="1000" fill="hold"/>
                        <p:tgtEl>
                          <p:spTgt spid="49"/>
                        </p:tgtEl>
                        <p:attrNameLst>
                          <p:attrName>ppt_y</p:attrName>
                        </p:attrNameLst>
                      </p:cBhvr>
                      <p:tavLst>
                        <p:tav tm="0">
                          <p:val>
                            <p:fltVal val="0.5"/>
                          </p:val>
                        </p:tav>
                        <p:tav tm="100000">
                          <p:val>
                            <p:strVal val="#ppt_y"/>
                          </p:val>
                        </p:tav>
                      </p:tavLst>
                    </p:anim>
                  </p:childTnLst>
                </p:cTn>
              </p:par>
            </p:tnLst>
          </p:tmpl>
        </p:tmplLst>
      </p:bldP>
      <p:bldP spid="50" grpId="0" build="p">
        <p:tmplLst>
          <p:tmpl lvl="1">
            <p:tnLst>
              <p:par>
                <p:cTn presetID="53" presetClass="entr" presetSubtype="528" fill="hold" nodeType="withEffect">
                  <p:stCondLst>
                    <p:cond delay="0"/>
                  </p:stCondLst>
                  <p:childTnLst>
                    <p:set>
                      <p:cBhvr>
                        <p:cTn dur="1" fill="hold">
                          <p:stCondLst>
                            <p:cond delay="0"/>
                          </p:stCondLst>
                        </p:cTn>
                        <p:tgtEl>
                          <p:spTgt spid="50"/>
                        </p:tgtEl>
                        <p:attrNameLst>
                          <p:attrName>style.visibility</p:attrName>
                        </p:attrNameLst>
                      </p:cBhvr>
                      <p:to>
                        <p:strVal val="visible"/>
                      </p:to>
                    </p:set>
                    <p:anim calcmode="lin" valueType="num">
                      <p:cBhvr>
                        <p:cTn dur="1000" fill="hold"/>
                        <p:tgtEl>
                          <p:spTgt spid="50"/>
                        </p:tgtEl>
                        <p:attrNameLst>
                          <p:attrName>ppt_w</p:attrName>
                        </p:attrNameLst>
                      </p:cBhvr>
                      <p:tavLst>
                        <p:tav tm="0">
                          <p:val>
                            <p:fltVal val="0"/>
                          </p:val>
                        </p:tav>
                        <p:tav tm="100000">
                          <p:val>
                            <p:strVal val="#ppt_w"/>
                          </p:val>
                        </p:tav>
                      </p:tavLst>
                    </p:anim>
                    <p:anim calcmode="lin" valueType="num">
                      <p:cBhvr>
                        <p:cTn dur="1000" fill="hold"/>
                        <p:tgtEl>
                          <p:spTgt spid="50"/>
                        </p:tgtEl>
                        <p:attrNameLst>
                          <p:attrName>ppt_h</p:attrName>
                        </p:attrNameLst>
                      </p:cBhvr>
                      <p:tavLst>
                        <p:tav tm="0">
                          <p:val>
                            <p:fltVal val="0"/>
                          </p:val>
                        </p:tav>
                        <p:tav tm="100000">
                          <p:val>
                            <p:strVal val="#ppt_h"/>
                          </p:val>
                        </p:tav>
                      </p:tavLst>
                    </p:anim>
                    <p:animEffect transition="in" filter="fade">
                      <p:cBhvr>
                        <p:cTn dur="1000"/>
                        <p:tgtEl>
                          <p:spTgt spid="50"/>
                        </p:tgtEl>
                      </p:cBhvr>
                    </p:animEffect>
                    <p:anim calcmode="lin" valueType="num">
                      <p:cBhvr>
                        <p:cTn dur="1000" fill="hold"/>
                        <p:tgtEl>
                          <p:spTgt spid="50"/>
                        </p:tgtEl>
                        <p:attrNameLst>
                          <p:attrName>ppt_x</p:attrName>
                        </p:attrNameLst>
                      </p:cBhvr>
                      <p:tavLst>
                        <p:tav tm="0">
                          <p:val>
                            <p:fltVal val="0.5"/>
                          </p:val>
                        </p:tav>
                        <p:tav tm="100000">
                          <p:val>
                            <p:strVal val="#ppt_x"/>
                          </p:val>
                        </p:tav>
                      </p:tavLst>
                    </p:anim>
                    <p:anim calcmode="lin" valueType="num">
                      <p:cBhvr>
                        <p:cTn dur="1000" fill="hold"/>
                        <p:tgtEl>
                          <p:spTgt spid="50"/>
                        </p:tgtEl>
                        <p:attrNameLst>
                          <p:attrName>ppt_y</p:attrName>
                        </p:attrNameLst>
                      </p:cBhvr>
                      <p:tavLst>
                        <p:tav tm="0">
                          <p:val>
                            <p:fltVal val="0.5"/>
                          </p:val>
                        </p:tav>
                        <p:tav tm="100000">
                          <p:val>
                            <p:strVal val="#ppt_y"/>
                          </p:val>
                        </p:tav>
                      </p:tavLst>
                    </p:anim>
                  </p:childTnLst>
                </p:cTn>
              </p:par>
            </p:tnLst>
          </p:tmpl>
        </p:tmplLst>
      </p:bldP>
      <p:bldP spid="51" grpId="0" build="p">
        <p:tmplLst>
          <p:tmpl lvl="1">
            <p:tnLst>
              <p:par>
                <p:cTn presetID="53" presetClass="entr" presetSubtype="528" fill="hold" nodeType="withEffect">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p:cTn dur="1000" fill="hold"/>
                        <p:tgtEl>
                          <p:spTgt spid="51"/>
                        </p:tgtEl>
                        <p:attrNameLst>
                          <p:attrName>ppt_w</p:attrName>
                        </p:attrNameLst>
                      </p:cBhvr>
                      <p:tavLst>
                        <p:tav tm="0">
                          <p:val>
                            <p:fltVal val="0"/>
                          </p:val>
                        </p:tav>
                        <p:tav tm="100000">
                          <p:val>
                            <p:strVal val="#ppt_w"/>
                          </p:val>
                        </p:tav>
                      </p:tavLst>
                    </p:anim>
                    <p:anim calcmode="lin" valueType="num">
                      <p:cBhvr>
                        <p:cTn dur="1000" fill="hold"/>
                        <p:tgtEl>
                          <p:spTgt spid="51"/>
                        </p:tgtEl>
                        <p:attrNameLst>
                          <p:attrName>ppt_h</p:attrName>
                        </p:attrNameLst>
                      </p:cBhvr>
                      <p:tavLst>
                        <p:tav tm="0">
                          <p:val>
                            <p:fltVal val="0"/>
                          </p:val>
                        </p:tav>
                        <p:tav tm="100000">
                          <p:val>
                            <p:strVal val="#ppt_h"/>
                          </p:val>
                        </p:tav>
                      </p:tavLst>
                    </p:anim>
                    <p:animEffect transition="in" filter="fade">
                      <p:cBhvr>
                        <p:cTn dur="1000"/>
                        <p:tgtEl>
                          <p:spTgt spid="51"/>
                        </p:tgtEl>
                      </p:cBhvr>
                    </p:animEffect>
                    <p:anim calcmode="lin" valueType="num">
                      <p:cBhvr>
                        <p:cTn dur="1000" fill="hold"/>
                        <p:tgtEl>
                          <p:spTgt spid="51"/>
                        </p:tgtEl>
                        <p:attrNameLst>
                          <p:attrName>ppt_x</p:attrName>
                        </p:attrNameLst>
                      </p:cBhvr>
                      <p:tavLst>
                        <p:tav tm="0">
                          <p:val>
                            <p:fltVal val="0.5"/>
                          </p:val>
                        </p:tav>
                        <p:tav tm="100000">
                          <p:val>
                            <p:strVal val="#ppt_x"/>
                          </p:val>
                        </p:tav>
                      </p:tavLst>
                    </p:anim>
                    <p:anim calcmode="lin" valueType="num">
                      <p:cBhvr>
                        <p:cTn dur="1000" fill="hold"/>
                        <p:tgtEl>
                          <p:spTgt spid="51"/>
                        </p:tgtEl>
                        <p:attrNameLst>
                          <p:attrName>ppt_y</p:attrName>
                        </p:attrNameLst>
                      </p:cBhvr>
                      <p:tavLst>
                        <p:tav tm="0">
                          <p:val>
                            <p:fltVal val="0.5"/>
                          </p:val>
                        </p:tav>
                        <p:tav tm="100000">
                          <p:val>
                            <p:strVal val="#ppt_y"/>
                          </p:val>
                        </p:tav>
                      </p:tavLst>
                    </p:anim>
                  </p:childTnLst>
                </p:cTn>
              </p:par>
            </p:tnLst>
          </p:tmpl>
        </p:tmplLst>
      </p:bldP>
      <p:bldP spid="52" grpId="0" build="p">
        <p:tmplLst>
          <p:tmpl lvl="1">
            <p:tnLst>
              <p:par>
                <p:cTn presetID="53" presetClass="entr" presetSubtype="528" fill="hold" nodeType="clickEffect">
                  <p:stCondLst>
                    <p:cond delay="0"/>
                  </p:stCondLst>
                  <p:childTnLst>
                    <p:set>
                      <p:cBhvr>
                        <p:cTn dur="1" fill="hold">
                          <p:stCondLst>
                            <p:cond delay="0"/>
                          </p:stCondLst>
                        </p:cTn>
                        <p:tgtEl>
                          <p:spTgt spid="52"/>
                        </p:tgtEl>
                        <p:attrNameLst>
                          <p:attrName>style.visibility</p:attrName>
                        </p:attrNameLst>
                      </p:cBhvr>
                      <p:to>
                        <p:strVal val="visible"/>
                      </p:to>
                    </p:set>
                    <p:anim calcmode="lin" valueType="num">
                      <p:cBhvr>
                        <p:cTn dur="1000" fill="hold"/>
                        <p:tgtEl>
                          <p:spTgt spid="52"/>
                        </p:tgtEl>
                        <p:attrNameLst>
                          <p:attrName>ppt_w</p:attrName>
                        </p:attrNameLst>
                      </p:cBhvr>
                      <p:tavLst>
                        <p:tav tm="0">
                          <p:val>
                            <p:fltVal val="0"/>
                          </p:val>
                        </p:tav>
                        <p:tav tm="100000">
                          <p:val>
                            <p:strVal val="#ppt_w"/>
                          </p:val>
                        </p:tav>
                      </p:tavLst>
                    </p:anim>
                    <p:anim calcmode="lin" valueType="num">
                      <p:cBhvr>
                        <p:cTn dur="1000" fill="hold"/>
                        <p:tgtEl>
                          <p:spTgt spid="52"/>
                        </p:tgtEl>
                        <p:attrNameLst>
                          <p:attrName>ppt_h</p:attrName>
                        </p:attrNameLst>
                      </p:cBhvr>
                      <p:tavLst>
                        <p:tav tm="0">
                          <p:val>
                            <p:fltVal val="0"/>
                          </p:val>
                        </p:tav>
                        <p:tav tm="100000">
                          <p:val>
                            <p:strVal val="#ppt_h"/>
                          </p:val>
                        </p:tav>
                      </p:tavLst>
                    </p:anim>
                    <p:animEffect transition="in" filter="fade">
                      <p:cBhvr>
                        <p:cTn dur="1000"/>
                        <p:tgtEl>
                          <p:spTgt spid="52"/>
                        </p:tgtEl>
                      </p:cBhvr>
                    </p:animEffect>
                    <p:anim calcmode="lin" valueType="num">
                      <p:cBhvr>
                        <p:cTn dur="1000" fill="hold"/>
                        <p:tgtEl>
                          <p:spTgt spid="52"/>
                        </p:tgtEl>
                        <p:attrNameLst>
                          <p:attrName>ppt_x</p:attrName>
                        </p:attrNameLst>
                      </p:cBhvr>
                      <p:tavLst>
                        <p:tav tm="0">
                          <p:val>
                            <p:fltVal val="0.5"/>
                          </p:val>
                        </p:tav>
                        <p:tav tm="100000">
                          <p:val>
                            <p:strVal val="#ppt_x"/>
                          </p:val>
                        </p:tav>
                      </p:tavLst>
                    </p:anim>
                    <p:anim calcmode="lin" valueType="num">
                      <p:cBhvr>
                        <p:cTn dur="1000" fill="hold"/>
                        <p:tgtEl>
                          <p:spTgt spid="52"/>
                        </p:tgtEl>
                        <p:attrNameLst>
                          <p:attrName>ppt_y</p:attrName>
                        </p:attrNameLst>
                      </p:cBhvr>
                      <p:tavLst>
                        <p:tav tm="0">
                          <p:val>
                            <p:fltVal val="0.5"/>
                          </p:val>
                        </p:tav>
                        <p:tav tm="100000">
                          <p:val>
                            <p:strVal val="#ppt_y"/>
                          </p:val>
                        </p:tav>
                      </p:tavLst>
                    </p:anim>
                  </p:childTnLst>
                </p:cTn>
              </p:par>
            </p:tnLst>
          </p:tmpl>
        </p:tmplLst>
      </p:bldP>
      <p:bldP spid="53" grpId="0" build="p">
        <p:tmplLst>
          <p:tmpl lvl="1">
            <p:tnLst>
              <p:par>
                <p:cTn presetID="53" presetClass="entr" presetSubtype="528" fill="hold" nodeType="withEffect">
                  <p:stCondLst>
                    <p:cond delay="0"/>
                  </p:stCondLst>
                  <p:childTnLst>
                    <p:set>
                      <p:cBhvr>
                        <p:cTn dur="1" fill="hold">
                          <p:stCondLst>
                            <p:cond delay="0"/>
                          </p:stCondLst>
                        </p:cTn>
                        <p:tgtEl>
                          <p:spTgt spid="53"/>
                        </p:tgtEl>
                        <p:attrNameLst>
                          <p:attrName>style.visibility</p:attrName>
                        </p:attrNameLst>
                      </p:cBhvr>
                      <p:to>
                        <p:strVal val="visible"/>
                      </p:to>
                    </p:set>
                    <p:anim calcmode="lin" valueType="num">
                      <p:cBhvr>
                        <p:cTn dur="1000" fill="hold"/>
                        <p:tgtEl>
                          <p:spTgt spid="53"/>
                        </p:tgtEl>
                        <p:attrNameLst>
                          <p:attrName>ppt_w</p:attrName>
                        </p:attrNameLst>
                      </p:cBhvr>
                      <p:tavLst>
                        <p:tav tm="0">
                          <p:val>
                            <p:fltVal val="0"/>
                          </p:val>
                        </p:tav>
                        <p:tav tm="100000">
                          <p:val>
                            <p:strVal val="#ppt_w"/>
                          </p:val>
                        </p:tav>
                      </p:tavLst>
                    </p:anim>
                    <p:anim calcmode="lin" valueType="num">
                      <p:cBhvr>
                        <p:cTn dur="1000" fill="hold"/>
                        <p:tgtEl>
                          <p:spTgt spid="53"/>
                        </p:tgtEl>
                        <p:attrNameLst>
                          <p:attrName>ppt_h</p:attrName>
                        </p:attrNameLst>
                      </p:cBhvr>
                      <p:tavLst>
                        <p:tav tm="0">
                          <p:val>
                            <p:fltVal val="0"/>
                          </p:val>
                        </p:tav>
                        <p:tav tm="100000">
                          <p:val>
                            <p:strVal val="#ppt_h"/>
                          </p:val>
                        </p:tav>
                      </p:tavLst>
                    </p:anim>
                    <p:animEffect transition="in" filter="fade">
                      <p:cBhvr>
                        <p:cTn dur="1000"/>
                        <p:tgtEl>
                          <p:spTgt spid="53"/>
                        </p:tgtEl>
                      </p:cBhvr>
                    </p:animEffect>
                    <p:anim calcmode="lin" valueType="num">
                      <p:cBhvr>
                        <p:cTn dur="1000" fill="hold"/>
                        <p:tgtEl>
                          <p:spTgt spid="53"/>
                        </p:tgtEl>
                        <p:attrNameLst>
                          <p:attrName>ppt_x</p:attrName>
                        </p:attrNameLst>
                      </p:cBhvr>
                      <p:tavLst>
                        <p:tav tm="0">
                          <p:val>
                            <p:fltVal val="0.5"/>
                          </p:val>
                        </p:tav>
                        <p:tav tm="100000">
                          <p:val>
                            <p:strVal val="#ppt_x"/>
                          </p:val>
                        </p:tav>
                      </p:tavLst>
                    </p:anim>
                    <p:anim calcmode="lin" valueType="num">
                      <p:cBhvr>
                        <p:cTn dur="1000" fill="hold"/>
                        <p:tgtEl>
                          <p:spTgt spid="53"/>
                        </p:tgtEl>
                        <p:attrNameLst>
                          <p:attrName>ppt_y</p:attrName>
                        </p:attrNameLst>
                      </p:cBhvr>
                      <p:tavLst>
                        <p:tav tm="0">
                          <p:val>
                            <p:fltVal val="0.5"/>
                          </p:val>
                        </p:tav>
                        <p:tav tm="100000">
                          <p:val>
                            <p:strVal val="#ppt_y"/>
                          </p:val>
                        </p:tav>
                      </p:tavLst>
                    </p:anim>
                  </p:childTnLst>
                </p:cTn>
              </p:par>
            </p:tnLst>
          </p:tmpl>
        </p:tmplLst>
      </p:bldP>
      <p:bldP spid="55" grpId="0" build="p">
        <p:tmplLst>
          <p:tmpl lvl="1">
            <p:tnLst>
              <p:par>
                <p:cTn presetID="53" presetClass="entr" presetSubtype="52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p:cTn dur="1000" fill="hold"/>
                        <p:tgtEl>
                          <p:spTgt spid="55"/>
                        </p:tgtEl>
                        <p:attrNameLst>
                          <p:attrName>ppt_w</p:attrName>
                        </p:attrNameLst>
                      </p:cBhvr>
                      <p:tavLst>
                        <p:tav tm="0">
                          <p:val>
                            <p:fltVal val="0"/>
                          </p:val>
                        </p:tav>
                        <p:tav tm="100000">
                          <p:val>
                            <p:strVal val="#ppt_w"/>
                          </p:val>
                        </p:tav>
                      </p:tavLst>
                    </p:anim>
                    <p:anim calcmode="lin" valueType="num">
                      <p:cBhvr>
                        <p:cTn dur="1000" fill="hold"/>
                        <p:tgtEl>
                          <p:spTgt spid="55"/>
                        </p:tgtEl>
                        <p:attrNameLst>
                          <p:attrName>ppt_h</p:attrName>
                        </p:attrNameLst>
                      </p:cBhvr>
                      <p:tavLst>
                        <p:tav tm="0">
                          <p:val>
                            <p:fltVal val="0"/>
                          </p:val>
                        </p:tav>
                        <p:tav tm="100000">
                          <p:val>
                            <p:strVal val="#ppt_h"/>
                          </p:val>
                        </p:tav>
                      </p:tavLst>
                    </p:anim>
                    <p:animEffect transition="in" filter="fade">
                      <p:cBhvr>
                        <p:cTn dur="1000"/>
                        <p:tgtEl>
                          <p:spTgt spid="55"/>
                        </p:tgtEl>
                      </p:cBhvr>
                    </p:animEffect>
                    <p:anim calcmode="lin" valueType="num">
                      <p:cBhvr>
                        <p:cTn dur="1000" fill="hold"/>
                        <p:tgtEl>
                          <p:spTgt spid="55"/>
                        </p:tgtEl>
                        <p:attrNameLst>
                          <p:attrName>ppt_x</p:attrName>
                        </p:attrNameLst>
                      </p:cBhvr>
                      <p:tavLst>
                        <p:tav tm="0">
                          <p:val>
                            <p:fltVal val="0.5"/>
                          </p:val>
                        </p:tav>
                        <p:tav tm="100000">
                          <p:val>
                            <p:strVal val="#ppt_x"/>
                          </p:val>
                        </p:tav>
                      </p:tavLst>
                    </p:anim>
                    <p:anim calcmode="lin" valueType="num">
                      <p:cBhvr>
                        <p:cTn dur="1000" fill="hold"/>
                        <p:tgtEl>
                          <p:spTgt spid="55"/>
                        </p:tgtEl>
                        <p:attrNameLst>
                          <p:attrName>ppt_y</p:attrName>
                        </p:attrNameLst>
                      </p:cBhvr>
                      <p:tavLst>
                        <p:tav tm="0">
                          <p:val>
                            <p:fltVal val="0.5"/>
                          </p:val>
                        </p:tav>
                        <p:tav tm="100000">
                          <p:val>
                            <p:strVal val="#ppt_y"/>
                          </p:val>
                        </p:tav>
                      </p:tavLst>
                    </p:anim>
                  </p:childTnLst>
                </p:cTn>
              </p:par>
            </p:tnLst>
          </p:tmpl>
        </p:tmplLst>
      </p:bldP>
      <p:bldP spid="56" grpId="0" build="p">
        <p:tmplLst>
          <p:tmpl lvl="1">
            <p:tnLst>
              <p:par>
                <p:cTn presetID="53" presetClass="entr" presetSubtype="528" fill="hold" nodeType="with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p:cTn dur="1000" fill="hold"/>
                        <p:tgtEl>
                          <p:spTgt spid="56"/>
                        </p:tgtEl>
                        <p:attrNameLst>
                          <p:attrName>ppt_w</p:attrName>
                        </p:attrNameLst>
                      </p:cBhvr>
                      <p:tavLst>
                        <p:tav tm="0">
                          <p:val>
                            <p:fltVal val="0"/>
                          </p:val>
                        </p:tav>
                        <p:tav tm="100000">
                          <p:val>
                            <p:strVal val="#ppt_w"/>
                          </p:val>
                        </p:tav>
                      </p:tavLst>
                    </p:anim>
                    <p:anim calcmode="lin" valueType="num">
                      <p:cBhvr>
                        <p:cTn dur="1000" fill="hold"/>
                        <p:tgtEl>
                          <p:spTgt spid="56"/>
                        </p:tgtEl>
                        <p:attrNameLst>
                          <p:attrName>ppt_h</p:attrName>
                        </p:attrNameLst>
                      </p:cBhvr>
                      <p:tavLst>
                        <p:tav tm="0">
                          <p:val>
                            <p:fltVal val="0"/>
                          </p:val>
                        </p:tav>
                        <p:tav tm="100000">
                          <p:val>
                            <p:strVal val="#ppt_h"/>
                          </p:val>
                        </p:tav>
                      </p:tavLst>
                    </p:anim>
                    <p:animEffect transition="in" filter="fade">
                      <p:cBhvr>
                        <p:cTn dur="1000"/>
                        <p:tgtEl>
                          <p:spTgt spid="56"/>
                        </p:tgtEl>
                      </p:cBhvr>
                    </p:animEffect>
                    <p:anim calcmode="lin" valueType="num">
                      <p:cBhvr>
                        <p:cTn dur="1000" fill="hold"/>
                        <p:tgtEl>
                          <p:spTgt spid="56"/>
                        </p:tgtEl>
                        <p:attrNameLst>
                          <p:attrName>ppt_x</p:attrName>
                        </p:attrNameLst>
                      </p:cBhvr>
                      <p:tavLst>
                        <p:tav tm="0">
                          <p:val>
                            <p:fltVal val="0.5"/>
                          </p:val>
                        </p:tav>
                        <p:tav tm="100000">
                          <p:val>
                            <p:strVal val="#ppt_x"/>
                          </p:val>
                        </p:tav>
                      </p:tavLst>
                    </p:anim>
                    <p:anim calcmode="lin" valueType="num">
                      <p:cBhvr>
                        <p:cTn dur="1000" fill="hold"/>
                        <p:tgtEl>
                          <p:spTgt spid="56"/>
                        </p:tgtEl>
                        <p:attrNameLst>
                          <p:attrName>ppt_y</p:attrName>
                        </p:attrNameLst>
                      </p:cBhvr>
                      <p:tavLst>
                        <p:tav tm="0">
                          <p:val>
                            <p:fltVal val="0.5"/>
                          </p:val>
                        </p:tav>
                        <p:tav tm="100000">
                          <p:val>
                            <p:strVal val="#ppt_y"/>
                          </p:val>
                        </p:tav>
                      </p:tavLst>
                    </p:anim>
                  </p:childTnLst>
                </p:cTn>
              </p:par>
            </p:tnLst>
          </p:tmpl>
        </p:tmplLst>
      </p:bldP>
      <p:bldP spid="65" grpId="0"/>
      <p:bldP spid="66" grpId="0"/>
      <p:bldP spid="67" grpId="0"/>
      <p:bldP spid="6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4" y="4017967"/>
            <a:ext cx="7880970" cy="554033"/>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4450" y="246623"/>
            <a:ext cx="2232284" cy="634653"/>
          </a:xfrm>
          <a:prstGeom prst="rect">
            <a:avLst/>
          </a:prstGeom>
        </p:spPr>
      </p:pic>
      <p:sp>
        <p:nvSpPr>
          <p:cNvPr id="4" name="Content Placeholder 3"/>
          <p:cNvSpPr>
            <a:spLocks noGrp="1"/>
          </p:cNvSpPr>
          <p:nvPr>
            <p:ph sz="quarter" idx="10" hasCustomPrompt="1"/>
          </p:nvPr>
        </p:nvSpPr>
        <p:spPr>
          <a:xfrm>
            <a:off x="375824" y="3189503"/>
            <a:ext cx="7890910" cy="828463"/>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6"/>
          <p:cNvSpPr>
            <a:spLocks noGrp="1"/>
          </p:cNvSpPr>
          <p:nvPr>
            <p:ph type="body" sz="quarter" idx="12"/>
          </p:nvPr>
        </p:nvSpPr>
        <p:spPr>
          <a:xfrm>
            <a:off x="385763" y="4572000"/>
            <a:ext cx="7880971" cy="457200"/>
          </a:xfrm>
          <a:prstGeom prst="rect">
            <a:avLst/>
          </a:prstGeom>
        </p:spPr>
        <p:txBody>
          <a:bodyPr/>
          <a:lstStyle/>
          <a:p>
            <a:pPr lvl="0"/>
            <a:r>
              <a:rPr lang="en-US" dirty="0" smtClean="0"/>
              <a:t>Click to edit Master text styles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5763" y="415297"/>
            <a:ext cx="1835756" cy="2476604"/>
          </a:xfrm>
          <a:prstGeom prst="rect">
            <a:avLst/>
          </a:prstGeom>
        </p:spPr>
      </p:pic>
    </p:spTree>
    <p:custDataLst>
      <p:tags r:id="rId1"/>
    </p:custDataLst>
    <p:extLst>
      <p:ext uri="{BB962C8B-B14F-4D97-AF65-F5344CB8AC3E}">
        <p14:creationId xmlns:p14="http://schemas.microsoft.com/office/powerpoint/2010/main" val="356312412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Tree>
    <p:custDataLst>
      <p:tags r:id="rId1"/>
    </p:custDataLst>
    <p:extLst>
      <p:ext uri="{BB962C8B-B14F-4D97-AF65-F5344CB8AC3E}">
        <p14:creationId xmlns:p14="http://schemas.microsoft.com/office/powerpoint/2010/main" val="15435265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
        <p:nvSpPr>
          <p:cNvPr id="5" name="Rectangle 4"/>
          <p:cNvSpPr/>
          <p:nvPr userDrawn="1"/>
        </p:nvSpPr>
        <p:spPr>
          <a:xfrm>
            <a:off x="406401" y="2148049"/>
            <a:ext cx="5867400" cy="19812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sp>
        <p:nvSpPr>
          <p:cNvPr id="6" name="Content Placeholder 2"/>
          <p:cNvSpPr txBox="1">
            <a:spLocks/>
          </p:cNvSpPr>
          <p:nvPr userDrawn="1"/>
        </p:nvSpPr>
        <p:spPr>
          <a:xfrm>
            <a:off x="838200" y="1971757"/>
            <a:ext cx="2057400" cy="461962"/>
          </a:xfrm>
          <a:prstGeom prst="rect">
            <a:avLst/>
          </a:prstGeom>
          <a:solidFill>
            <a:schemeClr val="bg1"/>
          </a:solidFill>
          <a:ln>
            <a:no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  Definition</a:t>
            </a:r>
            <a:endParaRPr lang="en-GB" sz="2800" b="1" i="1" dirty="0">
              <a:solidFill>
                <a:srgbClr val="1073B0"/>
              </a:solidFill>
            </a:endParaRPr>
          </a:p>
        </p:txBody>
      </p:sp>
      <p:sp>
        <p:nvSpPr>
          <p:cNvPr id="7" name="Content Placeholder 2"/>
          <p:cNvSpPr txBox="1">
            <a:spLocks/>
          </p:cNvSpPr>
          <p:nvPr userDrawn="1"/>
        </p:nvSpPr>
        <p:spPr>
          <a:xfrm>
            <a:off x="5029200" y="3939704"/>
            <a:ext cx="838201" cy="9239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8000" b="1" i="1" dirty="0" smtClean="0">
                <a:solidFill>
                  <a:srgbClr val="1073B0"/>
                </a:solidFill>
              </a:rPr>
              <a:t>” </a:t>
            </a:r>
            <a:endParaRPr lang="en-GB" sz="8000" b="1" i="1" dirty="0">
              <a:solidFill>
                <a:srgbClr val="1073B0"/>
              </a:solidFill>
            </a:endParaRPr>
          </a:p>
        </p:txBody>
      </p:sp>
      <p:sp>
        <p:nvSpPr>
          <p:cNvPr id="8" name="Text Placeholder 7"/>
          <p:cNvSpPr>
            <a:spLocks noGrp="1"/>
          </p:cNvSpPr>
          <p:nvPr>
            <p:ph type="body" sz="quarter" idx="10" hasCustomPrompt="1"/>
          </p:nvPr>
        </p:nvSpPr>
        <p:spPr>
          <a:xfrm>
            <a:off x="650877" y="2457611"/>
            <a:ext cx="5394324" cy="1476375"/>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smtClean="0"/>
              <a:t>Click to add definition</a:t>
            </a:r>
            <a:endParaRPr lang="en-ZA" dirty="0"/>
          </a:p>
        </p:txBody>
      </p:sp>
    </p:spTree>
    <p:custDataLst>
      <p:tags r:id="rId1"/>
    </p:custDataLst>
    <p:extLst>
      <p:ext uri="{BB962C8B-B14F-4D97-AF65-F5344CB8AC3E}">
        <p14:creationId xmlns:p14="http://schemas.microsoft.com/office/powerpoint/2010/main" val="14447131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Footer editable">
    <p:spTree>
      <p:nvGrpSpPr>
        <p:cNvPr id="1" name=""/>
        <p:cNvGrpSpPr/>
        <p:nvPr/>
      </p:nvGrpSpPr>
      <p:grpSpPr>
        <a:xfrm>
          <a:off x="0" y="0"/>
          <a:ext cx="0" cy="0"/>
          <a:chOff x="0" y="0"/>
          <a:chExt cx="0" cy="0"/>
        </a:xfrm>
      </p:grpSpPr>
      <p:sp>
        <p:nvSpPr>
          <p:cNvPr id="4" name="TextBox 3"/>
          <p:cNvSpPr txBox="1"/>
          <p:nvPr userDrawn="1"/>
        </p:nvSpPr>
        <p:spPr>
          <a:xfrm>
            <a:off x="54553" y="4609450"/>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Mathematics NQF Level 2</a:t>
            </a:r>
            <a:endParaRPr lang="en-ZA" sz="2400" b="1" dirty="0">
              <a:solidFill>
                <a:prstClr val="white"/>
              </a:solidFill>
            </a:endParaRPr>
          </a:p>
        </p:txBody>
      </p:sp>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GB" dirty="0"/>
          </a:p>
        </p:txBody>
      </p:sp>
      <p:sp>
        <p:nvSpPr>
          <p:cNvPr id="5" name="Rectangle 4"/>
          <p:cNvSpPr/>
          <p:nvPr userDrawn="1"/>
        </p:nvSpPr>
        <p:spPr>
          <a:xfrm>
            <a:off x="533400" y="2014537"/>
            <a:ext cx="7391400" cy="1981200"/>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sp>
        <p:nvSpPr>
          <p:cNvPr id="6" name="Content Placeholder 2"/>
          <p:cNvSpPr txBox="1">
            <a:spLocks/>
          </p:cNvSpPr>
          <p:nvPr userDrawn="1"/>
        </p:nvSpPr>
        <p:spPr>
          <a:xfrm>
            <a:off x="838200" y="1862137"/>
            <a:ext cx="2057400" cy="461962"/>
          </a:xfrm>
          <a:prstGeom prst="rect">
            <a:avLst/>
          </a:prstGeom>
          <a:solidFill>
            <a:schemeClr val="bg1"/>
          </a:solidFill>
          <a:ln>
            <a:no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  Definition</a:t>
            </a:r>
            <a:endParaRPr lang="en-GB" sz="2800" b="1" i="1" dirty="0">
              <a:solidFill>
                <a:srgbClr val="1073B0"/>
              </a:solidFill>
            </a:endParaRPr>
          </a:p>
        </p:txBody>
      </p:sp>
      <p:sp>
        <p:nvSpPr>
          <p:cNvPr id="8" name="Text Placeholder 7"/>
          <p:cNvSpPr>
            <a:spLocks noGrp="1"/>
          </p:cNvSpPr>
          <p:nvPr>
            <p:ph type="body" sz="quarter" idx="10" hasCustomPrompt="1"/>
          </p:nvPr>
        </p:nvSpPr>
        <p:spPr>
          <a:xfrm>
            <a:off x="762000" y="2171700"/>
            <a:ext cx="6934200" cy="1476375"/>
          </a:xfrm>
          <a:prstGeom prst="rect">
            <a:avLst/>
          </a:prstGeom>
        </p:spPr>
        <p:txBody>
          <a:bodyPr/>
          <a:lstStyle>
            <a:lvl1pPr>
              <a:defRPr sz="2000"/>
            </a:lvl1pPr>
            <a:lvl2pPr>
              <a:defRPr sz="2000"/>
            </a:lvl2pPr>
            <a:lvl3pPr>
              <a:defRPr sz="2000"/>
            </a:lvl3pPr>
            <a:lvl4pPr>
              <a:defRPr sz="2000"/>
            </a:lvl4pPr>
            <a:lvl5pPr>
              <a:defRPr sz="2000"/>
            </a:lvl5pPr>
          </a:lstStyle>
          <a:p>
            <a:pPr lvl="0"/>
            <a:r>
              <a:rPr lang="en-US" dirty="0" smtClean="0"/>
              <a:t>Click to add definition</a:t>
            </a:r>
            <a:endParaRPr lang="en-ZA" dirty="0"/>
          </a:p>
        </p:txBody>
      </p:sp>
    </p:spTree>
    <p:custDataLst>
      <p:tags r:id="rId1"/>
    </p:custDataLst>
    <p:extLst>
      <p:ext uri="{BB962C8B-B14F-4D97-AF65-F5344CB8AC3E}">
        <p14:creationId xmlns:p14="http://schemas.microsoft.com/office/powerpoint/2010/main" val="405354366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399" y="365127"/>
            <a:ext cx="7391401"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1295400"/>
            <a:ext cx="7391400"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68702687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jpe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1.xml"/><Relationship Id="rId7" Type="http://schemas.openxmlformats.org/officeDocument/2006/relationships/image" Target="../media/image1.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3.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19" name="Picture 18"/>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4</a:t>
            </a:r>
            <a:endParaRPr lang="en-ZA" sz="2400" b="1" dirty="0">
              <a:solidFill>
                <a:prstClr val="white"/>
              </a:solidFill>
            </a:endParaRPr>
          </a:p>
        </p:txBody>
      </p:sp>
      <p:pic>
        <p:nvPicPr>
          <p:cNvPr id="8" name="Picture 7"/>
          <p:cNvPicPr>
            <a:picLocks/>
          </p:cNvPicPr>
          <p:nvPr userDrawn="1"/>
        </p:nvPicPr>
        <p:blipFill>
          <a:blip r:embed="rId35" cstate="print">
            <a:extLst>
              <a:ext uri="{28A0092B-C50C-407E-A947-70E740481C1C}">
                <a14:useLocalDpi xmlns:a14="http://schemas.microsoft.com/office/drawing/2010/main" val="0"/>
              </a:ext>
            </a:extLst>
          </a:blip>
          <a:stretch>
            <a:fillRect/>
          </a:stretch>
        </p:blipFill>
        <p:spPr>
          <a:xfrm>
            <a:off x="8424000" y="5593600"/>
            <a:ext cx="720000" cy="705600"/>
          </a:xfrm>
          <a:prstGeom prst="rect">
            <a:avLst/>
          </a:prstGeom>
        </p:spPr>
      </p:pic>
    </p:spTree>
    <p:extLst>
      <p:ext uri="{BB962C8B-B14F-4D97-AF65-F5344CB8AC3E}">
        <p14:creationId xmlns:p14="http://schemas.microsoft.com/office/powerpoint/2010/main" val="249964247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72" r:id="rId8"/>
    <p:sldLayoutId id="2147483723" r:id="rId9"/>
    <p:sldLayoutId id="2147483724" r:id="rId10"/>
    <p:sldLayoutId id="2147483725" r:id="rId11"/>
    <p:sldLayoutId id="2147483726" r:id="rId12"/>
    <p:sldLayoutId id="2147483727" r:id="rId13"/>
    <p:sldLayoutId id="2147483770"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68" r:id="rId28"/>
    <p:sldLayoutId id="2147483712" r:id="rId29"/>
    <p:sldLayoutId id="2147483713" r:id="rId30"/>
    <p:sldLayoutId id="2147483748" r:id="rId31"/>
    <p:sldLayoutId id="2147483773" r:id="rId32"/>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19" name="Picture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pic>
        <p:nvPicPr>
          <p:cNvPr id="8" name="Picture 7"/>
          <p:cNvPicPr>
            <a:picLocks/>
          </p:cNvPicPr>
          <p:nvPr userDrawn="1"/>
        </p:nvPicPr>
        <p:blipFill>
          <a:blip r:embed="rId9" cstate="print">
            <a:extLst>
              <a:ext uri="{28A0092B-C50C-407E-A947-70E740481C1C}">
                <a14:useLocalDpi xmlns:a14="http://schemas.microsoft.com/office/drawing/2010/main" val="0"/>
              </a:ext>
            </a:extLst>
          </a:blip>
          <a:stretch>
            <a:fillRect/>
          </a:stretch>
        </p:blipFill>
        <p:spPr>
          <a:xfrm>
            <a:off x="8424000" y="5593600"/>
            <a:ext cx="720000" cy="705600"/>
          </a:xfrm>
          <a:prstGeom prst="rect">
            <a:avLst/>
          </a:prstGeom>
        </p:spPr>
      </p:pic>
    </p:spTree>
    <p:extLst>
      <p:ext uri="{BB962C8B-B14F-4D97-AF65-F5344CB8AC3E}">
        <p14:creationId xmlns:p14="http://schemas.microsoft.com/office/powerpoint/2010/main" val="227455637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71" r:id="rId5"/>
    <p:sldLayoutId id="2147483769" r:id="rId6"/>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7" name="Rectangle 16"/>
          <p:cNvSpPr/>
          <p:nvPr userDrawn="1"/>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18" name="Rectangle 17"/>
          <p:cNvSpPr/>
          <p:nvPr userDrawn="1"/>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19" name="Picture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pic>
        <p:nvPicPr>
          <p:cNvPr id="20" name="Picture 19"/>
          <p:cNvPicPr>
            <a:picLocks noChangeAspect="1"/>
          </p:cNvPicPr>
          <p:nvPr userDrawn="1"/>
        </p:nvPicPr>
        <p:blipFill>
          <a:blip r:embed="rId8"/>
          <a:stretch>
            <a:fillRect/>
          </a:stretch>
        </p:blipFill>
        <p:spPr>
          <a:xfrm>
            <a:off x="8424000" y="5613400"/>
            <a:ext cx="720000" cy="704406"/>
          </a:xfrm>
          <a:prstGeom prst="rect">
            <a:avLst/>
          </a:prstGeom>
        </p:spPr>
      </p:pic>
      <p:sp>
        <p:nvSpPr>
          <p:cNvPr id="22" name="TextBox 21"/>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spTree>
    <p:extLst>
      <p:ext uri="{BB962C8B-B14F-4D97-AF65-F5344CB8AC3E}">
        <p14:creationId xmlns:p14="http://schemas.microsoft.com/office/powerpoint/2010/main" val="320285488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1.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ZA" dirty="0" smtClean="0"/>
              <a:t>English: First Additional Language</a:t>
            </a:r>
            <a:endParaRPr lang="en-GB" dirty="0"/>
          </a:p>
        </p:txBody>
      </p:sp>
      <p:sp>
        <p:nvSpPr>
          <p:cNvPr id="3" name="Subtitle 2"/>
          <p:cNvSpPr>
            <a:spLocks noGrp="1"/>
          </p:cNvSpPr>
          <p:nvPr>
            <p:ph type="subTitle" idx="1"/>
          </p:nvPr>
        </p:nvSpPr>
        <p:spPr/>
        <p:txBody>
          <a:bodyPr/>
          <a:lstStyle/>
          <a:p>
            <a:r>
              <a:rPr lang="en-ZA" dirty="0" smtClean="0"/>
              <a:t>NQF 4</a:t>
            </a:r>
            <a:endParaRPr lang="en-GB" dirty="0"/>
          </a:p>
        </p:txBody>
      </p:sp>
    </p:spTree>
    <p:extLst>
      <p:ext uri="{BB962C8B-B14F-4D97-AF65-F5344CB8AC3E}">
        <p14:creationId xmlns:p14="http://schemas.microsoft.com/office/powerpoint/2010/main" val="275343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reading photographs</a:t>
            </a:r>
            <a:endParaRPr lang="en-GB" sz="1050" dirty="0"/>
          </a:p>
        </p:txBody>
      </p:sp>
      <p:sp>
        <p:nvSpPr>
          <p:cNvPr id="6" name="Content Placeholder 2"/>
          <p:cNvSpPr txBox="1">
            <a:spLocks/>
          </p:cNvSpPr>
          <p:nvPr/>
        </p:nvSpPr>
        <p:spPr>
          <a:xfrm>
            <a:off x="761999" y="3962400"/>
            <a:ext cx="6934201" cy="165572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dirty="0"/>
              <a:t>A pattern is a repeated decorative design. Sometimes patterns are deliberate. </a:t>
            </a:r>
          </a:p>
          <a:p>
            <a:pPr lvl="0"/>
            <a:r>
              <a:rPr lang="en-US" dirty="0"/>
              <a:t>At other times, the pattern may be created by a natural effect, such as when clouds create a pattern in the sky</a:t>
            </a:r>
            <a:r>
              <a:rPr lang="en-US" dirty="0" smtClean="0"/>
              <a:t>. </a:t>
            </a:r>
            <a:endParaRPr lang="en-US" dirty="0"/>
          </a:p>
        </p:txBody>
      </p:sp>
      <p:sp>
        <p:nvSpPr>
          <p:cNvPr id="7" name="Rectangle 6"/>
          <p:cNvSpPr/>
          <p:nvPr/>
        </p:nvSpPr>
        <p:spPr>
          <a:xfrm>
            <a:off x="495300" y="3690702"/>
            <a:ext cx="7391400" cy="2329097"/>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8" name="Content Placeholder 2"/>
          <p:cNvSpPr txBox="1">
            <a:spLocks/>
          </p:cNvSpPr>
          <p:nvPr/>
        </p:nvSpPr>
        <p:spPr>
          <a:xfrm>
            <a:off x="800100" y="3395428"/>
            <a:ext cx="13335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2800" b="1" i="1" dirty="0">
                <a:solidFill>
                  <a:srgbClr val="1073B0"/>
                </a:solidFill>
              </a:rPr>
              <a:t>Pattern</a:t>
            </a:r>
          </a:p>
          <a:p>
            <a:pPr marL="0" indent="0">
              <a:buNone/>
            </a:pPr>
            <a:endParaRPr lang="en-ZA" sz="2800" b="1" i="1" dirty="0">
              <a:solidFill>
                <a:srgbClr val="1073B0"/>
              </a:solidFill>
            </a:endParaRPr>
          </a:p>
          <a:p>
            <a:pPr marL="0" indent="0">
              <a:buFont typeface="Arial" panose="020B0604020202020204" pitchFamily="34" charset="0"/>
              <a:buNone/>
            </a:pPr>
            <a:endParaRPr lang="en-GB" sz="2800" b="1" i="1" dirty="0">
              <a:solidFill>
                <a:srgbClr val="1073B0"/>
              </a:solidFill>
            </a:endParaRPr>
          </a:p>
        </p:txBody>
      </p:sp>
      <p:pic>
        <p:nvPicPr>
          <p:cNvPr id="4" name="Picture 3"/>
          <p:cNvPicPr>
            <a:picLocks noChangeAspect="1"/>
          </p:cNvPicPr>
          <p:nvPr/>
        </p:nvPicPr>
        <p:blipFill>
          <a:blip r:embed="rId2"/>
          <a:stretch>
            <a:fillRect/>
          </a:stretch>
        </p:blipFill>
        <p:spPr>
          <a:xfrm>
            <a:off x="5610225" y="58457"/>
            <a:ext cx="2314575" cy="3629025"/>
          </a:xfrm>
          <a:prstGeom prst="rect">
            <a:avLst/>
          </a:prstGeom>
        </p:spPr>
      </p:pic>
    </p:spTree>
    <p:extLst>
      <p:ext uri="{BB962C8B-B14F-4D97-AF65-F5344CB8AC3E}">
        <p14:creationId xmlns:p14="http://schemas.microsoft.com/office/powerpoint/2010/main" val="5469956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reading photographs</a:t>
            </a:r>
            <a:endParaRPr lang="en-GB" sz="1050" dirty="0"/>
          </a:p>
        </p:txBody>
      </p:sp>
      <p:sp>
        <p:nvSpPr>
          <p:cNvPr id="6" name="Content Placeholder 2"/>
          <p:cNvSpPr txBox="1">
            <a:spLocks/>
          </p:cNvSpPr>
          <p:nvPr/>
        </p:nvSpPr>
        <p:spPr>
          <a:xfrm>
            <a:off x="457201" y="1905000"/>
            <a:ext cx="7543800" cy="3505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The photographer can shoot from any angle, and create patterns.</a:t>
            </a:r>
          </a:p>
          <a:p>
            <a:pPr lvl="0"/>
            <a:r>
              <a:rPr lang="en-US" dirty="0" smtClean="0"/>
              <a:t>As with symmetry, when those patterns are broken, the resulting photograph can also be interesting.</a:t>
            </a:r>
            <a:endParaRPr lang="en-US" dirty="0"/>
          </a:p>
        </p:txBody>
      </p:sp>
    </p:spTree>
    <p:extLst>
      <p:ext uri="{BB962C8B-B14F-4D97-AF65-F5344CB8AC3E}">
        <p14:creationId xmlns:p14="http://schemas.microsoft.com/office/powerpoint/2010/main" val="33067335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reading photographs</a:t>
            </a:r>
            <a:endParaRPr lang="en-GB" sz="1050" dirty="0"/>
          </a:p>
        </p:txBody>
      </p:sp>
      <p:sp>
        <p:nvSpPr>
          <p:cNvPr id="6" name="Content Placeholder 2"/>
          <p:cNvSpPr txBox="1">
            <a:spLocks/>
          </p:cNvSpPr>
          <p:nvPr/>
        </p:nvSpPr>
        <p:spPr>
          <a:xfrm>
            <a:off x="761999" y="4728791"/>
            <a:ext cx="6934201" cy="106240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dirty="0" smtClean="0"/>
              <a:t>The </a:t>
            </a:r>
            <a:r>
              <a:rPr lang="en-US" dirty="0"/>
              <a:t>texture is how we imagine an image </a:t>
            </a:r>
            <a:r>
              <a:rPr lang="en-US" dirty="0" smtClean="0"/>
              <a:t>would </a:t>
            </a:r>
            <a:r>
              <a:rPr lang="en-US" dirty="0"/>
              <a:t>feel. </a:t>
            </a:r>
          </a:p>
          <a:p>
            <a:pPr lvl="0"/>
            <a:r>
              <a:rPr lang="en-US" dirty="0"/>
              <a:t>Texture becomes evident to the viewer when </a:t>
            </a:r>
            <a:r>
              <a:rPr lang="en-US" dirty="0" smtClean="0"/>
              <a:t>lighting </a:t>
            </a:r>
            <a:r>
              <a:rPr lang="en-US" dirty="0"/>
              <a:t>and shadow are used to highlight objects.</a:t>
            </a:r>
          </a:p>
          <a:p>
            <a:pPr lvl="0"/>
            <a:endParaRPr lang="en-US" dirty="0"/>
          </a:p>
        </p:txBody>
      </p:sp>
      <p:sp>
        <p:nvSpPr>
          <p:cNvPr id="7" name="Rectangle 6"/>
          <p:cNvSpPr/>
          <p:nvPr/>
        </p:nvSpPr>
        <p:spPr>
          <a:xfrm>
            <a:off x="495300" y="4572000"/>
            <a:ext cx="7391400" cy="1447799"/>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8" name="Content Placeholder 2"/>
          <p:cNvSpPr txBox="1">
            <a:spLocks/>
          </p:cNvSpPr>
          <p:nvPr/>
        </p:nvSpPr>
        <p:spPr>
          <a:xfrm>
            <a:off x="800100" y="4266829"/>
            <a:ext cx="13335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2800" b="1" i="1" dirty="0">
                <a:solidFill>
                  <a:srgbClr val="1073B0"/>
                </a:solidFill>
              </a:rPr>
              <a:t>Texture</a:t>
            </a:r>
          </a:p>
          <a:p>
            <a:pPr marL="0" indent="0">
              <a:buNone/>
            </a:pPr>
            <a:endParaRPr lang="en-ZA" sz="2800" b="1" i="1" dirty="0">
              <a:solidFill>
                <a:srgbClr val="1073B0"/>
              </a:solidFill>
            </a:endParaRPr>
          </a:p>
          <a:p>
            <a:pPr marL="0" indent="0">
              <a:buFont typeface="Arial" panose="020B0604020202020204" pitchFamily="34" charset="0"/>
              <a:buNone/>
            </a:pPr>
            <a:endParaRPr lang="en-GB" sz="2800" b="1" i="1" dirty="0">
              <a:solidFill>
                <a:srgbClr val="1073B0"/>
              </a:solidFill>
            </a:endParaRPr>
          </a:p>
        </p:txBody>
      </p:sp>
      <p:pic>
        <p:nvPicPr>
          <p:cNvPr id="11" name="Picture 10"/>
          <p:cNvPicPr>
            <a:picLocks noChangeAspect="1"/>
          </p:cNvPicPr>
          <p:nvPr/>
        </p:nvPicPr>
        <p:blipFill>
          <a:blip r:embed="rId2"/>
          <a:stretch>
            <a:fillRect/>
          </a:stretch>
        </p:blipFill>
        <p:spPr>
          <a:xfrm>
            <a:off x="2438400" y="1927412"/>
            <a:ext cx="3333880" cy="2508772"/>
          </a:xfrm>
          <a:prstGeom prst="rect">
            <a:avLst/>
          </a:prstGeom>
        </p:spPr>
      </p:pic>
    </p:spTree>
    <p:extLst>
      <p:ext uri="{BB962C8B-B14F-4D97-AF65-F5344CB8AC3E}">
        <p14:creationId xmlns:p14="http://schemas.microsoft.com/office/powerpoint/2010/main" val="23536139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reading photographs</a:t>
            </a:r>
            <a:endParaRPr lang="en-GB" sz="1050" dirty="0"/>
          </a:p>
        </p:txBody>
      </p:sp>
      <p:sp>
        <p:nvSpPr>
          <p:cNvPr id="6" name="Content Placeholder 2"/>
          <p:cNvSpPr txBox="1">
            <a:spLocks/>
          </p:cNvSpPr>
          <p:nvPr/>
        </p:nvSpPr>
        <p:spPr>
          <a:xfrm>
            <a:off x="761999" y="4135471"/>
            <a:ext cx="6934201" cy="165572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ZA" sz="2000" dirty="0"/>
              <a:t>Any lines that exist naturally in the picture will </a:t>
            </a:r>
            <a:r>
              <a:rPr lang="en-ZA" sz="2000" dirty="0" smtClean="0"/>
              <a:t>draw </a:t>
            </a:r>
            <a:r>
              <a:rPr lang="en-ZA" sz="2000" dirty="0"/>
              <a:t>the viewer’s eyes to the end of the line. </a:t>
            </a:r>
          </a:p>
          <a:p>
            <a:pPr lvl="0"/>
            <a:r>
              <a:rPr lang="en-ZA" sz="2000" dirty="0"/>
              <a:t>Often the focal point of the picture is at the end of those lines. </a:t>
            </a:r>
          </a:p>
          <a:p>
            <a:pPr lvl="0"/>
            <a:r>
              <a:rPr lang="en-ZA" sz="2000" dirty="0"/>
              <a:t>The lines can be horizontal, vertical, diagonal, or they can join each other.</a:t>
            </a:r>
          </a:p>
        </p:txBody>
      </p:sp>
      <p:sp>
        <p:nvSpPr>
          <p:cNvPr id="7" name="Rectangle 6"/>
          <p:cNvSpPr/>
          <p:nvPr/>
        </p:nvSpPr>
        <p:spPr>
          <a:xfrm>
            <a:off x="495300" y="3886200"/>
            <a:ext cx="7391400" cy="2133599"/>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8" name="Content Placeholder 2"/>
          <p:cNvSpPr txBox="1">
            <a:spLocks/>
          </p:cNvSpPr>
          <p:nvPr/>
        </p:nvSpPr>
        <p:spPr>
          <a:xfrm>
            <a:off x="876300" y="3639937"/>
            <a:ext cx="8763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2800" b="1" i="1" dirty="0" smtClean="0">
                <a:solidFill>
                  <a:srgbClr val="1073B0"/>
                </a:solidFill>
              </a:rPr>
              <a:t>Line</a:t>
            </a:r>
          </a:p>
          <a:p>
            <a:pPr marL="0" indent="0">
              <a:buNone/>
            </a:pPr>
            <a:endParaRPr lang="en-ZA" sz="2800" b="1" i="1" dirty="0">
              <a:solidFill>
                <a:srgbClr val="1073B0"/>
              </a:solidFill>
            </a:endParaRPr>
          </a:p>
          <a:p>
            <a:pPr marL="0" indent="0">
              <a:buFont typeface="Arial" panose="020B0604020202020204" pitchFamily="34" charset="0"/>
              <a:buNone/>
            </a:pPr>
            <a:endParaRPr lang="en-GB" sz="2800" b="1" i="1" dirty="0">
              <a:solidFill>
                <a:srgbClr val="1073B0"/>
              </a:solidFill>
            </a:endParaRPr>
          </a:p>
        </p:txBody>
      </p:sp>
      <p:pic>
        <p:nvPicPr>
          <p:cNvPr id="11" name="Picture 10"/>
          <p:cNvPicPr>
            <a:picLocks noChangeAspect="1"/>
          </p:cNvPicPr>
          <p:nvPr/>
        </p:nvPicPr>
        <p:blipFill>
          <a:blip r:embed="rId2"/>
          <a:stretch>
            <a:fillRect/>
          </a:stretch>
        </p:blipFill>
        <p:spPr>
          <a:xfrm>
            <a:off x="2747962" y="1647015"/>
            <a:ext cx="2886075" cy="2114550"/>
          </a:xfrm>
          <a:prstGeom prst="rect">
            <a:avLst/>
          </a:prstGeom>
        </p:spPr>
      </p:pic>
    </p:spTree>
    <p:extLst>
      <p:ext uri="{BB962C8B-B14F-4D97-AF65-F5344CB8AC3E}">
        <p14:creationId xmlns:p14="http://schemas.microsoft.com/office/powerpoint/2010/main" val="4405054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7543800" cy="2636839"/>
          </a:xfrm>
        </p:spPr>
        <p:txBody>
          <a:bodyPr/>
          <a:lstStyle/>
          <a:p>
            <a:r>
              <a:rPr lang="en-ZA" dirty="0" smtClean="0"/>
              <a:t>Learning activity 10.2</a:t>
            </a:r>
            <a:endParaRPr lang="en-GB" dirty="0"/>
          </a:p>
        </p:txBody>
      </p:sp>
      <p:sp>
        <p:nvSpPr>
          <p:cNvPr id="3" name="Text Placeholder 2"/>
          <p:cNvSpPr>
            <a:spLocks noGrp="1"/>
          </p:cNvSpPr>
          <p:nvPr>
            <p:ph type="body" idx="1"/>
          </p:nvPr>
        </p:nvSpPr>
        <p:spPr>
          <a:xfrm>
            <a:off x="533400" y="3983834"/>
            <a:ext cx="7543800" cy="550427"/>
          </a:xfrm>
        </p:spPr>
        <p:txBody>
          <a:bodyPr/>
          <a:lstStyle/>
          <a:p>
            <a:r>
              <a:rPr lang="en-ZA" dirty="0" smtClean="0"/>
              <a:t>Module 10</a:t>
            </a:r>
            <a:endParaRPr lang="en-GB" dirty="0"/>
          </a:p>
        </p:txBody>
      </p:sp>
      <p:sp>
        <p:nvSpPr>
          <p:cNvPr id="6" name="Text Placeholder 2"/>
          <p:cNvSpPr txBox="1">
            <a:spLocks/>
          </p:cNvSpPr>
          <p:nvPr/>
        </p:nvSpPr>
        <p:spPr>
          <a:xfrm>
            <a:off x="457200" y="4440022"/>
            <a:ext cx="7543800"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schemeClr val="tx1"/>
                </a:solidFill>
              </a:rPr>
              <a:t>Test your knowledge of this section by completing </a:t>
            </a:r>
            <a:r>
              <a:rPr lang="en-ZA" sz="1800" dirty="0">
                <a:solidFill>
                  <a:schemeClr val="tx1"/>
                </a:solidFill>
              </a:rPr>
              <a:t>Learning activity </a:t>
            </a:r>
            <a:r>
              <a:rPr lang="en-ZA" sz="1800" dirty="0" smtClean="0">
                <a:solidFill>
                  <a:schemeClr val="tx1"/>
                </a:solidFill>
              </a:rPr>
              <a:t>10.2 </a:t>
            </a:r>
            <a:r>
              <a:rPr lang="en-ZA" sz="1800" b="0" dirty="0">
                <a:solidFill>
                  <a:schemeClr val="tx1"/>
                </a:solidFill>
              </a:rPr>
              <a:t>on </a:t>
            </a:r>
            <a:r>
              <a:rPr lang="en-ZA" sz="1800" dirty="0">
                <a:solidFill>
                  <a:schemeClr val="tx1"/>
                </a:solidFill>
              </a:rPr>
              <a:t>page </a:t>
            </a:r>
            <a:r>
              <a:rPr lang="en-ZA" sz="1800" dirty="0" smtClean="0">
                <a:solidFill>
                  <a:schemeClr val="tx1"/>
                </a:solidFill>
              </a:rPr>
              <a:t>134 </a:t>
            </a:r>
            <a:r>
              <a:rPr lang="en-ZA" sz="1800" b="0" dirty="0" smtClean="0">
                <a:solidFill>
                  <a:schemeClr val="tx1"/>
                </a:solidFill>
              </a:rPr>
              <a:t>of </a:t>
            </a:r>
            <a:r>
              <a:rPr lang="en-ZA" sz="1800" b="0" dirty="0">
                <a:solidFill>
                  <a:schemeClr val="tx1"/>
                </a:solidFill>
              </a:rPr>
              <a:t>your </a:t>
            </a:r>
            <a:r>
              <a:rPr lang="en-ZA" sz="1800" b="0" i="1" dirty="0">
                <a:solidFill>
                  <a:schemeClr val="tx1"/>
                </a:solidFill>
              </a:rPr>
              <a:t>Student’s Book.</a:t>
            </a:r>
          </a:p>
          <a:p>
            <a:endParaRPr lang="en-ZA" sz="1800" b="0"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5297"/>
            <a:ext cx="1835756" cy="2476604"/>
          </a:xfrm>
          <a:prstGeom prst="rect">
            <a:avLst/>
          </a:prstGeom>
        </p:spPr>
      </p:pic>
    </p:spTree>
    <p:extLst>
      <p:ext uri="{BB962C8B-B14F-4D97-AF65-F5344CB8AC3E}">
        <p14:creationId xmlns:p14="http://schemas.microsoft.com/office/powerpoint/2010/main" val="14414905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Grp="1"/>
          </p:cNvSpPr>
          <p:nvPr>
            <p:ph type="title"/>
          </p:nvPr>
        </p:nvSpPr>
        <p:spPr>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Depth of field</a:t>
            </a:r>
            <a:endParaRPr lang="en-ZA" dirty="0"/>
          </a:p>
        </p:txBody>
      </p:sp>
      <p:sp>
        <p:nvSpPr>
          <p:cNvPr id="4" name="Rectangle 3"/>
          <p:cNvSpPr/>
          <p:nvPr/>
        </p:nvSpPr>
        <p:spPr>
          <a:xfrm>
            <a:off x="533400" y="4052886"/>
            <a:ext cx="7391400" cy="1748119"/>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noFill/>
            </a:endParaRPr>
          </a:p>
        </p:txBody>
      </p:sp>
      <p:sp>
        <p:nvSpPr>
          <p:cNvPr id="5" name="Content Placeholder 2"/>
          <p:cNvSpPr txBox="1">
            <a:spLocks/>
          </p:cNvSpPr>
          <p:nvPr/>
        </p:nvSpPr>
        <p:spPr>
          <a:xfrm>
            <a:off x="872180" y="3769518"/>
            <a:ext cx="1871020" cy="461962"/>
          </a:xfrm>
          <a:prstGeom prst="rect">
            <a:avLst/>
          </a:prstGeom>
          <a:solidFill>
            <a:schemeClr val="bg1"/>
          </a:solidFill>
          <a:ln>
            <a:no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  Definition</a:t>
            </a:r>
            <a:endParaRPr lang="en-GB" sz="2800" b="1" i="1" dirty="0">
              <a:solidFill>
                <a:srgbClr val="1073B0"/>
              </a:solidFill>
            </a:endParaRPr>
          </a:p>
        </p:txBody>
      </p:sp>
      <p:sp>
        <p:nvSpPr>
          <p:cNvPr id="8" name="Text Placeholder 2"/>
          <p:cNvSpPr txBox="1">
            <a:spLocks/>
          </p:cNvSpPr>
          <p:nvPr/>
        </p:nvSpPr>
        <p:spPr>
          <a:xfrm>
            <a:off x="770495" y="4289470"/>
            <a:ext cx="6917210" cy="147637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smtClean="0"/>
              <a:t>Depth of field</a:t>
            </a:r>
            <a:r>
              <a:rPr lang="en-US" dirty="0" smtClean="0"/>
              <a:t> is the term used to describe the distance between the nearest and the furthest objects in an image. In a photograph or picture it describes what can be seen clearly and what is out of focus.</a:t>
            </a:r>
          </a:p>
          <a:p>
            <a:endParaRPr lang="en-ZA" dirty="0"/>
          </a:p>
        </p:txBody>
      </p:sp>
      <p:sp>
        <p:nvSpPr>
          <p:cNvPr id="10" name="Content Placeholder 2"/>
          <p:cNvSpPr txBox="1">
            <a:spLocks/>
          </p:cNvSpPr>
          <p:nvPr/>
        </p:nvSpPr>
        <p:spPr>
          <a:xfrm>
            <a:off x="948380" y="3779043"/>
            <a:ext cx="1871020" cy="461962"/>
          </a:xfrm>
          <a:prstGeom prst="rect">
            <a:avLst/>
          </a:prstGeom>
          <a:solidFill>
            <a:schemeClr val="bg1"/>
          </a:solidFill>
          <a:ln>
            <a:no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800" b="1" i="1" dirty="0" smtClean="0">
                <a:solidFill>
                  <a:srgbClr val="1073B0"/>
                </a:solidFill>
              </a:rPr>
              <a:t>  Definition</a:t>
            </a:r>
            <a:endParaRPr lang="en-GB" sz="2800" b="1" i="1" dirty="0">
              <a:solidFill>
                <a:srgbClr val="1073B0"/>
              </a:solidFill>
            </a:endParaRPr>
          </a:p>
        </p:txBody>
      </p:sp>
      <p:pic>
        <p:nvPicPr>
          <p:cNvPr id="2" name="Picture 1"/>
          <p:cNvPicPr>
            <a:picLocks noChangeAspect="1"/>
          </p:cNvPicPr>
          <p:nvPr/>
        </p:nvPicPr>
        <p:blipFill>
          <a:blip r:embed="rId2"/>
          <a:stretch>
            <a:fillRect/>
          </a:stretch>
        </p:blipFill>
        <p:spPr>
          <a:xfrm>
            <a:off x="390660" y="1070306"/>
            <a:ext cx="1877095" cy="2641222"/>
          </a:xfrm>
          <a:prstGeom prst="rect">
            <a:avLst/>
          </a:prstGeom>
        </p:spPr>
      </p:pic>
      <p:pic>
        <p:nvPicPr>
          <p:cNvPr id="6" name="Picture 5"/>
          <p:cNvPicPr>
            <a:picLocks noChangeAspect="1"/>
          </p:cNvPicPr>
          <p:nvPr/>
        </p:nvPicPr>
        <p:blipFill>
          <a:blip r:embed="rId3"/>
          <a:stretch>
            <a:fillRect/>
          </a:stretch>
        </p:blipFill>
        <p:spPr>
          <a:xfrm>
            <a:off x="2590800" y="967063"/>
            <a:ext cx="1894026" cy="2807217"/>
          </a:xfrm>
          <a:prstGeom prst="rect">
            <a:avLst/>
          </a:prstGeom>
        </p:spPr>
      </p:pic>
      <p:pic>
        <p:nvPicPr>
          <p:cNvPr id="9" name="Picture 8"/>
          <p:cNvPicPr>
            <a:picLocks noChangeAspect="1"/>
          </p:cNvPicPr>
          <p:nvPr/>
        </p:nvPicPr>
        <p:blipFill>
          <a:blip r:embed="rId4"/>
          <a:stretch>
            <a:fillRect/>
          </a:stretch>
        </p:blipFill>
        <p:spPr>
          <a:xfrm>
            <a:off x="4477554" y="1500153"/>
            <a:ext cx="3809197" cy="1783028"/>
          </a:xfrm>
          <a:prstGeom prst="rect">
            <a:avLst/>
          </a:prstGeom>
        </p:spPr>
      </p:pic>
    </p:spTree>
    <p:extLst>
      <p:ext uri="{BB962C8B-B14F-4D97-AF65-F5344CB8AC3E}">
        <p14:creationId xmlns:p14="http://schemas.microsoft.com/office/powerpoint/2010/main" val="16786806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976"/>
            <a:ext cx="7543800" cy="720724"/>
          </a:xfrm>
        </p:spPr>
        <p:txBody>
          <a:bodyPr/>
          <a:lstStyle/>
          <a:p>
            <a:r>
              <a:rPr lang="en-US" dirty="0"/>
              <a:t>Depth of field</a:t>
            </a:r>
            <a:endParaRPr lang="en-ZA" dirty="0"/>
          </a:p>
        </p:txBody>
      </p:sp>
      <p:sp>
        <p:nvSpPr>
          <p:cNvPr id="13" name="Oval 12"/>
          <p:cNvSpPr/>
          <p:nvPr/>
        </p:nvSpPr>
        <p:spPr>
          <a:xfrm>
            <a:off x="615652" y="5426596"/>
            <a:ext cx="304800" cy="304800"/>
          </a:xfrm>
          <a:prstGeom prst="ellipse">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768052" y="4969396"/>
            <a:ext cx="1371600" cy="609600"/>
            <a:chOff x="952500" y="3500791"/>
            <a:chExt cx="1371600" cy="609600"/>
          </a:xfrm>
        </p:grpSpPr>
        <p:cxnSp>
          <p:nvCxnSpPr>
            <p:cNvPr id="15" name="Straight Connector 14"/>
            <p:cNvCxnSpPr/>
            <p:nvPr/>
          </p:nvCxnSpPr>
          <p:spPr>
            <a:xfrm flipV="1">
              <a:off x="952500" y="3500791"/>
              <a:ext cx="51435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47800" y="3500791"/>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7" name="Round Diagonal Corner Rectangle 16"/>
          <p:cNvSpPr/>
          <p:nvPr/>
        </p:nvSpPr>
        <p:spPr>
          <a:xfrm flipH="1">
            <a:off x="2139652" y="4463591"/>
            <a:ext cx="5143500" cy="1164515"/>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2"/>
          <p:cNvSpPr txBox="1">
            <a:spLocks/>
          </p:cNvSpPr>
          <p:nvPr/>
        </p:nvSpPr>
        <p:spPr>
          <a:xfrm>
            <a:off x="2425402" y="4697056"/>
            <a:ext cx="4572000" cy="8166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en-ZA" sz="1600" b="1" dirty="0">
                <a:solidFill>
                  <a:schemeClr val="bg1"/>
                </a:solidFill>
              </a:rPr>
              <a:t>Shallow focus: </a:t>
            </a:r>
            <a:r>
              <a:rPr lang="en-ZA" sz="1600" dirty="0">
                <a:solidFill>
                  <a:schemeClr val="bg1"/>
                </a:solidFill>
              </a:rPr>
              <a:t>The depth of field is shallow to create a shallow focus plane (objects close up are in focus, others are blurred or the other way around).</a:t>
            </a:r>
          </a:p>
        </p:txBody>
      </p:sp>
      <p:sp>
        <p:nvSpPr>
          <p:cNvPr id="19" name="L-Shape 18"/>
          <p:cNvSpPr/>
          <p:nvPr/>
        </p:nvSpPr>
        <p:spPr>
          <a:xfrm rot="16200000">
            <a:off x="6781800" y="5105400"/>
            <a:ext cx="685800" cy="685800"/>
          </a:xfrm>
          <a:prstGeom prst="corner">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c 19"/>
          <p:cNvSpPr>
            <a:spLocks noChangeAspect="1"/>
          </p:cNvSpPr>
          <p:nvPr/>
        </p:nvSpPr>
        <p:spPr>
          <a:xfrm flipH="1" flipV="1">
            <a:off x="577552" y="5518605"/>
            <a:ext cx="305442" cy="252000"/>
          </a:xfrm>
          <a:prstGeom prst="arc">
            <a:avLst/>
          </a:prstGeom>
          <a:ln w="381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Rectangle 11"/>
          <p:cNvSpPr/>
          <p:nvPr/>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21" name="Rectangle 20"/>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24" name="TextBox 23"/>
          <p:cNvSpPr txBox="1"/>
          <p:nvPr/>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pic>
        <p:nvPicPr>
          <p:cNvPr id="3" name="Picture 2"/>
          <p:cNvPicPr>
            <a:picLocks noChangeAspect="1"/>
          </p:cNvPicPr>
          <p:nvPr/>
        </p:nvPicPr>
        <p:blipFill>
          <a:blip r:embed="rId3"/>
          <a:stretch>
            <a:fillRect/>
          </a:stretch>
        </p:blipFill>
        <p:spPr>
          <a:xfrm>
            <a:off x="3276600" y="1001092"/>
            <a:ext cx="2152650" cy="3352800"/>
          </a:xfrm>
          <a:prstGeom prst="rect">
            <a:avLst/>
          </a:prstGeom>
        </p:spPr>
      </p:pic>
    </p:spTree>
    <p:extLst>
      <p:ext uri="{BB962C8B-B14F-4D97-AF65-F5344CB8AC3E}">
        <p14:creationId xmlns:p14="http://schemas.microsoft.com/office/powerpoint/2010/main" val="138428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3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900" decel="100000" fill="hold"/>
                                        <p:tgtEl>
                                          <p:spTgt spid="2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wipe(left)">
                                      <p:cBhvr>
                                        <p:cTn id="26" dur="500"/>
                                        <p:tgtEl>
                                          <p:spTgt spid="18">
                                            <p:txEl>
                                              <p:pRg st="0" end="0"/>
                                            </p:txEl>
                                          </p:spTgt>
                                        </p:tgtEl>
                                      </p:cBhvr>
                                    </p:animEffect>
                                  </p:childTnLst>
                                </p:cTn>
                              </p:par>
                              <p:par>
                                <p:cTn id="27" presetID="37"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900" decel="100000" fill="hold"/>
                                        <p:tgtEl>
                                          <p:spTgt spid="1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build="p"/>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976"/>
            <a:ext cx="7543800" cy="720724"/>
          </a:xfrm>
        </p:spPr>
        <p:txBody>
          <a:bodyPr/>
          <a:lstStyle/>
          <a:p>
            <a:r>
              <a:rPr lang="en-US" dirty="0"/>
              <a:t>Depth of field</a:t>
            </a:r>
            <a:endParaRPr lang="en-ZA" dirty="0"/>
          </a:p>
        </p:txBody>
      </p:sp>
      <p:sp>
        <p:nvSpPr>
          <p:cNvPr id="13" name="Oval 12"/>
          <p:cNvSpPr/>
          <p:nvPr/>
        </p:nvSpPr>
        <p:spPr>
          <a:xfrm>
            <a:off x="615652" y="5426596"/>
            <a:ext cx="304800" cy="304800"/>
          </a:xfrm>
          <a:prstGeom prst="ellipse">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768052" y="4969396"/>
            <a:ext cx="1371600" cy="609600"/>
            <a:chOff x="952500" y="3500791"/>
            <a:chExt cx="1371600" cy="609600"/>
          </a:xfrm>
        </p:grpSpPr>
        <p:cxnSp>
          <p:nvCxnSpPr>
            <p:cNvPr id="15" name="Straight Connector 14"/>
            <p:cNvCxnSpPr/>
            <p:nvPr/>
          </p:nvCxnSpPr>
          <p:spPr>
            <a:xfrm flipV="1">
              <a:off x="952500" y="3500791"/>
              <a:ext cx="51435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47800" y="3500791"/>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7" name="Round Diagonal Corner Rectangle 16"/>
          <p:cNvSpPr/>
          <p:nvPr/>
        </p:nvSpPr>
        <p:spPr>
          <a:xfrm flipH="1">
            <a:off x="1523998" y="3570890"/>
            <a:ext cx="6096001" cy="2235545"/>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2"/>
          <p:cNvSpPr txBox="1">
            <a:spLocks/>
          </p:cNvSpPr>
          <p:nvPr/>
        </p:nvSpPr>
        <p:spPr>
          <a:xfrm>
            <a:off x="1738579" y="3733800"/>
            <a:ext cx="5729021" cy="206339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en-ZA" sz="1600" b="1" dirty="0">
                <a:solidFill>
                  <a:schemeClr val="bg1"/>
                </a:solidFill>
              </a:rPr>
              <a:t>Deep focus: </a:t>
            </a:r>
            <a:r>
              <a:rPr lang="en-ZA" sz="1600" dirty="0">
                <a:solidFill>
                  <a:schemeClr val="bg1"/>
                </a:solidFill>
              </a:rPr>
              <a:t>This is a technique of photography that permits all distance planes to remain clearly in focus, from close-up range to infinity. </a:t>
            </a:r>
            <a:endParaRPr lang="en-ZA" sz="1600" dirty="0" smtClean="0">
              <a:solidFill>
                <a:schemeClr val="bg1"/>
              </a:solidFill>
            </a:endParaRPr>
          </a:p>
          <a:p>
            <a:pPr marL="0" lvl="1" indent="0">
              <a:buNone/>
            </a:pPr>
            <a:r>
              <a:rPr lang="en-ZA" sz="1600" dirty="0">
                <a:solidFill>
                  <a:schemeClr val="bg1"/>
                </a:solidFill>
              </a:rPr>
              <a:t>This technique captures objects at close, medium and long ranges, at the same time. The objects in a deep focus shot are carefully arranged in a series of planes. By using this layering technique, the photographer can guide the viewer’s eye from one distance to another and another. </a:t>
            </a:r>
          </a:p>
          <a:p>
            <a:pPr marL="0" lvl="1" indent="0">
              <a:buNone/>
            </a:pPr>
            <a:endParaRPr lang="en-ZA" sz="1600" dirty="0">
              <a:solidFill>
                <a:schemeClr val="bg1"/>
              </a:solidFill>
            </a:endParaRPr>
          </a:p>
        </p:txBody>
      </p:sp>
      <p:sp>
        <p:nvSpPr>
          <p:cNvPr id="19" name="L-Shape 18"/>
          <p:cNvSpPr/>
          <p:nvPr/>
        </p:nvSpPr>
        <p:spPr>
          <a:xfrm rot="16200000">
            <a:off x="7248633" y="5427705"/>
            <a:ext cx="685800" cy="685800"/>
          </a:xfrm>
          <a:prstGeom prst="corner">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c 19"/>
          <p:cNvSpPr>
            <a:spLocks noChangeAspect="1"/>
          </p:cNvSpPr>
          <p:nvPr/>
        </p:nvSpPr>
        <p:spPr>
          <a:xfrm flipH="1" flipV="1">
            <a:off x="577552" y="5518605"/>
            <a:ext cx="305442" cy="252000"/>
          </a:xfrm>
          <a:prstGeom prst="arc">
            <a:avLst/>
          </a:prstGeom>
          <a:ln w="381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Picture 11"/>
          <p:cNvPicPr>
            <a:picLocks noChangeAspect="1"/>
          </p:cNvPicPr>
          <p:nvPr/>
        </p:nvPicPr>
        <p:blipFill>
          <a:blip r:embed="rId2"/>
          <a:stretch>
            <a:fillRect/>
          </a:stretch>
        </p:blipFill>
        <p:spPr>
          <a:xfrm>
            <a:off x="2250590" y="1066800"/>
            <a:ext cx="1628224" cy="2372344"/>
          </a:xfrm>
          <a:prstGeom prst="rect">
            <a:avLst/>
          </a:prstGeom>
        </p:spPr>
      </p:pic>
      <p:sp>
        <p:nvSpPr>
          <p:cNvPr id="21" name="Rectangle 20"/>
          <p:cNvSpPr/>
          <p:nvPr/>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22" name="Rectangle 21"/>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24" name="TextBox 23"/>
          <p:cNvSpPr txBox="1"/>
          <p:nvPr/>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spTree>
    <p:extLst>
      <p:ext uri="{BB962C8B-B14F-4D97-AF65-F5344CB8AC3E}">
        <p14:creationId xmlns:p14="http://schemas.microsoft.com/office/powerpoint/2010/main" val="414847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3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900" decel="100000" fill="hold"/>
                                        <p:tgtEl>
                                          <p:spTgt spid="2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wipe(left)">
                                      <p:cBhvr>
                                        <p:cTn id="26" dur="500"/>
                                        <p:tgtEl>
                                          <p:spTgt spid="18">
                                            <p:txEl>
                                              <p:pRg st="0" end="0"/>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animEffect transition="in" filter="wipe(left)">
                                      <p:cBhvr>
                                        <p:cTn id="29" dur="500"/>
                                        <p:tgtEl>
                                          <p:spTgt spid="18">
                                            <p:txEl>
                                              <p:pRg st="1" end="1"/>
                                            </p:txEl>
                                          </p:spTgt>
                                        </p:tgtEl>
                                      </p:cBhvr>
                                    </p:animEffect>
                                  </p:childTnLst>
                                </p:cTn>
                              </p:par>
                              <p:par>
                                <p:cTn id="30" presetID="37"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900" decel="100000" fill="hold"/>
                                        <p:tgtEl>
                                          <p:spTgt spid="19"/>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build="p"/>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976"/>
            <a:ext cx="7543800" cy="720724"/>
          </a:xfrm>
        </p:spPr>
        <p:txBody>
          <a:bodyPr/>
          <a:lstStyle/>
          <a:p>
            <a:r>
              <a:rPr lang="en-US" dirty="0"/>
              <a:t>Depth of field</a:t>
            </a:r>
            <a:endParaRPr lang="en-ZA" dirty="0"/>
          </a:p>
        </p:txBody>
      </p:sp>
      <p:sp>
        <p:nvSpPr>
          <p:cNvPr id="13" name="Oval 12"/>
          <p:cNvSpPr/>
          <p:nvPr/>
        </p:nvSpPr>
        <p:spPr>
          <a:xfrm>
            <a:off x="615652" y="5426596"/>
            <a:ext cx="304800" cy="304800"/>
          </a:xfrm>
          <a:prstGeom prst="ellipse">
            <a:avLst/>
          </a:prstGeom>
          <a:solidFill>
            <a:srgbClr val="5B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768052" y="4969396"/>
            <a:ext cx="1371600" cy="609600"/>
            <a:chOff x="952500" y="3500791"/>
            <a:chExt cx="1371600" cy="609600"/>
          </a:xfrm>
        </p:grpSpPr>
        <p:cxnSp>
          <p:nvCxnSpPr>
            <p:cNvPr id="15" name="Straight Connector 14"/>
            <p:cNvCxnSpPr/>
            <p:nvPr/>
          </p:nvCxnSpPr>
          <p:spPr>
            <a:xfrm flipV="1">
              <a:off x="952500" y="3500791"/>
              <a:ext cx="514350" cy="609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47800" y="3500791"/>
              <a:ext cx="876300"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7" name="Round Diagonal Corner Rectangle 16"/>
          <p:cNvSpPr/>
          <p:nvPr/>
        </p:nvSpPr>
        <p:spPr>
          <a:xfrm flipH="1">
            <a:off x="2139652" y="4463591"/>
            <a:ext cx="5143500" cy="1164515"/>
          </a:xfrm>
          <a:prstGeom prst="round2Diag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ontent Placeholder 2"/>
          <p:cNvSpPr txBox="1">
            <a:spLocks/>
          </p:cNvSpPr>
          <p:nvPr/>
        </p:nvSpPr>
        <p:spPr>
          <a:xfrm>
            <a:off x="2425402" y="4697056"/>
            <a:ext cx="4572000" cy="81668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buNone/>
            </a:pPr>
            <a:r>
              <a:rPr lang="en-ZA" sz="1600" b="1" dirty="0">
                <a:solidFill>
                  <a:schemeClr val="bg1"/>
                </a:solidFill>
              </a:rPr>
              <a:t>Rack focus: </a:t>
            </a:r>
            <a:r>
              <a:rPr lang="en-ZA" sz="1600" dirty="0">
                <a:solidFill>
                  <a:schemeClr val="bg1"/>
                </a:solidFill>
              </a:rPr>
              <a:t>The focus is shifted so that part of the picture becomes blurred and another part becomes sharp.</a:t>
            </a:r>
          </a:p>
        </p:txBody>
      </p:sp>
      <p:sp>
        <p:nvSpPr>
          <p:cNvPr id="19" name="L-Shape 18"/>
          <p:cNvSpPr/>
          <p:nvPr/>
        </p:nvSpPr>
        <p:spPr>
          <a:xfrm rot="16200000">
            <a:off x="6781800" y="5105400"/>
            <a:ext cx="685800" cy="685800"/>
          </a:xfrm>
          <a:prstGeom prst="corner">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c 19"/>
          <p:cNvSpPr>
            <a:spLocks noChangeAspect="1"/>
          </p:cNvSpPr>
          <p:nvPr/>
        </p:nvSpPr>
        <p:spPr>
          <a:xfrm flipH="1" flipV="1">
            <a:off x="577552" y="5518605"/>
            <a:ext cx="305442" cy="252000"/>
          </a:xfrm>
          <a:prstGeom prst="arc">
            <a:avLst/>
          </a:prstGeom>
          <a:ln w="38100">
            <a:solidFill>
              <a:srgbClr val="D9F04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Picture 11"/>
          <p:cNvPicPr>
            <a:picLocks noChangeAspect="1"/>
          </p:cNvPicPr>
          <p:nvPr/>
        </p:nvPicPr>
        <p:blipFill>
          <a:blip r:embed="rId2"/>
          <a:stretch>
            <a:fillRect/>
          </a:stretch>
        </p:blipFill>
        <p:spPr>
          <a:xfrm>
            <a:off x="1970745" y="1504317"/>
            <a:ext cx="5464680" cy="2796180"/>
          </a:xfrm>
          <a:prstGeom prst="rect">
            <a:avLst/>
          </a:prstGeom>
        </p:spPr>
      </p:pic>
      <p:sp>
        <p:nvSpPr>
          <p:cNvPr id="21" name="Rectangle 20"/>
          <p:cNvSpPr/>
          <p:nvPr/>
        </p:nvSpPr>
        <p:spPr>
          <a:xfrm>
            <a:off x="0" y="6324794"/>
            <a:ext cx="9144000" cy="540000"/>
          </a:xfrm>
          <a:prstGeom prst="rect">
            <a:avLst/>
          </a:prstGeom>
          <a:solidFill>
            <a:srgbClr val="0072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22" name="Rectangle 21"/>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dirty="0">
              <a:solidFill>
                <a:prstClr val="white"/>
              </a:solidFil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24" name="TextBox 23"/>
          <p:cNvSpPr txBox="1"/>
          <p:nvPr/>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English FAL NQF Level 2</a:t>
            </a:r>
            <a:endParaRPr lang="en-ZA" sz="2400" b="1" dirty="0">
              <a:solidFill>
                <a:prstClr val="white"/>
              </a:solidFill>
            </a:endParaRPr>
          </a:p>
        </p:txBody>
      </p:sp>
    </p:spTree>
    <p:extLst>
      <p:ext uri="{BB962C8B-B14F-4D97-AF65-F5344CB8AC3E}">
        <p14:creationId xmlns:p14="http://schemas.microsoft.com/office/powerpoint/2010/main" val="127056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3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900" decel="100000" fill="hold"/>
                                        <p:tgtEl>
                                          <p:spTgt spid="2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8">
                                            <p:txEl>
                                              <p:pRg st="0" end="0"/>
                                            </p:txEl>
                                          </p:spTgt>
                                        </p:tgtEl>
                                        <p:attrNameLst>
                                          <p:attrName>style.visibility</p:attrName>
                                        </p:attrNameLst>
                                      </p:cBhvr>
                                      <p:to>
                                        <p:strVal val="visible"/>
                                      </p:to>
                                    </p:set>
                                    <p:animEffect transition="in" filter="wipe(left)">
                                      <p:cBhvr>
                                        <p:cTn id="26" dur="500"/>
                                        <p:tgtEl>
                                          <p:spTgt spid="18">
                                            <p:txEl>
                                              <p:pRg st="0" end="0"/>
                                            </p:txEl>
                                          </p:spTgt>
                                        </p:tgtEl>
                                      </p:cBhvr>
                                    </p:animEffect>
                                  </p:childTnLst>
                                </p:cTn>
                              </p:par>
                              <p:par>
                                <p:cTn id="27" presetID="37"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900" decel="100000" fill="hold"/>
                                        <p:tgtEl>
                                          <p:spTgt spid="1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build="p"/>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7543800" cy="2636839"/>
          </a:xfrm>
        </p:spPr>
        <p:txBody>
          <a:bodyPr/>
          <a:lstStyle/>
          <a:p>
            <a:r>
              <a:rPr lang="en-ZA" dirty="0" smtClean="0"/>
              <a:t>Learning activity 10.3</a:t>
            </a:r>
            <a:endParaRPr lang="en-GB" dirty="0"/>
          </a:p>
        </p:txBody>
      </p:sp>
      <p:sp>
        <p:nvSpPr>
          <p:cNvPr id="3" name="Text Placeholder 2"/>
          <p:cNvSpPr>
            <a:spLocks noGrp="1"/>
          </p:cNvSpPr>
          <p:nvPr>
            <p:ph type="body" idx="1"/>
          </p:nvPr>
        </p:nvSpPr>
        <p:spPr>
          <a:xfrm>
            <a:off x="533400" y="3983834"/>
            <a:ext cx="7543800" cy="550427"/>
          </a:xfrm>
        </p:spPr>
        <p:txBody>
          <a:bodyPr/>
          <a:lstStyle/>
          <a:p>
            <a:r>
              <a:rPr lang="en-ZA" dirty="0" smtClean="0"/>
              <a:t>Module 10</a:t>
            </a:r>
            <a:endParaRPr lang="en-GB" dirty="0"/>
          </a:p>
        </p:txBody>
      </p:sp>
      <p:sp>
        <p:nvSpPr>
          <p:cNvPr id="6" name="Text Placeholder 2"/>
          <p:cNvSpPr txBox="1">
            <a:spLocks/>
          </p:cNvSpPr>
          <p:nvPr/>
        </p:nvSpPr>
        <p:spPr>
          <a:xfrm>
            <a:off x="457200" y="4440022"/>
            <a:ext cx="7543800"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schemeClr val="tx1"/>
                </a:solidFill>
              </a:rPr>
              <a:t>Test your knowledge of this section by completing </a:t>
            </a:r>
            <a:r>
              <a:rPr lang="en-ZA" sz="1800" dirty="0">
                <a:solidFill>
                  <a:schemeClr val="tx1"/>
                </a:solidFill>
              </a:rPr>
              <a:t>Learning activity </a:t>
            </a:r>
            <a:r>
              <a:rPr lang="en-ZA" sz="1800" dirty="0" smtClean="0">
                <a:solidFill>
                  <a:schemeClr val="tx1"/>
                </a:solidFill>
              </a:rPr>
              <a:t>10.3 </a:t>
            </a:r>
            <a:r>
              <a:rPr lang="en-ZA" sz="1800" b="0" dirty="0">
                <a:solidFill>
                  <a:schemeClr val="tx1"/>
                </a:solidFill>
              </a:rPr>
              <a:t>on </a:t>
            </a:r>
            <a:r>
              <a:rPr lang="en-ZA" sz="1800" dirty="0">
                <a:solidFill>
                  <a:schemeClr val="tx1"/>
                </a:solidFill>
              </a:rPr>
              <a:t>page </a:t>
            </a:r>
            <a:r>
              <a:rPr lang="en-ZA" sz="1800" dirty="0" smtClean="0">
                <a:solidFill>
                  <a:schemeClr val="tx1"/>
                </a:solidFill>
              </a:rPr>
              <a:t>135 </a:t>
            </a:r>
            <a:r>
              <a:rPr lang="en-ZA" sz="1800" b="0" dirty="0" smtClean="0">
                <a:solidFill>
                  <a:schemeClr val="tx1"/>
                </a:solidFill>
              </a:rPr>
              <a:t>of </a:t>
            </a:r>
            <a:r>
              <a:rPr lang="en-ZA" sz="1800" b="0" dirty="0">
                <a:solidFill>
                  <a:schemeClr val="tx1"/>
                </a:solidFill>
              </a:rPr>
              <a:t>your </a:t>
            </a:r>
            <a:r>
              <a:rPr lang="en-ZA" sz="1800" b="0" i="1" dirty="0">
                <a:solidFill>
                  <a:schemeClr val="tx1"/>
                </a:solidFill>
              </a:rPr>
              <a:t>Student’s Book.</a:t>
            </a:r>
          </a:p>
          <a:p>
            <a:endParaRPr lang="en-ZA" sz="1800" b="0"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5297"/>
            <a:ext cx="1835756" cy="2476604"/>
          </a:xfrm>
          <a:prstGeom prst="rect">
            <a:avLst/>
          </a:prstGeom>
        </p:spPr>
      </p:pic>
    </p:spTree>
    <p:extLst>
      <p:ext uri="{BB962C8B-B14F-4D97-AF65-F5344CB8AC3E}">
        <p14:creationId xmlns:p14="http://schemas.microsoft.com/office/powerpoint/2010/main" val="836671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2"/>
            <a:ext cx="7543800" cy="2636839"/>
          </a:xfrm>
        </p:spPr>
        <p:txBody>
          <a:bodyPr>
            <a:normAutofit/>
          </a:bodyPr>
          <a:lstStyle/>
          <a:p>
            <a:r>
              <a:rPr lang="en-ZA" dirty="0"/>
              <a:t>Visual material </a:t>
            </a:r>
          </a:p>
        </p:txBody>
      </p:sp>
      <p:sp>
        <p:nvSpPr>
          <p:cNvPr id="3" name="Text Placeholder 2"/>
          <p:cNvSpPr>
            <a:spLocks noGrp="1"/>
          </p:cNvSpPr>
          <p:nvPr>
            <p:ph type="body" idx="1"/>
          </p:nvPr>
        </p:nvSpPr>
        <p:spPr>
          <a:xfrm>
            <a:off x="457200" y="3960816"/>
            <a:ext cx="7543800" cy="1500187"/>
          </a:xfrm>
        </p:spPr>
        <p:txBody>
          <a:bodyPr/>
          <a:lstStyle/>
          <a:p>
            <a:r>
              <a:rPr lang="en-ZA" dirty="0" smtClean="0"/>
              <a:t>Module 10</a:t>
            </a:r>
            <a:endParaRPr lang="en-GB" dirty="0"/>
          </a:p>
        </p:txBody>
      </p:sp>
    </p:spTree>
    <p:extLst>
      <p:ext uri="{BB962C8B-B14F-4D97-AF65-F5344CB8AC3E}">
        <p14:creationId xmlns:p14="http://schemas.microsoft.com/office/powerpoint/2010/main" val="2701188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082"/>
            <a:ext cx="7543801" cy="720724"/>
          </a:xfrm>
        </p:spPr>
        <p:txBody>
          <a:bodyPr/>
          <a:lstStyle/>
          <a:p>
            <a:r>
              <a:rPr lang="en-US" dirty="0"/>
              <a:t>Caricatures</a:t>
            </a:r>
            <a:br>
              <a:rPr lang="en-US" dirty="0"/>
            </a:br>
            <a:endParaRPr lang="en-ZA" dirty="0"/>
          </a:p>
        </p:txBody>
      </p:sp>
      <p:sp>
        <p:nvSpPr>
          <p:cNvPr id="3" name="Text Placeholder 2"/>
          <p:cNvSpPr>
            <a:spLocks noGrp="1"/>
          </p:cNvSpPr>
          <p:nvPr>
            <p:ph type="body" sz="quarter" idx="10"/>
          </p:nvPr>
        </p:nvSpPr>
        <p:spPr>
          <a:xfrm>
            <a:off x="762000" y="2438400"/>
            <a:ext cx="7010400" cy="1476375"/>
          </a:xfrm>
        </p:spPr>
        <p:txBody>
          <a:bodyPr/>
          <a:lstStyle/>
          <a:p>
            <a:pPr marL="0" indent="0">
              <a:buNone/>
            </a:pPr>
            <a:r>
              <a:rPr lang="en-ZA" dirty="0"/>
              <a:t>A caricature is an illustration of a person or object in which the artist exaggerates some of the characteristics of that person or thing to create a humorous effect. </a:t>
            </a:r>
          </a:p>
          <a:p>
            <a:pPr marL="0" indent="0">
              <a:buNone/>
            </a:pPr>
            <a:endParaRPr lang="en-ZA" dirty="0"/>
          </a:p>
        </p:txBody>
      </p:sp>
    </p:spTree>
    <p:extLst>
      <p:ext uri="{BB962C8B-B14F-4D97-AF65-F5344CB8AC3E}">
        <p14:creationId xmlns:p14="http://schemas.microsoft.com/office/powerpoint/2010/main" val="2294461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264869"/>
            <a:ext cx="7619999" cy="720724"/>
          </a:xfrm>
        </p:spPr>
        <p:txBody>
          <a:bodyPr/>
          <a:lstStyle/>
          <a:p>
            <a:r>
              <a:rPr lang="en-US" dirty="0"/>
              <a:t>Caricatures</a:t>
            </a:r>
            <a:endParaRPr lang="en-ZA" dirty="0"/>
          </a:p>
        </p:txBody>
      </p:sp>
      <p:sp>
        <p:nvSpPr>
          <p:cNvPr id="3" name="Text Placeholder 2"/>
          <p:cNvSpPr>
            <a:spLocks noGrp="1"/>
          </p:cNvSpPr>
          <p:nvPr>
            <p:ph type="body" sz="quarter" idx="10"/>
          </p:nvPr>
        </p:nvSpPr>
        <p:spPr/>
        <p:txBody>
          <a:bodyPr/>
          <a:lstStyle/>
          <a:p>
            <a:r>
              <a:rPr lang="en-ZA" dirty="0" smtClean="0"/>
              <a:t>1</a:t>
            </a:r>
            <a:endParaRPr lang="en-ZA" dirty="0"/>
          </a:p>
        </p:txBody>
      </p:sp>
      <p:sp>
        <p:nvSpPr>
          <p:cNvPr id="4" name="Text Placeholder 3"/>
          <p:cNvSpPr>
            <a:spLocks noGrp="1"/>
          </p:cNvSpPr>
          <p:nvPr>
            <p:ph type="body" sz="quarter" idx="11"/>
          </p:nvPr>
        </p:nvSpPr>
        <p:spPr/>
        <p:txBody>
          <a:bodyPr/>
          <a:lstStyle/>
          <a:p>
            <a:r>
              <a:rPr lang="en-ZA" dirty="0" smtClean="0"/>
              <a:t>2</a:t>
            </a:r>
            <a:endParaRPr lang="en-ZA" dirty="0"/>
          </a:p>
        </p:txBody>
      </p:sp>
      <p:sp>
        <p:nvSpPr>
          <p:cNvPr id="5" name="Text Placeholder 4"/>
          <p:cNvSpPr>
            <a:spLocks noGrp="1"/>
          </p:cNvSpPr>
          <p:nvPr>
            <p:ph type="body" sz="quarter" idx="12"/>
          </p:nvPr>
        </p:nvSpPr>
        <p:spPr/>
        <p:txBody>
          <a:bodyPr/>
          <a:lstStyle/>
          <a:p>
            <a:r>
              <a:rPr lang="en-ZA" dirty="0" smtClean="0"/>
              <a:t>3</a:t>
            </a:r>
            <a:endParaRPr lang="en-ZA" dirty="0"/>
          </a:p>
        </p:txBody>
      </p:sp>
      <p:sp>
        <p:nvSpPr>
          <p:cNvPr id="6" name="Content Placeholder 5"/>
          <p:cNvSpPr>
            <a:spLocks noGrp="1"/>
          </p:cNvSpPr>
          <p:nvPr>
            <p:ph sz="quarter" idx="13"/>
          </p:nvPr>
        </p:nvSpPr>
        <p:spPr>
          <a:xfrm>
            <a:off x="1901031" y="3262312"/>
            <a:ext cx="5722937" cy="852488"/>
          </a:xfrm>
        </p:spPr>
        <p:txBody>
          <a:bodyPr/>
          <a:lstStyle/>
          <a:p>
            <a:r>
              <a:rPr lang="en-ZA" sz="1800" b="0" dirty="0"/>
              <a:t>This is to make sure that it is still clear who the subject is in the picture. </a:t>
            </a:r>
          </a:p>
          <a:p>
            <a:endParaRPr lang="en-ZA" sz="1800" b="0" dirty="0"/>
          </a:p>
        </p:txBody>
      </p:sp>
      <p:sp>
        <p:nvSpPr>
          <p:cNvPr id="7" name="Content Placeholder 6"/>
          <p:cNvSpPr>
            <a:spLocks noGrp="1"/>
          </p:cNvSpPr>
          <p:nvPr>
            <p:ph sz="quarter" idx="14"/>
          </p:nvPr>
        </p:nvSpPr>
        <p:spPr/>
        <p:txBody>
          <a:bodyPr/>
          <a:lstStyle/>
          <a:p>
            <a:r>
              <a:rPr lang="en-ZA" sz="1800" b="0" dirty="0"/>
              <a:t>The distortion is deliberate and provides the humour in the caricature. The artist exaggerates the physical features of the person or object being caricatured. </a:t>
            </a:r>
          </a:p>
          <a:p>
            <a:endParaRPr lang="en-ZA" sz="1800" b="0" dirty="0"/>
          </a:p>
        </p:txBody>
      </p:sp>
      <p:sp>
        <p:nvSpPr>
          <p:cNvPr id="8" name="Content Placeholder 7"/>
          <p:cNvSpPr>
            <a:spLocks noGrp="1"/>
          </p:cNvSpPr>
          <p:nvPr>
            <p:ph sz="quarter" idx="15"/>
          </p:nvPr>
        </p:nvSpPr>
        <p:spPr>
          <a:xfrm>
            <a:off x="1954417" y="4633912"/>
            <a:ext cx="5722937" cy="852488"/>
          </a:xfrm>
        </p:spPr>
        <p:txBody>
          <a:bodyPr/>
          <a:lstStyle/>
          <a:p>
            <a:r>
              <a:rPr lang="en-ZA" sz="1800" b="0" dirty="0"/>
              <a:t>Caricatures can be funny, insulting or complimentary, and often the subjects are politicians or famous people. </a:t>
            </a:r>
          </a:p>
          <a:p>
            <a:endParaRPr lang="en-ZA" sz="1800" b="0" dirty="0"/>
          </a:p>
        </p:txBody>
      </p:sp>
    </p:spTree>
    <p:extLst>
      <p:ext uri="{BB962C8B-B14F-4D97-AF65-F5344CB8AC3E}">
        <p14:creationId xmlns:p14="http://schemas.microsoft.com/office/powerpoint/2010/main" val="28134965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7543800" cy="2636839"/>
          </a:xfrm>
        </p:spPr>
        <p:txBody>
          <a:bodyPr/>
          <a:lstStyle/>
          <a:p>
            <a:r>
              <a:rPr lang="en-ZA" dirty="0" smtClean="0"/>
              <a:t>Learning activity 10.4</a:t>
            </a:r>
            <a:endParaRPr lang="en-GB" dirty="0"/>
          </a:p>
        </p:txBody>
      </p:sp>
      <p:sp>
        <p:nvSpPr>
          <p:cNvPr id="3" name="Text Placeholder 2"/>
          <p:cNvSpPr>
            <a:spLocks noGrp="1"/>
          </p:cNvSpPr>
          <p:nvPr>
            <p:ph type="body" idx="1"/>
          </p:nvPr>
        </p:nvSpPr>
        <p:spPr>
          <a:xfrm>
            <a:off x="533400" y="3983834"/>
            <a:ext cx="7543800" cy="550427"/>
          </a:xfrm>
        </p:spPr>
        <p:txBody>
          <a:bodyPr/>
          <a:lstStyle/>
          <a:p>
            <a:r>
              <a:rPr lang="en-ZA" dirty="0" smtClean="0"/>
              <a:t>Module 10</a:t>
            </a:r>
            <a:endParaRPr lang="en-GB" dirty="0"/>
          </a:p>
        </p:txBody>
      </p:sp>
      <p:sp>
        <p:nvSpPr>
          <p:cNvPr id="6" name="Text Placeholder 2"/>
          <p:cNvSpPr txBox="1">
            <a:spLocks/>
          </p:cNvSpPr>
          <p:nvPr/>
        </p:nvSpPr>
        <p:spPr>
          <a:xfrm>
            <a:off x="457200" y="4440022"/>
            <a:ext cx="7543800"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schemeClr val="tx1"/>
                </a:solidFill>
              </a:rPr>
              <a:t>Test your knowledge of this section by completing </a:t>
            </a:r>
            <a:r>
              <a:rPr lang="en-ZA" sz="1800" dirty="0">
                <a:solidFill>
                  <a:schemeClr val="tx1"/>
                </a:solidFill>
              </a:rPr>
              <a:t>Learning activity </a:t>
            </a:r>
            <a:r>
              <a:rPr lang="en-ZA" sz="1800" dirty="0" smtClean="0">
                <a:solidFill>
                  <a:schemeClr val="tx1"/>
                </a:solidFill>
              </a:rPr>
              <a:t>10.4 </a:t>
            </a:r>
            <a:r>
              <a:rPr lang="en-ZA" sz="1800" b="0" dirty="0" smtClean="0">
                <a:solidFill>
                  <a:schemeClr val="tx1"/>
                </a:solidFill>
              </a:rPr>
              <a:t>on </a:t>
            </a:r>
            <a:r>
              <a:rPr lang="en-ZA" sz="1800" dirty="0">
                <a:solidFill>
                  <a:schemeClr val="tx1"/>
                </a:solidFill>
              </a:rPr>
              <a:t>page </a:t>
            </a:r>
            <a:r>
              <a:rPr lang="en-ZA" sz="1800" dirty="0" smtClean="0">
                <a:solidFill>
                  <a:schemeClr val="tx1"/>
                </a:solidFill>
              </a:rPr>
              <a:t>136 </a:t>
            </a:r>
            <a:r>
              <a:rPr lang="en-ZA" sz="1800" b="0" dirty="0" smtClean="0">
                <a:solidFill>
                  <a:schemeClr val="tx1"/>
                </a:solidFill>
              </a:rPr>
              <a:t>of </a:t>
            </a:r>
            <a:r>
              <a:rPr lang="en-ZA" sz="1800" b="0" dirty="0">
                <a:solidFill>
                  <a:schemeClr val="tx1"/>
                </a:solidFill>
              </a:rPr>
              <a:t>your </a:t>
            </a:r>
            <a:r>
              <a:rPr lang="en-ZA" sz="1800" b="0" i="1" dirty="0">
                <a:solidFill>
                  <a:schemeClr val="tx1"/>
                </a:solidFill>
              </a:rPr>
              <a:t>Student’s Book.</a:t>
            </a:r>
          </a:p>
          <a:p>
            <a:endParaRPr lang="en-ZA" sz="1800" b="0"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5297"/>
            <a:ext cx="1835756" cy="2476604"/>
          </a:xfrm>
          <a:prstGeom prst="rect">
            <a:avLst/>
          </a:prstGeom>
        </p:spPr>
      </p:pic>
    </p:spTree>
    <p:extLst>
      <p:ext uri="{BB962C8B-B14F-4D97-AF65-F5344CB8AC3E}">
        <p14:creationId xmlns:p14="http://schemas.microsoft.com/office/powerpoint/2010/main" val="40276900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7543800" cy="2636839"/>
          </a:xfrm>
        </p:spPr>
        <p:txBody>
          <a:bodyPr/>
          <a:lstStyle/>
          <a:p>
            <a:r>
              <a:rPr lang="en-ZA" dirty="0" smtClean="0"/>
              <a:t>Learning activity 10.5</a:t>
            </a:r>
            <a:endParaRPr lang="en-GB" dirty="0"/>
          </a:p>
        </p:txBody>
      </p:sp>
      <p:sp>
        <p:nvSpPr>
          <p:cNvPr id="3" name="Text Placeholder 2"/>
          <p:cNvSpPr>
            <a:spLocks noGrp="1"/>
          </p:cNvSpPr>
          <p:nvPr>
            <p:ph type="body" idx="1"/>
          </p:nvPr>
        </p:nvSpPr>
        <p:spPr>
          <a:xfrm>
            <a:off x="533400" y="3983834"/>
            <a:ext cx="7543800" cy="550427"/>
          </a:xfrm>
        </p:spPr>
        <p:txBody>
          <a:bodyPr/>
          <a:lstStyle/>
          <a:p>
            <a:r>
              <a:rPr lang="en-ZA" dirty="0" smtClean="0"/>
              <a:t>Module 10</a:t>
            </a:r>
            <a:endParaRPr lang="en-GB" dirty="0"/>
          </a:p>
        </p:txBody>
      </p:sp>
      <p:sp>
        <p:nvSpPr>
          <p:cNvPr id="6" name="Text Placeholder 2"/>
          <p:cNvSpPr txBox="1">
            <a:spLocks/>
          </p:cNvSpPr>
          <p:nvPr/>
        </p:nvSpPr>
        <p:spPr>
          <a:xfrm>
            <a:off x="457200" y="4440022"/>
            <a:ext cx="7543800"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schemeClr val="tx1"/>
                </a:solidFill>
              </a:rPr>
              <a:t>Test your knowledge of this section by completing </a:t>
            </a:r>
            <a:r>
              <a:rPr lang="en-ZA" sz="1800" dirty="0">
                <a:solidFill>
                  <a:schemeClr val="tx1"/>
                </a:solidFill>
              </a:rPr>
              <a:t>Learning activity </a:t>
            </a:r>
            <a:r>
              <a:rPr lang="en-ZA" sz="1800" dirty="0" smtClean="0">
                <a:solidFill>
                  <a:schemeClr val="tx1"/>
                </a:solidFill>
              </a:rPr>
              <a:t>10.5 </a:t>
            </a:r>
            <a:r>
              <a:rPr lang="en-ZA" sz="1800" b="0" dirty="0" smtClean="0">
                <a:solidFill>
                  <a:schemeClr val="tx1"/>
                </a:solidFill>
              </a:rPr>
              <a:t>on </a:t>
            </a:r>
            <a:r>
              <a:rPr lang="en-ZA" sz="1800" dirty="0">
                <a:solidFill>
                  <a:schemeClr val="tx1"/>
                </a:solidFill>
              </a:rPr>
              <a:t>page </a:t>
            </a:r>
            <a:r>
              <a:rPr lang="en-ZA" sz="1800" dirty="0" smtClean="0">
                <a:solidFill>
                  <a:schemeClr val="tx1"/>
                </a:solidFill>
              </a:rPr>
              <a:t>136 </a:t>
            </a:r>
            <a:r>
              <a:rPr lang="en-ZA" sz="1800" b="0" dirty="0" smtClean="0">
                <a:solidFill>
                  <a:schemeClr val="tx1"/>
                </a:solidFill>
              </a:rPr>
              <a:t>of </a:t>
            </a:r>
            <a:r>
              <a:rPr lang="en-ZA" sz="1800" b="0" dirty="0">
                <a:solidFill>
                  <a:schemeClr val="tx1"/>
                </a:solidFill>
              </a:rPr>
              <a:t>your </a:t>
            </a:r>
            <a:r>
              <a:rPr lang="en-ZA" sz="1800" b="0" i="1" dirty="0">
                <a:solidFill>
                  <a:schemeClr val="tx1"/>
                </a:solidFill>
              </a:rPr>
              <a:t>Student’s Book.</a:t>
            </a:r>
          </a:p>
          <a:p>
            <a:endParaRPr lang="en-ZA" sz="1800" b="0"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5297"/>
            <a:ext cx="1835756" cy="2476604"/>
          </a:xfrm>
          <a:prstGeom prst="rect">
            <a:avLst/>
          </a:prstGeom>
        </p:spPr>
      </p:pic>
    </p:spTree>
    <p:extLst>
      <p:ext uri="{BB962C8B-B14F-4D97-AF65-F5344CB8AC3E}">
        <p14:creationId xmlns:p14="http://schemas.microsoft.com/office/powerpoint/2010/main" val="36823088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7543800" cy="2636839"/>
          </a:xfrm>
        </p:spPr>
        <p:txBody>
          <a:bodyPr/>
          <a:lstStyle/>
          <a:p>
            <a:r>
              <a:rPr lang="en-ZA" dirty="0" smtClean="0"/>
              <a:t>Learning activity 10.6</a:t>
            </a:r>
            <a:endParaRPr lang="en-GB" dirty="0"/>
          </a:p>
        </p:txBody>
      </p:sp>
      <p:sp>
        <p:nvSpPr>
          <p:cNvPr id="3" name="Text Placeholder 2"/>
          <p:cNvSpPr>
            <a:spLocks noGrp="1"/>
          </p:cNvSpPr>
          <p:nvPr>
            <p:ph type="body" idx="1"/>
          </p:nvPr>
        </p:nvSpPr>
        <p:spPr>
          <a:xfrm>
            <a:off x="533400" y="3983834"/>
            <a:ext cx="7543800" cy="550427"/>
          </a:xfrm>
        </p:spPr>
        <p:txBody>
          <a:bodyPr/>
          <a:lstStyle/>
          <a:p>
            <a:r>
              <a:rPr lang="en-ZA" dirty="0" smtClean="0"/>
              <a:t>Module 10</a:t>
            </a:r>
            <a:endParaRPr lang="en-GB" dirty="0"/>
          </a:p>
        </p:txBody>
      </p:sp>
      <p:sp>
        <p:nvSpPr>
          <p:cNvPr id="6" name="Text Placeholder 2"/>
          <p:cNvSpPr txBox="1">
            <a:spLocks/>
          </p:cNvSpPr>
          <p:nvPr/>
        </p:nvSpPr>
        <p:spPr>
          <a:xfrm>
            <a:off x="457200" y="4440022"/>
            <a:ext cx="7543800"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schemeClr val="tx1"/>
                </a:solidFill>
              </a:rPr>
              <a:t>Test your knowledge of this section by completing </a:t>
            </a:r>
            <a:r>
              <a:rPr lang="en-ZA" sz="1800" dirty="0">
                <a:solidFill>
                  <a:schemeClr val="tx1"/>
                </a:solidFill>
              </a:rPr>
              <a:t>Learning activity </a:t>
            </a:r>
            <a:r>
              <a:rPr lang="en-ZA" sz="1800" dirty="0" smtClean="0">
                <a:solidFill>
                  <a:schemeClr val="tx1"/>
                </a:solidFill>
              </a:rPr>
              <a:t>10.6 </a:t>
            </a:r>
            <a:r>
              <a:rPr lang="en-ZA" sz="1800" b="0" dirty="0" smtClean="0">
                <a:solidFill>
                  <a:schemeClr val="tx1"/>
                </a:solidFill>
              </a:rPr>
              <a:t>on </a:t>
            </a:r>
            <a:r>
              <a:rPr lang="en-ZA" sz="1800" dirty="0">
                <a:solidFill>
                  <a:schemeClr val="tx1"/>
                </a:solidFill>
              </a:rPr>
              <a:t>page </a:t>
            </a:r>
            <a:r>
              <a:rPr lang="en-ZA" sz="1800" dirty="0" smtClean="0">
                <a:solidFill>
                  <a:schemeClr val="tx1"/>
                </a:solidFill>
              </a:rPr>
              <a:t>137 </a:t>
            </a:r>
            <a:r>
              <a:rPr lang="en-ZA" sz="1800" b="0" dirty="0" smtClean="0">
                <a:solidFill>
                  <a:schemeClr val="tx1"/>
                </a:solidFill>
              </a:rPr>
              <a:t>of </a:t>
            </a:r>
            <a:r>
              <a:rPr lang="en-ZA" sz="1800" b="0" dirty="0">
                <a:solidFill>
                  <a:schemeClr val="tx1"/>
                </a:solidFill>
              </a:rPr>
              <a:t>your </a:t>
            </a:r>
            <a:r>
              <a:rPr lang="en-ZA" sz="1800" b="0" i="1" dirty="0">
                <a:solidFill>
                  <a:schemeClr val="tx1"/>
                </a:solidFill>
              </a:rPr>
              <a:t>Student’s Book.</a:t>
            </a:r>
          </a:p>
          <a:p>
            <a:endParaRPr lang="en-ZA" sz="1800" b="0"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5297"/>
            <a:ext cx="1835756" cy="2476604"/>
          </a:xfrm>
          <a:prstGeom prst="rect">
            <a:avLst/>
          </a:prstGeom>
        </p:spPr>
      </p:pic>
    </p:spTree>
    <p:extLst>
      <p:ext uri="{BB962C8B-B14F-4D97-AF65-F5344CB8AC3E}">
        <p14:creationId xmlns:p14="http://schemas.microsoft.com/office/powerpoint/2010/main" val="22932677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8328" y="2121941"/>
            <a:ext cx="2883798" cy="3301282"/>
          </a:xfrm>
          <a:prstGeom prst="rect">
            <a:avLst/>
          </a:prstGeom>
        </p:spPr>
      </p:pic>
      <p:sp>
        <p:nvSpPr>
          <p:cNvPr id="22" name="Rectangle 21"/>
          <p:cNvSpPr/>
          <p:nvPr/>
        </p:nvSpPr>
        <p:spPr>
          <a:xfrm>
            <a:off x="458805" y="4965942"/>
            <a:ext cx="7396263" cy="553131"/>
          </a:xfrm>
          <a:prstGeom prst="rect">
            <a:avLst/>
          </a:prstGeom>
          <a:solidFill>
            <a:srgbClr val="5B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solidFill>
            </a:endParaRPr>
          </a:p>
        </p:txBody>
      </p:sp>
      <p:sp>
        <p:nvSpPr>
          <p:cNvPr id="23" name="Content Placeholder 2"/>
          <p:cNvSpPr txBox="1">
            <a:spLocks/>
          </p:cNvSpPr>
          <p:nvPr/>
        </p:nvSpPr>
        <p:spPr>
          <a:xfrm>
            <a:off x="763604" y="5024571"/>
            <a:ext cx="7089857" cy="465065"/>
          </a:xfrm>
          <a:prstGeom prst="rect">
            <a:avLst/>
          </a:prstGeom>
          <a:noFill/>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US" sz="1400" dirty="0"/>
              <a:t>There are many different ways to create infographics, but the main principle is to avoid white backgrounds and not to include too much text. </a:t>
            </a:r>
          </a:p>
        </p:txBody>
      </p:sp>
      <p:cxnSp>
        <p:nvCxnSpPr>
          <p:cNvPr id="24" name="Straight Connector 23"/>
          <p:cNvCxnSpPr/>
          <p:nvPr/>
        </p:nvCxnSpPr>
        <p:spPr>
          <a:xfrm>
            <a:off x="687714" y="5066176"/>
            <a:ext cx="2184" cy="362071"/>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4" name="Rectangle 3"/>
          <p:cNvSpPr/>
          <p:nvPr/>
        </p:nvSpPr>
        <p:spPr>
          <a:xfrm>
            <a:off x="458804" y="4312515"/>
            <a:ext cx="7396263" cy="553131"/>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solidFill>
            </a:endParaRPr>
          </a:p>
        </p:txBody>
      </p:sp>
      <p:cxnSp>
        <p:nvCxnSpPr>
          <p:cNvPr id="5" name="Straight Connector 4"/>
          <p:cNvCxnSpPr/>
          <p:nvPr/>
        </p:nvCxnSpPr>
        <p:spPr>
          <a:xfrm>
            <a:off x="683037" y="4424645"/>
            <a:ext cx="2184" cy="362071"/>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6" name="Content Placeholder 2"/>
          <p:cNvSpPr txBox="1">
            <a:spLocks/>
          </p:cNvSpPr>
          <p:nvPr/>
        </p:nvSpPr>
        <p:spPr>
          <a:xfrm>
            <a:off x="763604" y="4400581"/>
            <a:ext cx="7089478" cy="465065"/>
          </a:xfrm>
          <a:prstGeom prst="rect">
            <a:avLst/>
          </a:prstGeom>
          <a:noFill/>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US" sz="1400" dirty="0"/>
              <a:t>The layout shows the relationship between the different elements on the infographic and allows the information to be accessed quickly and easily.</a:t>
            </a:r>
          </a:p>
        </p:txBody>
      </p:sp>
      <p:sp>
        <p:nvSpPr>
          <p:cNvPr id="7" name="Rectangle 6"/>
          <p:cNvSpPr/>
          <p:nvPr/>
        </p:nvSpPr>
        <p:spPr>
          <a:xfrm>
            <a:off x="457200" y="3674635"/>
            <a:ext cx="7396263" cy="553131"/>
          </a:xfrm>
          <a:prstGeom prst="rect">
            <a:avLst/>
          </a:prstGeom>
          <a:solidFill>
            <a:srgbClr val="5B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solidFill>
            </a:endParaRPr>
          </a:p>
        </p:txBody>
      </p:sp>
      <p:cxnSp>
        <p:nvCxnSpPr>
          <p:cNvPr id="8" name="Straight Connector 7"/>
          <p:cNvCxnSpPr/>
          <p:nvPr/>
        </p:nvCxnSpPr>
        <p:spPr>
          <a:xfrm>
            <a:off x="681433" y="3786765"/>
            <a:ext cx="2184" cy="362071"/>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9" name="Content Placeholder 2"/>
          <p:cNvSpPr txBox="1">
            <a:spLocks/>
          </p:cNvSpPr>
          <p:nvPr/>
        </p:nvSpPr>
        <p:spPr>
          <a:xfrm>
            <a:off x="762000" y="3717094"/>
            <a:ext cx="7091462" cy="465065"/>
          </a:xfrm>
          <a:prstGeom prst="rect">
            <a:avLst/>
          </a:prstGeom>
          <a:noFill/>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US" sz="1400" dirty="0"/>
              <a:t>Infographics must also have a flow of information for the reader to follow. </a:t>
            </a:r>
          </a:p>
        </p:txBody>
      </p:sp>
      <p:sp>
        <p:nvSpPr>
          <p:cNvPr id="10" name="Rectangle 9"/>
          <p:cNvSpPr/>
          <p:nvPr/>
        </p:nvSpPr>
        <p:spPr>
          <a:xfrm>
            <a:off x="458804" y="3031619"/>
            <a:ext cx="7396263" cy="553131"/>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solidFill>
            </a:endParaRPr>
          </a:p>
        </p:txBody>
      </p:sp>
      <p:cxnSp>
        <p:nvCxnSpPr>
          <p:cNvPr id="11" name="Straight Connector 10"/>
          <p:cNvCxnSpPr/>
          <p:nvPr/>
        </p:nvCxnSpPr>
        <p:spPr>
          <a:xfrm>
            <a:off x="683037" y="3143749"/>
            <a:ext cx="2184" cy="362071"/>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2" name="Content Placeholder 2"/>
          <p:cNvSpPr txBox="1">
            <a:spLocks/>
          </p:cNvSpPr>
          <p:nvPr/>
        </p:nvSpPr>
        <p:spPr>
          <a:xfrm>
            <a:off x="763604" y="3098961"/>
            <a:ext cx="7089858" cy="465065"/>
          </a:xfrm>
          <a:prstGeom prst="rect">
            <a:avLst/>
          </a:prstGeom>
          <a:noFill/>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US" sz="1400" dirty="0"/>
              <a:t>The information or data is represented by visual images on the chart, which are interpreted by the reader.</a:t>
            </a:r>
          </a:p>
        </p:txBody>
      </p:sp>
      <p:sp>
        <p:nvSpPr>
          <p:cNvPr id="13" name="Rectangle 12"/>
          <p:cNvSpPr/>
          <p:nvPr/>
        </p:nvSpPr>
        <p:spPr>
          <a:xfrm>
            <a:off x="458804" y="2393739"/>
            <a:ext cx="7396263" cy="553131"/>
          </a:xfrm>
          <a:prstGeom prst="rect">
            <a:avLst/>
          </a:prstGeom>
          <a:solidFill>
            <a:srgbClr val="5B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rgbClr val="5B9BD5"/>
              </a:solidFill>
            </a:endParaRPr>
          </a:p>
        </p:txBody>
      </p:sp>
      <p:cxnSp>
        <p:nvCxnSpPr>
          <p:cNvPr id="14" name="Straight Connector 13"/>
          <p:cNvCxnSpPr/>
          <p:nvPr/>
        </p:nvCxnSpPr>
        <p:spPr>
          <a:xfrm>
            <a:off x="683037" y="2505869"/>
            <a:ext cx="2184" cy="362071"/>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5" name="Content Placeholder 2"/>
          <p:cNvSpPr txBox="1">
            <a:spLocks/>
          </p:cNvSpPr>
          <p:nvPr/>
        </p:nvSpPr>
        <p:spPr>
          <a:xfrm>
            <a:off x="763604" y="2444049"/>
            <a:ext cx="7089858" cy="465065"/>
          </a:xfrm>
          <a:prstGeom prst="rect">
            <a:avLst/>
          </a:prstGeom>
          <a:noFill/>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US" sz="1400" dirty="0"/>
              <a:t>Infographics must also have a flow of information for the reader to follow. </a:t>
            </a:r>
          </a:p>
        </p:txBody>
      </p:sp>
      <p:sp>
        <p:nvSpPr>
          <p:cNvPr id="16" name="Rectangle 15"/>
          <p:cNvSpPr/>
          <p:nvPr/>
        </p:nvSpPr>
        <p:spPr>
          <a:xfrm>
            <a:off x="457200" y="1765963"/>
            <a:ext cx="7396263" cy="553131"/>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solidFill>
            </a:endParaRPr>
          </a:p>
        </p:txBody>
      </p:sp>
      <p:cxnSp>
        <p:nvCxnSpPr>
          <p:cNvPr id="17" name="Straight Connector 16"/>
          <p:cNvCxnSpPr/>
          <p:nvPr/>
        </p:nvCxnSpPr>
        <p:spPr>
          <a:xfrm>
            <a:off x="681433" y="1878093"/>
            <a:ext cx="2184" cy="362071"/>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18" name="Content Placeholder 2"/>
          <p:cNvSpPr txBox="1">
            <a:spLocks/>
          </p:cNvSpPr>
          <p:nvPr/>
        </p:nvSpPr>
        <p:spPr>
          <a:xfrm>
            <a:off x="761999" y="1843942"/>
            <a:ext cx="7091463" cy="465065"/>
          </a:xfrm>
          <a:prstGeom prst="rect">
            <a:avLst/>
          </a:prstGeom>
          <a:noFill/>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US" sz="1400" dirty="0"/>
              <a:t>The reader makes sense of the text, images, </a:t>
            </a:r>
            <a:r>
              <a:rPr lang="en-US" sz="1400" dirty="0" err="1"/>
              <a:t>colour</a:t>
            </a:r>
            <a:r>
              <a:rPr lang="en-US" sz="1400" dirty="0"/>
              <a:t> and font rather than just reading the paragraphs. </a:t>
            </a:r>
          </a:p>
        </p:txBody>
      </p:sp>
      <p:sp>
        <p:nvSpPr>
          <p:cNvPr id="19" name="Rectangle 18"/>
          <p:cNvSpPr/>
          <p:nvPr/>
        </p:nvSpPr>
        <p:spPr>
          <a:xfrm>
            <a:off x="458805" y="1143000"/>
            <a:ext cx="7396263" cy="553131"/>
          </a:xfrm>
          <a:prstGeom prst="rect">
            <a:avLst/>
          </a:prstGeom>
          <a:solidFill>
            <a:srgbClr val="5B9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5B9BD5"/>
              </a:solidFill>
            </a:endParaRPr>
          </a:p>
        </p:txBody>
      </p:sp>
      <p:cxnSp>
        <p:nvCxnSpPr>
          <p:cNvPr id="20" name="Straight Connector 19"/>
          <p:cNvCxnSpPr/>
          <p:nvPr/>
        </p:nvCxnSpPr>
        <p:spPr>
          <a:xfrm>
            <a:off x="683038" y="1255130"/>
            <a:ext cx="2184" cy="362071"/>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1" name="Content Placeholder 2"/>
          <p:cNvSpPr txBox="1">
            <a:spLocks/>
          </p:cNvSpPr>
          <p:nvPr/>
        </p:nvSpPr>
        <p:spPr>
          <a:xfrm>
            <a:off x="763605" y="1203433"/>
            <a:ext cx="7089858" cy="465065"/>
          </a:xfrm>
          <a:prstGeom prst="rect">
            <a:avLst/>
          </a:prstGeom>
          <a:noFill/>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pPr>
            <a:r>
              <a:rPr lang="en-US" sz="1400" dirty="0"/>
              <a:t>They combine a number of facts in a visual form. </a:t>
            </a:r>
          </a:p>
        </p:txBody>
      </p:sp>
      <p:sp>
        <p:nvSpPr>
          <p:cNvPr id="26" name="Rectangle 25"/>
          <p:cNvSpPr/>
          <p:nvPr/>
        </p:nvSpPr>
        <p:spPr>
          <a:xfrm>
            <a:off x="8424000" y="3"/>
            <a:ext cx="720000" cy="579119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dirty="0">
              <a:solidFill>
                <a:prstClr val="white"/>
              </a:solidFill>
            </a:endParaRPr>
          </a:p>
        </p:txBody>
      </p:sp>
      <p:sp>
        <p:nvSpPr>
          <p:cNvPr id="2" name="Title 1"/>
          <p:cNvSpPr>
            <a:spLocks noGrp="1"/>
          </p:cNvSpPr>
          <p:nvPr>
            <p:ph type="title"/>
          </p:nvPr>
        </p:nvSpPr>
        <p:spPr>
          <a:xfrm>
            <a:off x="457200" y="228600"/>
            <a:ext cx="7543800" cy="720724"/>
          </a:xfrm>
        </p:spPr>
        <p:txBody>
          <a:bodyPr/>
          <a:lstStyle/>
          <a:p>
            <a:r>
              <a:rPr lang="en-US" dirty="0"/>
              <a:t>Infographics</a:t>
            </a:r>
            <a:endParaRPr lang="en-ZA" dirty="0"/>
          </a:p>
        </p:txBody>
      </p:sp>
    </p:spTree>
    <p:extLst>
      <p:ext uri="{BB962C8B-B14F-4D97-AF65-F5344CB8AC3E}">
        <p14:creationId xmlns:p14="http://schemas.microsoft.com/office/powerpoint/2010/main" val="316925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0-#ppt_h/2"/>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0-#ppt_h/2"/>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1+#ppt_w/2"/>
                                          </p:val>
                                        </p:tav>
                                        <p:tav tm="100000">
                                          <p:val>
                                            <p:strVal val="#ppt_x"/>
                                          </p:val>
                                        </p:tav>
                                      </p:tavLst>
                                    </p:anim>
                                    <p:anim calcmode="lin" valueType="num">
                                      <p:cBhvr additive="base">
                                        <p:cTn id="4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0-#ppt_w/2"/>
                                          </p:val>
                                        </p:tav>
                                        <p:tav tm="100000">
                                          <p:val>
                                            <p:strVal val="#ppt_x"/>
                                          </p:val>
                                        </p:tav>
                                      </p:tavLst>
                                    </p:anim>
                                    <p:anim calcmode="lin" valueType="num">
                                      <p:cBhvr additive="base">
                                        <p:cTn id="54" dur="500" fill="hold"/>
                                        <p:tgtEl>
                                          <p:spTgt spid="10"/>
                                        </p:tgtEl>
                                        <p:attrNameLst>
                                          <p:attrName>ppt_y</p:attrName>
                                        </p:attrNameLst>
                                      </p:cBhvr>
                                      <p:tavLst>
                                        <p:tav tm="0">
                                          <p:val>
                                            <p:strVal val="#ppt_y"/>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0-#ppt_h/2"/>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1+#ppt_w/2"/>
                                          </p:val>
                                        </p:tav>
                                        <p:tav tm="100000">
                                          <p:val>
                                            <p:strVal val="#ppt_x"/>
                                          </p:val>
                                        </p:tav>
                                      </p:tavLst>
                                    </p:anim>
                                    <p:anim calcmode="lin" valueType="num">
                                      <p:cBhvr additive="base">
                                        <p:cTn id="6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 calcmode="lin" valueType="num">
                                      <p:cBhvr additive="base">
                                        <p:cTn id="67" dur="500" fill="hold"/>
                                        <p:tgtEl>
                                          <p:spTgt spid="7"/>
                                        </p:tgtEl>
                                        <p:attrNameLst>
                                          <p:attrName>ppt_x</p:attrName>
                                        </p:attrNameLst>
                                      </p:cBhvr>
                                      <p:tavLst>
                                        <p:tav tm="0">
                                          <p:val>
                                            <p:strVal val="0-#ppt_w/2"/>
                                          </p:val>
                                        </p:tav>
                                        <p:tav tm="100000">
                                          <p:val>
                                            <p:strVal val="#ppt_x"/>
                                          </p:val>
                                        </p:tav>
                                      </p:tavLst>
                                    </p:anim>
                                    <p:anim calcmode="lin" valueType="num">
                                      <p:cBhvr additive="base">
                                        <p:cTn id="68" dur="500" fill="hold"/>
                                        <p:tgtEl>
                                          <p:spTgt spid="7"/>
                                        </p:tgtEl>
                                        <p:attrNameLst>
                                          <p:attrName>ppt_y</p:attrName>
                                        </p:attrNameLst>
                                      </p:cBhvr>
                                      <p:tavLst>
                                        <p:tav tm="0">
                                          <p:val>
                                            <p:strVal val="#ppt_y"/>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additive="base">
                                        <p:cTn id="71" dur="500" fill="hold"/>
                                        <p:tgtEl>
                                          <p:spTgt spid="8"/>
                                        </p:tgtEl>
                                        <p:attrNameLst>
                                          <p:attrName>ppt_x</p:attrName>
                                        </p:attrNameLst>
                                      </p:cBhvr>
                                      <p:tavLst>
                                        <p:tav tm="0">
                                          <p:val>
                                            <p:strVal val="#ppt_x"/>
                                          </p:val>
                                        </p:tav>
                                        <p:tav tm="100000">
                                          <p:val>
                                            <p:strVal val="#ppt_x"/>
                                          </p:val>
                                        </p:tav>
                                      </p:tavLst>
                                    </p:anim>
                                    <p:anim calcmode="lin" valueType="num">
                                      <p:cBhvr additive="base">
                                        <p:cTn id="72" dur="500" fill="hold"/>
                                        <p:tgtEl>
                                          <p:spTgt spid="8"/>
                                        </p:tgtEl>
                                        <p:attrNameLst>
                                          <p:attrName>ppt_y</p:attrName>
                                        </p:attrNameLst>
                                      </p:cBhvr>
                                      <p:tavLst>
                                        <p:tav tm="0">
                                          <p:val>
                                            <p:strVal val="0-#ppt_h/2"/>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additive="base">
                                        <p:cTn id="75" dur="500" fill="hold"/>
                                        <p:tgtEl>
                                          <p:spTgt spid="9"/>
                                        </p:tgtEl>
                                        <p:attrNameLst>
                                          <p:attrName>ppt_x</p:attrName>
                                        </p:attrNameLst>
                                      </p:cBhvr>
                                      <p:tavLst>
                                        <p:tav tm="0">
                                          <p:val>
                                            <p:strVal val="1+#ppt_w/2"/>
                                          </p:val>
                                        </p:tav>
                                        <p:tav tm="100000">
                                          <p:val>
                                            <p:strVal val="#ppt_x"/>
                                          </p:val>
                                        </p:tav>
                                      </p:tavLst>
                                    </p:anim>
                                    <p:anim calcmode="lin" valueType="num">
                                      <p:cBhvr additive="base">
                                        <p:cTn id="7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4"/>
                                        </p:tgtEl>
                                        <p:attrNameLst>
                                          <p:attrName>style.visibility</p:attrName>
                                        </p:attrNameLst>
                                      </p:cBhvr>
                                      <p:to>
                                        <p:strVal val="visible"/>
                                      </p:to>
                                    </p:set>
                                    <p:anim calcmode="lin" valueType="num">
                                      <p:cBhvr additive="base">
                                        <p:cTn id="81" dur="500" fill="hold"/>
                                        <p:tgtEl>
                                          <p:spTgt spid="4"/>
                                        </p:tgtEl>
                                        <p:attrNameLst>
                                          <p:attrName>ppt_x</p:attrName>
                                        </p:attrNameLst>
                                      </p:cBhvr>
                                      <p:tavLst>
                                        <p:tav tm="0">
                                          <p:val>
                                            <p:strVal val="0-#ppt_w/2"/>
                                          </p:val>
                                        </p:tav>
                                        <p:tav tm="100000">
                                          <p:val>
                                            <p:strVal val="#ppt_x"/>
                                          </p:val>
                                        </p:tav>
                                      </p:tavLst>
                                    </p:anim>
                                    <p:anim calcmode="lin" valueType="num">
                                      <p:cBhvr additive="base">
                                        <p:cTn id="82" dur="500" fill="hold"/>
                                        <p:tgtEl>
                                          <p:spTgt spid="4"/>
                                        </p:tgtEl>
                                        <p:attrNameLst>
                                          <p:attrName>ppt_y</p:attrName>
                                        </p:attrNameLst>
                                      </p:cBhvr>
                                      <p:tavLst>
                                        <p:tav tm="0">
                                          <p:val>
                                            <p:strVal val="#ppt_y"/>
                                          </p:val>
                                        </p:tav>
                                        <p:tav tm="100000">
                                          <p:val>
                                            <p:strVal val="#ppt_y"/>
                                          </p:val>
                                        </p:tav>
                                      </p:tavLst>
                                    </p:anim>
                                  </p:childTnLst>
                                </p:cTn>
                              </p:par>
                              <p:par>
                                <p:cTn id="83" presetID="2" presetClass="entr" presetSubtype="1" fill="hold" nodeType="withEffect">
                                  <p:stCondLst>
                                    <p:cond delay="0"/>
                                  </p:stCondLst>
                                  <p:childTnLst>
                                    <p:set>
                                      <p:cBhvr>
                                        <p:cTn id="84" dur="1" fill="hold">
                                          <p:stCondLst>
                                            <p:cond delay="0"/>
                                          </p:stCondLst>
                                        </p:cTn>
                                        <p:tgtEl>
                                          <p:spTgt spid="5"/>
                                        </p:tgtEl>
                                        <p:attrNameLst>
                                          <p:attrName>style.visibility</p:attrName>
                                        </p:attrNameLst>
                                      </p:cBhvr>
                                      <p:to>
                                        <p:strVal val="visible"/>
                                      </p:to>
                                    </p:set>
                                    <p:anim calcmode="lin" valueType="num">
                                      <p:cBhvr additive="base">
                                        <p:cTn id="85" dur="500" fill="hold"/>
                                        <p:tgtEl>
                                          <p:spTgt spid="5"/>
                                        </p:tgtEl>
                                        <p:attrNameLst>
                                          <p:attrName>ppt_x</p:attrName>
                                        </p:attrNameLst>
                                      </p:cBhvr>
                                      <p:tavLst>
                                        <p:tav tm="0">
                                          <p:val>
                                            <p:strVal val="#ppt_x"/>
                                          </p:val>
                                        </p:tav>
                                        <p:tav tm="100000">
                                          <p:val>
                                            <p:strVal val="#ppt_x"/>
                                          </p:val>
                                        </p:tav>
                                      </p:tavLst>
                                    </p:anim>
                                    <p:anim calcmode="lin" valueType="num">
                                      <p:cBhvr additive="base">
                                        <p:cTn id="86" dur="500" fill="hold"/>
                                        <p:tgtEl>
                                          <p:spTgt spid="5"/>
                                        </p:tgtEl>
                                        <p:attrNameLst>
                                          <p:attrName>ppt_y</p:attrName>
                                        </p:attrNameLst>
                                      </p:cBhvr>
                                      <p:tavLst>
                                        <p:tav tm="0">
                                          <p:val>
                                            <p:strVal val="0-#ppt_h/2"/>
                                          </p:val>
                                        </p:tav>
                                        <p:tav tm="100000">
                                          <p:val>
                                            <p:strVal val="#ppt_y"/>
                                          </p:val>
                                        </p:tav>
                                      </p:tavLst>
                                    </p:anim>
                                  </p:childTnLst>
                                </p:cTn>
                              </p:par>
                              <p:par>
                                <p:cTn id="87" presetID="2" presetClass="entr" presetSubtype="2" fill="hold" grpId="0" nodeType="withEffect">
                                  <p:stCondLst>
                                    <p:cond delay="0"/>
                                  </p:stCondLst>
                                  <p:childTnLst>
                                    <p:set>
                                      <p:cBhvr>
                                        <p:cTn id="88" dur="1" fill="hold">
                                          <p:stCondLst>
                                            <p:cond delay="0"/>
                                          </p:stCondLst>
                                        </p:cTn>
                                        <p:tgtEl>
                                          <p:spTgt spid="6"/>
                                        </p:tgtEl>
                                        <p:attrNameLst>
                                          <p:attrName>style.visibility</p:attrName>
                                        </p:attrNameLst>
                                      </p:cBhvr>
                                      <p:to>
                                        <p:strVal val="visible"/>
                                      </p:to>
                                    </p:set>
                                    <p:anim calcmode="lin" valueType="num">
                                      <p:cBhvr additive="base">
                                        <p:cTn id="89" dur="500" fill="hold"/>
                                        <p:tgtEl>
                                          <p:spTgt spid="6"/>
                                        </p:tgtEl>
                                        <p:attrNameLst>
                                          <p:attrName>ppt_x</p:attrName>
                                        </p:attrNameLst>
                                      </p:cBhvr>
                                      <p:tavLst>
                                        <p:tav tm="0">
                                          <p:val>
                                            <p:strVal val="1+#ppt_w/2"/>
                                          </p:val>
                                        </p:tav>
                                        <p:tav tm="100000">
                                          <p:val>
                                            <p:strVal val="#ppt_x"/>
                                          </p:val>
                                        </p:tav>
                                      </p:tavLst>
                                    </p:anim>
                                    <p:anim calcmode="lin" valueType="num">
                                      <p:cBhvr additive="base">
                                        <p:cTn id="9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500" fill="hold"/>
                                        <p:tgtEl>
                                          <p:spTgt spid="22"/>
                                        </p:tgtEl>
                                        <p:attrNameLst>
                                          <p:attrName>ppt_x</p:attrName>
                                        </p:attrNameLst>
                                      </p:cBhvr>
                                      <p:tavLst>
                                        <p:tav tm="0">
                                          <p:val>
                                            <p:strVal val="0-#ppt_w/2"/>
                                          </p:val>
                                        </p:tav>
                                        <p:tav tm="100000">
                                          <p:val>
                                            <p:strVal val="#ppt_x"/>
                                          </p:val>
                                        </p:tav>
                                      </p:tavLst>
                                    </p:anim>
                                    <p:anim calcmode="lin" valueType="num">
                                      <p:cBhvr additive="base">
                                        <p:cTn id="96" dur="500" fill="hold"/>
                                        <p:tgtEl>
                                          <p:spTgt spid="22"/>
                                        </p:tgtEl>
                                        <p:attrNameLst>
                                          <p:attrName>ppt_y</p:attrName>
                                        </p:attrNameLst>
                                      </p:cBhvr>
                                      <p:tavLst>
                                        <p:tav tm="0">
                                          <p:val>
                                            <p:strVal val="#ppt_y"/>
                                          </p:val>
                                        </p:tav>
                                        <p:tav tm="100000">
                                          <p:val>
                                            <p:strVal val="#ppt_y"/>
                                          </p:val>
                                        </p:tav>
                                      </p:tavLst>
                                    </p:anim>
                                  </p:childTnLst>
                                </p:cTn>
                              </p:par>
                              <p:par>
                                <p:cTn id="97" presetID="2" presetClass="entr" presetSubtype="2"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additive="base">
                                        <p:cTn id="99" dur="500" fill="hold"/>
                                        <p:tgtEl>
                                          <p:spTgt spid="23"/>
                                        </p:tgtEl>
                                        <p:attrNameLst>
                                          <p:attrName>ppt_x</p:attrName>
                                        </p:attrNameLst>
                                      </p:cBhvr>
                                      <p:tavLst>
                                        <p:tav tm="0">
                                          <p:val>
                                            <p:strVal val="1+#ppt_w/2"/>
                                          </p:val>
                                        </p:tav>
                                        <p:tav tm="100000">
                                          <p:val>
                                            <p:strVal val="#ppt_x"/>
                                          </p:val>
                                        </p:tav>
                                      </p:tavLst>
                                    </p:anim>
                                    <p:anim calcmode="lin" valueType="num">
                                      <p:cBhvr additive="base">
                                        <p:cTn id="100" dur="500" fill="hold"/>
                                        <p:tgtEl>
                                          <p:spTgt spid="23"/>
                                        </p:tgtEl>
                                        <p:attrNameLst>
                                          <p:attrName>ppt_y</p:attrName>
                                        </p:attrNameLst>
                                      </p:cBhvr>
                                      <p:tavLst>
                                        <p:tav tm="0">
                                          <p:val>
                                            <p:strVal val="#ppt_y"/>
                                          </p:val>
                                        </p:tav>
                                        <p:tav tm="100000">
                                          <p:val>
                                            <p:strVal val="#ppt_y"/>
                                          </p:val>
                                        </p:tav>
                                      </p:tavLst>
                                    </p:anim>
                                  </p:childTnLst>
                                </p:cTn>
                              </p:par>
                              <p:par>
                                <p:cTn id="101" presetID="2" presetClass="entr" presetSubtype="1"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anim calcmode="lin" valueType="num">
                                      <p:cBhvr additive="base">
                                        <p:cTn id="103" dur="500" fill="hold"/>
                                        <p:tgtEl>
                                          <p:spTgt spid="24"/>
                                        </p:tgtEl>
                                        <p:attrNameLst>
                                          <p:attrName>ppt_x</p:attrName>
                                        </p:attrNameLst>
                                      </p:cBhvr>
                                      <p:tavLst>
                                        <p:tav tm="0">
                                          <p:val>
                                            <p:strVal val="#ppt_x"/>
                                          </p:val>
                                        </p:tav>
                                        <p:tav tm="100000">
                                          <p:val>
                                            <p:strVal val="#ppt_x"/>
                                          </p:val>
                                        </p:tav>
                                      </p:tavLst>
                                    </p:anim>
                                    <p:anim calcmode="lin" valueType="num">
                                      <p:cBhvr additive="base">
                                        <p:cTn id="104"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4" grpId="0" animBg="1"/>
      <p:bldP spid="6" grpId="0"/>
      <p:bldP spid="7" grpId="0" animBg="1"/>
      <p:bldP spid="9" grpId="0"/>
      <p:bldP spid="10" grpId="0" animBg="1"/>
      <p:bldP spid="12" grpId="0"/>
      <p:bldP spid="13" grpId="0" animBg="1"/>
      <p:bldP spid="15" grpId="0"/>
      <p:bldP spid="16" grpId="0" animBg="1"/>
      <p:bldP spid="18" grpId="0"/>
      <p:bldP spid="19"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10.7</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10</a:t>
            </a:r>
            <a:endParaRPr lang="en-GB" dirty="0"/>
          </a:p>
        </p:txBody>
      </p:sp>
      <p:sp>
        <p:nvSpPr>
          <p:cNvPr id="6" name="Text Placeholder 2"/>
          <p:cNvSpPr txBox="1">
            <a:spLocks/>
          </p:cNvSpPr>
          <p:nvPr/>
        </p:nvSpPr>
        <p:spPr>
          <a:xfrm>
            <a:off x="385763" y="4440022"/>
            <a:ext cx="7615237"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schemeClr val="tx1"/>
                </a:solidFill>
              </a:rPr>
              <a:t>Test your knowledge of this section by completing </a:t>
            </a:r>
            <a:r>
              <a:rPr lang="en-ZA" sz="1800" dirty="0">
                <a:solidFill>
                  <a:schemeClr val="tx1"/>
                </a:solidFill>
              </a:rPr>
              <a:t>Learning activity </a:t>
            </a:r>
            <a:r>
              <a:rPr lang="en-ZA" sz="1800" dirty="0" smtClean="0">
                <a:solidFill>
                  <a:schemeClr val="tx1"/>
                </a:solidFill>
              </a:rPr>
              <a:t>10.7 </a:t>
            </a:r>
            <a:r>
              <a:rPr lang="en-ZA" sz="1800" b="0" dirty="0" smtClean="0">
                <a:solidFill>
                  <a:schemeClr val="tx1"/>
                </a:solidFill>
              </a:rPr>
              <a:t>on </a:t>
            </a:r>
            <a:r>
              <a:rPr lang="en-ZA" sz="1800" dirty="0">
                <a:solidFill>
                  <a:schemeClr val="tx1"/>
                </a:solidFill>
              </a:rPr>
              <a:t>page </a:t>
            </a:r>
            <a:r>
              <a:rPr lang="en-ZA" sz="1800" dirty="0" smtClean="0">
                <a:solidFill>
                  <a:schemeClr val="tx1"/>
                </a:solidFill>
              </a:rPr>
              <a:t>139 </a:t>
            </a:r>
            <a:r>
              <a:rPr lang="en-ZA" sz="1800" b="0" dirty="0" smtClean="0">
                <a:solidFill>
                  <a:schemeClr val="tx1"/>
                </a:solidFill>
              </a:rPr>
              <a:t>of </a:t>
            </a:r>
            <a:r>
              <a:rPr lang="en-ZA" sz="1800" b="0" dirty="0">
                <a:solidFill>
                  <a:schemeClr val="tx1"/>
                </a:solidFill>
              </a:rPr>
              <a:t>your </a:t>
            </a:r>
            <a:r>
              <a:rPr lang="en-ZA" sz="1800" b="0" i="1" dirty="0">
                <a:solidFill>
                  <a:schemeClr val="tx1"/>
                </a:solidFill>
              </a:rPr>
              <a:t>Student’s Book.</a:t>
            </a:r>
          </a:p>
          <a:p>
            <a:endParaRPr lang="en-ZA" sz="1800" b="0"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5297"/>
            <a:ext cx="1835756" cy="2476604"/>
          </a:xfrm>
          <a:prstGeom prst="rect">
            <a:avLst/>
          </a:prstGeom>
        </p:spPr>
      </p:pic>
    </p:spTree>
    <p:extLst>
      <p:ext uri="{BB962C8B-B14F-4D97-AF65-F5344CB8AC3E}">
        <p14:creationId xmlns:p14="http://schemas.microsoft.com/office/powerpoint/2010/main" val="22888652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10.8</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10</a:t>
            </a:r>
            <a:endParaRPr lang="en-GB" dirty="0"/>
          </a:p>
        </p:txBody>
      </p:sp>
      <p:sp>
        <p:nvSpPr>
          <p:cNvPr id="6" name="Text Placeholder 2"/>
          <p:cNvSpPr txBox="1">
            <a:spLocks/>
          </p:cNvSpPr>
          <p:nvPr/>
        </p:nvSpPr>
        <p:spPr>
          <a:xfrm>
            <a:off x="385763" y="4440022"/>
            <a:ext cx="7615237"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schemeClr val="tx1"/>
                </a:solidFill>
              </a:rPr>
              <a:t>Test your knowledge of this section by completing </a:t>
            </a:r>
            <a:r>
              <a:rPr lang="en-ZA" sz="1800" dirty="0">
                <a:solidFill>
                  <a:schemeClr val="tx1"/>
                </a:solidFill>
              </a:rPr>
              <a:t>Learning activity </a:t>
            </a:r>
            <a:r>
              <a:rPr lang="en-ZA" sz="1800" dirty="0" smtClean="0">
                <a:solidFill>
                  <a:schemeClr val="tx1"/>
                </a:solidFill>
              </a:rPr>
              <a:t>10.8 </a:t>
            </a:r>
            <a:r>
              <a:rPr lang="en-ZA" sz="1800" b="0" dirty="0" smtClean="0">
                <a:solidFill>
                  <a:schemeClr val="tx1"/>
                </a:solidFill>
              </a:rPr>
              <a:t>on </a:t>
            </a:r>
            <a:r>
              <a:rPr lang="en-ZA" sz="1800" dirty="0">
                <a:solidFill>
                  <a:schemeClr val="tx1"/>
                </a:solidFill>
              </a:rPr>
              <a:t>page </a:t>
            </a:r>
            <a:r>
              <a:rPr lang="en-ZA" sz="1800" dirty="0" smtClean="0">
                <a:solidFill>
                  <a:schemeClr val="tx1"/>
                </a:solidFill>
              </a:rPr>
              <a:t>140 </a:t>
            </a:r>
            <a:r>
              <a:rPr lang="en-ZA" sz="1800" b="0" dirty="0" smtClean="0">
                <a:solidFill>
                  <a:schemeClr val="tx1"/>
                </a:solidFill>
              </a:rPr>
              <a:t>of </a:t>
            </a:r>
            <a:r>
              <a:rPr lang="en-ZA" sz="1800" b="0" dirty="0">
                <a:solidFill>
                  <a:schemeClr val="tx1"/>
                </a:solidFill>
              </a:rPr>
              <a:t>your </a:t>
            </a:r>
            <a:r>
              <a:rPr lang="en-ZA" sz="1800" b="0" i="1" dirty="0">
                <a:solidFill>
                  <a:schemeClr val="tx1"/>
                </a:solidFill>
              </a:rPr>
              <a:t>Student’s Book.</a:t>
            </a:r>
          </a:p>
          <a:p>
            <a:endParaRPr lang="en-ZA" sz="1800" b="0"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5297"/>
            <a:ext cx="1835756" cy="2476604"/>
          </a:xfrm>
          <a:prstGeom prst="rect">
            <a:avLst/>
          </a:prstGeom>
        </p:spPr>
      </p:pic>
    </p:spTree>
    <p:extLst>
      <p:ext uri="{BB962C8B-B14F-4D97-AF65-F5344CB8AC3E}">
        <p14:creationId xmlns:p14="http://schemas.microsoft.com/office/powerpoint/2010/main" val="6266903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457200" y="228600"/>
            <a:ext cx="754380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Cartoon and comic strips</a:t>
            </a:r>
            <a:endParaRPr lang="en-ZA" dirty="0"/>
          </a:p>
        </p:txBody>
      </p:sp>
      <p:pic>
        <p:nvPicPr>
          <p:cNvPr id="61" name="Picture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1678605"/>
            <a:ext cx="3397546" cy="3889405"/>
          </a:xfrm>
          <a:prstGeom prst="rect">
            <a:avLst/>
          </a:prstGeom>
        </p:spPr>
      </p:pic>
      <p:sp>
        <p:nvSpPr>
          <p:cNvPr id="5" name="Content Placeholder 2"/>
          <p:cNvSpPr>
            <a:spLocks noGrp="1"/>
          </p:cNvSpPr>
          <p:nvPr>
            <p:ph idx="1"/>
          </p:nvPr>
        </p:nvSpPr>
        <p:spPr>
          <a:xfrm>
            <a:off x="372518" y="4183114"/>
            <a:ext cx="3458541" cy="1926122"/>
          </a:xfrm>
        </p:spPr>
        <p:txBody>
          <a:bodyPr/>
          <a:lstStyle/>
          <a:p>
            <a:pPr marL="0" lvl="0" indent="0" algn="ctr">
              <a:buNone/>
            </a:pPr>
            <a:r>
              <a:rPr lang="en-ZA" sz="1700" dirty="0"/>
              <a:t>A cartoon shows the opinion or point of view of the person who drew the cartoon. </a:t>
            </a:r>
            <a:endParaRPr lang="en-ZA" sz="1700" dirty="0" smtClean="0"/>
          </a:p>
          <a:p>
            <a:pPr marL="0" indent="0" algn="ctr">
              <a:buNone/>
            </a:pPr>
            <a:r>
              <a:rPr lang="en-ZA" sz="1700" dirty="0"/>
              <a:t>Cartoons often make fun of people in government or important people in the news, or they draw attention to something that has happened recently</a:t>
            </a:r>
            <a:r>
              <a:rPr lang="en-ZA" sz="1700" dirty="0" smtClean="0"/>
              <a:t>.</a:t>
            </a:r>
            <a:endParaRPr lang="en-US" sz="1700" dirty="0"/>
          </a:p>
        </p:txBody>
      </p:sp>
      <p:grpSp>
        <p:nvGrpSpPr>
          <p:cNvPr id="62" name="Group 61"/>
          <p:cNvGrpSpPr/>
          <p:nvPr/>
        </p:nvGrpSpPr>
        <p:grpSpPr>
          <a:xfrm>
            <a:off x="402218" y="1143000"/>
            <a:ext cx="3470322" cy="1442404"/>
            <a:chOff x="402218" y="1143000"/>
            <a:chExt cx="3470322" cy="1442404"/>
          </a:xfrm>
        </p:grpSpPr>
        <p:sp>
          <p:nvSpPr>
            <p:cNvPr id="8" name="Content Placeholder 2"/>
            <p:cNvSpPr txBox="1">
              <a:spLocks/>
            </p:cNvSpPr>
            <p:nvPr/>
          </p:nvSpPr>
          <p:spPr>
            <a:xfrm>
              <a:off x="790010" y="1375787"/>
              <a:ext cx="2623559" cy="4362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200" b="1" dirty="0">
                  <a:solidFill>
                    <a:srgbClr val="A7C06B"/>
                  </a:solidFill>
                </a:rPr>
                <a:t>c</a:t>
              </a:r>
              <a:r>
                <a:rPr lang="en-ZA" sz="3200" b="1" dirty="0" smtClean="0">
                  <a:solidFill>
                    <a:srgbClr val="A7C06B"/>
                  </a:solidFill>
                </a:rPr>
                <a:t>artoon</a:t>
              </a:r>
              <a:endParaRPr lang="en-ZA" sz="3200" b="1" dirty="0">
                <a:solidFill>
                  <a:srgbClr val="A7C06B"/>
                </a:solidFill>
              </a:endParaRPr>
            </a:p>
          </p:txBody>
        </p:sp>
        <p:sp>
          <p:nvSpPr>
            <p:cNvPr id="9" name="Content Placeholder 2"/>
            <p:cNvSpPr txBox="1">
              <a:spLocks/>
            </p:cNvSpPr>
            <p:nvPr/>
          </p:nvSpPr>
          <p:spPr>
            <a:xfrm>
              <a:off x="402218" y="1813879"/>
              <a:ext cx="3470322"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buNone/>
              </a:pPr>
              <a:r>
                <a:rPr lang="en-ZA" sz="1800" dirty="0"/>
                <a:t>is usually one picture containing a few words or a caption, and the effect often comes from the drawing or picture. </a:t>
              </a:r>
              <a:endParaRPr lang="en-US" sz="1800" dirty="0"/>
            </a:p>
          </p:txBody>
        </p:sp>
        <p:sp>
          <p:nvSpPr>
            <p:cNvPr id="10" name="Content Placeholder 2"/>
            <p:cNvSpPr txBox="1">
              <a:spLocks/>
            </p:cNvSpPr>
            <p:nvPr/>
          </p:nvSpPr>
          <p:spPr>
            <a:xfrm>
              <a:off x="1571221" y="1143000"/>
              <a:ext cx="1132317"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dirty="0" smtClean="0"/>
                <a:t>A</a:t>
              </a:r>
              <a:endParaRPr lang="en-GB" sz="2000" dirty="0"/>
            </a:p>
          </p:txBody>
        </p:sp>
      </p:grpSp>
      <p:grpSp>
        <p:nvGrpSpPr>
          <p:cNvPr id="11" name="Group 10"/>
          <p:cNvGrpSpPr/>
          <p:nvPr/>
        </p:nvGrpSpPr>
        <p:grpSpPr>
          <a:xfrm>
            <a:off x="4545272" y="1157288"/>
            <a:ext cx="3469710" cy="1442405"/>
            <a:chOff x="4665045" y="1905000"/>
            <a:chExt cx="3469710" cy="1442405"/>
          </a:xfrm>
        </p:grpSpPr>
        <p:sp>
          <p:nvSpPr>
            <p:cNvPr id="12" name="Content Placeholder 2"/>
            <p:cNvSpPr txBox="1">
              <a:spLocks/>
            </p:cNvSpPr>
            <p:nvPr/>
          </p:nvSpPr>
          <p:spPr>
            <a:xfrm>
              <a:off x="5029188" y="2137787"/>
              <a:ext cx="2623559" cy="4362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200" b="1" dirty="0">
                  <a:solidFill>
                    <a:srgbClr val="00A88E"/>
                  </a:solidFill>
                </a:rPr>
                <a:t>c</a:t>
              </a:r>
              <a:r>
                <a:rPr lang="en-ZA" sz="3200" b="1" dirty="0" smtClean="0">
                  <a:solidFill>
                    <a:srgbClr val="00A88E"/>
                  </a:solidFill>
                </a:rPr>
                <a:t>omic strip</a:t>
              </a:r>
              <a:endParaRPr lang="en-ZA" sz="2800" b="1" dirty="0">
                <a:solidFill>
                  <a:srgbClr val="00A88E"/>
                </a:solidFill>
              </a:endParaRPr>
            </a:p>
          </p:txBody>
        </p:sp>
        <p:sp>
          <p:nvSpPr>
            <p:cNvPr id="13" name="Content Placeholder 2"/>
            <p:cNvSpPr txBox="1">
              <a:spLocks/>
            </p:cNvSpPr>
            <p:nvPr/>
          </p:nvSpPr>
          <p:spPr>
            <a:xfrm>
              <a:off x="4665045" y="2575880"/>
              <a:ext cx="3469710"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buNone/>
              </a:pPr>
              <a:r>
                <a:rPr lang="en-ZA" sz="1800" dirty="0"/>
                <a:t>is a series of pictures drawn inside boxes (called frames) that tell a story. </a:t>
              </a:r>
              <a:endParaRPr lang="en-US" sz="1800" dirty="0"/>
            </a:p>
          </p:txBody>
        </p:sp>
        <p:sp>
          <p:nvSpPr>
            <p:cNvPr id="14" name="Content Placeholder 2"/>
            <p:cNvSpPr txBox="1">
              <a:spLocks/>
            </p:cNvSpPr>
            <p:nvPr/>
          </p:nvSpPr>
          <p:spPr>
            <a:xfrm>
              <a:off x="5774808" y="1905000"/>
              <a:ext cx="1132317" cy="7715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dirty="0" smtClean="0"/>
                <a:t>A</a:t>
              </a:r>
              <a:endParaRPr lang="en-GB" sz="2000" dirty="0"/>
            </a:p>
          </p:txBody>
        </p:sp>
      </p:grpSp>
      <p:cxnSp>
        <p:nvCxnSpPr>
          <p:cNvPr id="15" name="Straight Connector 14"/>
          <p:cNvCxnSpPr/>
          <p:nvPr/>
        </p:nvCxnSpPr>
        <p:spPr>
          <a:xfrm>
            <a:off x="4114800" y="1593915"/>
            <a:ext cx="0" cy="4200525"/>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17" name="Content Placeholder 2"/>
          <p:cNvSpPr txBox="1">
            <a:spLocks/>
          </p:cNvSpPr>
          <p:nvPr/>
        </p:nvSpPr>
        <p:spPr>
          <a:xfrm>
            <a:off x="4542806" y="4183114"/>
            <a:ext cx="3456000" cy="175147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lgn="ctr">
              <a:buNone/>
            </a:pPr>
            <a:r>
              <a:rPr lang="en-ZA" sz="1700" dirty="0" smtClean="0"/>
              <a:t>The </a:t>
            </a:r>
            <a:r>
              <a:rPr lang="en-ZA" sz="1700" dirty="0"/>
              <a:t>story is told mainly in pictures with some words. </a:t>
            </a:r>
            <a:endParaRPr lang="en-ZA" sz="1700" dirty="0" smtClean="0"/>
          </a:p>
          <a:p>
            <a:pPr marL="0" lvl="0" indent="0" algn="ctr">
              <a:buNone/>
            </a:pPr>
            <a:r>
              <a:rPr lang="en-ZA" sz="1700" dirty="0" smtClean="0"/>
              <a:t>The </a:t>
            </a:r>
            <a:r>
              <a:rPr lang="en-ZA" sz="1700" dirty="0"/>
              <a:t>words are usually those spoken by the characters. </a:t>
            </a:r>
            <a:endParaRPr lang="en-ZA" sz="1700" dirty="0" smtClean="0"/>
          </a:p>
          <a:p>
            <a:pPr marL="0" indent="0" algn="ctr">
              <a:buNone/>
            </a:pPr>
            <a:r>
              <a:rPr lang="en-ZA" sz="1700" dirty="0"/>
              <a:t>Comic strips can be printed in colour or in black and white</a:t>
            </a:r>
            <a:r>
              <a:rPr lang="en-ZA" sz="1700" dirty="0" smtClean="0"/>
              <a:t>.</a:t>
            </a:r>
            <a:endParaRPr lang="en-US" sz="1700" dirty="0"/>
          </a:p>
        </p:txBody>
      </p:sp>
      <p:grpSp>
        <p:nvGrpSpPr>
          <p:cNvPr id="34" name="Group 33"/>
          <p:cNvGrpSpPr/>
          <p:nvPr/>
        </p:nvGrpSpPr>
        <p:grpSpPr>
          <a:xfrm>
            <a:off x="4381098" y="2975434"/>
            <a:ext cx="1823567" cy="1063166"/>
            <a:chOff x="580560" y="2131795"/>
            <a:chExt cx="1823567" cy="1063166"/>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8679" y="2191469"/>
              <a:ext cx="1140099" cy="539696"/>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643" y="2417317"/>
              <a:ext cx="272992" cy="678698"/>
            </a:xfrm>
            <a:prstGeom prst="rect">
              <a:avLst/>
            </a:prstGeom>
          </p:spPr>
        </p:pic>
        <p:sp>
          <p:nvSpPr>
            <p:cNvPr id="25" name="Rectangle 24"/>
            <p:cNvSpPr/>
            <p:nvPr/>
          </p:nvSpPr>
          <p:spPr>
            <a:xfrm>
              <a:off x="580560" y="2131795"/>
              <a:ext cx="1823567" cy="1063166"/>
            </a:xfrm>
            <a:prstGeom prst="rect">
              <a:avLst/>
            </a:prstGeom>
            <a:noFill/>
            <a:ln w="28575">
              <a:solidFill>
                <a:srgbClr val="00A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A88E"/>
                </a:solidFill>
              </a:endParaRPr>
            </a:p>
          </p:txBody>
        </p:sp>
        <p:grpSp>
          <p:nvGrpSpPr>
            <p:cNvPr id="27" name="Group 26"/>
            <p:cNvGrpSpPr/>
            <p:nvPr/>
          </p:nvGrpSpPr>
          <p:grpSpPr>
            <a:xfrm>
              <a:off x="1033200" y="2205711"/>
              <a:ext cx="538930" cy="398859"/>
              <a:chOff x="1339424" y="2162351"/>
              <a:chExt cx="1058435" cy="783338"/>
            </a:xfrm>
          </p:grpSpPr>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32" y="2162351"/>
                <a:ext cx="967467" cy="783338"/>
              </a:xfrm>
              <a:prstGeom prst="rect">
                <a:avLst/>
              </a:prstGeom>
            </p:spPr>
          </p:pic>
          <p:sp>
            <p:nvSpPr>
              <p:cNvPr id="29" name="TextBox 28"/>
              <p:cNvSpPr txBox="1"/>
              <p:nvPr/>
            </p:nvSpPr>
            <p:spPr>
              <a:xfrm>
                <a:off x="1339424" y="2249332"/>
                <a:ext cx="1058435" cy="483565"/>
              </a:xfrm>
              <a:prstGeom prst="rect">
                <a:avLst/>
              </a:prstGeom>
              <a:noFill/>
            </p:spPr>
            <p:txBody>
              <a:bodyPr wrap="none" rtlCol="0">
                <a:spAutoFit/>
              </a:bodyPr>
              <a:lstStyle/>
              <a:p>
                <a:r>
                  <a:rPr lang="en-ZA" sz="900" b="1" dirty="0" smtClean="0">
                    <a:solidFill>
                      <a:schemeClr val="bg1"/>
                    </a:solidFill>
                  </a:rPr>
                  <a:t>Attack</a:t>
                </a:r>
                <a:r>
                  <a:rPr lang="en-ZA" sz="1000" b="1" dirty="0" smtClean="0">
                    <a:solidFill>
                      <a:schemeClr val="bg1"/>
                    </a:solidFill>
                  </a:rPr>
                  <a:t>!</a:t>
                </a:r>
                <a:endParaRPr lang="en-GB" sz="1000" b="1" dirty="0">
                  <a:solidFill>
                    <a:schemeClr val="bg1"/>
                  </a:solidFill>
                </a:endParaRPr>
              </a:p>
            </p:txBody>
          </p:sp>
        </p:grpSp>
      </p:grpSp>
      <p:grpSp>
        <p:nvGrpSpPr>
          <p:cNvPr id="35" name="Group 34"/>
          <p:cNvGrpSpPr/>
          <p:nvPr/>
        </p:nvGrpSpPr>
        <p:grpSpPr>
          <a:xfrm>
            <a:off x="6329833" y="2975434"/>
            <a:ext cx="1823567" cy="1063166"/>
            <a:chOff x="4301049" y="2133600"/>
            <a:chExt cx="1823567" cy="1063166"/>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33579"/>
            <a:stretch/>
          </p:blipFill>
          <p:spPr>
            <a:xfrm>
              <a:off x="4309491" y="2185516"/>
              <a:ext cx="757268" cy="539696"/>
            </a:xfrm>
            <a:prstGeom prst="rect">
              <a:avLst/>
            </a:prstGeom>
          </p:spPr>
        </p:pic>
        <p:grpSp>
          <p:nvGrpSpPr>
            <p:cNvPr id="22" name="Group 21"/>
            <p:cNvGrpSpPr/>
            <p:nvPr/>
          </p:nvGrpSpPr>
          <p:grpSpPr>
            <a:xfrm>
              <a:off x="5622535" y="2909675"/>
              <a:ext cx="462670" cy="245194"/>
              <a:chOff x="6781800" y="3258416"/>
              <a:chExt cx="908662" cy="481549"/>
            </a:xfrm>
          </p:grpSpPr>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3258416"/>
                <a:ext cx="908662" cy="481549"/>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3275" y="3335017"/>
                <a:ext cx="228600" cy="303513"/>
              </a:xfrm>
              <a:prstGeom prst="rect">
                <a:avLst/>
              </a:prstGeom>
            </p:spPr>
          </p:pic>
        </p:grpSp>
        <p:sp>
          <p:nvSpPr>
            <p:cNvPr id="26" name="Rectangle 25"/>
            <p:cNvSpPr/>
            <p:nvPr/>
          </p:nvSpPr>
          <p:spPr>
            <a:xfrm>
              <a:off x="4301049" y="2133600"/>
              <a:ext cx="1823567" cy="1063166"/>
            </a:xfrm>
            <a:prstGeom prst="rect">
              <a:avLst/>
            </a:prstGeom>
            <a:noFill/>
            <a:ln w="28575">
              <a:solidFill>
                <a:srgbClr val="00A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7724" y="2466911"/>
              <a:ext cx="272715" cy="677957"/>
            </a:xfrm>
            <a:prstGeom prst="rect">
              <a:avLst/>
            </a:prstGeom>
          </p:spPr>
        </p:pic>
        <p:grpSp>
          <p:nvGrpSpPr>
            <p:cNvPr id="31" name="Group 30"/>
            <p:cNvGrpSpPr/>
            <p:nvPr/>
          </p:nvGrpSpPr>
          <p:grpSpPr>
            <a:xfrm>
              <a:off x="5355832" y="2184404"/>
              <a:ext cx="709497" cy="516008"/>
              <a:chOff x="5850437" y="2094737"/>
              <a:chExt cx="1393418" cy="1013413"/>
            </a:xfrm>
          </p:grpSpPr>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5916830" y="2094737"/>
                <a:ext cx="1169767" cy="1013413"/>
              </a:xfrm>
              <a:prstGeom prst="rect">
                <a:avLst/>
              </a:prstGeom>
            </p:spPr>
          </p:pic>
          <p:sp>
            <p:nvSpPr>
              <p:cNvPr id="33" name="TextBox 32"/>
              <p:cNvSpPr txBox="1"/>
              <p:nvPr/>
            </p:nvSpPr>
            <p:spPr>
              <a:xfrm>
                <a:off x="5850437" y="2206138"/>
                <a:ext cx="1393418" cy="604458"/>
              </a:xfrm>
              <a:prstGeom prst="rect">
                <a:avLst/>
              </a:prstGeom>
              <a:noFill/>
            </p:spPr>
            <p:txBody>
              <a:bodyPr wrap="square" rtlCol="0">
                <a:spAutoFit/>
              </a:bodyPr>
              <a:lstStyle/>
              <a:p>
                <a:pPr algn="ctr"/>
                <a:r>
                  <a:rPr lang="en-ZA" sz="700" b="1" dirty="0" smtClean="0">
                    <a:solidFill>
                      <a:schemeClr val="bg1"/>
                    </a:solidFill>
                  </a:rPr>
                  <a:t>That is a </a:t>
                </a:r>
              </a:p>
              <a:p>
                <a:pPr algn="ctr"/>
                <a:r>
                  <a:rPr lang="en-ZA" sz="700" b="1" dirty="0" smtClean="0">
                    <a:solidFill>
                      <a:schemeClr val="bg1"/>
                    </a:solidFill>
                  </a:rPr>
                  <a:t>scary spider.</a:t>
                </a:r>
                <a:endParaRPr lang="en-GB" sz="700" b="1" dirty="0">
                  <a:solidFill>
                    <a:schemeClr val="bg1"/>
                  </a:solidFill>
                </a:endParaRPr>
              </a:p>
            </p:txBody>
          </p:sp>
        </p:grpSp>
      </p:grpSp>
      <p:cxnSp>
        <p:nvCxnSpPr>
          <p:cNvPr id="37" name="Straight Connector 36"/>
          <p:cNvCxnSpPr/>
          <p:nvPr/>
        </p:nvCxnSpPr>
        <p:spPr>
          <a:xfrm rot="5400000">
            <a:off x="6276000" y="4572000"/>
            <a:ext cx="0" cy="36000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cxnSp>
        <p:nvCxnSpPr>
          <p:cNvPr id="38" name="Straight Connector 37"/>
          <p:cNvCxnSpPr/>
          <p:nvPr/>
        </p:nvCxnSpPr>
        <p:spPr>
          <a:xfrm rot="5400000">
            <a:off x="6276000" y="5130000"/>
            <a:ext cx="0" cy="36000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cxnSp>
        <p:nvCxnSpPr>
          <p:cNvPr id="39" name="Straight Connector 38"/>
          <p:cNvCxnSpPr/>
          <p:nvPr/>
        </p:nvCxnSpPr>
        <p:spPr>
          <a:xfrm rot="5400000">
            <a:off x="2085000" y="4788000"/>
            <a:ext cx="0" cy="360000"/>
          </a:xfrm>
          <a:prstGeom prst="line">
            <a:avLst/>
          </a:prstGeom>
          <a:ln w="28575">
            <a:solidFill>
              <a:schemeClr val="bg1">
                <a:lumMod val="85000"/>
              </a:schemeClr>
            </a:solidFill>
          </a:ln>
        </p:spPr>
        <p:style>
          <a:lnRef idx="2">
            <a:schemeClr val="dk1"/>
          </a:lnRef>
          <a:fillRef idx="0">
            <a:schemeClr val="dk1"/>
          </a:fillRef>
          <a:effectRef idx="1">
            <a:schemeClr val="dk1"/>
          </a:effectRef>
          <a:fontRef idx="minor">
            <a:schemeClr val="tx1"/>
          </a:fontRef>
        </p:style>
      </p:cxnSp>
      <p:grpSp>
        <p:nvGrpSpPr>
          <p:cNvPr id="59" name="Group 58"/>
          <p:cNvGrpSpPr/>
          <p:nvPr/>
        </p:nvGrpSpPr>
        <p:grpSpPr>
          <a:xfrm>
            <a:off x="1225595" y="2988111"/>
            <a:ext cx="1823567" cy="1074730"/>
            <a:chOff x="1225595" y="2988111"/>
            <a:chExt cx="1823567" cy="1074730"/>
          </a:xfrm>
        </p:grpSpPr>
        <p:pic>
          <p:nvPicPr>
            <p:cNvPr id="48" name="Picture 47"/>
            <p:cNvPicPr>
              <a:picLocks noChangeAspect="1"/>
            </p:cNvPicPr>
            <p:nvPr/>
          </p:nvPicPr>
          <p:blipFill rotWithShape="1">
            <a:blip r:embed="rId4" cstate="print">
              <a:extLst>
                <a:ext uri="{28A0092B-C50C-407E-A947-70E740481C1C}">
                  <a14:useLocalDpi xmlns:a14="http://schemas.microsoft.com/office/drawing/2010/main" val="0"/>
                </a:ext>
              </a:extLst>
            </a:blip>
            <a:srcRect l="33579" t="13273"/>
            <a:stretch/>
          </p:blipFill>
          <p:spPr>
            <a:xfrm>
              <a:off x="1234037" y="2988111"/>
              <a:ext cx="757268" cy="468064"/>
            </a:xfrm>
            <a:prstGeom prst="rect">
              <a:avLst/>
            </a:prstGeom>
          </p:spPr>
        </p:pic>
        <p:grpSp>
          <p:nvGrpSpPr>
            <p:cNvPr id="49" name="Group 48"/>
            <p:cNvGrpSpPr/>
            <p:nvPr/>
          </p:nvGrpSpPr>
          <p:grpSpPr>
            <a:xfrm>
              <a:off x="2565479" y="3588893"/>
              <a:ext cx="297671" cy="157752"/>
              <a:chOff x="6781800" y="3258416"/>
              <a:chExt cx="908662" cy="481549"/>
            </a:xfrm>
          </p:grpSpPr>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3258416"/>
                <a:ext cx="908662" cy="481549"/>
              </a:xfrm>
              <a:prstGeom prst="rect">
                <a:avLst/>
              </a:prstGeom>
            </p:spPr>
          </p:pic>
          <p:pic>
            <p:nvPicPr>
              <p:cNvPr id="56" name="Picture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3275" y="3335017"/>
                <a:ext cx="228600" cy="303513"/>
              </a:xfrm>
              <a:prstGeom prst="rect">
                <a:avLst/>
              </a:prstGeom>
            </p:spPr>
          </p:pic>
        </p:grpSp>
        <p:sp>
          <p:nvSpPr>
            <p:cNvPr id="50" name="Rectangle 49"/>
            <p:cNvSpPr/>
            <p:nvPr/>
          </p:nvSpPr>
          <p:spPr>
            <a:xfrm>
              <a:off x="1225595" y="2988111"/>
              <a:ext cx="1823567" cy="1063166"/>
            </a:xfrm>
            <a:prstGeom prst="rect">
              <a:avLst/>
            </a:prstGeom>
            <a:noFill/>
            <a:ln w="28575">
              <a:solidFill>
                <a:srgbClr val="A7C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82313" y="3225925"/>
              <a:ext cx="403042" cy="526886"/>
            </a:xfrm>
            <a:prstGeom prst="rect">
              <a:avLst/>
            </a:prstGeom>
          </p:spPr>
        </p:pic>
        <p:sp>
          <p:nvSpPr>
            <p:cNvPr id="58" name="TextBox 57"/>
            <p:cNvSpPr txBox="1"/>
            <p:nvPr/>
          </p:nvSpPr>
          <p:spPr>
            <a:xfrm>
              <a:off x="1225595" y="3785842"/>
              <a:ext cx="1823567" cy="276999"/>
            </a:xfrm>
            <a:prstGeom prst="rect">
              <a:avLst/>
            </a:prstGeom>
            <a:solidFill>
              <a:srgbClr val="A7C06B"/>
            </a:solidFill>
            <a:ln>
              <a:solidFill>
                <a:srgbClr val="A7C06B"/>
              </a:solidFill>
            </a:ln>
          </p:spPr>
          <p:txBody>
            <a:bodyPr wrap="square" rtlCol="0">
              <a:spAutoFit/>
            </a:bodyPr>
            <a:lstStyle/>
            <a:p>
              <a:r>
                <a:rPr lang="en-ZA" sz="1200" i="1" dirty="0" smtClean="0">
                  <a:solidFill>
                    <a:schemeClr val="bg1"/>
                  </a:solidFill>
                </a:rPr>
                <a:t>A king scared of a spider?</a:t>
              </a:r>
              <a:endParaRPr lang="en-GB" sz="1200" i="1" dirty="0">
                <a:solidFill>
                  <a:schemeClr val="bg1"/>
                </a:solidFill>
              </a:endParaRPr>
            </a:p>
          </p:txBody>
        </p:sp>
      </p:grpSp>
    </p:spTree>
    <p:extLst>
      <p:ext uri="{BB962C8B-B14F-4D97-AF65-F5344CB8AC3E}">
        <p14:creationId xmlns:p14="http://schemas.microsoft.com/office/powerpoint/2010/main" val="47318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p:cTn id="11" dur="500" fill="hold"/>
                                        <p:tgtEl>
                                          <p:spTgt spid="62"/>
                                        </p:tgtEl>
                                        <p:attrNameLst>
                                          <p:attrName>ppt_w</p:attrName>
                                        </p:attrNameLst>
                                      </p:cBhvr>
                                      <p:tavLst>
                                        <p:tav tm="0">
                                          <p:val>
                                            <p:fltVal val="0"/>
                                          </p:val>
                                        </p:tav>
                                        <p:tav tm="100000">
                                          <p:val>
                                            <p:strVal val="#ppt_w"/>
                                          </p:val>
                                        </p:tav>
                                      </p:tavLst>
                                    </p:anim>
                                    <p:anim calcmode="lin" valueType="num">
                                      <p:cBhvr>
                                        <p:cTn id="12" dur="500" fill="hold"/>
                                        <p:tgtEl>
                                          <p:spTgt spid="6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p:cTn id="17" dur="500" fill="hold"/>
                                        <p:tgtEl>
                                          <p:spTgt spid="59"/>
                                        </p:tgtEl>
                                        <p:attrNameLst>
                                          <p:attrName>ppt_w</p:attrName>
                                        </p:attrNameLst>
                                      </p:cBhvr>
                                      <p:tavLst>
                                        <p:tav tm="0">
                                          <p:val>
                                            <p:fltVal val="0"/>
                                          </p:val>
                                        </p:tav>
                                        <p:tav tm="100000">
                                          <p:val>
                                            <p:strVal val="#ppt_w"/>
                                          </p:val>
                                        </p:tav>
                                      </p:tavLst>
                                    </p:anim>
                                    <p:anim calcmode="lin" valueType="num">
                                      <p:cBhvr>
                                        <p:cTn id="18" dur="500" fill="hold"/>
                                        <p:tgtEl>
                                          <p:spTgt spid="59"/>
                                        </p:tgtEl>
                                        <p:attrNameLst>
                                          <p:attrName>ppt_h</p:attrName>
                                        </p:attrNameLst>
                                      </p:cBhvr>
                                      <p:tavLst>
                                        <p:tav tm="0">
                                          <p:val>
                                            <p:fltVal val="0"/>
                                          </p:val>
                                        </p:tav>
                                        <p:tav tm="100000">
                                          <p:val>
                                            <p:strVal val="#ppt_h"/>
                                          </p:val>
                                        </p:tav>
                                      </p:tavLst>
                                    </p:anim>
                                    <p:animEffect transition="in" filter="fade">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p:cTn id="2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500"/>
                                        <p:tgtEl>
                                          <p:spTgt spid="3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 calcmode="lin" valueType="num">
                                      <p:cBhvr>
                                        <p:cTn id="3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36" dur="500"/>
                                        <p:tgtEl>
                                          <p:spTgt spid="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500" fill="hold"/>
                                        <p:tgtEl>
                                          <p:spTgt spid="34"/>
                                        </p:tgtEl>
                                        <p:attrNameLst>
                                          <p:attrName>ppt_w</p:attrName>
                                        </p:attrNameLst>
                                      </p:cBhvr>
                                      <p:tavLst>
                                        <p:tav tm="0">
                                          <p:val>
                                            <p:fltVal val="0"/>
                                          </p:val>
                                        </p:tav>
                                        <p:tav tm="100000">
                                          <p:val>
                                            <p:strVal val="#ppt_w"/>
                                          </p:val>
                                        </p:tav>
                                      </p:tavLst>
                                    </p:anim>
                                    <p:anim calcmode="lin" valueType="num">
                                      <p:cBhvr>
                                        <p:cTn id="54" dur="500" fill="hold"/>
                                        <p:tgtEl>
                                          <p:spTgt spid="34"/>
                                        </p:tgtEl>
                                        <p:attrNameLst>
                                          <p:attrName>ppt_h</p:attrName>
                                        </p:attrNameLst>
                                      </p:cBhvr>
                                      <p:tavLst>
                                        <p:tav tm="0">
                                          <p:val>
                                            <p:fltVal val="0"/>
                                          </p:val>
                                        </p:tav>
                                        <p:tav tm="100000">
                                          <p:val>
                                            <p:strVal val="#ppt_h"/>
                                          </p:val>
                                        </p:tav>
                                      </p:tavLst>
                                    </p:anim>
                                    <p:animEffect transition="in" filter="fade">
                                      <p:cBhvr>
                                        <p:cTn id="55" dur="500"/>
                                        <p:tgtEl>
                                          <p:spTgt spid="34"/>
                                        </p:tgtEl>
                                      </p:cBhvr>
                                    </p:animEffect>
                                  </p:childTnLst>
                                </p:cTn>
                              </p:par>
                              <p:par>
                                <p:cTn id="56" presetID="53" presetClass="entr" presetSubtype="16"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7">
                                            <p:txEl>
                                              <p:pRg st="0" end="0"/>
                                            </p:txEl>
                                          </p:spTgt>
                                        </p:tgtEl>
                                        <p:attrNameLst>
                                          <p:attrName>style.visibility</p:attrName>
                                        </p:attrNameLst>
                                      </p:cBhvr>
                                      <p:to>
                                        <p:strVal val="visible"/>
                                      </p:to>
                                    </p:set>
                                    <p:anim calcmode="lin" valueType="num">
                                      <p:cBhvr>
                                        <p:cTn id="65"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17">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left)">
                                      <p:cBhvr>
                                        <p:cTn id="72" dur="500"/>
                                        <p:tgtEl>
                                          <p:spTgt spid="37"/>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7">
                                            <p:txEl>
                                              <p:pRg st="1" end="1"/>
                                            </p:txEl>
                                          </p:spTgt>
                                        </p:tgtEl>
                                        <p:attrNameLst>
                                          <p:attrName>style.visibility</p:attrName>
                                        </p:attrNameLst>
                                      </p:cBhvr>
                                      <p:to>
                                        <p:strVal val="visible"/>
                                      </p:to>
                                    </p:set>
                                    <p:anim calcmode="lin" valueType="num">
                                      <p:cBhvr>
                                        <p:cTn id="75"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76"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77" dur="500"/>
                                        <p:tgtEl>
                                          <p:spTgt spid="17">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wipe(left)">
                                      <p:cBhvr>
                                        <p:cTn id="82" dur="500"/>
                                        <p:tgtEl>
                                          <p:spTgt spid="38"/>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17">
                                            <p:txEl>
                                              <p:pRg st="2" end="2"/>
                                            </p:txEl>
                                          </p:spTgt>
                                        </p:tgtEl>
                                        <p:attrNameLst>
                                          <p:attrName>style.visibility</p:attrName>
                                        </p:attrNameLst>
                                      </p:cBhvr>
                                      <p:to>
                                        <p:strVal val="visible"/>
                                      </p:to>
                                    </p:set>
                                    <p:anim calcmode="lin" valueType="num">
                                      <p:cBhvr>
                                        <p:cTn id="85"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86"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8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4572000"/>
            <a:ext cx="7549040"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000" dirty="0"/>
              <a:t>A cartoon is usually one picture containing a few words or a caption, and the effect often comes from the drawing or picture. </a:t>
            </a:r>
          </a:p>
        </p:txBody>
      </p:sp>
      <p:sp>
        <p:nvSpPr>
          <p:cNvPr id="13" name="Content Placeholder 2"/>
          <p:cNvSpPr txBox="1">
            <a:spLocks/>
          </p:cNvSpPr>
          <p:nvPr/>
        </p:nvSpPr>
        <p:spPr>
          <a:xfrm>
            <a:off x="314939" y="3962400"/>
            <a:ext cx="7619999"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600" b="1" dirty="0" smtClean="0"/>
              <a:t>Cartoon </a:t>
            </a:r>
            <a:endParaRPr lang="en-ZA" sz="3600" b="1" dirty="0"/>
          </a:p>
        </p:txBody>
      </p:sp>
      <p:sp>
        <p:nvSpPr>
          <p:cNvPr id="14" name="Rectangle 13"/>
          <p:cNvSpPr/>
          <p:nvPr/>
        </p:nvSpPr>
        <p:spPr>
          <a:xfrm rot="5400000">
            <a:off x="4147361" y="2131801"/>
            <a:ext cx="72000" cy="3276000"/>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p:cNvGrpSpPr/>
          <p:nvPr/>
        </p:nvGrpSpPr>
        <p:grpSpPr>
          <a:xfrm>
            <a:off x="2389572" y="1457693"/>
            <a:ext cx="3470732" cy="2045496"/>
            <a:chOff x="1225595" y="2988111"/>
            <a:chExt cx="1823567" cy="1074730"/>
          </a:xfrm>
        </p:grpSpPr>
        <p:pic>
          <p:nvPicPr>
            <p:cNvPr id="37" name="Picture 36"/>
            <p:cNvPicPr>
              <a:picLocks noChangeAspect="1"/>
            </p:cNvPicPr>
            <p:nvPr/>
          </p:nvPicPr>
          <p:blipFill rotWithShape="1">
            <a:blip r:embed="rId2" cstate="print">
              <a:extLst>
                <a:ext uri="{28A0092B-C50C-407E-A947-70E740481C1C}">
                  <a14:useLocalDpi xmlns:a14="http://schemas.microsoft.com/office/drawing/2010/main" val="0"/>
                </a:ext>
              </a:extLst>
            </a:blip>
            <a:srcRect l="33579" t="13273"/>
            <a:stretch/>
          </p:blipFill>
          <p:spPr>
            <a:xfrm>
              <a:off x="1234037" y="2988111"/>
              <a:ext cx="757268" cy="468064"/>
            </a:xfrm>
            <a:prstGeom prst="rect">
              <a:avLst/>
            </a:prstGeom>
          </p:spPr>
        </p:pic>
        <p:grpSp>
          <p:nvGrpSpPr>
            <p:cNvPr id="38" name="Group 37"/>
            <p:cNvGrpSpPr/>
            <p:nvPr/>
          </p:nvGrpSpPr>
          <p:grpSpPr>
            <a:xfrm>
              <a:off x="2565479" y="3588893"/>
              <a:ext cx="297671" cy="157752"/>
              <a:chOff x="6781800" y="3258416"/>
              <a:chExt cx="908662" cy="48154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3258416"/>
                <a:ext cx="908662" cy="481549"/>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275" y="3335017"/>
                <a:ext cx="228600" cy="303513"/>
              </a:xfrm>
              <a:prstGeom prst="rect">
                <a:avLst/>
              </a:prstGeom>
            </p:spPr>
          </p:pic>
        </p:grpSp>
        <p:sp>
          <p:nvSpPr>
            <p:cNvPr id="39" name="Rectangle 38"/>
            <p:cNvSpPr/>
            <p:nvPr/>
          </p:nvSpPr>
          <p:spPr>
            <a:xfrm>
              <a:off x="1225595" y="2988111"/>
              <a:ext cx="1823567" cy="1063166"/>
            </a:xfrm>
            <a:prstGeom prst="rect">
              <a:avLst/>
            </a:prstGeom>
            <a:noFill/>
            <a:ln w="28575">
              <a:solidFill>
                <a:srgbClr val="A7C0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2313" y="3225925"/>
              <a:ext cx="403042" cy="526886"/>
            </a:xfrm>
            <a:prstGeom prst="rect">
              <a:avLst/>
            </a:prstGeom>
          </p:spPr>
        </p:pic>
        <p:sp>
          <p:nvSpPr>
            <p:cNvPr id="41" name="TextBox 40"/>
            <p:cNvSpPr txBox="1"/>
            <p:nvPr/>
          </p:nvSpPr>
          <p:spPr>
            <a:xfrm>
              <a:off x="1225595" y="3785842"/>
              <a:ext cx="1823567" cy="276999"/>
            </a:xfrm>
            <a:prstGeom prst="rect">
              <a:avLst/>
            </a:prstGeom>
            <a:solidFill>
              <a:srgbClr val="A7C06B"/>
            </a:solidFill>
            <a:ln>
              <a:solidFill>
                <a:srgbClr val="A7C06B"/>
              </a:solidFill>
            </a:ln>
          </p:spPr>
          <p:txBody>
            <a:bodyPr wrap="square" rtlCol="0">
              <a:spAutoFit/>
            </a:bodyPr>
            <a:lstStyle/>
            <a:p>
              <a:r>
                <a:rPr lang="en-ZA" sz="1200" i="1" dirty="0" smtClean="0">
                  <a:solidFill>
                    <a:schemeClr val="bg1"/>
                  </a:solidFill>
                </a:rPr>
                <a:t>A king scared of a spider?</a:t>
              </a:r>
              <a:endParaRPr lang="en-GB" sz="1200" i="1" dirty="0">
                <a:solidFill>
                  <a:schemeClr val="bg1"/>
                </a:solidFill>
              </a:endParaRPr>
            </a:p>
          </p:txBody>
        </p:sp>
      </p:grpSp>
      <p:sp>
        <p:nvSpPr>
          <p:cNvPr id="15" name="Title 1"/>
          <p:cNvSpPr txBox="1">
            <a:spLocks/>
          </p:cNvSpPr>
          <p:nvPr/>
        </p:nvSpPr>
        <p:spPr>
          <a:xfrm>
            <a:off x="457200" y="228600"/>
            <a:ext cx="754380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Cartoon and comic strips</a:t>
            </a:r>
            <a:endParaRPr lang="en-ZA" dirty="0"/>
          </a:p>
        </p:txBody>
      </p:sp>
    </p:spTree>
    <p:extLst>
      <p:ext uri="{BB962C8B-B14F-4D97-AF65-F5344CB8AC3E}">
        <p14:creationId xmlns:p14="http://schemas.microsoft.com/office/powerpoint/2010/main" val="88344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mph" presetSubtype="0" fill="hold" grpId="0" nodeType="withEffect">
                                  <p:stCondLst>
                                    <p:cond delay="0"/>
                                  </p:stCondLst>
                                  <p:childTnLst>
                                    <p:animEffect transition="out" filter="fade">
                                      <p:cBhvr>
                                        <p:cTn id="8" dur="500" tmFilter="0, 0; .2, .5; .8, .5; 1, 0"/>
                                        <p:tgtEl>
                                          <p:spTgt spid="13"/>
                                        </p:tgtEl>
                                      </p:cBhvr>
                                    </p:animEffect>
                                    <p:animScale>
                                      <p:cBhvr>
                                        <p:cTn id="9" dur="250" autoRev="1" fill="hold"/>
                                        <p:tgtEl>
                                          <p:spTgt spid="13"/>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ppt_w</p:attrName>
                                        </p:attrNameLst>
                                      </p:cBhvr>
                                      <p:tavLst>
                                        <p:tav tm="0">
                                          <p:val>
                                            <p:fltVal val="0"/>
                                          </p:val>
                                        </p:tav>
                                        <p:tav tm="100000">
                                          <p:val>
                                            <p:strVal val="#ppt_w"/>
                                          </p:val>
                                        </p:tav>
                                      </p:tavLst>
                                    </p:anim>
                                    <p:anim calcmode="lin" valueType="num">
                                      <p:cBhvr>
                                        <p:cTn id="25" dur="500" fill="hold"/>
                                        <p:tgtEl>
                                          <p:spTgt spid="36"/>
                                        </p:tgtEl>
                                        <p:attrNameLst>
                                          <p:attrName>ppt_h</p:attrName>
                                        </p:attrNameLst>
                                      </p:cBhvr>
                                      <p:tavLst>
                                        <p:tav tm="0">
                                          <p:val>
                                            <p:fltVal val="0"/>
                                          </p:val>
                                        </p:tav>
                                        <p:tav tm="100000">
                                          <p:val>
                                            <p:strVal val="#ppt_h"/>
                                          </p:val>
                                        </p:tav>
                                      </p:tavLst>
                                    </p:anim>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543799" cy="720724"/>
          </a:xfrm>
        </p:spPr>
        <p:txBody>
          <a:bodyPr/>
          <a:lstStyle/>
          <a:p>
            <a:r>
              <a:rPr lang="en-ZA" dirty="0" smtClean="0"/>
              <a:t>Overview</a:t>
            </a:r>
            <a:endParaRPr lang="en-ZA" dirty="0"/>
          </a:p>
        </p:txBody>
      </p:sp>
      <p:sp>
        <p:nvSpPr>
          <p:cNvPr id="3" name="Content Placeholder 2"/>
          <p:cNvSpPr>
            <a:spLocks noGrp="1"/>
          </p:cNvSpPr>
          <p:nvPr>
            <p:ph idx="1"/>
          </p:nvPr>
        </p:nvSpPr>
        <p:spPr>
          <a:xfrm>
            <a:off x="457200" y="1143000"/>
            <a:ext cx="7543800" cy="5043488"/>
          </a:xfrm>
        </p:spPr>
        <p:txBody>
          <a:bodyPr/>
          <a:lstStyle/>
          <a:p>
            <a:pPr marL="457200" indent="-457200"/>
            <a:r>
              <a:rPr lang="en-ZA" sz="2800" dirty="0"/>
              <a:t>Visual material</a:t>
            </a:r>
          </a:p>
          <a:p>
            <a:pPr marL="457200" indent="-457200"/>
            <a:r>
              <a:rPr lang="en-ZA" sz="2800" dirty="0"/>
              <a:t>Photographs </a:t>
            </a:r>
          </a:p>
          <a:p>
            <a:pPr marL="457200" indent="-457200"/>
            <a:r>
              <a:rPr lang="en-ZA" sz="2800" dirty="0"/>
              <a:t>Depth of field</a:t>
            </a:r>
          </a:p>
          <a:p>
            <a:pPr marL="457200" indent="-457200"/>
            <a:r>
              <a:rPr lang="en-ZA" sz="2800" dirty="0"/>
              <a:t>Caricatures</a:t>
            </a:r>
          </a:p>
          <a:p>
            <a:pPr marL="457200" indent="-457200"/>
            <a:r>
              <a:rPr lang="en-ZA" sz="2800" dirty="0"/>
              <a:t>Infographics</a:t>
            </a:r>
          </a:p>
          <a:p>
            <a:pPr marL="457200" indent="-457200"/>
            <a:r>
              <a:rPr lang="en-ZA" sz="2800" dirty="0"/>
              <a:t>Cartoons and comic strips</a:t>
            </a:r>
          </a:p>
        </p:txBody>
      </p:sp>
    </p:spTree>
    <p:extLst>
      <p:ext uri="{BB962C8B-B14F-4D97-AF65-F5344CB8AC3E}">
        <p14:creationId xmlns:p14="http://schemas.microsoft.com/office/powerpoint/2010/main" val="6813118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a:spLocks/>
          </p:cNvSpPr>
          <p:nvPr/>
        </p:nvSpPr>
        <p:spPr>
          <a:xfrm>
            <a:off x="457200" y="4572000"/>
            <a:ext cx="7549040"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000" dirty="0"/>
              <a:t>A comic strip is a series of pictures drawn inside boxes (called frames) that tell a story. </a:t>
            </a:r>
          </a:p>
        </p:txBody>
      </p:sp>
      <p:sp>
        <p:nvSpPr>
          <p:cNvPr id="13" name="Content Placeholder 2"/>
          <p:cNvSpPr txBox="1">
            <a:spLocks/>
          </p:cNvSpPr>
          <p:nvPr/>
        </p:nvSpPr>
        <p:spPr>
          <a:xfrm>
            <a:off x="314939" y="3962400"/>
            <a:ext cx="7619999"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3600" b="1" dirty="0" smtClean="0"/>
              <a:t>Comic </a:t>
            </a:r>
            <a:r>
              <a:rPr lang="en-ZA" sz="3600" b="1" dirty="0"/>
              <a:t>strip </a:t>
            </a:r>
          </a:p>
          <a:p>
            <a:pPr marL="0" indent="0" algn="ctr">
              <a:buNone/>
            </a:pPr>
            <a:endParaRPr lang="en-ZA" sz="3600" b="1" dirty="0"/>
          </a:p>
        </p:txBody>
      </p:sp>
      <p:sp>
        <p:nvSpPr>
          <p:cNvPr id="14" name="Rectangle 13"/>
          <p:cNvSpPr/>
          <p:nvPr/>
        </p:nvSpPr>
        <p:spPr>
          <a:xfrm rot="5400000">
            <a:off x="4147361" y="2131801"/>
            <a:ext cx="72000" cy="3276000"/>
          </a:xfrm>
          <a:prstGeom prst="rect">
            <a:avLst/>
          </a:prstGeom>
          <a:solidFill>
            <a:srgbClr val="E0F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p:cNvGrpSpPr/>
          <p:nvPr/>
        </p:nvGrpSpPr>
        <p:grpSpPr>
          <a:xfrm>
            <a:off x="685800" y="1406912"/>
            <a:ext cx="3468332" cy="2022088"/>
            <a:chOff x="580560" y="2131795"/>
            <a:chExt cx="1823567" cy="1063166"/>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8679" y="2191469"/>
              <a:ext cx="1140099" cy="539696"/>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643" y="2417317"/>
              <a:ext cx="272992" cy="678698"/>
            </a:xfrm>
            <a:prstGeom prst="rect">
              <a:avLst/>
            </a:prstGeom>
          </p:spPr>
        </p:pic>
        <p:sp>
          <p:nvSpPr>
            <p:cNvPr id="22" name="Rectangle 21"/>
            <p:cNvSpPr/>
            <p:nvPr/>
          </p:nvSpPr>
          <p:spPr>
            <a:xfrm>
              <a:off x="580560" y="2131795"/>
              <a:ext cx="1823567" cy="1063166"/>
            </a:xfrm>
            <a:prstGeom prst="rect">
              <a:avLst/>
            </a:prstGeom>
            <a:noFill/>
            <a:ln w="28575">
              <a:solidFill>
                <a:srgbClr val="00A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A88E"/>
                </a:solidFill>
              </a:endParaRPr>
            </a:p>
          </p:txBody>
        </p:sp>
        <p:grpSp>
          <p:nvGrpSpPr>
            <p:cNvPr id="23" name="Group 22"/>
            <p:cNvGrpSpPr/>
            <p:nvPr/>
          </p:nvGrpSpPr>
          <p:grpSpPr>
            <a:xfrm>
              <a:off x="1033200" y="2205711"/>
              <a:ext cx="538930" cy="398859"/>
              <a:chOff x="1339424" y="2162351"/>
              <a:chExt cx="1058435" cy="783338"/>
            </a:xfrm>
          </p:grpSpPr>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532" y="2162351"/>
                <a:ext cx="967467" cy="783338"/>
              </a:xfrm>
              <a:prstGeom prst="rect">
                <a:avLst/>
              </a:prstGeom>
            </p:spPr>
          </p:pic>
          <p:sp>
            <p:nvSpPr>
              <p:cNvPr id="25" name="TextBox 24"/>
              <p:cNvSpPr txBox="1"/>
              <p:nvPr/>
            </p:nvSpPr>
            <p:spPr>
              <a:xfrm>
                <a:off x="1339424" y="2249332"/>
                <a:ext cx="1058435" cy="483565"/>
              </a:xfrm>
              <a:prstGeom prst="rect">
                <a:avLst/>
              </a:prstGeom>
              <a:noFill/>
            </p:spPr>
            <p:txBody>
              <a:bodyPr wrap="none" rtlCol="0">
                <a:spAutoFit/>
              </a:bodyPr>
              <a:lstStyle/>
              <a:p>
                <a:r>
                  <a:rPr lang="en-ZA" sz="900" b="1" dirty="0" smtClean="0">
                    <a:solidFill>
                      <a:schemeClr val="bg1"/>
                    </a:solidFill>
                  </a:rPr>
                  <a:t>Attack</a:t>
                </a:r>
                <a:r>
                  <a:rPr lang="en-ZA" sz="1000" b="1" dirty="0" smtClean="0">
                    <a:solidFill>
                      <a:schemeClr val="bg1"/>
                    </a:solidFill>
                  </a:rPr>
                  <a:t>!</a:t>
                </a:r>
                <a:endParaRPr lang="en-GB" sz="1000" b="1" dirty="0">
                  <a:solidFill>
                    <a:schemeClr val="bg1"/>
                  </a:solidFill>
                </a:endParaRPr>
              </a:p>
            </p:txBody>
          </p:sp>
        </p:grpSp>
      </p:grpSp>
      <p:grpSp>
        <p:nvGrpSpPr>
          <p:cNvPr id="26" name="Group 25"/>
          <p:cNvGrpSpPr/>
          <p:nvPr/>
        </p:nvGrpSpPr>
        <p:grpSpPr>
          <a:xfrm>
            <a:off x="4348633" y="1417664"/>
            <a:ext cx="3423767" cy="1996106"/>
            <a:chOff x="4301049" y="2133600"/>
            <a:chExt cx="1823567" cy="1063166"/>
          </a:xfrm>
        </p:grpSpPr>
        <p:pic>
          <p:nvPicPr>
            <p:cNvPr id="27" name="Picture 26"/>
            <p:cNvPicPr>
              <a:picLocks noChangeAspect="1"/>
            </p:cNvPicPr>
            <p:nvPr/>
          </p:nvPicPr>
          <p:blipFill rotWithShape="1">
            <a:blip r:embed="rId2" cstate="print">
              <a:extLst>
                <a:ext uri="{28A0092B-C50C-407E-A947-70E740481C1C}">
                  <a14:useLocalDpi xmlns:a14="http://schemas.microsoft.com/office/drawing/2010/main" val="0"/>
                </a:ext>
              </a:extLst>
            </a:blip>
            <a:srcRect l="33579"/>
            <a:stretch/>
          </p:blipFill>
          <p:spPr>
            <a:xfrm>
              <a:off x="4309491" y="2185516"/>
              <a:ext cx="757268" cy="539696"/>
            </a:xfrm>
            <a:prstGeom prst="rect">
              <a:avLst/>
            </a:prstGeom>
          </p:spPr>
        </p:pic>
        <p:grpSp>
          <p:nvGrpSpPr>
            <p:cNvPr id="28" name="Group 27"/>
            <p:cNvGrpSpPr/>
            <p:nvPr/>
          </p:nvGrpSpPr>
          <p:grpSpPr>
            <a:xfrm>
              <a:off x="5622535" y="2909675"/>
              <a:ext cx="462670" cy="245194"/>
              <a:chOff x="6781800" y="3258416"/>
              <a:chExt cx="908662" cy="481549"/>
            </a:xfrm>
          </p:grpSpPr>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258416"/>
                <a:ext cx="908662" cy="481549"/>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3275" y="3335017"/>
                <a:ext cx="228600" cy="303513"/>
              </a:xfrm>
              <a:prstGeom prst="rect">
                <a:avLst/>
              </a:prstGeom>
            </p:spPr>
          </p:pic>
        </p:grpSp>
        <p:sp>
          <p:nvSpPr>
            <p:cNvPr id="29" name="Rectangle 28"/>
            <p:cNvSpPr/>
            <p:nvPr/>
          </p:nvSpPr>
          <p:spPr>
            <a:xfrm>
              <a:off x="4301049" y="2133600"/>
              <a:ext cx="1823567" cy="1063166"/>
            </a:xfrm>
            <a:prstGeom prst="rect">
              <a:avLst/>
            </a:prstGeom>
            <a:noFill/>
            <a:ln w="28575">
              <a:solidFill>
                <a:srgbClr val="00A8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7724" y="2466911"/>
              <a:ext cx="272715" cy="677957"/>
            </a:xfrm>
            <a:prstGeom prst="rect">
              <a:avLst/>
            </a:prstGeom>
          </p:spPr>
        </p:pic>
        <p:grpSp>
          <p:nvGrpSpPr>
            <p:cNvPr id="31" name="Group 30"/>
            <p:cNvGrpSpPr/>
            <p:nvPr/>
          </p:nvGrpSpPr>
          <p:grpSpPr>
            <a:xfrm>
              <a:off x="5355832" y="2184404"/>
              <a:ext cx="709497" cy="516008"/>
              <a:chOff x="5850437" y="2094737"/>
              <a:chExt cx="1393418" cy="1013413"/>
            </a:xfrm>
          </p:grpSpPr>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916830" y="2094737"/>
                <a:ext cx="1169767" cy="1013413"/>
              </a:xfrm>
              <a:prstGeom prst="rect">
                <a:avLst/>
              </a:prstGeom>
            </p:spPr>
          </p:pic>
          <p:sp>
            <p:nvSpPr>
              <p:cNvPr id="33" name="TextBox 32"/>
              <p:cNvSpPr txBox="1"/>
              <p:nvPr/>
            </p:nvSpPr>
            <p:spPr>
              <a:xfrm>
                <a:off x="5850437" y="2206138"/>
                <a:ext cx="1393418" cy="604458"/>
              </a:xfrm>
              <a:prstGeom prst="rect">
                <a:avLst/>
              </a:prstGeom>
              <a:noFill/>
            </p:spPr>
            <p:txBody>
              <a:bodyPr wrap="square" rtlCol="0">
                <a:spAutoFit/>
              </a:bodyPr>
              <a:lstStyle/>
              <a:p>
                <a:pPr algn="ctr"/>
                <a:r>
                  <a:rPr lang="en-ZA" sz="700" b="1" dirty="0" smtClean="0">
                    <a:solidFill>
                      <a:schemeClr val="bg1"/>
                    </a:solidFill>
                  </a:rPr>
                  <a:t>That is a </a:t>
                </a:r>
              </a:p>
              <a:p>
                <a:pPr algn="ctr"/>
                <a:r>
                  <a:rPr lang="en-ZA" sz="700" b="1" dirty="0" smtClean="0">
                    <a:solidFill>
                      <a:schemeClr val="bg1"/>
                    </a:solidFill>
                  </a:rPr>
                  <a:t>scary spider.</a:t>
                </a:r>
                <a:endParaRPr lang="en-GB" sz="700" b="1" dirty="0">
                  <a:solidFill>
                    <a:schemeClr val="bg1"/>
                  </a:solidFill>
                </a:endParaRPr>
              </a:p>
            </p:txBody>
          </p:sp>
        </p:grpSp>
      </p:grpSp>
      <p:sp>
        <p:nvSpPr>
          <p:cNvPr id="36" name="Title 1"/>
          <p:cNvSpPr txBox="1">
            <a:spLocks/>
          </p:cNvSpPr>
          <p:nvPr/>
        </p:nvSpPr>
        <p:spPr>
          <a:xfrm>
            <a:off x="457200" y="228600"/>
            <a:ext cx="7543800" cy="720724"/>
          </a:xfrm>
          <a:prstGeom prst="rect">
            <a:avLst/>
          </a:prstGeom>
        </p:spPr>
        <p:txBody>
          <a:bodyPr/>
          <a:lstStyle>
            <a:lvl1pPr algn="l" defTabSz="6858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smtClean="0"/>
              <a:t>Cartoon and comic strips</a:t>
            </a:r>
            <a:endParaRPr lang="en-ZA" dirty="0"/>
          </a:p>
        </p:txBody>
      </p:sp>
    </p:spTree>
    <p:extLst>
      <p:ext uri="{BB962C8B-B14F-4D97-AF65-F5344CB8AC3E}">
        <p14:creationId xmlns:p14="http://schemas.microsoft.com/office/powerpoint/2010/main" val="81327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mph" presetSubtype="0" fill="hold" grpId="0" nodeType="withEffect">
                                  <p:stCondLst>
                                    <p:cond delay="0"/>
                                  </p:stCondLst>
                                  <p:childTnLst>
                                    <p:animEffect transition="out" filter="fade">
                                      <p:cBhvr>
                                        <p:cTn id="8" dur="500" tmFilter="0, 0; .2, .5; .8, .5; 1, 0"/>
                                        <p:tgtEl>
                                          <p:spTgt spid="13"/>
                                        </p:tgtEl>
                                      </p:cBhvr>
                                    </p:animEffect>
                                    <p:animScale>
                                      <p:cBhvr>
                                        <p:cTn id="9" dur="250" autoRev="1" fill="hold"/>
                                        <p:tgtEl>
                                          <p:spTgt spid="13"/>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cartoons and comic strips</a:t>
            </a:r>
            <a:endParaRPr lang="en-ZA" dirty="0"/>
          </a:p>
        </p:txBody>
      </p:sp>
      <p:sp>
        <p:nvSpPr>
          <p:cNvPr id="3" name="Content Placeholder 2"/>
          <p:cNvSpPr>
            <a:spLocks noGrp="1"/>
          </p:cNvSpPr>
          <p:nvPr>
            <p:ph idx="1"/>
          </p:nvPr>
        </p:nvSpPr>
        <p:spPr>
          <a:xfrm>
            <a:off x="457200" y="1905000"/>
            <a:ext cx="7543800" cy="3962400"/>
          </a:xfrm>
        </p:spPr>
        <p:txBody>
          <a:bodyPr/>
          <a:lstStyle/>
          <a:p>
            <a:pPr marL="0" indent="0">
              <a:buNone/>
            </a:pPr>
            <a:r>
              <a:rPr lang="en-ZA" sz="2000" dirty="0"/>
              <a:t>When discussing a comic strip or a cartoon: </a:t>
            </a:r>
          </a:p>
          <a:p>
            <a:pPr marL="0" indent="0">
              <a:buNone/>
            </a:pPr>
            <a:endParaRPr lang="en-ZA" sz="2000" dirty="0"/>
          </a:p>
          <a:p>
            <a:pPr lvl="1"/>
            <a:r>
              <a:rPr lang="en-ZA" sz="2000" dirty="0"/>
              <a:t>C</a:t>
            </a:r>
            <a:r>
              <a:rPr lang="en-ZA" sz="2000" dirty="0" smtClean="0"/>
              <a:t>omment </a:t>
            </a:r>
            <a:r>
              <a:rPr lang="en-ZA" sz="2000" dirty="0"/>
              <a:t>on the </a:t>
            </a:r>
            <a:r>
              <a:rPr lang="en-ZA" sz="2000" b="1" dirty="0"/>
              <a:t>position</a:t>
            </a:r>
            <a:r>
              <a:rPr lang="en-ZA" sz="2000" dirty="0"/>
              <a:t> and </a:t>
            </a:r>
            <a:r>
              <a:rPr lang="en-ZA" sz="2000" b="1" dirty="0"/>
              <a:t>size</a:t>
            </a:r>
            <a:r>
              <a:rPr lang="en-ZA" sz="2000" dirty="0"/>
              <a:t> of the characters their facial expressions and </a:t>
            </a:r>
            <a:r>
              <a:rPr lang="en-ZA" sz="2000" dirty="0" smtClean="0"/>
              <a:t>gestures.</a:t>
            </a:r>
            <a:endParaRPr lang="en-ZA" sz="2000" dirty="0"/>
          </a:p>
          <a:p>
            <a:pPr lvl="1"/>
            <a:r>
              <a:rPr lang="en-ZA" sz="2000" dirty="0"/>
              <a:t>T</a:t>
            </a:r>
            <a:r>
              <a:rPr lang="en-ZA" sz="2000" dirty="0" smtClean="0"/>
              <a:t>heir </a:t>
            </a:r>
            <a:r>
              <a:rPr lang="en-ZA" sz="2000" b="1" dirty="0"/>
              <a:t>body </a:t>
            </a:r>
            <a:r>
              <a:rPr lang="en-ZA" sz="2000" b="1" dirty="0" smtClean="0"/>
              <a:t>language.</a:t>
            </a:r>
            <a:endParaRPr lang="en-ZA" sz="2000" b="1" dirty="0"/>
          </a:p>
          <a:p>
            <a:pPr lvl="1"/>
            <a:r>
              <a:rPr lang="en-ZA" sz="2000" dirty="0"/>
              <a:t>T</a:t>
            </a:r>
            <a:r>
              <a:rPr lang="en-ZA" sz="2000" dirty="0" smtClean="0"/>
              <a:t>heir </a:t>
            </a:r>
            <a:r>
              <a:rPr lang="en-ZA" sz="2000" b="1" dirty="0"/>
              <a:t>spoken </a:t>
            </a:r>
            <a:r>
              <a:rPr lang="en-ZA" sz="2000" b="1" dirty="0" smtClean="0"/>
              <a:t>words.</a:t>
            </a:r>
            <a:endParaRPr lang="en-ZA" sz="2000" b="1" dirty="0"/>
          </a:p>
          <a:p>
            <a:pPr lvl="1"/>
            <a:r>
              <a:rPr lang="en-ZA" sz="2000" dirty="0"/>
              <a:t>T</a:t>
            </a:r>
            <a:r>
              <a:rPr lang="en-ZA" sz="2000" dirty="0" smtClean="0"/>
              <a:t>ines </a:t>
            </a:r>
            <a:r>
              <a:rPr lang="en-ZA" sz="2000" dirty="0"/>
              <a:t>that show </a:t>
            </a:r>
            <a:r>
              <a:rPr lang="en-ZA" sz="2000" b="1" dirty="0" smtClean="0"/>
              <a:t>movement.</a:t>
            </a:r>
          </a:p>
          <a:p>
            <a:pPr lvl="1"/>
            <a:r>
              <a:rPr lang="en-ZA" sz="2000" b="1" dirty="0"/>
              <a:t>S</a:t>
            </a:r>
            <a:r>
              <a:rPr lang="en-ZA" sz="2000" b="1" dirty="0" smtClean="0"/>
              <a:t>peech </a:t>
            </a:r>
            <a:r>
              <a:rPr lang="en-ZA" sz="2000" dirty="0"/>
              <a:t>and</a:t>
            </a:r>
            <a:r>
              <a:rPr lang="en-ZA" sz="2000" b="1" dirty="0"/>
              <a:t> thought bubbles </a:t>
            </a:r>
            <a:r>
              <a:rPr lang="en-ZA" sz="2000" dirty="0"/>
              <a:t>(or the absence of speech bubbles</a:t>
            </a:r>
            <a:r>
              <a:rPr lang="en-ZA" sz="2000" dirty="0" smtClean="0"/>
              <a:t>).</a:t>
            </a:r>
          </a:p>
          <a:p>
            <a:pPr lvl="1"/>
            <a:r>
              <a:rPr lang="en-ZA" sz="2000" dirty="0" smtClean="0"/>
              <a:t>Comment </a:t>
            </a:r>
            <a:r>
              <a:rPr lang="en-ZA" sz="2000" dirty="0"/>
              <a:t>on the </a:t>
            </a:r>
            <a:r>
              <a:rPr lang="en-ZA" sz="2000" b="1" dirty="0"/>
              <a:t>font</a:t>
            </a:r>
            <a:r>
              <a:rPr lang="en-ZA" sz="2000" dirty="0"/>
              <a:t> that is used in the spoken words, as well as the content of the words. After carefully studying a cartoon, you will need to be able to put each of these elements together and decide what they mean to the reader. </a:t>
            </a:r>
          </a:p>
          <a:p>
            <a:pPr marL="0" indent="0">
              <a:buNone/>
            </a:pPr>
            <a:endParaRPr lang="en-ZA" sz="2000" dirty="0"/>
          </a:p>
        </p:txBody>
      </p:sp>
    </p:spTree>
    <p:extLst>
      <p:ext uri="{BB962C8B-B14F-4D97-AF65-F5344CB8AC3E}">
        <p14:creationId xmlns:p14="http://schemas.microsoft.com/office/powerpoint/2010/main" val="8277884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smtClean="0"/>
              <a:t>Learning activity 10.9</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smtClean="0"/>
              <a:t>Module 10</a:t>
            </a:r>
            <a:endParaRPr lang="en-GB" dirty="0"/>
          </a:p>
        </p:txBody>
      </p:sp>
      <p:sp>
        <p:nvSpPr>
          <p:cNvPr id="6" name="Text Placeholder 2"/>
          <p:cNvSpPr txBox="1">
            <a:spLocks/>
          </p:cNvSpPr>
          <p:nvPr/>
        </p:nvSpPr>
        <p:spPr>
          <a:xfrm>
            <a:off x="385763" y="4440022"/>
            <a:ext cx="7615237"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schemeClr val="tx1"/>
                </a:solidFill>
              </a:rPr>
              <a:t>Test your knowledge of this section by completing </a:t>
            </a:r>
            <a:r>
              <a:rPr lang="en-ZA" sz="1800" dirty="0">
                <a:solidFill>
                  <a:schemeClr val="tx1"/>
                </a:solidFill>
              </a:rPr>
              <a:t>Learning activity </a:t>
            </a:r>
            <a:r>
              <a:rPr lang="en-ZA" sz="1800" dirty="0" smtClean="0">
                <a:solidFill>
                  <a:schemeClr val="tx1"/>
                </a:solidFill>
              </a:rPr>
              <a:t>10.9 </a:t>
            </a:r>
            <a:r>
              <a:rPr lang="en-ZA" sz="1800" b="0" dirty="0" smtClean="0">
                <a:solidFill>
                  <a:schemeClr val="tx1"/>
                </a:solidFill>
              </a:rPr>
              <a:t>on </a:t>
            </a:r>
            <a:r>
              <a:rPr lang="en-ZA" sz="1800" dirty="0">
                <a:solidFill>
                  <a:schemeClr val="tx1"/>
                </a:solidFill>
              </a:rPr>
              <a:t>page </a:t>
            </a:r>
            <a:r>
              <a:rPr lang="en-ZA" sz="1800" dirty="0" smtClean="0">
                <a:solidFill>
                  <a:schemeClr val="tx1"/>
                </a:solidFill>
              </a:rPr>
              <a:t>140 </a:t>
            </a:r>
            <a:r>
              <a:rPr lang="en-ZA" sz="1800" b="0" dirty="0" smtClean="0">
                <a:solidFill>
                  <a:schemeClr val="tx1"/>
                </a:solidFill>
              </a:rPr>
              <a:t>of </a:t>
            </a:r>
            <a:r>
              <a:rPr lang="en-ZA" sz="1800" b="0" dirty="0">
                <a:solidFill>
                  <a:schemeClr val="tx1"/>
                </a:solidFill>
              </a:rPr>
              <a:t>your </a:t>
            </a:r>
            <a:r>
              <a:rPr lang="en-ZA" sz="1800" b="0" i="1" dirty="0">
                <a:solidFill>
                  <a:schemeClr val="tx1"/>
                </a:solidFill>
              </a:rPr>
              <a:t>Student’s Book.</a:t>
            </a:r>
          </a:p>
          <a:p>
            <a:endParaRPr lang="en-ZA" sz="1800" b="0"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5297"/>
            <a:ext cx="1835756" cy="2476604"/>
          </a:xfrm>
          <a:prstGeom prst="rect">
            <a:avLst/>
          </a:prstGeom>
        </p:spPr>
      </p:pic>
    </p:spTree>
    <p:extLst>
      <p:ext uri="{BB962C8B-B14F-4D97-AF65-F5344CB8AC3E}">
        <p14:creationId xmlns:p14="http://schemas.microsoft.com/office/powerpoint/2010/main" val="6616172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otographer_VuyoMpantsha_iPa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7700" y="1170178"/>
            <a:ext cx="7277100" cy="4093369"/>
          </a:xfrm>
          <a:prstGeom prst="rect">
            <a:avLst/>
          </a:prstGeom>
        </p:spPr>
      </p:pic>
      <p:sp>
        <p:nvSpPr>
          <p:cNvPr id="5" name="Rectangle 4"/>
          <p:cNvSpPr/>
          <p:nvPr/>
        </p:nvSpPr>
        <p:spPr>
          <a:xfrm>
            <a:off x="361950" y="1170178"/>
            <a:ext cx="78486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7000" y="1600200"/>
            <a:ext cx="2971800" cy="3504063"/>
          </a:xfrm>
          <a:prstGeom prst="rect">
            <a:avLst/>
          </a:prstGeom>
        </p:spPr>
      </p:pic>
      <p:sp>
        <p:nvSpPr>
          <p:cNvPr id="2" name="Title 1"/>
          <p:cNvSpPr>
            <a:spLocks noGrp="1"/>
          </p:cNvSpPr>
          <p:nvPr>
            <p:ph type="title"/>
          </p:nvPr>
        </p:nvSpPr>
        <p:spPr>
          <a:xfrm>
            <a:off x="457200" y="440988"/>
            <a:ext cx="7543800" cy="720724"/>
          </a:xfrm>
          <a:prstGeom prst="rect">
            <a:avLst/>
          </a:prstGeom>
        </p:spPr>
        <p:txBody>
          <a:bodyPr/>
          <a:lstStyle/>
          <a:p>
            <a:r>
              <a:rPr lang="en-ZA" sz="3600" dirty="0" smtClean="0"/>
              <a:t>VIDEO: Visual material</a:t>
            </a:r>
            <a:endParaRPr lang="en-GB" sz="3600" dirty="0"/>
          </a:p>
        </p:txBody>
      </p:sp>
    </p:spTree>
    <p:extLst>
      <p:ext uri="{BB962C8B-B14F-4D97-AF65-F5344CB8AC3E}">
        <p14:creationId xmlns:p14="http://schemas.microsoft.com/office/powerpoint/2010/main" val="402680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167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Summary of Module </a:t>
            </a:r>
            <a:r>
              <a:rPr lang="en-ZA" dirty="0" smtClean="0"/>
              <a:t>10</a:t>
            </a:r>
            <a:endParaRPr lang="en-ZA"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85851"/>
            <a:ext cx="5205036" cy="4825148"/>
          </a:xfrm>
          <a:prstGeom prst="rect">
            <a:avLst/>
          </a:prstGeom>
        </p:spPr>
      </p:pic>
    </p:spTree>
    <p:extLst>
      <p:ext uri="{BB962C8B-B14F-4D97-AF65-F5344CB8AC3E}">
        <p14:creationId xmlns:p14="http://schemas.microsoft.com/office/powerpoint/2010/main" val="4181218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1524000"/>
            <a:ext cx="7910513" cy="2636839"/>
          </a:xfrm>
        </p:spPr>
        <p:txBody>
          <a:bodyPr/>
          <a:lstStyle/>
          <a:p>
            <a:r>
              <a:rPr lang="en-ZA" dirty="0"/>
              <a:t>Formative </a:t>
            </a:r>
            <a:r>
              <a:rPr lang="en-ZA" dirty="0" smtClean="0"/>
              <a:t>assessment</a:t>
            </a:r>
            <a:endParaRPr lang="en-GB" dirty="0"/>
          </a:p>
        </p:txBody>
      </p:sp>
      <p:sp>
        <p:nvSpPr>
          <p:cNvPr id="3" name="Text Placeholder 2"/>
          <p:cNvSpPr>
            <a:spLocks noGrp="1"/>
          </p:cNvSpPr>
          <p:nvPr>
            <p:ph type="body" idx="1"/>
          </p:nvPr>
        </p:nvSpPr>
        <p:spPr>
          <a:xfrm>
            <a:off x="385763" y="3983834"/>
            <a:ext cx="7910513" cy="550427"/>
          </a:xfrm>
        </p:spPr>
        <p:txBody>
          <a:bodyPr/>
          <a:lstStyle/>
          <a:p>
            <a:r>
              <a:rPr lang="en-ZA" dirty="0"/>
              <a:t>Module </a:t>
            </a:r>
            <a:r>
              <a:rPr lang="en-ZA" dirty="0" smtClean="0"/>
              <a:t>10</a:t>
            </a:r>
            <a:endParaRPr lang="en-GB" dirty="0"/>
          </a:p>
        </p:txBody>
      </p:sp>
      <p:sp>
        <p:nvSpPr>
          <p:cNvPr id="6" name="Text Placeholder 2"/>
          <p:cNvSpPr txBox="1">
            <a:spLocks/>
          </p:cNvSpPr>
          <p:nvPr/>
        </p:nvSpPr>
        <p:spPr>
          <a:xfrm>
            <a:off x="385763" y="4440022"/>
            <a:ext cx="7615237"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schemeClr val="tx1"/>
                </a:solidFill>
              </a:rPr>
              <a:t>Test your knowledge of Module 9</a:t>
            </a:r>
            <a:r>
              <a:rPr lang="en-ZA" sz="1800" b="0" dirty="0" smtClean="0">
                <a:solidFill>
                  <a:schemeClr val="tx1"/>
                </a:solidFill>
              </a:rPr>
              <a:t> </a:t>
            </a:r>
            <a:r>
              <a:rPr lang="en-ZA" sz="1800" b="0" dirty="0">
                <a:solidFill>
                  <a:schemeClr val="tx1"/>
                </a:solidFill>
              </a:rPr>
              <a:t>by completing the</a:t>
            </a:r>
            <a:r>
              <a:rPr lang="en-ZA" sz="1800" dirty="0">
                <a:solidFill>
                  <a:schemeClr val="tx1"/>
                </a:solidFill>
              </a:rPr>
              <a:t> Formative assessment </a:t>
            </a:r>
            <a:r>
              <a:rPr lang="en-ZA" sz="1800" b="0" dirty="0">
                <a:solidFill>
                  <a:schemeClr val="tx1"/>
                </a:solidFill>
              </a:rPr>
              <a:t>on </a:t>
            </a:r>
            <a:r>
              <a:rPr lang="en-ZA" sz="1800" dirty="0">
                <a:solidFill>
                  <a:schemeClr val="tx1"/>
                </a:solidFill>
              </a:rPr>
              <a:t>page </a:t>
            </a:r>
            <a:r>
              <a:rPr lang="en-ZA" sz="1800" dirty="0" smtClean="0">
                <a:solidFill>
                  <a:schemeClr val="tx1"/>
                </a:solidFill>
              </a:rPr>
              <a:t>141 </a:t>
            </a:r>
            <a:r>
              <a:rPr lang="en-ZA" sz="1800" b="0" dirty="0" smtClean="0">
                <a:solidFill>
                  <a:schemeClr val="tx1"/>
                </a:solidFill>
              </a:rPr>
              <a:t>of </a:t>
            </a:r>
            <a:r>
              <a:rPr lang="en-ZA" sz="1800" b="0" dirty="0">
                <a:solidFill>
                  <a:schemeClr val="tx1"/>
                </a:solidFill>
              </a:rPr>
              <a:t>your </a:t>
            </a:r>
            <a:r>
              <a:rPr lang="en-ZA" sz="1800" b="0" i="1" dirty="0">
                <a:solidFill>
                  <a:schemeClr val="tx1"/>
                </a:solidFill>
              </a:rPr>
              <a:t>Student’s Book.</a:t>
            </a:r>
          </a:p>
          <a:p>
            <a:endParaRPr lang="en-ZA" sz="1800" b="0"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5297"/>
            <a:ext cx="1835756" cy="2476604"/>
          </a:xfrm>
          <a:prstGeom prst="rect">
            <a:avLst/>
          </a:prstGeom>
        </p:spPr>
      </p:pic>
    </p:spTree>
    <p:extLst>
      <p:ext uri="{BB962C8B-B14F-4D97-AF65-F5344CB8AC3E}">
        <p14:creationId xmlns:p14="http://schemas.microsoft.com/office/powerpoint/2010/main" val="6067750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9058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90" y="228600"/>
            <a:ext cx="7543799" cy="720724"/>
          </a:xfrm>
        </p:spPr>
        <p:txBody>
          <a:bodyPr/>
          <a:lstStyle/>
          <a:p>
            <a:r>
              <a:rPr lang="en-US" dirty="0"/>
              <a:t>Visual material</a:t>
            </a:r>
            <a:endParaRPr lang="en-Z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4816" y="1331897"/>
            <a:ext cx="3397546" cy="3889405"/>
          </a:xfrm>
          <a:prstGeom prst="rect">
            <a:avLst/>
          </a:prstGeom>
        </p:spPr>
      </p:pic>
      <p:grpSp>
        <p:nvGrpSpPr>
          <p:cNvPr id="29" name="Group 28"/>
          <p:cNvGrpSpPr/>
          <p:nvPr/>
        </p:nvGrpSpPr>
        <p:grpSpPr>
          <a:xfrm>
            <a:off x="838200" y="2209800"/>
            <a:ext cx="1866558" cy="2133600"/>
            <a:chOff x="7233" y="1371207"/>
            <a:chExt cx="2161877" cy="1783548"/>
          </a:xfrm>
          <a:solidFill>
            <a:srgbClr val="D5E159"/>
          </a:solidFill>
        </p:grpSpPr>
        <p:sp>
          <p:nvSpPr>
            <p:cNvPr id="42" name="Rounded Rectangle 41"/>
            <p:cNvSpPr/>
            <p:nvPr/>
          </p:nvSpPr>
          <p:spPr>
            <a:xfrm>
              <a:off x="7233" y="1371207"/>
              <a:ext cx="2161877" cy="1783548"/>
            </a:xfrm>
            <a:prstGeom prst="roundRect">
              <a:avLst>
                <a:gd name="adj" fmla="val 10000"/>
              </a:avLst>
            </a:prstGeom>
            <a:grpFill/>
            <a:ln w="38100">
              <a:solidFill>
                <a:srgbClr val="D5E159"/>
              </a:solidFill>
            </a:ln>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43" name="Rounded Rectangle 4"/>
            <p:cNvSpPr/>
            <p:nvPr/>
          </p:nvSpPr>
          <p:spPr>
            <a:xfrm>
              <a:off x="59471" y="1423445"/>
              <a:ext cx="2057401" cy="1679072"/>
            </a:xfrm>
            <a:prstGeom prst="rect">
              <a:avLst/>
            </a:prstGeom>
            <a:grpFill/>
            <a:ln w="38100">
              <a:solidFill>
                <a:srgbClr val="D5E159"/>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ZA" sz="1600" b="1" dirty="0">
                  <a:solidFill>
                    <a:schemeClr val="tx1"/>
                  </a:solidFill>
                </a:rPr>
                <a:t>Pre-viewing</a:t>
              </a:r>
              <a:r>
                <a:rPr lang="en-ZA" sz="1600" b="1" dirty="0" smtClean="0">
                  <a:solidFill>
                    <a:schemeClr val="tx1"/>
                  </a:solidFill>
                </a:rPr>
                <a:t>:</a:t>
              </a:r>
            </a:p>
            <a:p>
              <a:pPr lvl="0" algn="ctr" defTabSz="800100">
                <a:lnSpc>
                  <a:spcPct val="90000"/>
                </a:lnSpc>
                <a:spcBef>
                  <a:spcPct val="0"/>
                </a:spcBef>
                <a:spcAft>
                  <a:spcPct val="35000"/>
                </a:spcAft>
              </a:pPr>
              <a:r>
                <a:rPr lang="en-ZA" sz="1600" b="1" dirty="0" smtClean="0">
                  <a:solidFill>
                    <a:schemeClr val="tx1"/>
                  </a:solidFill>
                </a:rPr>
                <a:t> </a:t>
              </a:r>
              <a:r>
                <a:rPr lang="en-ZA" sz="1600" dirty="0">
                  <a:solidFill>
                    <a:schemeClr val="tx1"/>
                  </a:solidFill>
                </a:rPr>
                <a:t>Know the type of visual text and its features before you view </a:t>
              </a:r>
              <a:r>
                <a:rPr lang="en-ZA" sz="1600" dirty="0" smtClean="0">
                  <a:solidFill>
                    <a:schemeClr val="tx1"/>
                  </a:solidFill>
                </a:rPr>
                <a:t>it.</a:t>
              </a:r>
              <a:endParaRPr lang="en-ZA" sz="1600" dirty="0">
                <a:solidFill>
                  <a:schemeClr val="tx1"/>
                </a:solidFill>
              </a:endParaRPr>
            </a:p>
          </p:txBody>
        </p:sp>
      </p:grpSp>
      <p:grpSp>
        <p:nvGrpSpPr>
          <p:cNvPr id="30" name="Group 29"/>
          <p:cNvGrpSpPr/>
          <p:nvPr/>
        </p:nvGrpSpPr>
        <p:grpSpPr>
          <a:xfrm>
            <a:off x="2822935" y="3045147"/>
            <a:ext cx="395710" cy="462906"/>
            <a:chOff x="2385298" y="1994908"/>
            <a:chExt cx="458317" cy="536145"/>
          </a:xfrm>
          <a:solidFill>
            <a:schemeClr val="bg1">
              <a:lumMod val="85000"/>
            </a:schemeClr>
          </a:solidFill>
        </p:grpSpPr>
        <p:sp>
          <p:nvSpPr>
            <p:cNvPr id="40" name="Right Arrow 39"/>
            <p:cNvSpPr/>
            <p:nvPr/>
          </p:nvSpPr>
          <p:spPr>
            <a:xfrm>
              <a:off x="2385298" y="1994908"/>
              <a:ext cx="458317" cy="536145"/>
            </a:xfrm>
            <a:prstGeom prst="rightArrow">
              <a:avLst>
                <a:gd name="adj1" fmla="val 60000"/>
                <a:gd name="adj2" fmla="val 50000"/>
              </a:avLst>
            </a:prstGeom>
            <a:grp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41" name="Right Arrow 6"/>
            <p:cNvSpPr/>
            <p:nvPr/>
          </p:nvSpPr>
          <p:spPr>
            <a:xfrm>
              <a:off x="2385298" y="2102137"/>
              <a:ext cx="320822" cy="3216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grpSp>
        <p:nvGrpSpPr>
          <p:cNvPr id="31" name="Group 30"/>
          <p:cNvGrpSpPr/>
          <p:nvPr/>
        </p:nvGrpSpPr>
        <p:grpSpPr>
          <a:xfrm>
            <a:off x="3341701" y="2272290"/>
            <a:ext cx="1866558" cy="2071110"/>
            <a:chOff x="3033861" y="1371207"/>
            <a:chExt cx="2161877" cy="1783548"/>
          </a:xfrm>
          <a:noFill/>
        </p:grpSpPr>
        <p:sp>
          <p:nvSpPr>
            <p:cNvPr id="38" name="Rounded Rectangle 37"/>
            <p:cNvSpPr/>
            <p:nvPr/>
          </p:nvSpPr>
          <p:spPr>
            <a:xfrm>
              <a:off x="3033861" y="1371207"/>
              <a:ext cx="2161877" cy="1783548"/>
            </a:xfrm>
            <a:prstGeom prst="roundRect">
              <a:avLst>
                <a:gd name="adj" fmla="val 10000"/>
              </a:avLst>
            </a:prstGeom>
            <a:grpFill/>
            <a:ln w="38100">
              <a:solidFill>
                <a:srgbClr val="6BAAD0"/>
              </a:solidFill>
            </a:ln>
          </p:spPr>
          <p:style>
            <a:lnRef idx="0">
              <a:schemeClr val="lt1">
                <a:hueOff val="0"/>
                <a:satOff val="0"/>
                <a:lumOff val="0"/>
                <a:alphaOff val="0"/>
              </a:schemeClr>
            </a:lnRef>
            <a:fillRef idx="3">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sp>
        <p:sp>
          <p:nvSpPr>
            <p:cNvPr id="39" name="Rounded Rectangle 8"/>
            <p:cNvSpPr/>
            <p:nvPr/>
          </p:nvSpPr>
          <p:spPr>
            <a:xfrm>
              <a:off x="3086099" y="1423445"/>
              <a:ext cx="2057401" cy="1679072"/>
            </a:xfrm>
            <a:prstGeom prst="rect">
              <a:avLst/>
            </a:prstGeom>
            <a:grpFill/>
            <a:ln w="38100">
              <a:solidFill>
                <a:srgbClr val="6BAAD0"/>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ZA" sz="1400" b="1" dirty="0">
                  <a:solidFill>
                    <a:schemeClr val="tx1"/>
                  </a:solidFill>
                </a:rPr>
                <a:t>Viewing</a:t>
              </a:r>
              <a:r>
                <a:rPr lang="en-ZA" sz="1400" dirty="0">
                  <a:solidFill>
                    <a:schemeClr val="tx1"/>
                  </a:solidFill>
                </a:rPr>
                <a:t>: </a:t>
              </a:r>
              <a:endParaRPr lang="en-ZA" sz="1400" dirty="0" smtClean="0">
                <a:solidFill>
                  <a:schemeClr val="tx1"/>
                </a:solidFill>
              </a:endParaRPr>
            </a:p>
            <a:p>
              <a:pPr lvl="0" algn="ctr" defTabSz="800100">
                <a:lnSpc>
                  <a:spcPct val="90000"/>
                </a:lnSpc>
                <a:spcBef>
                  <a:spcPct val="0"/>
                </a:spcBef>
                <a:spcAft>
                  <a:spcPct val="35000"/>
                </a:spcAft>
              </a:pPr>
              <a:r>
                <a:rPr lang="en-ZA" sz="1400" dirty="0" smtClean="0">
                  <a:solidFill>
                    <a:schemeClr val="tx1"/>
                  </a:solidFill>
                </a:rPr>
                <a:t>View </a:t>
              </a:r>
              <a:r>
                <a:rPr lang="en-ZA" sz="1400" dirty="0">
                  <a:solidFill>
                    <a:schemeClr val="tx1"/>
                  </a:solidFill>
                </a:rPr>
                <a:t>multimedia and visual texts critically in terms of format, layout, use of colour, meaning, message and </a:t>
              </a:r>
              <a:r>
                <a:rPr lang="en-ZA" sz="1400" dirty="0" smtClean="0">
                  <a:solidFill>
                    <a:schemeClr val="tx1"/>
                  </a:solidFill>
                </a:rPr>
                <a:t>purpose</a:t>
              </a:r>
              <a:r>
                <a:rPr lang="en-ZA" sz="1400" kern="1200" dirty="0" smtClean="0">
                  <a:solidFill>
                    <a:schemeClr val="tx1"/>
                  </a:solidFill>
                </a:rPr>
                <a:t>.</a:t>
              </a:r>
              <a:endParaRPr lang="en-ZA" sz="1400" kern="1200" dirty="0">
                <a:solidFill>
                  <a:schemeClr val="tx1"/>
                </a:solidFill>
              </a:endParaRPr>
            </a:p>
          </p:txBody>
        </p:sp>
      </p:grpSp>
      <p:grpSp>
        <p:nvGrpSpPr>
          <p:cNvPr id="32" name="Group 31"/>
          <p:cNvGrpSpPr/>
          <p:nvPr/>
        </p:nvGrpSpPr>
        <p:grpSpPr>
          <a:xfrm>
            <a:off x="5359878" y="3045147"/>
            <a:ext cx="395710" cy="462906"/>
            <a:chOff x="5411926" y="1994908"/>
            <a:chExt cx="458317" cy="536145"/>
          </a:xfrm>
          <a:solidFill>
            <a:schemeClr val="bg1">
              <a:lumMod val="85000"/>
            </a:schemeClr>
          </a:solidFill>
        </p:grpSpPr>
        <p:sp>
          <p:nvSpPr>
            <p:cNvPr id="36" name="Right Arrow 35"/>
            <p:cNvSpPr/>
            <p:nvPr/>
          </p:nvSpPr>
          <p:spPr>
            <a:xfrm>
              <a:off x="5411926" y="1994908"/>
              <a:ext cx="458317" cy="536145"/>
            </a:xfrm>
            <a:prstGeom prst="rightArrow">
              <a:avLst>
                <a:gd name="adj1" fmla="val 60000"/>
                <a:gd name="adj2" fmla="val 50000"/>
              </a:avLst>
            </a:prstGeom>
            <a:grpFill/>
            <a:ln>
              <a:noFill/>
            </a:ln>
          </p:spPr>
          <p:style>
            <a:lnRef idx="0">
              <a:schemeClr val="lt1">
                <a:hueOff val="0"/>
                <a:satOff val="0"/>
                <a:lumOff val="0"/>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sp>
        <p:sp>
          <p:nvSpPr>
            <p:cNvPr id="37" name="Right Arrow 10"/>
            <p:cNvSpPr/>
            <p:nvPr/>
          </p:nvSpPr>
          <p:spPr>
            <a:xfrm>
              <a:off x="5411926" y="2102137"/>
              <a:ext cx="320822" cy="32168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grpSp>
        <p:nvGrpSpPr>
          <p:cNvPr id="33" name="Group 32"/>
          <p:cNvGrpSpPr/>
          <p:nvPr/>
        </p:nvGrpSpPr>
        <p:grpSpPr>
          <a:xfrm>
            <a:off x="5929619" y="2272290"/>
            <a:ext cx="1866558" cy="2133600"/>
            <a:chOff x="6060489" y="1371207"/>
            <a:chExt cx="2161877" cy="1783548"/>
          </a:xfrm>
          <a:noFill/>
        </p:grpSpPr>
        <p:sp>
          <p:nvSpPr>
            <p:cNvPr id="34" name="Rounded Rectangle 33"/>
            <p:cNvSpPr/>
            <p:nvPr/>
          </p:nvSpPr>
          <p:spPr>
            <a:xfrm>
              <a:off x="6060489" y="1371207"/>
              <a:ext cx="2161877" cy="1783548"/>
            </a:xfrm>
            <a:prstGeom prst="roundRect">
              <a:avLst>
                <a:gd name="adj" fmla="val 10000"/>
              </a:avLst>
            </a:prstGeom>
            <a:grpFill/>
            <a:ln w="38100">
              <a:solidFill>
                <a:srgbClr val="D5E159"/>
              </a:solidFill>
            </a:ln>
          </p:spPr>
          <p:style>
            <a:lnRef idx="0">
              <a:schemeClr val="lt1">
                <a:hueOff val="0"/>
                <a:satOff val="0"/>
                <a:lumOff val="0"/>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sp>
        <p:sp>
          <p:nvSpPr>
            <p:cNvPr id="35" name="Rounded Rectangle 12"/>
            <p:cNvSpPr/>
            <p:nvPr/>
          </p:nvSpPr>
          <p:spPr>
            <a:xfrm>
              <a:off x="6112727" y="1423445"/>
              <a:ext cx="2057401" cy="1679072"/>
            </a:xfrm>
            <a:prstGeom prst="rect">
              <a:avLst/>
            </a:prstGeom>
            <a:grpFill/>
            <a:ln w="38100">
              <a:solidFill>
                <a:srgbClr val="D5E159"/>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ZA" sz="1400" b="1" dirty="0">
                  <a:solidFill>
                    <a:schemeClr val="tx1"/>
                  </a:solidFill>
                </a:rPr>
                <a:t>Post-viewing: </a:t>
              </a:r>
              <a:endParaRPr lang="en-ZA" sz="1400" b="1" dirty="0" smtClean="0">
                <a:solidFill>
                  <a:schemeClr val="tx1"/>
                </a:solidFill>
              </a:endParaRPr>
            </a:p>
            <a:p>
              <a:pPr lvl="0" algn="ctr" defTabSz="800100">
                <a:lnSpc>
                  <a:spcPct val="90000"/>
                </a:lnSpc>
                <a:spcBef>
                  <a:spcPct val="0"/>
                </a:spcBef>
                <a:spcAft>
                  <a:spcPct val="35000"/>
                </a:spcAft>
              </a:pPr>
              <a:r>
                <a:rPr lang="en-ZA" sz="1400" dirty="0" smtClean="0">
                  <a:solidFill>
                    <a:schemeClr val="tx1"/>
                  </a:solidFill>
                </a:rPr>
                <a:t>Respond </a:t>
              </a:r>
              <a:r>
                <a:rPr lang="en-ZA" sz="1400" dirty="0">
                  <a:solidFill>
                    <a:schemeClr val="tx1"/>
                  </a:solidFill>
                </a:rPr>
                <a:t>critically to the text.</a:t>
              </a:r>
            </a:p>
          </p:txBody>
        </p:sp>
      </p:grpSp>
    </p:spTree>
    <p:extLst>
      <p:ext uri="{BB962C8B-B14F-4D97-AF65-F5344CB8AC3E}">
        <p14:creationId xmlns:p14="http://schemas.microsoft.com/office/powerpoint/2010/main" val="316069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childTnLst>
                                </p:cTn>
                              </p:par>
                              <p:par>
                                <p:cTn id="12" presetID="10" presetClass="entr" presetSubtype="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childTnLst>
                                </p:cTn>
                              </p:par>
                              <p:par>
                                <p:cTn id="18" presetID="10"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childTnLst>
                                </p:cTn>
                              </p:par>
                              <p:par>
                                <p:cTn id="21" presetID="10"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90" y="228600"/>
            <a:ext cx="7543799" cy="720724"/>
          </a:xfrm>
        </p:spPr>
        <p:txBody>
          <a:bodyPr/>
          <a:lstStyle/>
          <a:p>
            <a:r>
              <a:rPr lang="en-US" dirty="0"/>
              <a:t>Visual material</a:t>
            </a:r>
            <a:endParaRPr lang="en-ZA" dirty="0"/>
          </a:p>
        </p:txBody>
      </p:sp>
      <p:grpSp>
        <p:nvGrpSpPr>
          <p:cNvPr id="29" name="Group 28"/>
          <p:cNvGrpSpPr/>
          <p:nvPr/>
        </p:nvGrpSpPr>
        <p:grpSpPr>
          <a:xfrm>
            <a:off x="838200" y="2286000"/>
            <a:ext cx="1866558" cy="2133600"/>
            <a:chOff x="7233" y="1371207"/>
            <a:chExt cx="2161877" cy="1783548"/>
          </a:xfrm>
          <a:noFill/>
        </p:grpSpPr>
        <p:sp>
          <p:nvSpPr>
            <p:cNvPr id="42" name="Rounded Rectangle 41"/>
            <p:cNvSpPr/>
            <p:nvPr/>
          </p:nvSpPr>
          <p:spPr>
            <a:xfrm>
              <a:off x="7233" y="1371207"/>
              <a:ext cx="2161877" cy="1783548"/>
            </a:xfrm>
            <a:prstGeom prst="roundRect">
              <a:avLst>
                <a:gd name="adj" fmla="val 10000"/>
              </a:avLst>
            </a:prstGeom>
            <a:grpFill/>
            <a:ln w="38100">
              <a:solidFill>
                <a:srgbClr val="D5E159"/>
              </a:solidFill>
            </a:ln>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43" name="Rounded Rectangle 4"/>
            <p:cNvSpPr/>
            <p:nvPr/>
          </p:nvSpPr>
          <p:spPr>
            <a:xfrm>
              <a:off x="59471" y="1423445"/>
              <a:ext cx="2057401" cy="1679072"/>
            </a:xfrm>
            <a:prstGeom prst="rect">
              <a:avLst/>
            </a:prstGeom>
            <a:grpFill/>
            <a:ln w="38100">
              <a:solidFill>
                <a:srgbClr val="D5E159"/>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ZA" sz="1400" b="1" dirty="0">
                  <a:solidFill>
                    <a:schemeClr val="tx1"/>
                  </a:solidFill>
                </a:rPr>
                <a:t>Pre-viewing</a:t>
              </a:r>
              <a:r>
                <a:rPr lang="en-ZA" sz="1400" dirty="0">
                  <a:solidFill>
                    <a:schemeClr val="tx1"/>
                  </a:solidFill>
                </a:rPr>
                <a:t>:</a:t>
              </a:r>
            </a:p>
            <a:p>
              <a:pPr lvl="0" algn="ctr" defTabSz="800100">
                <a:lnSpc>
                  <a:spcPct val="90000"/>
                </a:lnSpc>
                <a:spcBef>
                  <a:spcPct val="0"/>
                </a:spcBef>
                <a:spcAft>
                  <a:spcPct val="35000"/>
                </a:spcAft>
              </a:pPr>
              <a:r>
                <a:rPr lang="en-ZA" sz="1400" dirty="0">
                  <a:solidFill>
                    <a:schemeClr val="tx1"/>
                  </a:solidFill>
                </a:rPr>
                <a:t> Know the type of visual text and its features before you view </a:t>
              </a:r>
              <a:r>
                <a:rPr lang="en-ZA" sz="1400" dirty="0" smtClean="0">
                  <a:solidFill>
                    <a:schemeClr val="tx1"/>
                  </a:solidFill>
                </a:rPr>
                <a:t>it.</a:t>
              </a:r>
              <a:endParaRPr lang="en-ZA" sz="1400" dirty="0">
                <a:solidFill>
                  <a:schemeClr val="tx1"/>
                </a:solidFill>
              </a:endParaRPr>
            </a:p>
          </p:txBody>
        </p:sp>
      </p:grpSp>
      <p:grpSp>
        <p:nvGrpSpPr>
          <p:cNvPr id="30" name="Group 29"/>
          <p:cNvGrpSpPr/>
          <p:nvPr/>
        </p:nvGrpSpPr>
        <p:grpSpPr>
          <a:xfrm>
            <a:off x="2822935" y="3121347"/>
            <a:ext cx="395710" cy="462906"/>
            <a:chOff x="2385298" y="1994908"/>
            <a:chExt cx="458317" cy="536145"/>
          </a:xfrm>
          <a:solidFill>
            <a:schemeClr val="bg1">
              <a:lumMod val="85000"/>
            </a:schemeClr>
          </a:solidFill>
        </p:grpSpPr>
        <p:sp>
          <p:nvSpPr>
            <p:cNvPr id="40" name="Right Arrow 39"/>
            <p:cNvSpPr/>
            <p:nvPr/>
          </p:nvSpPr>
          <p:spPr>
            <a:xfrm>
              <a:off x="2385298" y="1994908"/>
              <a:ext cx="458317" cy="536145"/>
            </a:xfrm>
            <a:prstGeom prst="rightArrow">
              <a:avLst>
                <a:gd name="adj1" fmla="val 60000"/>
                <a:gd name="adj2" fmla="val 50000"/>
              </a:avLst>
            </a:prstGeom>
            <a:grp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41" name="Right Arrow 6"/>
            <p:cNvSpPr/>
            <p:nvPr/>
          </p:nvSpPr>
          <p:spPr>
            <a:xfrm>
              <a:off x="2385298" y="2102137"/>
              <a:ext cx="320822" cy="3216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grpSp>
        <p:nvGrpSpPr>
          <p:cNvPr id="31" name="Group 30"/>
          <p:cNvGrpSpPr/>
          <p:nvPr/>
        </p:nvGrpSpPr>
        <p:grpSpPr>
          <a:xfrm>
            <a:off x="3341701" y="2348490"/>
            <a:ext cx="1866558" cy="2071110"/>
            <a:chOff x="3033861" y="1371207"/>
            <a:chExt cx="2161877" cy="1783548"/>
          </a:xfrm>
          <a:solidFill>
            <a:srgbClr val="6BAAD0"/>
          </a:solidFill>
        </p:grpSpPr>
        <p:sp>
          <p:nvSpPr>
            <p:cNvPr id="38" name="Rounded Rectangle 37"/>
            <p:cNvSpPr/>
            <p:nvPr/>
          </p:nvSpPr>
          <p:spPr>
            <a:xfrm>
              <a:off x="3033861" y="1371207"/>
              <a:ext cx="2161877" cy="1783548"/>
            </a:xfrm>
            <a:prstGeom prst="roundRect">
              <a:avLst>
                <a:gd name="adj" fmla="val 10000"/>
              </a:avLst>
            </a:prstGeom>
            <a:grpFill/>
            <a:ln w="38100">
              <a:solidFill>
                <a:srgbClr val="6BAAD0"/>
              </a:solidFill>
            </a:ln>
          </p:spPr>
          <p:style>
            <a:lnRef idx="0">
              <a:schemeClr val="lt1">
                <a:hueOff val="0"/>
                <a:satOff val="0"/>
                <a:lumOff val="0"/>
                <a:alphaOff val="0"/>
              </a:schemeClr>
            </a:lnRef>
            <a:fillRef idx="3">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sp>
        <p:sp>
          <p:nvSpPr>
            <p:cNvPr id="39" name="Rounded Rectangle 8"/>
            <p:cNvSpPr/>
            <p:nvPr/>
          </p:nvSpPr>
          <p:spPr>
            <a:xfrm>
              <a:off x="3086099" y="1423445"/>
              <a:ext cx="2057401" cy="1679072"/>
            </a:xfrm>
            <a:prstGeom prst="rect">
              <a:avLst/>
            </a:prstGeom>
            <a:grpFill/>
            <a:ln w="38100">
              <a:solidFill>
                <a:srgbClr val="6BAAD0"/>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ZA" sz="1400" b="1" dirty="0">
                  <a:solidFill>
                    <a:schemeClr val="tx1"/>
                  </a:solidFill>
                </a:rPr>
                <a:t>Viewing: </a:t>
              </a:r>
            </a:p>
            <a:p>
              <a:pPr lvl="0" algn="ctr" defTabSz="800100">
                <a:lnSpc>
                  <a:spcPct val="90000"/>
                </a:lnSpc>
                <a:spcBef>
                  <a:spcPct val="0"/>
                </a:spcBef>
                <a:spcAft>
                  <a:spcPct val="35000"/>
                </a:spcAft>
              </a:pPr>
              <a:r>
                <a:rPr lang="en-ZA" sz="1400" dirty="0">
                  <a:solidFill>
                    <a:schemeClr val="tx1"/>
                  </a:solidFill>
                </a:rPr>
                <a:t>View multimedia and visual texts critically in terms of format, layout, use of colour, meaning, message and purpose</a:t>
              </a:r>
              <a:r>
                <a:rPr lang="en-ZA" sz="1400" dirty="0" smtClean="0">
                  <a:solidFill>
                    <a:schemeClr val="tx1"/>
                  </a:solidFill>
                </a:rPr>
                <a:t>.</a:t>
              </a:r>
              <a:endParaRPr lang="en-ZA" sz="1400" dirty="0">
                <a:solidFill>
                  <a:schemeClr val="tx1"/>
                </a:solidFill>
              </a:endParaRPr>
            </a:p>
          </p:txBody>
        </p:sp>
      </p:grpSp>
      <p:grpSp>
        <p:nvGrpSpPr>
          <p:cNvPr id="32" name="Group 31"/>
          <p:cNvGrpSpPr/>
          <p:nvPr/>
        </p:nvGrpSpPr>
        <p:grpSpPr>
          <a:xfrm>
            <a:off x="5359878" y="3121347"/>
            <a:ext cx="395710" cy="462906"/>
            <a:chOff x="5411926" y="1994908"/>
            <a:chExt cx="458317" cy="536145"/>
          </a:xfrm>
          <a:solidFill>
            <a:schemeClr val="bg1">
              <a:lumMod val="85000"/>
            </a:schemeClr>
          </a:solidFill>
        </p:grpSpPr>
        <p:sp>
          <p:nvSpPr>
            <p:cNvPr id="36" name="Right Arrow 35"/>
            <p:cNvSpPr/>
            <p:nvPr/>
          </p:nvSpPr>
          <p:spPr>
            <a:xfrm>
              <a:off x="5411926" y="1994908"/>
              <a:ext cx="458317" cy="536145"/>
            </a:xfrm>
            <a:prstGeom prst="rightArrow">
              <a:avLst>
                <a:gd name="adj1" fmla="val 60000"/>
                <a:gd name="adj2" fmla="val 50000"/>
              </a:avLst>
            </a:prstGeom>
            <a:grpFill/>
            <a:ln>
              <a:noFill/>
            </a:ln>
          </p:spPr>
          <p:style>
            <a:lnRef idx="0">
              <a:schemeClr val="lt1">
                <a:hueOff val="0"/>
                <a:satOff val="0"/>
                <a:lumOff val="0"/>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sp>
        <p:sp>
          <p:nvSpPr>
            <p:cNvPr id="37" name="Right Arrow 10"/>
            <p:cNvSpPr/>
            <p:nvPr/>
          </p:nvSpPr>
          <p:spPr>
            <a:xfrm>
              <a:off x="5411926" y="2102137"/>
              <a:ext cx="320822" cy="32168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grpSp>
        <p:nvGrpSpPr>
          <p:cNvPr id="33" name="Group 32"/>
          <p:cNvGrpSpPr/>
          <p:nvPr/>
        </p:nvGrpSpPr>
        <p:grpSpPr>
          <a:xfrm>
            <a:off x="5929619" y="2348490"/>
            <a:ext cx="1866558" cy="2133600"/>
            <a:chOff x="6060489" y="1371207"/>
            <a:chExt cx="2161877" cy="1783548"/>
          </a:xfrm>
          <a:noFill/>
        </p:grpSpPr>
        <p:sp>
          <p:nvSpPr>
            <p:cNvPr id="34" name="Rounded Rectangle 33"/>
            <p:cNvSpPr/>
            <p:nvPr/>
          </p:nvSpPr>
          <p:spPr>
            <a:xfrm>
              <a:off x="6060489" y="1371207"/>
              <a:ext cx="2161877" cy="1783548"/>
            </a:xfrm>
            <a:prstGeom prst="roundRect">
              <a:avLst>
                <a:gd name="adj" fmla="val 10000"/>
              </a:avLst>
            </a:prstGeom>
            <a:grpFill/>
            <a:ln w="38100">
              <a:solidFill>
                <a:srgbClr val="D5E159"/>
              </a:solidFill>
            </a:ln>
          </p:spPr>
          <p:style>
            <a:lnRef idx="0">
              <a:schemeClr val="lt1">
                <a:hueOff val="0"/>
                <a:satOff val="0"/>
                <a:lumOff val="0"/>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sp>
        <p:sp>
          <p:nvSpPr>
            <p:cNvPr id="35" name="Rounded Rectangle 12"/>
            <p:cNvSpPr/>
            <p:nvPr/>
          </p:nvSpPr>
          <p:spPr>
            <a:xfrm>
              <a:off x="6112727" y="1423445"/>
              <a:ext cx="2057401" cy="1679072"/>
            </a:xfrm>
            <a:prstGeom prst="rect">
              <a:avLst/>
            </a:prstGeom>
            <a:grpFill/>
            <a:ln w="38100">
              <a:solidFill>
                <a:srgbClr val="D5E159"/>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ZA" sz="1400" b="1" dirty="0">
                  <a:solidFill>
                    <a:schemeClr val="tx1"/>
                  </a:solidFill>
                </a:rPr>
                <a:t>Post-viewing: </a:t>
              </a:r>
            </a:p>
            <a:p>
              <a:pPr lvl="0" algn="ctr" defTabSz="800100">
                <a:lnSpc>
                  <a:spcPct val="90000"/>
                </a:lnSpc>
                <a:spcBef>
                  <a:spcPct val="0"/>
                </a:spcBef>
                <a:spcAft>
                  <a:spcPct val="35000"/>
                </a:spcAft>
              </a:pPr>
              <a:r>
                <a:rPr lang="en-ZA" sz="1400" dirty="0">
                  <a:solidFill>
                    <a:schemeClr val="tx1"/>
                  </a:solidFill>
                </a:rPr>
                <a:t>Respond critically to the text.</a:t>
              </a:r>
            </a:p>
          </p:txBody>
        </p:sp>
      </p:grpSp>
    </p:spTree>
    <p:extLst>
      <p:ext uri="{BB962C8B-B14F-4D97-AF65-F5344CB8AC3E}">
        <p14:creationId xmlns:p14="http://schemas.microsoft.com/office/powerpoint/2010/main" val="91830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690" y="228600"/>
            <a:ext cx="7543799" cy="720724"/>
          </a:xfrm>
        </p:spPr>
        <p:txBody>
          <a:bodyPr/>
          <a:lstStyle/>
          <a:p>
            <a:r>
              <a:rPr lang="en-US" dirty="0"/>
              <a:t>Visual material</a:t>
            </a:r>
            <a:endParaRPr lang="en-ZA" dirty="0"/>
          </a:p>
        </p:txBody>
      </p:sp>
      <p:grpSp>
        <p:nvGrpSpPr>
          <p:cNvPr id="29" name="Group 28"/>
          <p:cNvGrpSpPr/>
          <p:nvPr/>
        </p:nvGrpSpPr>
        <p:grpSpPr>
          <a:xfrm>
            <a:off x="838200" y="2209800"/>
            <a:ext cx="1866558" cy="2133600"/>
            <a:chOff x="7233" y="1371207"/>
            <a:chExt cx="2161877" cy="1783548"/>
          </a:xfrm>
          <a:noFill/>
        </p:grpSpPr>
        <p:sp>
          <p:nvSpPr>
            <p:cNvPr id="42" name="Rounded Rectangle 41"/>
            <p:cNvSpPr/>
            <p:nvPr/>
          </p:nvSpPr>
          <p:spPr>
            <a:xfrm>
              <a:off x="7233" y="1371207"/>
              <a:ext cx="2161877" cy="1783548"/>
            </a:xfrm>
            <a:prstGeom prst="roundRect">
              <a:avLst>
                <a:gd name="adj" fmla="val 10000"/>
              </a:avLst>
            </a:prstGeom>
            <a:grpFill/>
            <a:ln w="38100">
              <a:solidFill>
                <a:srgbClr val="D5E159"/>
              </a:solidFill>
            </a:ln>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43" name="Rounded Rectangle 4"/>
            <p:cNvSpPr/>
            <p:nvPr/>
          </p:nvSpPr>
          <p:spPr>
            <a:xfrm>
              <a:off x="59471" y="1423445"/>
              <a:ext cx="2057401" cy="1679072"/>
            </a:xfrm>
            <a:prstGeom prst="rect">
              <a:avLst/>
            </a:prstGeom>
            <a:grpFill/>
            <a:ln w="38100">
              <a:solidFill>
                <a:srgbClr val="D5E159"/>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ZA" sz="1400" b="1" dirty="0">
                  <a:solidFill>
                    <a:schemeClr val="tx1"/>
                  </a:solidFill>
                </a:rPr>
                <a:t>Pre-viewing</a:t>
              </a:r>
              <a:r>
                <a:rPr lang="en-ZA" sz="1400" dirty="0">
                  <a:solidFill>
                    <a:schemeClr val="tx1"/>
                  </a:solidFill>
                </a:rPr>
                <a:t>:</a:t>
              </a:r>
            </a:p>
            <a:p>
              <a:pPr lvl="0" algn="ctr" defTabSz="800100">
                <a:lnSpc>
                  <a:spcPct val="90000"/>
                </a:lnSpc>
                <a:spcBef>
                  <a:spcPct val="0"/>
                </a:spcBef>
                <a:spcAft>
                  <a:spcPct val="35000"/>
                </a:spcAft>
              </a:pPr>
              <a:r>
                <a:rPr lang="en-ZA" sz="1400" dirty="0">
                  <a:solidFill>
                    <a:schemeClr val="tx1"/>
                  </a:solidFill>
                </a:rPr>
                <a:t> Know the type of visual text and its features before you view it.</a:t>
              </a:r>
            </a:p>
          </p:txBody>
        </p:sp>
      </p:grpSp>
      <p:grpSp>
        <p:nvGrpSpPr>
          <p:cNvPr id="30" name="Group 29"/>
          <p:cNvGrpSpPr/>
          <p:nvPr/>
        </p:nvGrpSpPr>
        <p:grpSpPr>
          <a:xfrm>
            <a:off x="2822935" y="3045147"/>
            <a:ext cx="395710" cy="462906"/>
            <a:chOff x="2385298" y="1994908"/>
            <a:chExt cx="458317" cy="536145"/>
          </a:xfrm>
          <a:solidFill>
            <a:schemeClr val="bg1">
              <a:lumMod val="85000"/>
            </a:schemeClr>
          </a:solidFill>
        </p:grpSpPr>
        <p:sp>
          <p:nvSpPr>
            <p:cNvPr id="40" name="Right Arrow 39"/>
            <p:cNvSpPr/>
            <p:nvPr/>
          </p:nvSpPr>
          <p:spPr>
            <a:xfrm>
              <a:off x="2385298" y="1994908"/>
              <a:ext cx="458317" cy="536145"/>
            </a:xfrm>
            <a:prstGeom prst="rightArrow">
              <a:avLst>
                <a:gd name="adj1" fmla="val 60000"/>
                <a:gd name="adj2" fmla="val 50000"/>
              </a:avLst>
            </a:prstGeom>
            <a:grpFill/>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41" name="Right Arrow 6"/>
            <p:cNvSpPr/>
            <p:nvPr/>
          </p:nvSpPr>
          <p:spPr>
            <a:xfrm>
              <a:off x="2385298" y="2102137"/>
              <a:ext cx="320822" cy="3216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grpSp>
        <p:nvGrpSpPr>
          <p:cNvPr id="31" name="Group 30"/>
          <p:cNvGrpSpPr/>
          <p:nvPr/>
        </p:nvGrpSpPr>
        <p:grpSpPr>
          <a:xfrm>
            <a:off x="3341701" y="2272290"/>
            <a:ext cx="1866558" cy="2071110"/>
            <a:chOff x="3033861" y="1371207"/>
            <a:chExt cx="2161877" cy="1783548"/>
          </a:xfrm>
          <a:noFill/>
        </p:grpSpPr>
        <p:sp>
          <p:nvSpPr>
            <p:cNvPr id="38" name="Rounded Rectangle 37"/>
            <p:cNvSpPr/>
            <p:nvPr/>
          </p:nvSpPr>
          <p:spPr>
            <a:xfrm>
              <a:off x="3033861" y="1371207"/>
              <a:ext cx="2161877" cy="1783548"/>
            </a:xfrm>
            <a:prstGeom prst="roundRect">
              <a:avLst>
                <a:gd name="adj" fmla="val 10000"/>
              </a:avLst>
            </a:prstGeom>
            <a:grpFill/>
            <a:ln w="38100">
              <a:solidFill>
                <a:srgbClr val="6BAAD0"/>
              </a:solidFill>
            </a:ln>
          </p:spPr>
          <p:style>
            <a:lnRef idx="0">
              <a:schemeClr val="lt1">
                <a:hueOff val="0"/>
                <a:satOff val="0"/>
                <a:lumOff val="0"/>
                <a:alphaOff val="0"/>
              </a:schemeClr>
            </a:lnRef>
            <a:fillRef idx="3">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sp>
        <p:sp>
          <p:nvSpPr>
            <p:cNvPr id="39" name="Rounded Rectangle 8"/>
            <p:cNvSpPr/>
            <p:nvPr/>
          </p:nvSpPr>
          <p:spPr>
            <a:xfrm>
              <a:off x="3086099" y="1423445"/>
              <a:ext cx="2057401" cy="1679072"/>
            </a:xfrm>
            <a:prstGeom prst="rect">
              <a:avLst/>
            </a:prstGeom>
            <a:grpFill/>
            <a:ln w="38100">
              <a:solidFill>
                <a:srgbClr val="6BAAD0"/>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ZA" sz="1400" b="1" dirty="0">
                  <a:solidFill>
                    <a:schemeClr val="tx1"/>
                  </a:solidFill>
                </a:rPr>
                <a:t>Viewing: </a:t>
              </a:r>
            </a:p>
            <a:p>
              <a:pPr lvl="0" algn="ctr" defTabSz="800100">
                <a:lnSpc>
                  <a:spcPct val="90000"/>
                </a:lnSpc>
                <a:spcBef>
                  <a:spcPct val="0"/>
                </a:spcBef>
                <a:spcAft>
                  <a:spcPct val="35000"/>
                </a:spcAft>
              </a:pPr>
              <a:r>
                <a:rPr lang="en-ZA" sz="1400" dirty="0">
                  <a:solidFill>
                    <a:schemeClr val="tx1"/>
                  </a:solidFill>
                </a:rPr>
                <a:t>View multimedia and visual texts critically in terms of format, layout, use of colour, meaning, message and purpose.</a:t>
              </a:r>
            </a:p>
          </p:txBody>
        </p:sp>
      </p:grpSp>
      <p:grpSp>
        <p:nvGrpSpPr>
          <p:cNvPr id="32" name="Group 31"/>
          <p:cNvGrpSpPr/>
          <p:nvPr/>
        </p:nvGrpSpPr>
        <p:grpSpPr>
          <a:xfrm>
            <a:off x="5359878" y="3045147"/>
            <a:ext cx="395710" cy="462906"/>
            <a:chOff x="5411926" y="1994908"/>
            <a:chExt cx="458317" cy="536145"/>
          </a:xfrm>
          <a:solidFill>
            <a:schemeClr val="bg1">
              <a:lumMod val="85000"/>
            </a:schemeClr>
          </a:solidFill>
        </p:grpSpPr>
        <p:sp>
          <p:nvSpPr>
            <p:cNvPr id="36" name="Right Arrow 35"/>
            <p:cNvSpPr/>
            <p:nvPr/>
          </p:nvSpPr>
          <p:spPr>
            <a:xfrm>
              <a:off x="5411926" y="1994908"/>
              <a:ext cx="458317" cy="536145"/>
            </a:xfrm>
            <a:prstGeom prst="rightArrow">
              <a:avLst>
                <a:gd name="adj1" fmla="val 60000"/>
                <a:gd name="adj2" fmla="val 50000"/>
              </a:avLst>
            </a:prstGeom>
            <a:grpFill/>
            <a:ln>
              <a:noFill/>
            </a:ln>
          </p:spPr>
          <p:style>
            <a:lnRef idx="0">
              <a:schemeClr val="lt1">
                <a:hueOff val="0"/>
                <a:satOff val="0"/>
                <a:lumOff val="0"/>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sp>
        <p:sp>
          <p:nvSpPr>
            <p:cNvPr id="37" name="Right Arrow 10"/>
            <p:cNvSpPr/>
            <p:nvPr/>
          </p:nvSpPr>
          <p:spPr>
            <a:xfrm>
              <a:off x="5411926" y="2102137"/>
              <a:ext cx="320822" cy="321687"/>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p:txBody>
        </p:sp>
      </p:grpSp>
      <p:grpSp>
        <p:nvGrpSpPr>
          <p:cNvPr id="33" name="Group 32"/>
          <p:cNvGrpSpPr/>
          <p:nvPr/>
        </p:nvGrpSpPr>
        <p:grpSpPr>
          <a:xfrm>
            <a:off x="5929619" y="2272290"/>
            <a:ext cx="1866558" cy="2133600"/>
            <a:chOff x="6060489" y="1371207"/>
            <a:chExt cx="2161877" cy="1783548"/>
          </a:xfrm>
          <a:solidFill>
            <a:srgbClr val="D5E159"/>
          </a:solidFill>
        </p:grpSpPr>
        <p:sp>
          <p:nvSpPr>
            <p:cNvPr id="34" name="Rounded Rectangle 33"/>
            <p:cNvSpPr/>
            <p:nvPr/>
          </p:nvSpPr>
          <p:spPr>
            <a:xfrm>
              <a:off x="6060489" y="1371207"/>
              <a:ext cx="2161877" cy="1783548"/>
            </a:xfrm>
            <a:prstGeom prst="roundRect">
              <a:avLst>
                <a:gd name="adj" fmla="val 10000"/>
              </a:avLst>
            </a:prstGeom>
            <a:grpFill/>
            <a:ln w="38100">
              <a:solidFill>
                <a:srgbClr val="D5E159"/>
              </a:solidFill>
            </a:ln>
          </p:spPr>
          <p:style>
            <a:lnRef idx="0">
              <a:schemeClr val="lt1">
                <a:hueOff val="0"/>
                <a:satOff val="0"/>
                <a:lumOff val="0"/>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sp>
        <p:sp>
          <p:nvSpPr>
            <p:cNvPr id="35" name="Rounded Rectangle 12"/>
            <p:cNvSpPr/>
            <p:nvPr/>
          </p:nvSpPr>
          <p:spPr>
            <a:xfrm>
              <a:off x="6112727" y="1423445"/>
              <a:ext cx="2057401" cy="1679072"/>
            </a:xfrm>
            <a:prstGeom prst="rect">
              <a:avLst/>
            </a:prstGeom>
            <a:grpFill/>
            <a:ln w="38100">
              <a:solidFill>
                <a:srgbClr val="D5E159"/>
              </a:solidFill>
            </a:ln>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ZA" sz="1400" b="1" dirty="0">
                  <a:solidFill>
                    <a:schemeClr val="tx1"/>
                  </a:solidFill>
                </a:rPr>
                <a:t>Post-viewing: </a:t>
              </a:r>
            </a:p>
            <a:p>
              <a:pPr lvl="0" algn="ctr" defTabSz="800100">
                <a:lnSpc>
                  <a:spcPct val="90000"/>
                </a:lnSpc>
                <a:spcBef>
                  <a:spcPct val="0"/>
                </a:spcBef>
                <a:spcAft>
                  <a:spcPct val="35000"/>
                </a:spcAft>
              </a:pPr>
              <a:r>
                <a:rPr lang="en-ZA" sz="1400" dirty="0">
                  <a:solidFill>
                    <a:schemeClr val="tx1"/>
                  </a:solidFill>
                </a:rPr>
                <a:t>Respond critically to the text.</a:t>
              </a:r>
            </a:p>
          </p:txBody>
        </p:sp>
      </p:grpSp>
    </p:spTree>
    <p:extLst>
      <p:ext uri="{BB962C8B-B14F-4D97-AF65-F5344CB8AC3E}">
        <p14:creationId xmlns:p14="http://schemas.microsoft.com/office/powerpoint/2010/main" val="32693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10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0"/>
            <a:ext cx="7543800" cy="2636839"/>
          </a:xfrm>
        </p:spPr>
        <p:txBody>
          <a:bodyPr/>
          <a:lstStyle/>
          <a:p>
            <a:r>
              <a:rPr lang="en-ZA" dirty="0"/>
              <a:t>Learning activity 10.1</a:t>
            </a:r>
            <a:endParaRPr lang="en-GB" dirty="0"/>
          </a:p>
        </p:txBody>
      </p:sp>
      <p:sp>
        <p:nvSpPr>
          <p:cNvPr id="3" name="Text Placeholder 2"/>
          <p:cNvSpPr>
            <a:spLocks noGrp="1"/>
          </p:cNvSpPr>
          <p:nvPr>
            <p:ph type="body" idx="1"/>
          </p:nvPr>
        </p:nvSpPr>
        <p:spPr>
          <a:xfrm>
            <a:off x="533400" y="3983834"/>
            <a:ext cx="7543800" cy="550427"/>
          </a:xfrm>
        </p:spPr>
        <p:txBody>
          <a:bodyPr/>
          <a:lstStyle/>
          <a:p>
            <a:r>
              <a:rPr lang="en-ZA" dirty="0" smtClean="0"/>
              <a:t>Module 10</a:t>
            </a:r>
            <a:endParaRPr lang="en-GB" dirty="0"/>
          </a:p>
        </p:txBody>
      </p:sp>
      <p:sp>
        <p:nvSpPr>
          <p:cNvPr id="6" name="Text Placeholder 2"/>
          <p:cNvSpPr txBox="1">
            <a:spLocks/>
          </p:cNvSpPr>
          <p:nvPr/>
        </p:nvSpPr>
        <p:spPr>
          <a:xfrm>
            <a:off x="457200" y="4440022"/>
            <a:ext cx="7543800" cy="550427"/>
          </a:xfrm>
          <a:prstGeom prst="rect">
            <a:avLst/>
          </a:prstGeom>
        </p:spPr>
        <p:txBody>
          <a:bodyP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r>
              <a:rPr lang="en-ZA" sz="1800" b="0" dirty="0">
                <a:solidFill>
                  <a:schemeClr val="tx1"/>
                </a:solidFill>
              </a:rPr>
              <a:t>Test your knowledge of this section by completing </a:t>
            </a:r>
            <a:r>
              <a:rPr lang="en-ZA" sz="1800" dirty="0">
                <a:solidFill>
                  <a:schemeClr val="tx1"/>
                </a:solidFill>
              </a:rPr>
              <a:t>Learning activity </a:t>
            </a:r>
            <a:r>
              <a:rPr lang="en-ZA" sz="1800" dirty="0" smtClean="0">
                <a:solidFill>
                  <a:schemeClr val="tx1"/>
                </a:solidFill>
              </a:rPr>
              <a:t>10.1 </a:t>
            </a:r>
            <a:r>
              <a:rPr lang="en-ZA" sz="1800" b="0" dirty="0">
                <a:solidFill>
                  <a:schemeClr val="tx1"/>
                </a:solidFill>
              </a:rPr>
              <a:t>on </a:t>
            </a:r>
            <a:r>
              <a:rPr lang="en-ZA" sz="1800" dirty="0">
                <a:solidFill>
                  <a:schemeClr val="tx1"/>
                </a:solidFill>
              </a:rPr>
              <a:t>page </a:t>
            </a:r>
            <a:r>
              <a:rPr lang="en-ZA" sz="1800" dirty="0" smtClean="0">
                <a:solidFill>
                  <a:schemeClr val="tx1"/>
                </a:solidFill>
              </a:rPr>
              <a:t>132 </a:t>
            </a:r>
            <a:r>
              <a:rPr lang="en-ZA" sz="1800" b="0" dirty="0" smtClean="0">
                <a:solidFill>
                  <a:schemeClr val="tx1"/>
                </a:solidFill>
              </a:rPr>
              <a:t>of </a:t>
            </a:r>
            <a:r>
              <a:rPr lang="en-ZA" sz="1800" b="0" dirty="0">
                <a:solidFill>
                  <a:schemeClr val="tx1"/>
                </a:solidFill>
              </a:rPr>
              <a:t>your </a:t>
            </a:r>
            <a:r>
              <a:rPr lang="en-ZA" sz="1800" b="0" i="1" dirty="0">
                <a:solidFill>
                  <a:schemeClr val="tx1"/>
                </a:solidFill>
              </a:rPr>
              <a:t>Student’s Book.</a:t>
            </a:r>
          </a:p>
          <a:p>
            <a:endParaRPr lang="en-ZA" sz="1800" b="0" dirty="0">
              <a:solidFill>
                <a:schemeClr val="tx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763" y="415297"/>
            <a:ext cx="1835756" cy="2476604"/>
          </a:xfrm>
          <a:prstGeom prst="rect">
            <a:avLst/>
          </a:prstGeom>
        </p:spPr>
      </p:pic>
    </p:spTree>
    <p:extLst>
      <p:ext uri="{BB962C8B-B14F-4D97-AF65-F5344CB8AC3E}">
        <p14:creationId xmlns:p14="http://schemas.microsoft.com/office/powerpoint/2010/main" val="5238115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3826" y="1431066"/>
            <a:ext cx="3397546" cy="3889405"/>
          </a:xfrm>
          <a:prstGeom prst="rect">
            <a:avLst/>
          </a:prstGeom>
        </p:spPr>
      </p:pic>
      <p:sp>
        <p:nvSpPr>
          <p:cNvPr id="2" name="Title 1"/>
          <p:cNvSpPr>
            <a:spLocks noGrp="1"/>
          </p:cNvSpPr>
          <p:nvPr>
            <p:ph type="title"/>
          </p:nvPr>
        </p:nvSpPr>
        <p:spPr>
          <a:xfrm>
            <a:off x="457200" y="228600"/>
            <a:ext cx="7543800" cy="720724"/>
          </a:xfrm>
        </p:spPr>
        <p:txBody>
          <a:bodyPr/>
          <a:lstStyle/>
          <a:p>
            <a:r>
              <a:rPr lang="en-US" dirty="0"/>
              <a:t>Photographs</a:t>
            </a:r>
            <a:endParaRPr lang="en-ZA" dirty="0"/>
          </a:p>
        </p:txBody>
      </p:sp>
      <p:sp>
        <p:nvSpPr>
          <p:cNvPr id="21" name="Rectangle 20"/>
          <p:cNvSpPr/>
          <p:nvPr/>
        </p:nvSpPr>
        <p:spPr>
          <a:xfrm>
            <a:off x="457200" y="2493952"/>
            <a:ext cx="7543800" cy="96086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p:cNvCxnSpPr/>
          <p:nvPr/>
        </p:nvCxnSpPr>
        <p:spPr>
          <a:xfrm>
            <a:off x="728427" y="2663086"/>
            <a:ext cx="0" cy="648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3" name="Content Placeholder 2"/>
          <p:cNvSpPr txBox="1">
            <a:spLocks/>
          </p:cNvSpPr>
          <p:nvPr/>
        </p:nvSpPr>
        <p:spPr>
          <a:xfrm>
            <a:off x="854799" y="2684891"/>
            <a:ext cx="6155601" cy="363109"/>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defTabSz="355600">
              <a:spcBef>
                <a:spcPct val="0"/>
              </a:spcBef>
              <a:spcAft>
                <a:spcPct val="35000"/>
              </a:spcAft>
              <a:buNone/>
            </a:pPr>
            <a:r>
              <a:rPr lang="en-ZA" sz="1800" dirty="0"/>
              <a:t>Your approach to reading photographs will change, depending upon the purpose or use of the photograph.</a:t>
            </a:r>
          </a:p>
        </p:txBody>
      </p:sp>
      <p:sp>
        <p:nvSpPr>
          <p:cNvPr id="25" name="Rectangle 24"/>
          <p:cNvSpPr/>
          <p:nvPr/>
        </p:nvSpPr>
        <p:spPr>
          <a:xfrm>
            <a:off x="457200" y="1431066"/>
            <a:ext cx="7543800" cy="960867"/>
          </a:xfrm>
          <a:prstGeom prst="rect">
            <a:avLst/>
          </a:prstGeom>
          <a:solidFill>
            <a:srgbClr val="D9F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p:cNvCxnSpPr/>
          <p:nvPr/>
        </p:nvCxnSpPr>
        <p:spPr>
          <a:xfrm>
            <a:off x="728427" y="1600200"/>
            <a:ext cx="0" cy="648000"/>
          </a:xfrm>
          <a:prstGeom prst="line">
            <a:avLst/>
          </a:prstGeom>
          <a:solidFill>
            <a:srgbClr val="5B9BD5"/>
          </a:solidFill>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7" name="Content Placeholder 2"/>
          <p:cNvSpPr txBox="1">
            <a:spLocks/>
          </p:cNvSpPr>
          <p:nvPr/>
        </p:nvSpPr>
        <p:spPr>
          <a:xfrm>
            <a:off x="854799" y="1622005"/>
            <a:ext cx="6155601" cy="359195"/>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defTabSz="355600">
              <a:spcBef>
                <a:spcPct val="0"/>
              </a:spcBef>
              <a:spcAft>
                <a:spcPct val="35000"/>
              </a:spcAft>
              <a:buNone/>
            </a:pPr>
            <a:r>
              <a:rPr lang="en-ZA" sz="1800" dirty="0"/>
              <a:t>You know from your study of photographs in Level 3 that there is no set way to ‘read’ a photograph. </a:t>
            </a:r>
          </a:p>
        </p:txBody>
      </p:sp>
    </p:spTree>
    <p:extLst>
      <p:ext uri="{BB962C8B-B14F-4D97-AF65-F5344CB8AC3E}">
        <p14:creationId xmlns:p14="http://schemas.microsoft.com/office/powerpoint/2010/main" val="78022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fill="hold"/>
                                        <p:tgtEl>
                                          <p:spTgt spid="25"/>
                                        </p:tgtEl>
                                        <p:attrNameLst>
                                          <p:attrName>ppt_x</p:attrName>
                                        </p:attrNameLst>
                                      </p:cBhvr>
                                      <p:tavLst>
                                        <p:tav tm="0">
                                          <p:val>
                                            <p:strVal val="0-#ppt_w/2"/>
                                          </p:val>
                                        </p:tav>
                                        <p:tav tm="100000">
                                          <p:val>
                                            <p:strVal val="#ppt_x"/>
                                          </p:val>
                                        </p:tav>
                                      </p:tavLst>
                                    </p:anim>
                                    <p:anim calcmode="lin" valueType="num">
                                      <p:cBhvr additive="base">
                                        <p:cTn id="11" dur="500" fill="hold"/>
                                        <p:tgtEl>
                                          <p:spTgt spid="25"/>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1+#ppt_w/2"/>
                                          </p:val>
                                        </p:tav>
                                        <p:tav tm="100000">
                                          <p:val>
                                            <p:strVal val="#ppt_x"/>
                                          </p:val>
                                        </p:tav>
                                      </p:tavLst>
                                    </p:anim>
                                    <p:anim calcmode="lin" valueType="num">
                                      <p:cBhvr additive="base">
                                        <p:cTn id="15" dur="500" fill="hold"/>
                                        <p:tgtEl>
                                          <p:spTgt spid="26"/>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5"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reading photographs</a:t>
            </a:r>
            <a:endParaRPr lang="en-GB" sz="1050" dirty="0"/>
          </a:p>
        </p:txBody>
      </p:sp>
      <p:sp>
        <p:nvSpPr>
          <p:cNvPr id="6" name="Content Placeholder 2"/>
          <p:cNvSpPr txBox="1">
            <a:spLocks/>
          </p:cNvSpPr>
          <p:nvPr/>
        </p:nvSpPr>
        <p:spPr>
          <a:xfrm>
            <a:off x="761999" y="3962400"/>
            <a:ext cx="6934201" cy="165572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r>
              <a:rPr lang="en-US" dirty="0"/>
              <a:t>Something is symmetrical if the image is the balanced on either side of a central line. Symmetry in an image creates a sense of harmony and balance of proportion</a:t>
            </a:r>
            <a:r>
              <a:rPr lang="en-US" dirty="0" smtClean="0"/>
              <a:t>.</a:t>
            </a:r>
          </a:p>
          <a:p>
            <a:r>
              <a:rPr lang="en-US" dirty="0"/>
              <a:t>It creates a pleasing picture in a photograph, but sometimes the lack of balance can also suit a photographer’s purpose. This is called asymmetry.</a:t>
            </a:r>
          </a:p>
          <a:p>
            <a:pPr lvl="0"/>
            <a:endParaRPr lang="en-US" dirty="0"/>
          </a:p>
        </p:txBody>
      </p:sp>
      <p:sp>
        <p:nvSpPr>
          <p:cNvPr id="7" name="Rectangle 6"/>
          <p:cNvSpPr/>
          <p:nvPr/>
        </p:nvSpPr>
        <p:spPr>
          <a:xfrm>
            <a:off x="495300" y="3690702"/>
            <a:ext cx="7391400" cy="2329097"/>
          </a:xfrm>
          <a:prstGeom prst="rect">
            <a:avLst/>
          </a:prstGeom>
          <a:noFill/>
          <a:ln w="38100">
            <a:solidFill>
              <a:srgbClr val="D9F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8" name="Content Placeholder 2"/>
          <p:cNvSpPr txBox="1">
            <a:spLocks/>
          </p:cNvSpPr>
          <p:nvPr/>
        </p:nvSpPr>
        <p:spPr>
          <a:xfrm>
            <a:off x="800100" y="3395428"/>
            <a:ext cx="1714500" cy="461962"/>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2800" b="1" i="1" dirty="0">
                <a:solidFill>
                  <a:srgbClr val="1073B0"/>
                </a:solidFill>
              </a:rPr>
              <a:t>Symmetry</a:t>
            </a:r>
          </a:p>
          <a:p>
            <a:pPr marL="0" indent="0">
              <a:buFont typeface="Arial" panose="020B0604020202020204" pitchFamily="34" charset="0"/>
              <a:buNone/>
            </a:pPr>
            <a:endParaRPr lang="en-GB" sz="2800" b="1" i="1" dirty="0">
              <a:solidFill>
                <a:srgbClr val="1073B0"/>
              </a:solidFill>
            </a:endParaRPr>
          </a:p>
        </p:txBody>
      </p:sp>
      <p:pic>
        <p:nvPicPr>
          <p:cNvPr id="10" name="Picture 9"/>
          <p:cNvPicPr>
            <a:picLocks noChangeAspect="1"/>
          </p:cNvPicPr>
          <p:nvPr/>
        </p:nvPicPr>
        <p:blipFill>
          <a:blip r:embed="rId2"/>
          <a:stretch>
            <a:fillRect/>
          </a:stretch>
        </p:blipFill>
        <p:spPr>
          <a:xfrm>
            <a:off x="1022451" y="1566189"/>
            <a:ext cx="2771156" cy="1976876"/>
          </a:xfrm>
          <a:prstGeom prst="rect">
            <a:avLst/>
          </a:prstGeom>
        </p:spPr>
      </p:pic>
      <p:pic>
        <p:nvPicPr>
          <p:cNvPr id="9" name="Picture 8"/>
          <p:cNvPicPr>
            <a:picLocks noChangeAspect="1"/>
          </p:cNvPicPr>
          <p:nvPr/>
        </p:nvPicPr>
        <p:blipFill>
          <a:blip r:embed="rId3"/>
          <a:stretch>
            <a:fillRect/>
          </a:stretch>
        </p:blipFill>
        <p:spPr>
          <a:xfrm>
            <a:off x="3995566" y="1595846"/>
            <a:ext cx="2857500" cy="1975934"/>
          </a:xfrm>
          <a:prstGeom prst="rect">
            <a:avLst/>
          </a:prstGeom>
        </p:spPr>
      </p:pic>
    </p:spTree>
    <p:extLst>
      <p:ext uri="{BB962C8B-B14F-4D97-AF65-F5344CB8AC3E}">
        <p14:creationId xmlns:p14="http://schemas.microsoft.com/office/powerpoint/2010/main" val="129660029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zi - 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6336</TotalTime>
  <Words>1482</Words>
  <Application>Microsoft Office PowerPoint</Application>
  <PresentationFormat>On-screen Show (4:3)</PresentationFormat>
  <Paragraphs>156</Paragraphs>
  <Slides>36</Slides>
  <Notes>2</Notes>
  <HiddenSlides>0</HiddenSlides>
  <MMClips>1</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36</vt:i4>
      </vt:variant>
    </vt:vector>
  </HeadingPairs>
  <TitlesOfParts>
    <vt:vector size="41" baseType="lpstr">
      <vt:lpstr>Arial</vt:lpstr>
      <vt:lpstr>Calibri</vt:lpstr>
      <vt:lpstr>1_Office Theme</vt:lpstr>
      <vt:lpstr>2_Office Theme</vt:lpstr>
      <vt:lpstr>Prezi - 1</vt:lpstr>
      <vt:lpstr>English: First Additional Language</vt:lpstr>
      <vt:lpstr>Visual material </vt:lpstr>
      <vt:lpstr>Overview</vt:lpstr>
      <vt:lpstr>Visual material</vt:lpstr>
      <vt:lpstr>Visual material</vt:lpstr>
      <vt:lpstr>Visual material</vt:lpstr>
      <vt:lpstr>Learning activity 10.1</vt:lpstr>
      <vt:lpstr>Photographs</vt:lpstr>
      <vt:lpstr>More about reading photographs</vt:lpstr>
      <vt:lpstr>More about reading photographs</vt:lpstr>
      <vt:lpstr>More about reading photographs</vt:lpstr>
      <vt:lpstr>More about reading photographs</vt:lpstr>
      <vt:lpstr>More about reading photographs</vt:lpstr>
      <vt:lpstr>Learning activity 10.2</vt:lpstr>
      <vt:lpstr>Depth of field</vt:lpstr>
      <vt:lpstr>Depth of field</vt:lpstr>
      <vt:lpstr>Depth of field</vt:lpstr>
      <vt:lpstr>Depth of field</vt:lpstr>
      <vt:lpstr>Learning activity 10.3</vt:lpstr>
      <vt:lpstr>Caricatures </vt:lpstr>
      <vt:lpstr>Caricatures</vt:lpstr>
      <vt:lpstr>Learning activity 10.4</vt:lpstr>
      <vt:lpstr>Learning activity 10.5</vt:lpstr>
      <vt:lpstr>Learning activity 10.6</vt:lpstr>
      <vt:lpstr>Infographics</vt:lpstr>
      <vt:lpstr>Learning activity 10.7</vt:lpstr>
      <vt:lpstr>Learning activity 10.8</vt:lpstr>
      <vt:lpstr>PowerPoint Presentation</vt:lpstr>
      <vt:lpstr>PowerPoint Presentation</vt:lpstr>
      <vt:lpstr>PowerPoint Presentation</vt:lpstr>
      <vt:lpstr>More about cartoons and comic strips</vt:lpstr>
      <vt:lpstr>Learning activity 10.9</vt:lpstr>
      <vt:lpstr>VIDEO: Visual material</vt:lpstr>
      <vt:lpstr>Summary of Module 10</vt:lpstr>
      <vt:lpstr>Formative assessment</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Communication</dc:title>
  <dc:creator>Sharon Quinn</dc:creator>
  <cp:lastModifiedBy>Tease, Itumeleng, Springer</cp:lastModifiedBy>
  <cp:revision>577</cp:revision>
  <dcterms:created xsi:type="dcterms:W3CDTF">2017-05-30T11:35:06Z</dcterms:created>
  <dcterms:modified xsi:type="dcterms:W3CDTF">2017-12-21T16:49:29Z</dcterms:modified>
</cp:coreProperties>
</file>