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ags/tag11.xml" ContentType="application/vnd.openxmlformats-officedocument.presentationml.tags+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5" r:id="rId1"/>
    <p:sldMasterId id="2147483763" r:id="rId2"/>
    <p:sldMasterId id="2147483742" r:id="rId3"/>
  </p:sldMasterIdLst>
  <p:notesMasterIdLst>
    <p:notesMasterId r:id="rId35"/>
  </p:notesMasterIdLst>
  <p:sldIdLst>
    <p:sldId id="289" r:id="rId4"/>
    <p:sldId id="290" r:id="rId5"/>
    <p:sldId id="321" r:id="rId6"/>
    <p:sldId id="315" r:id="rId7"/>
    <p:sldId id="357" r:id="rId8"/>
    <p:sldId id="320" r:id="rId9"/>
    <p:sldId id="322" r:id="rId10"/>
    <p:sldId id="323" r:id="rId11"/>
    <p:sldId id="324" r:id="rId12"/>
    <p:sldId id="325" r:id="rId13"/>
    <p:sldId id="327" r:id="rId14"/>
    <p:sldId id="360" r:id="rId15"/>
    <p:sldId id="361" r:id="rId16"/>
    <p:sldId id="362" r:id="rId17"/>
    <p:sldId id="363" r:id="rId18"/>
    <p:sldId id="364" r:id="rId19"/>
    <p:sldId id="365" r:id="rId20"/>
    <p:sldId id="366" r:id="rId21"/>
    <p:sldId id="367" r:id="rId22"/>
    <p:sldId id="368" r:id="rId23"/>
    <p:sldId id="369" r:id="rId24"/>
    <p:sldId id="344" r:id="rId25"/>
    <p:sldId id="351" r:id="rId26"/>
    <p:sldId id="358" r:id="rId27"/>
    <p:sldId id="350" r:id="rId28"/>
    <p:sldId id="355" r:id="rId29"/>
    <p:sldId id="359" r:id="rId30"/>
    <p:sldId id="348" r:id="rId31"/>
    <p:sldId id="347" r:id="rId32"/>
    <p:sldId id="346" r:id="rId33"/>
    <p:sldId id="370"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04" userDrawn="1">
          <p15:clr>
            <a:srgbClr val="A4A3A4"/>
          </p15:clr>
        </p15:guide>
        <p15:guide id="2" pos="268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FAFA"/>
    <a:srgbClr val="FBFBFB"/>
    <a:srgbClr val="EDF2CC"/>
    <a:srgbClr val="E6F58B"/>
    <a:srgbClr val="D9F04E"/>
    <a:srgbClr val="7EB0DE"/>
    <a:srgbClr val="5B9BD5"/>
    <a:srgbClr val="1073B0"/>
    <a:srgbClr val="A5CC3C"/>
    <a:srgbClr val="D5E1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018" autoAdjust="0"/>
    <p:restoredTop sz="94660"/>
  </p:normalViewPr>
  <p:slideViewPr>
    <p:cSldViewPr>
      <p:cViewPr varScale="1">
        <p:scale>
          <a:sx n="74" d="100"/>
          <a:sy n="74" d="100"/>
        </p:scale>
        <p:origin x="1410" y="54"/>
      </p:cViewPr>
      <p:guideLst>
        <p:guide orient="horz" pos="2304"/>
        <p:guide pos="2688"/>
      </p:guideLst>
    </p:cSldViewPr>
  </p:slideViewPr>
  <p:notesTextViewPr>
    <p:cViewPr>
      <p:scale>
        <a:sx n="3" d="2"/>
        <a:sy n="3" d="2"/>
      </p:scale>
      <p:origin x="0" y="0"/>
    </p:cViewPr>
  </p:notesTextViewPr>
  <p:notesViewPr>
    <p:cSldViewPr>
      <p:cViewPr varScale="1">
        <p:scale>
          <a:sx n="86" d="100"/>
          <a:sy n="86" d="100"/>
        </p:scale>
        <p:origin x="3786"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ACE277-42B2-48C0-9E34-E54B3B41733D}"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en-US"/>
        </a:p>
      </dgm:t>
    </dgm:pt>
    <dgm:pt modelId="{6080509F-6872-4B46-B6C6-7906E92A5168}">
      <dgm:prSet phldrT="[Text]" custT="1"/>
      <dgm:spPr>
        <a:solidFill>
          <a:srgbClr val="7BD0C3"/>
        </a:solidFill>
      </dgm:spPr>
      <dgm:t>
        <a:bodyPr/>
        <a:lstStyle/>
        <a:p>
          <a:pPr rtl="0"/>
          <a:r>
            <a:rPr lang="en-ZA" sz="1800" b="1" dirty="0" smtClean="0"/>
            <a:t>Reading and viewing process</a:t>
          </a:r>
          <a:endParaRPr lang="en-US" sz="1800" b="1" dirty="0"/>
        </a:p>
      </dgm:t>
    </dgm:pt>
    <dgm:pt modelId="{8C8C7A80-0641-488C-BA28-2758A65E14A5}" type="parTrans" cxnId="{5225913B-03FF-44F1-A1B4-3A702ED74F93}">
      <dgm:prSet/>
      <dgm:spPr/>
      <dgm:t>
        <a:bodyPr/>
        <a:lstStyle/>
        <a:p>
          <a:endParaRPr lang="en-US"/>
        </a:p>
      </dgm:t>
    </dgm:pt>
    <dgm:pt modelId="{9C7CA6B3-7DCF-4858-AAAF-ADA648A07177}" type="sibTrans" cxnId="{5225913B-03FF-44F1-A1B4-3A702ED74F93}">
      <dgm:prSet/>
      <dgm:spPr/>
      <dgm:t>
        <a:bodyPr/>
        <a:lstStyle/>
        <a:p>
          <a:endParaRPr lang="en-US"/>
        </a:p>
      </dgm:t>
    </dgm:pt>
    <dgm:pt modelId="{709E05FC-35BF-4D56-AA37-A821BE5DCCA6}">
      <dgm:prSet phldrT="[Text]" custT="1"/>
      <dgm:spPr>
        <a:solidFill>
          <a:srgbClr val="5B9BD5"/>
        </a:solidFill>
      </dgm:spPr>
      <dgm:t>
        <a:bodyPr/>
        <a:lstStyle/>
        <a:p>
          <a:pPr rtl="0"/>
          <a:r>
            <a:rPr lang="en-ZA" sz="1600" b="0" dirty="0" smtClean="0"/>
            <a:t>Figures of speech</a:t>
          </a:r>
          <a:endParaRPr lang="en-US" sz="1600" b="0" dirty="0"/>
        </a:p>
      </dgm:t>
    </dgm:pt>
    <dgm:pt modelId="{F0844E63-7196-4237-9B30-CCAE02340CC7}" type="parTrans" cxnId="{B06A24A5-2A1B-4490-941E-6511EA637D8A}">
      <dgm:prSet/>
      <dgm:spPr/>
      <dgm:t>
        <a:bodyPr/>
        <a:lstStyle/>
        <a:p>
          <a:endParaRPr lang="en-US"/>
        </a:p>
      </dgm:t>
    </dgm:pt>
    <dgm:pt modelId="{EB954F5D-38B3-4785-9A8D-231E3216251E}" type="sibTrans" cxnId="{B06A24A5-2A1B-4490-941E-6511EA637D8A}">
      <dgm:prSet/>
      <dgm:spPr/>
      <dgm:t>
        <a:bodyPr/>
        <a:lstStyle/>
        <a:p>
          <a:endParaRPr lang="en-US"/>
        </a:p>
      </dgm:t>
    </dgm:pt>
    <dgm:pt modelId="{8F3C59C8-FA15-4F52-9D68-9CED51A0908F}">
      <dgm:prSet phldrT="[Text]" custT="1"/>
      <dgm:spPr>
        <a:solidFill>
          <a:srgbClr val="B697C7"/>
        </a:solidFill>
      </dgm:spPr>
      <dgm:t>
        <a:bodyPr/>
        <a:lstStyle/>
        <a:p>
          <a:pPr rtl="0"/>
          <a:r>
            <a:rPr lang="en-ZA" sz="1600" b="0" dirty="0" smtClean="0"/>
            <a:t>Reading visual material</a:t>
          </a:r>
          <a:endParaRPr lang="en-US" sz="1600" b="0" dirty="0"/>
        </a:p>
      </dgm:t>
    </dgm:pt>
    <dgm:pt modelId="{6F7E65D0-6187-49F9-B219-242E4158C2C9}" type="parTrans" cxnId="{579A6A29-D1DC-4BF8-9173-02651914B867}">
      <dgm:prSet/>
      <dgm:spPr/>
      <dgm:t>
        <a:bodyPr/>
        <a:lstStyle/>
        <a:p>
          <a:endParaRPr lang="en-US"/>
        </a:p>
      </dgm:t>
    </dgm:pt>
    <dgm:pt modelId="{93B7A2CE-DF8F-4BC0-8515-189C70F1D52F}" type="sibTrans" cxnId="{579A6A29-D1DC-4BF8-9173-02651914B867}">
      <dgm:prSet/>
      <dgm:spPr/>
      <dgm:t>
        <a:bodyPr/>
        <a:lstStyle/>
        <a:p>
          <a:endParaRPr lang="en-US"/>
        </a:p>
      </dgm:t>
    </dgm:pt>
    <dgm:pt modelId="{E09A4C9F-0B7D-46C4-BAD6-4BD30E2F7549}">
      <dgm:prSet phldrT="[Text]" custT="1"/>
      <dgm:spPr>
        <a:solidFill>
          <a:srgbClr val="5B9BD5"/>
        </a:solidFill>
      </dgm:spPr>
      <dgm:t>
        <a:bodyPr/>
        <a:lstStyle/>
        <a:p>
          <a:pPr rtl="0"/>
          <a:r>
            <a:rPr lang="en-ZA" sz="1600" b="0" dirty="0" smtClean="0"/>
            <a:t>Reading multimodal texts</a:t>
          </a:r>
          <a:endParaRPr lang="en-US" sz="1600" b="0" dirty="0"/>
        </a:p>
      </dgm:t>
    </dgm:pt>
    <dgm:pt modelId="{B7398AF7-8360-4EED-9962-20BEAD03BC7C}" type="parTrans" cxnId="{59BF6A27-D73A-4AD2-BBD2-B23E7D0D17EE}">
      <dgm:prSet/>
      <dgm:spPr/>
      <dgm:t>
        <a:bodyPr/>
        <a:lstStyle/>
        <a:p>
          <a:endParaRPr lang="en-US"/>
        </a:p>
      </dgm:t>
    </dgm:pt>
    <dgm:pt modelId="{28EC6A63-BE6C-41F4-AE5E-9FBF8C25E5C8}" type="sibTrans" cxnId="{59BF6A27-D73A-4AD2-BBD2-B23E7D0D17EE}">
      <dgm:prSet/>
      <dgm:spPr/>
      <dgm:t>
        <a:bodyPr/>
        <a:lstStyle/>
        <a:p>
          <a:endParaRPr lang="en-US"/>
        </a:p>
      </dgm:t>
    </dgm:pt>
    <dgm:pt modelId="{80B53E04-2103-4D76-B715-DD92F345B3F7}">
      <dgm:prSet phldrT="[Text]" custT="1"/>
      <dgm:spPr>
        <a:solidFill>
          <a:srgbClr val="B697C7"/>
        </a:solidFill>
      </dgm:spPr>
      <dgm:t>
        <a:bodyPr/>
        <a:lstStyle/>
        <a:p>
          <a:pPr rtl="0"/>
          <a:r>
            <a:rPr lang="en-ZA" sz="1600" b="0" dirty="0" smtClean="0"/>
            <a:t>Reading pamphlets</a:t>
          </a:r>
          <a:endParaRPr lang="en-US" sz="1600" b="0" dirty="0"/>
        </a:p>
      </dgm:t>
    </dgm:pt>
    <dgm:pt modelId="{7A714719-F9D0-4EFF-A822-D97007AAEECE}" type="parTrans" cxnId="{2CFB951E-93C2-4E59-8D76-6B983230BA74}">
      <dgm:prSet/>
      <dgm:spPr/>
      <dgm:t>
        <a:bodyPr/>
        <a:lstStyle/>
        <a:p>
          <a:endParaRPr lang="en-US"/>
        </a:p>
      </dgm:t>
    </dgm:pt>
    <dgm:pt modelId="{D509B3A0-15DB-4373-AA96-95EA17FFE0E6}" type="sibTrans" cxnId="{2CFB951E-93C2-4E59-8D76-6B983230BA74}">
      <dgm:prSet/>
      <dgm:spPr/>
      <dgm:t>
        <a:bodyPr/>
        <a:lstStyle/>
        <a:p>
          <a:endParaRPr lang="en-US"/>
        </a:p>
      </dgm:t>
    </dgm:pt>
    <dgm:pt modelId="{20BBFF37-D9E9-4FD4-B8A3-8D31146A9AED}">
      <dgm:prSet phldrT="[Text]" custT="1"/>
      <dgm:spPr>
        <a:solidFill>
          <a:srgbClr val="B697C7"/>
        </a:solidFill>
      </dgm:spPr>
      <dgm:t>
        <a:bodyPr/>
        <a:lstStyle/>
        <a:p>
          <a:pPr rtl="0"/>
          <a:r>
            <a:rPr lang="en-ZA" sz="1600" b="0" dirty="0" smtClean="0"/>
            <a:t>Reading brochures</a:t>
          </a:r>
          <a:endParaRPr lang="en-US" sz="1600" b="0" dirty="0"/>
        </a:p>
      </dgm:t>
    </dgm:pt>
    <dgm:pt modelId="{2ECDBC46-9F51-4E00-9569-A1B60A13B7F3}" type="parTrans" cxnId="{0183F035-34A5-4624-9FFD-1EBBC372B50F}">
      <dgm:prSet/>
      <dgm:spPr/>
      <dgm:t>
        <a:bodyPr/>
        <a:lstStyle/>
        <a:p>
          <a:endParaRPr lang="en-US"/>
        </a:p>
      </dgm:t>
    </dgm:pt>
    <dgm:pt modelId="{018A9210-41D9-4F65-AA46-5747C4E31372}" type="sibTrans" cxnId="{0183F035-34A5-4624-9FFD-1EBBC372B50F}">
      <dgm:prSet/>
      <dgm:spPr/>
      <dgm:t>
        <a:bodyPr/>
        <a:lstStyle/>
        <a:p>
          <a:endParaRPr lang="en-US"/>
        </a:p>
      </dgm:t>
    </dgm:pt>
    <dgm:pt modelId="{210CA352-6AAD-4008-B2FE-D6A54716ACFE}">
      <dgm:prSet phldrT="[Text]" custT="1"/>
      <dgm:spPr>
        <a:solidFill>
          <a:srgbClr val="5B9BD5"/>
        </a:solidFill>
      </dgm:spPr>
      <dgm:t>
        <a:bodyPr/>
        <a:lstStyle/>
        <a:p>
          <a:pPr rtl="0"/>
          <a:r>
            <a:rPr lang="en-ZA" sz="1600" b="0" dirty="0" smtClean="0"/>
            <a:t>Reading flyers</a:t>
          </a:r>
          <a:endParaRPr lang="en-US" sz="1600" b="0" dirty="0"/>
        </a:p>
      </dgm:t>
    </dgm:pt>
    <dgm:pt modelId="{112AD0A8-ED5D-4454-AE70-2F4D458D8526}" type="parTrans" cxnId="{D4479445-CD2B-4F8B-8B9A-B3D7869F4D62}">
      <dgm:prSet/>
      <dgm:spPr/>
      <dgm:t>
        <a:bodyPr/>
        <a:lstStyle/>
        <a:p>
          <a:endParaRPr lang="en-US"/>
        </a:p>
      </dgm:t>
    </dgm:pt>
    <dgm:pt modelId="{899DAC5A-6B49-4A26-BAFB-0AB321736894}" type="sibTrans" cxnId="{D4479445-CD2B-4F8B-8B9A-B3D7869F4D62}">
      <dgm:prSet/>
      <dgm:spPr/>
      <dgm:t>
        <a:bodyPr/>
        <a:lstStyle/>
        <a:p>
          <a:endParaRPr lang="en-US"/>
        </a:p>
      </dgm:t>
    </dgm:pt>
    <dgm:pt modelId="{6ED9B553-EC79-4E94-90D8-C4EAD7B71108}">
      <dgm:prSet phldrT="[Text]" custT="1"/>
      <dgm:spPr>
        <a:solidFill>
          <a:srgbClr val="B697C7"/>
        </a:solidFill>
      </dgm:spPr>
      <dgm:t>
        <a:bodyPr/>
        <a:lstStyle/>
        <a:p>
          <a:pPr rtl="0"/>
          <a:r>
            <a:rPr lang="en-ZA" sz="1600" b="0" smtClean="0"/>
            <a:t>Poetic devices</a:t>
          </a:r>
          <a:endParaRPr lang="en-US" sz="1600" b="0" dirty="0"/>
        </a:p>
      </dgm:t>
    </dgm:pt>
    <dgm:pt modelId="{5717D418-A4EB-4405-869F-3C56C3558A7E}" type="parTrans" cxnId="{D3254019-FB64-4392-9D3E-7F3F76AABE09}">
      <dgm:prSet/>
      <dgm:spPr/>
      <dgm:t>
        <a:bodyPr/>
        <a:lstStyle/>
        <a:p>
          <a:endParaRPr lang="en-US"/>
        </a:p>
      </dgm:t>
    </dgm:pt>
    <dgm:pt modelId="{525BA470-C5D9-4EE2-9FFF-4A7B5207A88F}" type="sibTrans" cxnId="{D3254019-FB64-4392-9D3E-7F3F76AABE09}">
      <dgm:prSet/>
      <dgm:spPr/>
      <dgm:t>
        <a:bodyPr/>
        <a:lstStyle/>
        <a:p>
          <a:endParaRPr lang="en-US"/>
        </a:p>
      </dgm:t>
    </dgm:pt>
    <dgm:pt modelId="{6D078CF2-12B7-44C3-9222-3B11DE7D68F0}" type="pres">
      <dgm:prSet presAssocID="{01ACE277-42B2-48C0-9E34-E54B3B41733D}" presName="composite" presStyleCnt="0">
        <dgm:presLayoutVars>
          <dgm:chMax val="1"/>
          <dgm:dir/>
          <dgm:resizeHandles val="exact"/>
        </dgm:presLayoutVars>
      </dgm:prSet>
      <dgm:spPr/>
      <dgm:t>
        <a:bodyPr/>
        <a:lstStyle/>
        <a:p>
          <a:endParaRPr lang="en-GB"/>
        </a:p>
      </dgm:t>
    </dgm:pt>
    <dgm:pt modelId="{EBD68509-AE82-4158-855D-1C00CF75542C}" type="pres">
      <dgm:prSet presAssocID="{01ACE277-42B2-48C0-9E34-E54B3B41733D}" presName="radial" presStyleCnt="0">
        <dgm:presLayoutVars>
          <dgm:animLvl val="ctr"/>
        </dgm:presLayoutVars>
      </dgm:prSet>
      <dgm:spPr/>
    </dgm:pt>
    <dgm:pt modelId="{882DA177-C239-42F9-B6AD-931269014CB6}" type="pres">
      <dgm:prSet presAssocID="{6080509F-6872-4B46-B6C6-7906E92A5168}" presName="centerShape" presStyleLbl="vennNode1" presStyleIdx="0" presStyleCnt="8" custScaleX="68302" custScaleY="68302"/>
      <dgm:spPr/>
      <dgm:t>
        <a:bodyPr/>
        <a:lstStyle/>
        <a:p>
          <a:endParaRPr lang="en-US"/>
        </a:p>
      </dgm:t>
    </dgm:pt>
    <dgm:pt modelId="{94DA42B9-37BB-4C6D-B8CD-95D0DD1527FA}" type="pres">
      <dgm:prSet presAssocID="{709E05FC-35BF-4D56-AA37-A821BE5DCCA6}" presName="node" presStyleLbl="vennNode1" presStyleIdx="1" presStyleCnt="8" custScaleX="110000" custScaleY="110000" custRadScaleRad="104157">
        <dgm:presLayoutVars>
          <dgm:bulletEnabled val="1"/>
        </dgm:presLayoutVars>
      </dgm:prSet>
      <dgm:spPr/>
      <dgm:t>
        <a:bodyPr/>
        <a:lstStyle/>
        <a:p>
          <a:endParaRPr lang="en-US"/>
        </a:p>
      </dgm:t>
    </dgm:pt>
    <dgm:pt modelId="{6FE14386-62BE-4143-B81E-908226BE8BFB}" type="pres">
      <dgm:prSet presAssocID="{8F3C59C8-FA15-4F52-9D68-9CED51A0908F}" presName="node" presStyleLbl="vennNode1" presStyleIdx="2" presStyleCnt="8" custScaleX="110000" custScaleY="110000" custRadScaleRad="123561" custRadScaleInc="12082">
        <dgm:presLayoutVars>
          <dgm:bulletEnabled val="1"/>
        </dgm:presLayoutVars>
      </dgm:prSet>
      <dgm:spPr/>
      <dgm:t>
        <a:bodyPr/>
        <a:lstStyle/>
        <a:p>
          <a:endParaRPr lang="en-US"/>
        </a:p>
      </dgm:t>
    </dgm:pt>
    <dgm:pt modelId="{FF17E102-EE71-47ED-988A-F8A78316B106}" type="pres">
      <dgm:prSet presAssocID="{E09A4C9F-0B7D-46C4-BAD6-4BD30E2F7549}" presName="node" presStyleLbl="vennNode1" presStyleIdx="3" presStyleCnt="8" custScaleX="110000" custScaleY="110000" custRadScaleRad="116242" custRadScaleInc="-3540">
        <dgm:presLayoutVars>
          <dgm:bulletEnabled val="1"/>
        </dgm:presLayoutVars>
      </dgm:prSet>
      <dgm:spPr/>
      <dgm:t>
        <a:bodyPr/>
        <a:lstStyle/>
        <a:p>
          <a:endParaRPr lang="en-US"/>
        </a:p>
      </dgm:t>
    </dgm:pt>
    <dgm:pt modelId="{D4FED414-6090-4090-804F-DC6D8F4C7474}" type="pres">
      <dgm:prSet presAssocID="{80B53E04-2103-4D76-B715-DD92F345B3F7}" presName="node" presStyleLbl="vennNode1" presStyleIdx="4" presStyleCnt="8" custScaleX="110000" custScaleY="110000" custRadScaleRad="106727" custRadScaleInc="-7920">
        <dgm:presLayoutVars>
          <dgm:bulletEnabled val="1"/>
        </dgm:presLayoutVars>
      </dgm:prSet>
      <dgm:spPr/>
      <dgm:t>
        <a:bodyPr/>
        <a:lstStyle/>
        <a:p>
          <a:endParaRPr lang="en-US"/>
        </a:p>
      </dgm:t>
    </dgm:pt>
    <dgm:pt modelId="{CB1A24D8-2095-4B15-98C8-B79ECBEA965B}" type="pres">
      <dgm:prSet presAssocID="{20BBFF37-D9E9-4FD4-B8A3-8D31146A9AED}" presName="node" presStyleLbl="vennNode1" presStyleIdx="5" presStyleCnt="8" custScaleX="110000" custScaleY="110000" custRadScaleRad="104540" custRadScaleInc="9258">
        <dgm:presLayoutVars>
          <dgm:bulletEnabled val="1"/>
        </dgm:presLayoutVars>
      </dgm:prSet>
      <dgm:spPr/>
      <dgm:t>
        <a:bodyPr/>
        <a:lstStyle/>
        <a:p>
          <a:endParaRPr lang="en-US"/>
        </a:p>
      </dgm:t>
    </dgm:pt>
    <dgm:pt modelId="{7D46D9BF-E847-4892-B322-A87F9BF5F431}" type="pres">
      <dgm:prSet presAssocID="{210CA352-6AAD-4008-B2FE-D6A54716ACFE}" presName="node" presStyleLbl="vennNode1" presStyleIdx="6" presStyleCnt="8" custScaleX="110000" custScaleY="110000" custRadScaleRad="116242" custRadScaleInc="3541">
        <dgm:presLayoutVars>
          <dgm:bulletEnabled val="1"/>
        </dgm:presLayoutVars>
      </dgm:prSet>
      <dgm:spPr/>
      <dgm:t>
        <a:bodyPr/>
        <a:lstStyle/>
        <a:p>
          <a:endParaRPr lang="en-US"/>
        </a:p>
      </dgm:t>
    </dgm:pt>
    <dgm:pt modelId="{AAC3775E-8613-4E70-8652-3884782ACDF8}" type="pres">
      <dgm:prSet presAssocID="{6ED9B553-EC79-4E94-90D8-C4EAD7B71108}" presName="node" presStyleLbl="vennNode1" presStyleIdx="7" presStyleCnt="8" custScaleX="110000" custScaleY="110000" custRadScaleRad="122634" custRadScaleInc="-11547">
        <dgm:presLayoutVars>
          <dgm:bulletEnabled val="1"/>
        </dgm:presLayoutVars>
      </dgm:prSet>
      <dgm:spPr/>
      <dgm:t>
        <a:bodyPr/>
        <a:lstStyle/>
        <a:p>
          <a:endParaRPr lang="en-US"/>
        </a:p>
      </dgm:t>
    </dgm:pt>
  </dgm:ptLst>
  <dgm:cxnLst>
    <dgm:cxn modelId="{0183F035-34A5-4624-9FFD-1EBBC372B50F}" srcId="{6080509F-6872-4B46-B6C6-7906E92A5168}" destId="{20BBFF37-D9E9-4FD4-B8A3-8D31146A9AED}" srcOrd="4" destOrd="0" parTransId="{2ECDBC46-9F51-4E00-9569-A1B60A13B7F3}" sibTransId="{018A9210-41D9-4F65-AA46-5747C4E31372}"/>
    <dgm:cxn modelId="{BCE5442B-2733-4A63-945B-D723CC68E612}" type="presOf" srcId="{80B53E04-2103-4D76-B715-DD92F345B3F7}" destId="{D4FED414-6090-4090-804F-DC6D8F4C7474}" srcOrd="0" destOrd="0" presId="urn:microsoft.com/office/officeart/2005/8/layout/radial3"/>
    <dgm:cxn modelId="{579A6A29-D1DC-4BF8-9173-02651914B867}" srcId="{6080509F-6872-4B46-B6C6-7906E92A5168}" destId="{8F3C59C8-FA15-4F52-9D68-9CED51A0908F}" srcOrd="1" destOrd="0" parTransId="{6F7E65D0-6187-49F9-B219-242E4158C2C9}" sibTransId="{93B7A2CE-DF8F-4BC0-8515-189C70F1D52F}"/>
    <dgm:cxn modelId="{59BF6A27-D73A-4AD2-BBD2-B23E7D0D17EE}" srcId="{6080509F-6872-4B46-B6C6-7906E92A5168}" destId="{E09A4C9F-0B7D-46C4-BAD6-4BD30E2F7549}" srcOrd="2" destOrd="0" parTransId="{B7398AF7-8360-4EED-9962-20BEAD03BC7C}" sibTransId="{28EC6A63-BE6C-41F4-AE5E-9FBF8C25E5C8}"/>
    <dgm:cxn modelId="{B06A24A5-2A1B-4490-941E-6511EA637D8A}" srcId="{6080509F-6872-4B46-B6C6-7906E92A5168}" destId="{709E05FC-35BF-4D56-AA37-A821BE5DCCA6}" srcOrd="0" destOrd="0" parTransId="{F0844E63-7196-4237-9B30-CCAE02340CC7}" sibTransId="{EB954F5D-38B3-4785-9A8D-231E3216251E}"/>
    <dgm:cxn modelId="{0077A985-91A6-48C1-853E-CF90171EB663}" type="presOf" srcId="{6080509F-6872-4B46-B6C6-7906E92A5168}" destId="{882DA177-C239-42F9-B6AD-931269014CB6}" srcOrd="0" destOrd="0" presId="urn:microsoft.com/office/officeart/2005/8/layout/radial3"/>
    <dgm:cxn modelId="{5EEECCB4-0554-47F6-925E-EC45637CB3DF}" type="presOf" srcId="{709E05FC-35BF-4D56-AA37-A821BE5DCCA6}" destId="{94DA42B9-37BB-4C6D-B8CD-95D0DD1527FA}" srcOrd="0" destOrd="0" presId="urn:microsoft.com/office/officeart/2005/8/layout/radial3"/>
    <dgm:cxn modelId="{E4747B20-2CD4-4C2E-88A1-59F7532A3736}" type="presOf" srcId="{01ACE277-42B2-48C0-9E34-E54B3B41733D}" destId="{6D078CF2-12B7-44C3-9222-3B11DE7D68F0}" srcOrd="0" destOrd="0" presId="urn:microsoft.com/office/officeart/2005/8/layout/radial3"/>
    <dgm:cxn modelId="{4B92E3EA-F5FA-4607-B26B-00318C7E20DD}" type="presOf" srcId="{6ED9B553-EC79-4E94-90D8-C4EAD7B71108}" destId="{AAC3775E-8613-4E70-8652-3884782ACDF8}" srcOrd="0" destOrd="0" presId="urn:microsoft.com/office/officeart/2005/8/layout/radial3"/>
    <dgm:cxn modelId="{8CFDCCC7-293D-45F1-8212-D2BB0386C811}" type="presOf" srcId="{210CA352-6AAD-4008-B2FE-D6A54716ACFE}" destId="{7D46D9BF-E847-4892-B322-A87F9BF5F431}" srcOrd="0" destOrd="0" presId="urn:microsoft.com/office/officeart/2005/8/layout/radial3"/>
    <dgm:cxn modelId="{802A2CC7-6B75-4DE9-9D3A-47DB16A0CED3}" type="presOf" srcId="{E09A4C9F-0B7D-46C4-BAD6-4BD30E2F7549}" destId="{FF17E102-EE71-47ED-988A-F8A78316B106}" srcOrd="0" destOrd="0" presId="urn:microsoft.com/office/officeart/2005/8/layout/radial3"/>
    <dgm:cxn modelId="{346471BA-AF5F-428E-B966-D08A7791CE3D}" type="presOf" srcId="{20BBFF37-D9E9-4FD4-B8A3-8D31146A9AED}" destId="{CB1A24D8-2095-4B15-98C8-B79ECBEA965B}" srcOrd="0" destOrd="0" presId="urn:microsoft.com/office/officeart/2005/8/layout/radial3"/>
    <dgm:cxn modelId="{D3254019-FB64-4392-9D3E-7F3F76AABE09}" srcId="{6080509F-6872-4B46-B6C6-7906E92A5168}" destId="{6ED9B553-EC79-4E94-90D8-C4EAD7B71108}" srcOrd="6" destOrd="0" parTransId="{5717D418-A4EB-4405-869F-3C56C3558A7E}" sibTransId="{525BA470-C5D9-4EE2-9FFF-4A7B5207A88F}"/>
    <dgm:cxn modelId="{5225913B-03FF-44F1-A1B4-3A702ED74F93}" srcId="{01ACE277-42B2-48C0-9E34-E54B3B41733D}" destId="{6080509F-6872-4B46-B6C6-7906E92A5168}" srcOrd="0" destOrd="0" parTransId="{8C8C7A80-0641-488C-BA28-2758A65E14A5}" sibTransId="{9C7CA6B3-7DCF-4858-AAAF-ADA648A07177}"/>
    <dgm:cxn modelId="{2B5F8A68-C17C-49A0-9310-FA00D88FA8D9}" type="presOf" srcId="{8F3C59C8-FA15-4F52-9D68-9CED51A0908F}" destId="{6FE14386-62BE-4143-B81E-908226BE8BFB}" srcOrd="0" destOrd="0" presId="urn:microsoft.com/office/officeart/2005/8/layout/radial3"/>
    <dgm:cxn modelId="{D4479445-CD2B-4F8B-8B9A-B3D7869F4D62}" srcId="{6080509F-6872-4B46-B6C6-7906E92A5168}" destId="{210CA352-6AAD-4008-B2FE-D6A54716ACFE}" srcOrd="5" destOrd="0" parTransId="{112AD0A8-ED5D-4454-AE70-2F4D458D8526}" sibTransId="{899DAC5A-6B49-4A26-BAFB-0AB321736894}"/>
    <dgm:cxn modelId="{2CFB951E-93C2-4E59-8D76-6B983230BA74}" srcId="{6080509F-6872-4B46-B6C6-7906E92A5168}" destId="{80B53E04-2103-4D76-B715-DD92F345B3F7}" srcOrd="3" destOrd="0" parTransId="{7A714719-F9D0-4EFF-A822-D97007AAEECE}" sibTransId="{D509B3A0-15DB-4373-AA96-95EA17FFE0E6}"/>
    <dgm:cxn modelId="{CC207ADD-6DA3-49E7-8374-937046A5C7B6}" type="presParOf" srcId="{6D078CF2-12B7-44C3-9222-3B11DE7D68F0}" destId="{EBD68509-AE82-4158-855D-1C00CF75542C}" srcOrd="0" destOrd="0" presId="urn:microsoft.com/office/officeart/2005/8/layout/radial3"/>
    <dgm:cxn modelId="{F8D1DCDB-B821-417E-B4B5-9591727475FC}" type="presParOf" srcId="{EBD68509-AE82-4158-855D-1C00CF75542C}" destId="{882DA177-C239-42F9-B6AD-931269014CB6}" srcOrd="0" destOrd="0" presId="urn:microsoft.com/office/officeart/2005/8/layout/radial3"/>
    <dgm:cxn modelId="{76BFBCA4-AF44-483A-BFE1-E4560130EE6B}" type="presParOf" srcId="{EBD68509-AE82-4158-855D-1C00CF75542C}" destId="{94DA42B9-37BB-4C6D-B8CD-95D0DD1527FA}" srcOrd="1" destOrd="0" presId="urn:microsoft.com/office/officeart/2005/8/layout/radial3"/>
    <dgm:cxn modelId="{1697A256-48B2-4E29-B11F-251990AE3C72}" type="presParOf" srcId="{EBD68509-AE82-4158-855D-1C00CF75542C}" destId="{6FE14386-62BE-4143-B81E-908226BE8BFB}" srcOrd="2" destOrd="0" presId="urn:microsoft.com/office/officeart/2005/8/layout/radial3"/>
    <dgm:cxn modelId="{1C2D1855-3D9F-49E8-A094-82D4D07AFE75}" type="presParOf" srcId="{EBD68509-AE82-4158-855D-1C00CF75542C}" destId="{FF17E102-EE71-47ED-988A-F8A78316B106}" srcOrd="3" destOrd="0" presId="urn:microsoft.com/office/officeart/2005/8/layout/radial3"/>
    <dgm:cxn modelId="{D648CD08-D72F-4985-AF45-0E827F6AE1C8}" type="presParOf" srcId="{EBD68509-AE82-4158-855D-1C00CF75542C}" destId="{D4FED414-6090-4090-804F-DC6D8F4C7474}" srcOrd="4" destOrd="0" presId="urn:microsoft.com/office/officeart/2005/8/layout/radial3"/>
    <dgm:cxn modelId="{D92F65E8-F645-4996-81B9-C3411BD411C8}" type="presParOf" srcId="{EBD68509-AE82-4158-855D-1C00CF75542C}" destId="{CB1A24D8-2095-4B15-98C8-B79ECBEA965B}" srcOrd="5" destOrd="0" presId="urn:microsoft.com/office/officeart/2005/8/layout/radial3"/>
    <dgm:cxn modelId="{C9BEF942-C2A9-463F-8144-3CB31AE4216E}" type="presParOf" srcId="{EBD68509-AE82-4158-855D-1C00CF75542C}" destId="{7D46D9BF-E847-4892-B322-A87F9BF5F431}" srcOrd="6" destOrd="0" presId="urn:microsoft.com/office/officeart/2005/8/layout/radial3"/>
    <dgm:cxn modelId="{9106ADED-BA2B-411B-8BE9-A084D7687D55}" type="presParOf" srcId="{EBD68509-AE82-4158-855D-1C00CF75542C}" destId="{AAC3775E-8613-4E70-8652-3884782ACDF8}" srcOrd="7"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F79B899-2475-4158-BCC4-B638F97B8CCC}" type="doc">
      <dgm:prSet loTypeId="urn:microsoft.com/office/officeart/2005/8/layout/radial1" loCatId="relationship" qsTypeId="urn:microsoft.com/office/officeart/2005/8/quickstyle/simple1" qsCatId="simple" csTypeId="urn:microsoft.com/office/officeart/2005/8/colors/colorful1" csCatId="colorful" phldr="1"/>
      <dgm:spPr/>
      <dgm:t>
        <a:bodyPr/>
        <a:lstStyle/>
        <a:p>
          <a:endParaRPr lang="en-ZA"/>
        </a:p>
      </dgm:t>
    </dgm:pt>
    <dgm:pt modelId="{86B27382-AF26-45EC-AFCC-F3F7C64D727E}">
      <dgm:prSet phldrT="[Text]" custT="1"/>
      <dgm:spPr>
        <a:solidFill>
          <a:srgbClr val="5B9BD5"/>
        </a:solidFill>
      </dgm:spPr>
      <dgm:t>
        <a:bodyPr/>
        <a:lstStyle/>
        <a:p>
          <a:r>
            <a:rPr lang="en-ZA" sz="1600" dirty="0" smtClean="0">
              <a:solidFill>
                <a:schemeClr val="bg1"/>
              </a:solidFill>
            </a:rPr>
            <a:t>Guidelines to staying safe online.</a:t>
          </a:r>
          <a:endParaRPr lang="en-ZA" sz="1600" b="1" dirty="0">
            <a:solidFill>
              <a:schemeClr val="bg1"/>
            </a:solidFill>
          </a:endParaRPr>
        </a:p>
      </dgm:t>
    </dgm:pt>
    <dgm:pt modelId="{9EF90C52-36C6-4334-87DD-41078EC61B1D}" type="parTrans" cxnId="{762389FC-7EC2-4CA5-8364-E75BE7FB0455}">
      <dgm:prSet/>
      <dgm:spPr/>
      <dgm:t>
        <a:bodyPr/>
        <a:lstStyle/>
        <a:p>
          <a:endParaRPr lang="en-ZA">
            <a:solidFill>
              <a:schemeClr val="tx1"/>
            </a:solidFill>
          </a:endParaRPr>
        </a:p>
      </dgm:t>
    </dgm:pt>
    <dgm:pt modelId="{FDF40719-6D65-48C1-99EF-06BB5F827B8B}" type="sibTrans" cxnId="{762389FC-7EC2-4CA5-8364-E75BE7FB0455}">
      <dgm:prSet/>
      <dgm:spPr/>
      <dgm:t>
        <a:bodyPr/>
        <a:lstStyle/>
        <a:p>
          <a:endParaRPr lang="en-ZA">
            <a:solidFill>
              <a:schemeClr val="tx1"/>
            </a:solidFill>
          </a:endParaRPr>
        </a:p>
      </dgm:t>
    </dgm:pt>
    <dgm:pt modelId="{D1AFD07F-6A83-4056-926B-1C85B272F1A3}">
      <dgm:prSet phldrT="[Text]" custT="1"/>
      <dgm:spPr>
        <a:solidFill>
          <a:srgbClr val="D0DDB0"/>
        </a:solidFill>
      </dgm:spPr>
      <dgm:t>
        <a:bodyPr/>
        <a:lstStyle/>
        <a:p>
          <a:r>
            <a:rPr lang="en-ZA" sz="1200" dirty="0" smtClean="0">
              <a:solidFill>
                <a:schemeClr val="tx1"/>
              </a:solidFill>
            </a:rPr>
            <a:t>Know how to work with the privacy settings of any social media platforms that you interact with. </a:t>
          </a:r>
          <a:endParaRPr lang="en-ZA" sz="1200" dirty="0">
            <a:solidFill>
              <a:schemeClr val="tx1"/>
            </a:solidFill>
          </a:endParaRPr>
        </a:p>
      </dgm:t>
    </dgm:pt>
    <dgm:pt modelId="{E05E0678-6305-4A07-81AC-C6A59ADDD628}" type="parTrans" cxnId="{1483CC32-79CE-44A6-80F8-B5B9E2A5D227}">
      <dgm:prSet/>
      <dgm:spPr>
        <a:ln w="19050">
          <a:solidFill>
            <a:schemeClr val="bg1">
              <a:lumMod val="65000"/>
            </a:schemeClr>
          </a:solidFill>
        </a:ln>
      </dgm:spPr>
      <dgm:t>
        <a:bodyPr/>
        <a:lstStyle/>
        <a:p>
          <a:endParaRPr lang="en-ZA">
            <a:solidFill>
              <a:schemeClr val="tx1"/>
            </a:solidFill>
          </a:endParaRPr>
        </a:p>
      </dgm:t>
    </dgm:pt>
    <dgm:pt modelId="{FE0272C4-9DFD-40E0-B8B1-B509922EB0E7}" type="sibTrans" cxnId="{1483CC32-79CE-44A6-80F8-B5B9E2A5D227}">
      <dgm:prSet/>
      <dgm:spPr/>
      <dgm:t>
        <a:bodyPr/>
        <a:lstStyle/>
        <a:p>
          <a:endParaRPr lang="en-ZA">
            <a:solidFill>
              <a:schemeClr val="tx1"/>
            </a:solidFill>
          </a:endParaRPr>
        </a:p>
      </dgm:t>
    </dgm:pt>
    <dgm:pt modelId="{4B8934C3-83AD-45DA-8CE9-6E548197498E}">
      <dgm:prSet phldrT="[Text]" custT="1"/>
      <dgm:spPr>
        <a:solidFill>
          <a:srgbClr val="B0DFD6"/>
        </a:solidFill>
      </dgm:spPr>
      <dgm:t>
        <a:bodyPr/>
        <a:lstStyle/>
        <a:p>
          <a:r>
            <a:rPr lang="en-ZA" sz="1200" dirty="0" smtClean="0">
              <a:solidFill>
                <a:schemeClr val="tx1"/>
              </a:solidFill>
            </a:rPr>
            <a:t>Do not publish your personal information, or the personal information of others online.</a:t>
          </a:r>
          <a:endParaRPr lang="en-ZA" sz="1200" dirty="0">
            <a:solidFill>
              <a:schemeClr val="tx1"/>
            </a:solidFill>
          </a:endParaRPr>
        </a:p>
      </dgm:t>
    </dgm:pt>
    <dgm:pt modelId="{AC94A712-7DB6-4DB5-9CCF-07B3C6DFFA34}" type="parTrans" cxnId="{9DA6BA2F-6432-42CE-900B-AF3DBD19BF61}">
      <dgm:prSet/>
      <dgm:spPr>
        <a:ln w="19050">
          <a:solidFill>
            <a:schemeClr val="bg1">
              <a:lumMod val="65000"/>
            </a:schemeClr>
          </a:solidFill>
        </a:ln>
      </dgm:spPr>
      <dgm:t>
        <a:bodyPr/>
        <a:lstStyle/>
        <a:p>
          <a:endParaRPr lang="en-ZA">
            <a:solidFill>
              <a:schemeClr val="tx1"/>
            </a:solidFill>
          </a:endParaRPr>
        </a:p>
      </dgm:t>
    </dgm:pt>
    <dgm:pt modelId="{3FC5E1F6-29AB-4C86-93AE-87941CEF03D1}" type="sibTrans" cxnId="{9DA6BA2F-6432-42CE-900B-AF3DBD19BF61}">
      <dgm:prSet/>
      <dgm:spPr/>
      <dgm:t>
        <a:bodyPr/>
        <a:lstStyle/>
        <a:p>
          <a:endParaRPr lang="en-ZA">
            <a:solidFill>
              <a:schemeClr val="tx1"/>
            </a:solidFill>
          </a:endParaRPr>
        </a:p>
      </dgm:t>
    </dgm:pt>
    <dgm:pt modelId="{B358FDC0-EADE-4373-9447-40026D4B0BAC}">
      <dgm:prSet phldrT="[Text]" custT="1"/>
      <dgm:spPr>
        <a:solidFill>
          <a:srgbClr val="F8AA8F"/>
        </a:solidFill>
      </dgm:spPr>
      <dgm:t>
        <a:bodyPr/>
        <a:lstStyle/>
        <a:p>
          <a:r>
            <a:rPr lang="en-ZA" sz="1200" dirty="0" smtClean="0">
              <a:solidFill>
                <a:schemeClr val="tx1"/>
              </a:solidFill>
            </a:rPr>
            <a:t>Create strong passwords and keep them somewhere safe. Do not give them to other people under ANY circumstances.</a:t>
          </a:r>
          <a:endParaRPr lang="en-ZA" sz="1200" dirty="0">
            <a:solidFill>
              <a:schemeClr val="tx1"/>
            </a:solidFill>
          </a:endParaRPr>
        </a:p>
      </dgm:t>
    </dgm:pt>
    <dgm:pt modelId="{89D0B869-74D6-4DAD-A2B5-640A8FC1E287}" type="parTrans" cxnId="{1CFFD538-36E9-4BE7-ABAE-E0E7B7234EB7}">
      <dgm:prSet/>
      <dgm:spPr>
        <a:ln w="19050">
          <a:solidFill>
            <a:schemeClr val="bg1">
              <a:lumMod val="65000"/>
            </a:schemeClr>
          </a:solidFill>
        </a:ln>
      </dgm:spPr>
      <dgm:t>
        <a:bodyPr/>
        <a:lstStyle/>
        <a:p>
          <a:endParaRPr lang="en-ZA">
            <a:solidFill>
              <a:schemeClr val="tx1"/>
            </a:solidFill>
          </a:endParaRPr>
        </a:p>
      </dgm:t>
    </dgm:pt>
    <dgm:pt modelId="{96B00697-72D3-40FD-829B-703E02C23D32}" type="sibTrans" cxnId="{1CFFD538-36E9-4BE7-ABAE-E0E7B7234EB7}">
      <dgm:prSet/>
      <dgm:spPr/>
      <dgm:t>
        <a:bodyPr/>
        <a:lstStyle/>
        <a:p>
          <a:endParaRPr lang="en-ZA">
            <a:solidFill>
              <a:schemeClr val="tx1"/>
            </a:solidFill>
          </a:endParaRPr>
        </a:p>
      </dgm:t>
    </dgm:pt>
    <dgm:pt modelId="{FEF06ADA-D154-44DA-BC15-2AC33F4D0574}">
      <dgm:prSet custT="1"/>
      <dgm:spPr>
        <a:solidFill>
          <a:srgbClr val="CEBDDC"/>
        </a:solidFill>
      </dgm:spPr>
      <dgm:t>
        <a:bodyPr/>
        <a:lstStyle/>
        <a:p>
          <a:r>
            <a:rPr lang="en-ZA" sz="1200" dirty="0" smtClean="0">
              <a:solidFill>
                <a:schemeClr val="tx1"/>
              </a:solidFill>
            </a:rPr>
            <a:t>Be selective when adding friends to your platforms. Do not add people who you don’t know in some way. </a:t>
          </a:r>
          <a:endParaRPr lang="en-ZA" sz="1200" dirty="0">
            <a:solidFill>
              <a:schemeClr val="tx1"/>
            </a:solidFill>
          </a:endParaRPr>
        </a:p>
      </dgm:t>
    </dgm:pt>
    <dgm:pt modelId="{0D288274-A0E0-4C8E-B0BE-7D83B2F7FAFC}" type="parTrans" cxnId="{94378827-9ABC-4B62-954E-3BF4A22EF0DE}">
      <dgm:prSet/>
      <dgm:spPr>
        <a:ln w="19050">
          <a:solidFill>
            <a:schemeClr val="bg1">
              <a:lumMod val="65000"/>
            </a:schemeClr>
          </a:solidFill>
        </a:ln>
      </dgm:spPr>
      <dgm:t>
        <a:bodyPr/>
        <a:lstStyle/>
        <a:p>
          <a:endParaRPr lang="en-ZA" dirty="0">
            <a:solidFill>
              <a:schemeClr val="tx1"/>
            </a:solidFill>
          </a:endParaRPr>
        </a:p>
      </dgm:t>
    </dgm:pt>
    <dgm:pt modelId="{D4156EC0-17BE-48A3-B911-D3781B43E65C}" type="sibTrans" cxnId="{94378827-9ABC-4B62-954E-3BF4A22EF0DE}">
      <dgm:prSet/>
      <dgm:spPr/>
      <dgm:t>
        <a:bodyPr/>
        <a:lstStyle/>
        <a:p>
          <a:endParaRPr lang="en-ZA">
            <a:solidFill>
              <a:schemeClr val="tx1"/>
            </a:solidFill>
          </a:endParaRPr>
        </a:p>
      </dgm:t>
    </dgm:pt>
    <dgm:pt modelId="{37592473-5F52-4716-98FE-EF6F1C0C06BA}">
      <dgm:prSet custT="1"/>
      <dgm:spPr>
        <a:solidFill>
          <a:srgbClr val="FCC79B"/>
        </a:solidFill>
      </dgm:spPr>
      <dgm:t>
        <a:bodyPr/>
        <a:lstStyle/>
        <a:p>
          <a:r>
            <a:rPr lang="en-ZA" sz="1200" dirty="0" smtClean="0">
              <a:solidFill>
                <a:schemeClr val="tx1"/>
              </a:solidFill>
            </a:rPr>
            <a:t>Do not publish photographs of yourself and others that might be fun in a personal sense, but might be misunderstood in a professional sense. </a:t>
          </a:r>
          <a:endParaRPr lang="en-ZA" sz="1200" dirty="0">
            <a:solidFill>
              <a:schemeClr val="tx1"/>
            </a:solidFill>
          </a:endParaRPr>
        </a:p>
      </dgm:t>
    </dgm:pt>
    <dgm:pt modelId="{FDE8AA07-8DCD-4FFD-BAC8-80B704A2CD20}" type="parTrans" cxnId="{24915EF7-EBEE-40DD-B0DB-CC977B5D5897}">
      <dgm:prSet/>
      <dgm:spPr>
        <a:ln w="19050">
          <a:solidFill>
            <a:schemeClr val="bg1">
              <a:lumMod val="65000"/>
            </a:schemeClr>
          </a:solidFill>
        </a:ln>
      </dgm:spPr>
      <dgm:t>
        <a:bodyPr/>
        <a:lstStyle/>
        <a:p>
          <a:endParaRPr lang="en-ZA">
            <a:solidFill>
              <a:schemeClr val="tx1"/>
            </a:solidFill>
          </a:endParaRPr>
        </a:p>
      </dgm:t>
    </dgm:pt>
    <dgm:pt modelId="{5465B444-2B2C-4A9E-99CA-672ABEDC9A5F}" type="sibTrans" cxnId="{24915EF7-EBEE-40DD-B0DB-CC977B5D5897}">
      <dgm:prSet/>
      <dgm:spPr/>
      <dgm:t>
        <a:bodyPr/>
        <a:lstStyle/>
        <a:p>
          <a:endParaRPr lang="en-ZA">
            <a:solidFill>
              <a:schemeClr val="tx1"/>
            </a:solidFill>
          </a:endParaRPr>
        </a:p>
      </dgm:t>
    </dgm:pt>
    <dgm:pt modelId="{D80B2F80-0169-4C68-86D0-01DA9C7CE178}" type="pres">
      <dgm:prSet presAssocID="{FF79B899-2475-4158-BCC4-B638F97B8CCC}" presName="cycle" presStyleCnt="0">
        <dgm:presLayoutVars>
          <dgm:chMax val="1"/>
          <dgm:dir/>
          <dgm:animLvl val="ctr"/>
          <dgm:resizeHandles val="exact"/>
        </dgm:presLayoutVars>
      </dgm:prSet>
      <dgm:spPr/>
      <dgm:t>
        <a:bodyPr/>
        <a:lstStyle/>
        <a:p>
          <a:endParaRPr lang="en-ZA"/>
        </a:p>
      </dgm:t>
    </dgm:pt>
    <dgm:pt modelId="{0CBD65C8-EB5E-485B-BFD2-FE0CC132433B}" type="pres">
      <dgm:prSet presAssocID="{86B27382-AF26-45EC-AFCC-F3F7C64D727E}" presName="centerShape" presStyleLbl="node0" presStyleIdx="0" presStyleCnt="1" custScaleX="106949" custScaleY="106949" custLinFactNeighborY="3974"/>
      <dgm:spPr/>
      <dgm:t>
        <a:bodyPr/>
        <a:lstStyle/>
        <a:p>
          <a:endParaRPr lang="en-ZA"/>
        </a:p>
      </dgm:t>
    </dgm:pt>
    <dgm:pt modelId="{33A2549A-1EAD-4732-87FB-29D9A6AEA0D4}" type="pres">
      <dgm:prSet presAssocID="{89D0B869-74D6-4DAD-A2B5-640A8FC1E287}" presName="Name9" presStyleLbl="parChTrans1D2" presStyleIdx="0" presStyleCnt="5"/>
      <dgm:spPr/>
      <dgm:t>
        <a:bodyPr/>
        <a:lstStyle/>
        <a:p>
          <a:endParaRPr lang="en-ZA"/>
        </a:p>
      </dgm:t>
    </dgm:pt>
    <dgm:pt modelId="{290AD0D1-5BD1-4581-9106-A2878663F83A}" type="pres">
      <dgm:prSet presAssocID="{89D0B869-74D6-4DAD-A2B5-640A8FC1E287}" presName="connTx" presStyleLbl="parChTrans1D2" presStyleIdx="0" presStyleCnt="5"/>
      <dgm:spPr/>
      <dgm:t>
        <a:bodyPr/>
        <a:lstStyle/>
        <a:p>
          <a:endParaRPr lang="en-ZA"/>
        </a:p>
      </dgm:t>
    </dgm:pt>
    <dgm:pt modelId="{9555EA11-102F-4899-9634-DD766A804F53}" type="pres">
      <dgm:prSet presAssocID="{B358FDC0-EADE-4373-9447-40026D4B0BAC}" presName="node" presStyleLbl="node1" presStyleIdx="0" presStyleCnt="5" custScaleX="146410" custScaleY="146410" custRadScaleRad="100005" custRadScaleInc="-1526">
        <dgm:presLayoutVars>
          <dgm:bulletEnabled val="1"/>
        </dgm:presLayoutVars>
      </dgm:prSet>
      <dgm:spPr/>
      <dgm:t>
        <a:bodyPr/>
        <a:lstStyle/>
        <a:p>
          <a:endParaRPr lang="en-ZA"/>
        </a:p>
      </dgm:t>
    </dgm:pt>
    <dgm:pt modelId="{7A7C96DF-5134-4B94-ABEF-90EC2920B6F4}" type="pres">
      <dgm:prSet presAssocID="{E05E0678-6305-4A07-81AC-C6A59ADDD628}" presName="Name9" presStyleLbl="parChTrans1D2" presStyleIdx="1" presStyleCnt="5"/>
      <dgm:spPr/>
      <dgm:t>
        <a:bodyPr/>
        <a:lstStyle/>
        <a:p>
          <a:endParaRPr lang="en-ZA"/>
        </a:p>
      </dgm:t>
    </dgm:pt>
    <dgm:pt modelId="{7A3ACC85-C88A-4E62-9A9E-3B21A4BD1C6F}" type="pres">
      <dgm:prSet presAssocID="{E05E0678-6305-4A07-81AC-C6A59ADDD628}" presName="connTx" presStyleLbl="parChTrans1D2" presStyleIdx="1" presStyleCnt="5"/>
      <dgm:spPr/>
      <dgm:t>
        <a:bodyPr/>
        <a:lstStyle/>
        <a:p>
          <a:endParaRPr lang="en-ZA"/>
        </a:p>
      </dgm:t>
    </dgm:pt>
    <dgm:pt modelId="{FC937569-5EE8-43A6-84D0-DD822889D80C}" type="pres">
      <dgm:prSet presAssocID="{D1AFD07F-6A83-4056-926B-1C85B272F1A3}" presName="node" presStyleLbl="node1" presStyleIdx="1" presStyleCnt="5" custScaleX="146410" custScaleY="146410" custRadScaleRad="172218" custRadScaleInc="1164">
        <dgm:presLayoutVars>
          <dgm:bulletEnabled val="1"/>
        </dgm:presLayoutVars>
      </dgm:prSet>
      <dgm:spPr/>
      <dgm:t>
        <a:bodyPr/>
        <a:lstStyle/>
        <a:p>
          <a:endParaRPr lang="en-ZA"/>
        </a:p>
      </dgm:t>
    </dgm:pt>
    <dgm:pt modelId="{3602602A-770A-4FDE-926D-6E1570048EC3}" type="pres">
      <dgm:prSet presAssocID="{0D288274-A0E0-4C8E-B0BE-7D83B2F7FAFC}" presName="Name9" presStyleLbl="parChTrans1D2" presStyleIdx="2" presStyleCnt="5"/>
      <dgm:spPr/>
      <dgm:t>
        <a:bodyPr/>
        <a:lstStyle/>
        <a:p>
          <a:endParaRPr lang="en-ZA"/>
        </a:p>
      </dgm:t>
    </dgm:pt>
    <dgm:pt modelId="{AC461BEF-0BA4-45CE-834C-ECD7F49B5EBC}" type="pres">
      <dgm:prSet presAssocID="{0D288274-A0E0-4C8E-B0BE-7D83B2F7FAFC}" presName="connTx" presStyleLbl="parChTrans1D2" presStyleIdx="2" presStyleCnt="5"/>
      <dgm:spPr/>
      <dgm:t>
        <a:bodyPr/>
        <a:lstStyle/>
        <a:p>
          <a:endParaRPr lang="en-ZA"/>
        </a:p>
      </dgm:t>
    </dgm:pt>
    <dgm:pt modelId="{C5584537-6E17-489E-9FC2-73B71B3E7B64}" type="pres">
      <dgm:prSet presAssocID="{FEF06ADA-D154-44DA-BC15-2AC33F4D0574}" presName="node" presStyleLbl="node1" presStyleIdx="2" presStyleCnt="5" custScaleX="146410" custScaleY="146410" custRadScaleRad="133469" custRadScaleInc="-46357">
        <dgm:presLayoutVars>
          <dgm:bulletEnabled val="1"/>
        </dgm:presLayoutVars>
      </dgm:prSet>
      <dgm:spPr/>
      <dgm:t>
        <a:bodyPr/>
        <a:lstStyle/>
        <a:p>
          <a:endParaRPr lang="en-ZA"/>
        </a:p>
      </dgm:t>
    </dgm:pt>
    <dgm:pt modelId="{28C84A00-4EC3-4638-8EEC-FD0F7783342A}" type="pres">
      <dgm:prSet presAssocID="{AC94A712-7DB6-4DB5-9CCF-07B3C6DFFA34}" presName="Name9" presStyleLbl="parChTrans1D2" presStyleIdx="3" presStyleCnt="5"/>
      <dgm:spPr/>
      <dgm:t>
        <a:bodyPr/>
        <a:lstStyle/>
        <a:p>
          <a:endParaRPr lang="en-ZA"/>
        </a:p>
      </dgm:t>
    </dgm:pt>
    <dgm:pt modelId="{B1CE45D6-9609-451E-A7AA-AF9C1E4BB608}" type="pres">
      <dgm:prSet presAssocID="{AC94A712-7DB6-4DB5-9CCF-07B3C6DFFA34}" presName="connTx" presStyleLbl="parChTrans1D2" presStyleIdx="3" presStyleCnt="5"/>
      <dgm:spPr/>
      <dgm:t>
        <a:bodyPr/>
        <a:lstStyle/>
        <a:p>
          <a:endParaRPr lang="en-ZA"/>
        </a:p>
      </dgm:t>
    </dgm:pt>
    <dgm:pt modelId="{BE441460-E03A-48D2-B37C-CAB8EFC6D58D}" type="pres">
      <dgm:prSet presAssocID="{4B8934C3-83AD-45DA-8CE9-6E548197498E}" presName="node" presStyleLbl="node1" presStyleIdx="3" presStyleCnt="5" custScaleX="146410" custScaleY="146410" custRadScaleRad="131040" custRadScaleInc="45132">
        <dgm:presLayoutVars>
          <dgm:bulletEnabled val="1"/>
        </dgm:presLayoutVars>
      </dgm:prSet>
      <dgm:spPr/>
      <dgm:t>
        <a:bodyPr/>
        <a:lstStyle/>
        <a:p>
          <a:endParaRPr lang="en-ZA"/>
        </a:p>
      </dgm:t>
    </dgm:pt>
    <dgm:pt modelId="{6DA707DE-D493-4F71-98C4-E0587F88F312}" type="pres">
      <dgm:prSet presAssocID="{FDE8AA07-8DCD-4FFD-BAC8-80B704A2CD20}" presName="Name9" presStyleLbl="parChTrans1D2" presStyleIdx="4" presStyleCnt="5"/>
      <dgm:spPr/>
      <dgm:t>
        <a:bodyPr/>
        <a:lstStyle/>
        <a:p>
          <a:endParaRPr lang="en-ZA"/>
        </a:p>
      </dgm:t>
    </dgm:pt>
    <dgm:pt modelId="{B50AC5E0-7E91-4F85-AB82-5A67A341343F}" type="pres">
      <dgm:prSet presAssocID="{FDE8AA07-8DCD-4FFD-BAC8-80B704A2CD20}" presName="connTx" presStyleLbl="parChTrans1D2" presStyleIdx="4" presStyleCnt="5"/>
      <dgm:spPr/>
      <dgm:t>
        <a:bodyPr/>
        <a:lstStyle/>
        <a:p>
          <a:endParaRPr lang="en-ZA"/>
        </a:p>
      </dgm:t>
    </dgm:pt>
    <dgm:pt modelId="{08AC43C9-513B-47D0-BEFA-CF389D6294EB}" type="pres">
      <dgm:prSet presAssocID="{37592473-5F52-4716-98FE-EF6F1C0C06BA}" presName="node" presStyleLbl="node1" presStyleIdx="4" presStyleCnt="5" custScaleX="146410" custScaleY="146410" custRadScaleRad="173045" custRadScaleInc="-1405">
        <dgm:presLayoutVars>
          <dgm:bulletEnabled val="1"/>
        </dgm:presLayoutVars>
      </dgm:prSet>
      <dgm:spPr/>
      <dgm:t>
        <a:bodyPr/>
        <a:lstStyle/>
        <a:p>
          <a:endParaRPr lang="en-ZA"/>
        </a:p>
      </dgm:t>
    </dgm:pt>
  </dgm:ptLst>
  <dgm:cxnLst>
    <dgm:cxn modelId="{F654C22A-1DFA-4645-AC63-B15353367703}" type="presOf" srcId="{37592473-5F52-4716-98FE-EF6F1C0C06BA}" destId="{08AC43C9-513B-47D0-BEFA-CF389D6294EB}" srcOrd="0" destOrd="0" presId="urn:microsoft.com/office/officeart/2005/8/layout/radial1"/>
    <dgm:cxn modelId="{1860F1A6-E0CB-4E7A-AC75-8DCD5188B2BB}" type="presOf" srcId="{86B27382-AF26-45EC-AFCC-F3F7C64D727E}" destId="{0CBD65C8-EB5E-485B-BFD2-FE0CC132433B}" srcOrd="0" destOrd="0" presId="urn:microsoft.com/office/officeart/2005/8/layout/radial1"/>
    <dgm:cxn modelId="{1483CC32-79CE-44A6-80F8-B5B9E2A5D227}" srcId="{86B27382-AF26-45EC-AFCC-F3F7C64D727E}" destId="{D1AFD07F-6A83-4056-926B-1C85B272F1A3}" srcOrd="1" destOrd="0" parTransId="{E05E0678-6305-4A07-81AC-C6A59ADDD628}" sibTransId="{FE0272C4-9DFD-40E0-B8B1-B509922EB0E7}"/>
    <dgm:cxn modelId="{24915EF7-EBEE-40DD-B0DB-CC977B5D5897}" srcId="{86B27382-AF26-45EC-AFCC-F3F7C64D727E}" destId="{37592473-5F52-4716-98FE-EF6F1C0C06BA}" srcOrd="4" destOrd="0" parTransId="{FDE8AA07-8DCD-4FFD-BAC8-80B704A2CD20}" sibTransId="{5465B444-2B2C-4A9E-99CA-672ABEDC9A5F}"/>
    <dgm:cxn modelId="{9A05F118-355C-4C36-A031-A90F210235DD}" type="presOf" srcId="{AC94A712-7DB6-4DB5-9CCF-07B3C6DFFA34}" destId="{B1CE45D6-9609-451E-A7AA-AF9C1E4BB608}" srcOrd="1" destOrd="0" presId="urn:microsoft.com/office/officeart/2005/8/layout/radial1"/>
    <dgm:cxn modelId="{94378827-9ABC-4B62-954E-3BF4A22EF0DE}" srcId="{86B27382-AF26-45EC-AFCC-F3F7C64D727E}" destId="{FEF06ADA-D154-44DA-BC15-2AC33F4D0574}" srcOrd="2" destOrd="0" parTransId="{0D288274-A0E0-4C8E-B0BE-7D83B2F7FAFC}" sibTransId="{D4156EC0-17BE-48A3-B911-D3781B43E65C}"/>
    <dgm:cxn modelId="{D0FEC79D-2E36-4609-8BFF-9784F7F86CF4}" type="presOf" srcId="{89D0B869-74D6-4DAD-A2B5-640A8FC1E287}" destId="{33A2549A-1EAD-4732-87FB-29D9A6AEA0D4}" srcOrd="0" destOrd="0" presId="urn:microsoft.com/office/officeart/2005/8/layout/radial1"/>
    <dgm:cxn modelId="{2CA3D3E1-714D-4D67-98A2-0383B748604E}" type="presOf" srcId="{89D0B869-74D6-4DAD-A2B5-640A8FC1E287}" destId="{290AD0D1-5BD1-4581-9106-A2878663F83A}" srcOrd="1" destOrd="0" presId="urn:microsoft.com/office/officeart/2005/8/layout/radial1"/>
    <dgm:cxn modelId="{14FD87FC-2DB9-4B49-97BC-B360FF4B693A}" type="presOf" srcId="{AC94A712-7DB6-4DB5-9CCF-07B3C6DFFA34}" destId="{28C84A00-4EC3-4638-8EEC-FD0F7783342A}" srcOrd="0" destOrd="0" presId="urn:microsoft.com/office/officeart/2005/8/layout/radial1"/>
    <dgm:cxn modelId="{4A2790E3-8021-49C4-858B-5415B2B59087}" type="presOf" srcId="{FF79B899-2475-4158-BCC4-B638F97B8CCC}" destId="{D80B2F80-0169-4C68-86D0-01DA9C7CE178}" srcOrd="0" destOrd="0" presId="urn:microsoft.com/office/officeart/2005/8/layout/radial1"/>
    <dgm:cxn modelId="{936A64C8-64C6-4946-923A-B696B119E5E2}" type="presOf" srcId="{FDE8AA07-8DCD-4FFD-BAC8-80B704A2CD20}" destId="{6DA707DE-D493-4F71-98C4-E0587F88F312}" srcOrd="0" destOrd="0" presId="urn:microsoft.com/office/officeart/2005/8/layout/radial1"/>
    <dgm:cxn modelId="{F7880153-8B43-486E-860B-82FE00B5CBDA}" type="presOf" srcId="{FEF06ADA-D154-44DA-BC15-2AC33F4D0574}" destId="{C5584537-6E17-489E-9FC2-73B71B3E7B64}" srcOrd="0" destOrd="0" presId="urn:microsoft.com/office/officeart/2005/8/layout/radial1"/>
    <dgm:cxn modelId="{1B47E8A6-6176-4FAD-8A02-4E4C0428C2CF}" type="presOf" srcId="{0D288274-A0E0-4C8E-B0BE-7D83B2F7FAFC}" destId="{3602602A-770A-4FDE-926D-6E1570048EC3}" srcOrd="0" destOrd="0" presId="urn:microsoft.com/office/officeart/2005/8/layout/radial1"/>
    <dgm:cxn modelId="{2AF772A3-A433-4C69-BF35-15E029E169B2}" type="presOf" srcId="{D1AFD07F-6A83-4056-926B-1C85B272F1A3}" destId="{FC937569-5EE8-43A6-84D0-DD822889D80C}" srcOrd="0" destOrd="0" presId="urn:microsoft.com/office/officeart/2005/8/layout/radial1"/>
    <dgm:cxn modelId="{E29A0F04-171F-42FD-9787-215E20B2136A}" type="presOf" srcId="{4B8934C3-83AD-45DA-8CE9-6E548197498E}" destId="{BE441460-E03A-48D2-B37C-CAB8EFC6D58D}" srcOrd="0" destOrd="0" presId="urn:microsoft.com/office/officeart/2005/8/layout/radial1"/>
    <dgm:cxn modelId="{9DA6BA2F-6432-42CE-900B-AF3DBD19BF61}" srcId="{86B27382-AF26-45EC-AFCC-F3F7C64D727E}" destId="{4B8934C3-83AD-45DA-8CE9-6E548197498E}" srcOrd="3" destOrd="0" parTransId="{AC94A712-7DB6-4DB5-9CCF-07B3C6DFFA34}" sibTransId="{3FC5E1F6-29AB-4C86-93AE-87941CEF03D1}"/>
    <dgm:cxn modelId="{762389FC-7EC2-4CA5-8364-E75BE7FB0455}" srcId="{FF79B899-2475-4158-BCC4-B638F97B8CCC}" destId="{86B27382-AF26-45EC-AFCC-F3F7C64D727E}" srcOrd="0" destOrd="0" parTransId="{9EF90C52-36C6-4334-87DD-41078EC61B1D}" sibTransId="{FDF40719-6D65-48C1-99EF-06BB5F827B8B}"/>
    <dgm:cxn modelId="{1DBA75BC-76EF-402B-9C51-16B993A16588}" type="presOf" srcId="{0D288274-A0E0-4C8E-B0BE-7D83B2F7FAFC}" destId="{AC461BEF-0BA4-45CE-834C-ECD7F49B5EBC}" srcOrd="1" destOrd="0" presId="urn:microsoft.com/office/officeart/2005/8/layout/radial1"/>
    <dgm:cxn modelId="{BF5E7834-3745-4F27-B200-C58E037C1153}" type="presOf" srcId="{B358FDC0-EADE-4373-9447-40026D4B0BAC}" destId="{9555EA11-102F-4899-9634-DD766A804F53}" srcOrd="0" destOrd="0" presId="urn:microsoft.com/office/officeart/2005/8/layout/radial1"/>
    <dgm:cxn modelId="{1CFFD538-36E9-4BE7-ABAE-E0E7B7234EB7}" srcId="{86B27382-AF26-45EC-AFCC-F3F7C64D727E}" destId="{B358FDC0-EADE-4373-9447-40026D4B0BAC}" srcOrd="0" destOrd="0" parTransId="{89D0B869-74D6-4DAD-A2B5-640A8FC1E287}" sibTransId="{96B00697-72D3-40FD-829B-703E02C23D32}"/>
    <dgm:cxn modelId="{B0330CC0-24BA-4062-A7B2-DC0CF34891A5}" type="presOf" srcId="{FDE8AA07-8DCD-4FFD-BAC8-80B704A2CD20}" destId="{B50AC5E0-7E91-4F85-AB82-5A67A341343F}" srcOrd="1" destOrd="0" presId="urn:microsoft.com/office/officeart/2005/8/layout/radial1"/>
    <dgm:cxn modelId="{7307EBF2-F12C-40C5-B3F1-E05FC33B2339}" type="presOf" srcId="{E05E0678-6305-4A07-81AC-C6A59ADDD628}" destId="{7A3ACC85-C88A-4E62-9A9E-3B21A4BD1C6F}" srcOrd="1" destOrd="0" presId="urn:microsoft.com/office/officeart/2005/8/layout/radial1"/>
    <dgm:cxn modelId="{C25F7216-06F5-4AF8-9CA9-C54F54745E91}" type="presOf" srcId="{E05E0678-6305-4A07-81AC-C6A59ADDD628}" destId="{7A7C96DF-5134-4B94-ABEF-90EC2920B6F4}" srcOrd="0" destOrd="0" presId="urn:microsoft.com/office/officeart/2005/8/layout/radial1"/>
    <dgm:cxn modelId="{765CF00E-22D0-4A1E-A0DE-DB0DCA95D74C}" type="presParOf" srcId="{D80B2F80-0169-4C68-86D0-01DA9C7CE178}" destId="{0CBD65C8-EB5E-485B-BFD2-FE0CC132433B}" srcOrd="0" destOrd="0" presId="urn:microsoft.com/office/officeart/2005/8/layout/radial1"/>
    <dgm:cxn modelId="{97F38B9B-53F4-456F-A33C-F0ADD65807DC}" type="presParOf" srcId="{D80B2F80-0169-4C68-86D0-01DA9C7CE178}" destId="{33A2549A-1EAD-4732-87FB-29D9A6AEA0D4}" srcOrd="1" destOrd="0" presId="urn:microsoft.com/office/officeart/2005/8/layout/radial1"/>
    <dgm:cxn modelId="{742536EE-F917-4774-9375-0CA90D1F3BDC}" type="presParOf" srcId="{33A2549A-1EAD-4732-87FB-29D9A6AEA0D4}" destId="{290AD0D1-5BD1-4581-9106-A2878663F83A}" srcOrd="0" destOrd="0" presId="urn:microsoft.com/office/officeart/2005/8/layout/radial1"/>
    <dgm:cxn modelId="{1E3C267E-3B4D-44A7-83CE-54817FD65C9B}" type="presParOf" srcId="{D80B2F80-0169-4C68-86D0-01DA9C7CE178}" destId="{9555EA11-102F-4899-9634-DD766A804F53}" srcOrd="2" destOrd="0" presId="urn:microsoft.com/office/officeart/2005/8/layout/radial1"/>
    <dgm:cxn modelId="{60959889-76B3-4F87-81A3-048FBA159C12}" type="presParOf" srcId="{D80B2F80-0169-4C68-86D0-01DA9C7CE178}" destId="{7A7C96DF-5134-4B94-ABEF-90EC2920B6F4}" srcOrd="3" destOrd="0" presId="urn:microsoft.com/office/officeart/2005/8/layout/radial1"/>
    <dgm:cxn modelId="{4D798C45-2E42-4E87-97DF-508225821D2B}" type="presParOf" srcId="{7A7C96DF-5134-4B94-ABEF-90EC2920B6F4}" destId="{7A3ACC85-C88A-4E62-9A9E-3B21A4BD1C6F}" srcOrd="0" destOrd="0" presId="urn:microsoft.com/office/officeart/2005/8/layout/radial1"/>
    <dgm:cxn modelId="{6A4B5869-9AC0-45E9-A217-73416BA060A5}" type="presParOf" srcId="{D80B2F80-0169-4C68-86D0-01DA9C7CE178}" destId="{FC937569-5EE8-43A6-84D0-DD822889D80C}" srcOrd="4" destOrd="0" presId="urn:microsoft.com/office/officeart/2005/8/layout/radial1"/>
    <dgm:cxn modelId="{F9E38C0C-1ED5-4E23-89DE-A908DBF01D18}" type="presParOf" srcId="{D80B2F80-0169-4C68-86D0-01DA9C7CE178}" destId="{3602602A-770A-4FDE-926D-6E1570048EC3}" srcOrd="5" destOrd="0" presId="urn:microsoft.com/office/officeart/2005/8/layout/radial1"/>
    <dgm:cxn modelId="{B2A1513C-84BA-4646-81C2-0B4284CD3DC8}" type="presParOf" srcId="{3602602A-770A-4FDE-926D-6E1570048EC3}" destId="{AC461BEF-0BA4-45CE-834C-ECD7F49B5EBC}" srcOrd="0" destOrd="0" presId="urn:microsoft.com/office/officeart/2005/8/layout/radial1"/>
    <dgm:cxn modelId="{4450F2F8-623C-46D4-88B1-308399564E90}" type="presParOf" srcId="{D80B2F80-0169-4C68-86D0-01DA9C7CE178}" destId="{C5584537-6E17-489E-9FC2-73B71B3E7B64}" srcOrd="6" destOrd="0" presId="urn:microsoft.com/office/officeart/2005/8/layout/radial1"/>
    <dgm:cxn modelId="{42912A8E-4060-449E-948B-69A2AEF0E58A}" type="presParOf" srcId="{D80B2F80-0169-4C68-86D0-01DA9C7CE178}" destId="{28C84A00-4EC3-4638-8EEC-FD0F7783342A}" srcOrd="7" destOrd="0" presId="urn:microsoft.com/office/officeart/2005/8/layout/radial1"/>
    <dgm:cxn modelId="{7F7948EC-4A36-4A47-B48A-AB9953F7FDA6}" type="presParOf" srcId="{28C84A00-4EC3-4638-8EEC-FD0F7783342A}" destId="{B1CE45D6-9609-451E-A7AA-AF9C1E4BB608}" srcOrd="0" destOrd="0" presId="urn:microsoft.com/office/officeart/2005/8/layout/radial1"/>
    <dgm:cxn modelId="{F851698E-F0E2-4A52-9598-7A6A34DF520B}" type="presParOf" srcId="{D80B2F80-0169-4C68-86D0-01DA9C7CE178}" destId="{BE441460-E03A-48D2-B37C-CAB8EFC6D58D}" srcOrd="8" destOrd="0" presId="urn:microsoft.com/office/officeart/2005/8/layout/radial1"/>
    <dgm:cxn modelId="{A5EF509C-23C7-4F0B-961A-237CDD67D57C}" type="presParOf" srcId="{D80B2F80-0169-4C68-86D0-01DA9C7CE178}" destId="{6DA707DE-D493-4F71-98C4-E0587F88F312}" srcOrd="9" destOrd="0" presId="urn:microsoft.com/office/officeart/2005/8/layout/radial1"/>
    <dgm:cxn modelId="{DC07CD0A-2284-4391-8371-42F30EE27215}" type="presParOf" srcId="{6DA707DE-D493-4F71-98C4-E0587F88F312}" destId="{B50AC5E0-7E91-4F85-AB82-5A67A341343F}" srcOrd="0" destOrd="0" presId="urn:microsoft.com/office/officeart/2005/8/layout/radial1"/>
    <dgm:cxn modelId="{A03B0769-1439-4821-BE91-9815DC84A3B2}" type="presParOf" srcId="{D80B2F80-0169-4C68-86D0-01DA9C7CE178}" destId="{08AC43C9-513B-47D0-BEFA-CF389D6294EB}" srcOrd="10"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77252D-079C-4E9E-9DA8-7BE615E3DD46}" type="datetimeFigureOut">
              <a:rPr lang="en-GB" smtClean="0"/>
              <a:t>20/12/2017</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5FC25A-1D42-4859-828C-26D884ED84C8}" type="slidenum">
              <a:rPr lang="en-GB" smtClean="0"/>
              <a:t>‹#›</a:t>
            </a:fld>
            <a:endParaRPr lang="en-GB"/>
          </a:p>
        </p:txBody>
      </p:sp>
    </p:spTree>
    <p:extLst>
      <p:ext uri="{BB962C8B-B14F-4D97-AF65-F5344CB8AC3E}">
        <p14:creationId xmlns:p14="http://schemas.microsoft.com/office/powerpoint/2010/main" val="4409195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8" Type="http://schemas.openxmlformats.org/officeDocument/2006/relationships/audio" Target="../media/media4.wav"/><Relationship Id="rId13" Type="http://schemas.openxmlformats.org/officeDocument/2006/relationships/image" Target="../media/image12.png"/><Relationship Id="rId3" Type="http://schemas.microsoft.com/office/2007/relationships/media" Target="../media/media2.wav"/><Relationship Id="rId7" Type="http://schemas.microsoft.com/office/2007/relationships/media" Target="../media/media4.wav"/><Relationship Id="rId12" Type="http://schemas.openxmlformats.org/officeDocument/2006/relationships/image" Target="../media/image9.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audio" Target="../media/media3.wav"/><Relationship Id="rId11" Type="http://schemas.openxmlformats.org/officeDocument/2006/relationships/slideMaster" Target="../slideMasters/slideMaster1.xml"/><Relationship Id="rId5" Type="http://schemas.microsoft.com/office/2007/relationships/media" Target="../media/media3.wav"/><Relationship Id="rId10" Type="http://schemas.openxmlformats.org/officeDocument/2006/relationships/audio" Target="../media/media5.wav"/><Relationship Id="rId4" Type="http://schemas.openxmlformats.org/officeDocument/2006/relationships/audio" Target="../media/media2.wav"/><Relationship Id="rId9" Type="http://schemas.microsoft.com/office/2007/relationships/media" Target="../media/media5.wav"/></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8" Type="http://schemas.openxmlformats.org/officeDocument/2006/relationships/audio" Target="../media/media9.wav"/><Relationship Id="rId13" Type="http://schemas.openxmlformats.org/officeDocument/2006/relationships/image" Target="../media/image12.png"/><Relationship Id="rId3" Type="http://schemas.microsoft.com/office/2007/relationships/media" Target="../media/media7.wav"/><Relationship Id="rId7" Type="http://schemas.microsoft.com/office/2007/relationships/media" Target="../media/media9.wav"/><Relationship Id="rId12" Type="http://schemas.openxmlformats.org/officeDocument/2006/relationships/image" Target="../media/image9.pn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audio" Target="../media/media8.wav"/><Relationship Id="rId11" Type="http://schemas.openxmlformats.org/officeDocument/2006/relationships/slideMaster" Target="../slideMasters/slideMaster1.xml"/><Relationship Id="rId5" Type="http://schemas.microsoft.com/office/2007/relationships/media" Target="../media/media8.wav"/><Relationship Id="rId10" Type="http://schemas.openxmlformats.org/officeDocument/2006/relationships/audio" Target="../media/media10.wav"/><Relationship Id="rId4" Type="http://schemas.openxmlformats.org/officeDocument/2006/relationships/audio" Target="../media/media7.wav"/><Relationship Id="rId9" Type="http://schemas.microsoft.com/office/2007/relationships/media" Target="../media/media10.wav"/></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Master" Target="../slideMasters/slideMaster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5.jpe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5.jpeg"/></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ook titl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1001" y="1676398"/>
            <a:ext cx="7915274" cy="2114552"/>
          </a:xfrm>
          <a:prstGeom prst="rect">
            <a:avLst/>
          </a:prstGeom>
        </p:spPr>
        <p:txBody>
          <a:bodyPr anchor="b">
            <a:normAutofit/>
          </a:bodyPr>
          <a:lstStyle>
            <a:lvl1pPr algn="ctr">
              <a:defRPr sz="7200" b="1">
                <a:latin typeface="+mn-lt"/>
              </a:defRPr>
            </a:lvl1pPr>
          </a:lstStyle>
          <a:p>
            <a:r>
              <a:rPr lang="en-US" dirty="0"/>
              <a:t>Book title</a:t>
            </a:r>
          </a:p>
        </p:txBody>
      </p:sp>
      <p:sp>
        <p:nvSpPr>
          <p:cNvPr id="3" name="Subtitle 2"/>
          <p:cNvSpPr>
            <a:spLocks noGrp="1"/>
          </p:cNvSpPr>
          <p:nvPr>
            <p:ph type="subTitle" idx="1" hasCustomPrompt="1"/>
          </p:nvPr>
        </p:nvSpPr>
        <p:spPr>
          <a:xfrm>
            <a:off x="381001" y="3952877"/>
            <a:ext cx="7915274" cy="1495425"/>
          </a:xfrm>
          <a:prstGeom prst="rect">
            <a:avLst/>
          </a:prstGeom>
        </p:spPr>
        <p:txBody>
          <a:bodyPr>
            <a:normAutofit/>
          </a:bodyPr>
          <a:lstStyle>
            <a:lvl1pPr marL="0" indent="0" algn="ctr">
              <a:buNone/>
              <a:defRPr sz="40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Level</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0692" y="480765"/>
            <a:ext cx="3635892" cy="1033709"/>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20692" y="480765"/>
            <a:ext cx="3635892" cy="1033709"/>
          </a:xfrm>
          <a:prstGeom prst="rect">
            <a:avLst/>
          </a:prstGeom>
        </p:spPr>
      </p:pic>
    </p:spTree>
    <p:custDataLst>
      <p:tags r:id="rId1"/>
    </p:custDataLst>
    <p:extLst>
      <p:ext uri="{BB962C8B-B14F-4D97-AF65-F5344CB8AC3E}">
        <p14:creationId xmlns:p14="http://schemas.microsoft.com/office/powerpoint/2010/main" val="236298238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9" name="Title 1"/>
          <p:cNvSpPr>
            <a:spLocks noGrp="1"/>
          </p:cNvSpPr>
          <p:nvPr>
            <p:ph type="title"/>
          </p:nvPr>
        </p:nvSpPr>
        <p:spPr>
          <a:xfrm>
            <a:off x="381001" y="365127"/>
            <a:ext cx="7905750" cy="720724"/>
          </a:xfrm>
          <a:prstGeom prst="rect">
            <a:avLst/>
          </a:prstGeom>
        </p:spPr>
        <p:txBody>
          <a:bodyPr/>
          <a:lstStyle>
            <a:lvl1pPr>
              <a:defRPr sz="4400" b="1">
                <a:latin typeface="+mn-lt"/>
              </a:defRPr>
            </a:lvl1pPr>
          </a:lstStyle>
          <a:p>
            <a:r>
              <a:rPr lang="en-US" dirty="0" smtClean="0"/>
              <a:t>Click to edit Master title style</a:t>
            </a:r>
            <a:endParaRPr lang="en-US" dirty="0"/>
          </a:p>
        </p:txBody>
      </p:sp>
      <p:sp>
        <p:nvSpPr>
          <p:cNvPr id="20" name="Content Placeholder 2"/>
          <p:cNvSpPr>
            <a:spLocks noGrp="1"/>
          </p:cNvSpPr>
          <p:nvPr>
            <p:ph idx="1"/>
          </p:nvPr>
        </p:nvSpPr>
        <p:spPr>
          <a:xfrm>
            <a:off x="381573" y="1264098"/>
            <a:ext cx="7905751" cy="4891088"/>
          </a:xfrm>
          <a:prstGeom prst="rect">
            <a:avLst/>
          </a:prstGeom>
        </p:spPr>
        <p:txBody>
          <a:bodyPr/>
          <a:lstStyle/>
          <a:p>
            <a:pPr lvl="0"/>
            <a:r>
              <a:rPr lang="en-US" dirty="0" smtClean="0"/>
              <a:t>Click to edit Master text styles</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64620" y="1957913"/>
            <a:ext cx="1418950" cy="3403238"/>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112498" flipH="1">
            <a:off x="1421919" y="1892083"/>
            <a:ext cx="2016992" cy="1683473"/>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826175">
            <a:off x="5166677" y="1744229"/>
            <a:ext cx="2016992" cy="1683473"/>
          </a:xfrm>
          <a:prstGeom prst="rect">
            <a:avLst/>
          </a:prstGeom>
        </p:spPr>
      </p:pic>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46303" flipH="1" flipV="1">
            <a:off x="1096094" y="3994966"/>
            <a:ext cx="2456689" cy="2050464"/>
          </a:xfrm>
          <a:prstGeom prst="rect">
            <a:avLst/>
          </a:prstGeom>
        </p:spPr>
      </p:pic>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1024364" flipV="1">
            <a:off x="5154126" y="3685910"/>
            <a:ext cx="2456689" cy="2050464"/>
          </a:xfrm>
          <a:prstGeom prst="rect">
            <a:avLst/>
          </a:prstGeom>
        </p:spPr>
      </p:pic>
      <p:sp>
        <p:nvSpPr>
          <p:cNvPr id="22" name="Picture Placeholder 21"/>
          <p:cNvSpPr>
            <a:spLocks noGrp="1"/>
          </p:cNvSpPr>
          <p:nvPr>
            <p:ph type="pic" sz="quarter" idx="10"/>
          </p:nvPr>
        </p:nvSpPr>
        <p:spPr>
          <a:xfrm rot="21275439">
            <a:off x="1853895" y="2352294"/>
            <a:ext cx="1263919" cy="851782"/>
          </a:xfrm>
          <a:prstGeom prst="rect">
            <a:avLst/>
          </a:prstGeom>
        </p:spPr>
        <p:txBody>
          <a:bodyPr/>
          <a:lstStyle>
            <a:lvl1pPr>
              <a:defRPr sz="1050"/>
            </a:lvl1pPr>
          </a:lstStyle>
          <a:p>
            <a:endParaRPr lang="en-ZA" dirty="0"/>
          </a:p>
        </p:txBody>
      </p:sp>
      <p:sp>
        <p:nvSpPr>
          <p:cNvPr id="23" name="Picture Placeholder 21"/>
          <p:cNvSpPr>
            <a:spLocks noGrp="1"/>
          </p:cNvSpPr>
          <p:nvPr>
            <p:ph type="pic" sz="quarter" idx="11"/>
          </p:nvPr>
        </p:nvSpPr>
        <p:spPr>
          <a:xfrm>
            <a:off x="1661628" y="4809611"/>
            <a:ext cx="1263919" cy="851782"/>
          </a:xfrm>
          <a:prstGeom prst="rect">
            <a:avLst/>
          </a:prstGeom>
        </p:spPr>
        <p:txBody>
          <a:bodyPr/>
          <a:lstStyle>
            <a:lvl1pPr>
              <a:defRPr sz="1100"/>
            </a:lvl1pPr>
          </a:lstStyle>
          <a:p>
            <a:endParaRPr lang="en-ZA" dirty="0"/>
          </a:p>
        </p:txBody>
      </p:sp>
      <p:sp>
        <p:nvSpPr>
          <p:cNvPr id="24" name="Picture Placeholder 21"/>
          <p:cNvSpPr>
            <a:spLocks noGrp="1"/>
          </p:cNvSpPr>
          <p:nvPr>
            <p:ph type="pic" sz="quarter" idx="12"/>
          </p:nvPr>
        </p:nvSpPr>
        <p:spPr>
          <a:xfrm rot="21155365">
            <a:off x="5761213" y="4509773"/>
            <a:ext cx="1263919" cy="851782"/>
          </a:xfrm>
          <a:prstGeom prst="rect">
            <a:avLst/>
          </a:prstGeom>
        </p:spPr>
        <p:txBody>
          <a:bodyPr/>
          <a:lstStyle>
            <a:lvl1pPr>
              <a:defRPr sz="1050"/>
            </a:lvl1pPr>
          </a:lstStyle>
          <a:p>
            <a:endParaRPr lang="en-ZA" dirty="0"/>
          </a:p>
        </p:txBody>
      </p:sp>
      <p:sp>
        <p:nvSpPr>
          <p:cNvPr id="25" name="Picture Placeholder 21"/>
          <p:cNvSpPr>
            <a:spLocks noGrp="1"/>
          </p:cNvSpPr>
          <p:nvPr>
            <p:ph type="pic" sz="quarter" idx="13"/>
          </p:nvPr>
        </p:nvSpPr>
        <p:spPr>
          <a:xfrm rot="477593">
            <a:off x="5575728" y="2230678"/>
            <a:ext cx="1263919" cy="851782"/>
          </a:xfrm>
          <a:prstGeom prst="rect">
            <a:avLst/>
          </a:prstGeom>
        </p:spPr>
        <p:txBody>
          <a:bodyPr/>
          <a:lstStyle>
            <a:lvl1pPr>
              <a:defRPr sz="1200"/>
            </a:lvl1pPr>
          </a:lstStyle>
          <a:p>
            <a:endParaRPr lang="en-ZA" dirty="0"/>
          </a:p>
        </p:txBody>
      </p:sp>
      <p:sp>
        <p:nvSpPr>
          <p:cNvPr id="29" name="Text Placeholder 28"/>
          <p:cNvSpPr>
            <a:spLocks noGrp="1"/>
          </p:cNvSpPr>
          <p:nvPr>
            <p:ph type="body" sz="quarter" idx="14"/>
          </p:nvPr>
        </p:nvSpPr>
        <p:spPr>
          <a:xfrm rot="21313447">
            <a:off x="1791900" y="1984032"/>
            <a:ext cx="1277030" cy="381176"/>
          </a:xfrm>
          <a:prstGeom prst="rect">
            <a:avLst/>
          </a:prstGeom>
        </p:spPr>
        <p:txBody>
          <a:bodyPr/>
          <a:lstStyle>
            <a:lvl1pPr marL="0" indent="0">
              <a:buNone/>
              <a:defRPr sz="1600" b="1"/>
            </a:lvl1pPr>
          </a:lstStyle>
          <a:p>
            <a:pPr lvl="0"/>
            <a:endParaRPr lang="en-ZA" dirty="0"/>
          </a:p>
        </p:txBody>
      </p:sp>
      <p:sp>
        <p:nvSpPr>
          <p:cNvPr id="30" name="Text Placeholder 28"/>
          <p:cNvSpPr>
            <a:spLocks noGrp="1"/>
          </p:cNvSpPr>
          <p:nvPr>
            <p:ph type="body" sz="quarter" idx="15"/>
          </p:nvPr>
        </p:nvSpPr>
        <p:spPr>
          <a:xfrm rot="528046">
            <a:off x="5661322" y="1875932"/>
            <a:ext cx="1277030" cy="381176"/>
          </a:xfrm>
          <a:prstGeom prst="rect">
            <a:avLst/>
          </a:prstGeom>
        </p:spPr>
        <p:txBody>
          <a:bodyPr/>
          <a:lstStyle>
            <a:lvl1pPr marL="0" indent="0">
              <a:buNone/>
              <a:defRPr sz="1600" b="1"/>
            </a:lvl1pPr>
          </a:lstStyle>
          <a:p>
            <a:pPr lvl="0"/>
            <a:endParaRPr lang="en-ZA" dirty="0"/>
          </a:p>
        </p:txBody>
      </p:sp>
      <p:sp>
        <p:nvSpPr>
          <p:cNvPr id="31" name="Text Placeholder 28"/>
          <p:cNvSpPr>
            <a:spLocks noGrp="1"/>
          </p:cNvSpPr>
          <p:nvPr>
            <p:ph type="body" sz="quarter" idx="16"/>
          </p:nvPr>
        </p:nvSpPr>
        <p:spPr>
          <a:xfrm>
            <a:off x="1670066" y="4431821"/>
            <a:ext cx="1277030" cy="381176"/>
          </a:xfrm>
          <a:prstGeom prst="rect">
            <a:avLst/>
          </a:prstGeom>
        </p:spPr>
        <p:txBody>
          <a:bodyPr/>
          <a:lstStyle>
            <a:lvl1pPr marL="0" indent="0">
              <a:buNone/>
              <a:defRPr sz="1600" b="1"/>
            </a:lvl1pPr>
          </a:lstStyle>
          <a:p>
            <a:pPr lvl="0"/>
            <a:endParaRPr lang="en-ZA" dirty="0"/>
          </a:p>
        </p:txBody>
      </p:sp>
      <p:sp>
        <p:nvSpPr>
          <p:cNvPr id="32" name="Text Placeholder 28"/>
          <p:cNvSpPr>
            <a:spLocks noGrp="1"/>
          </p:cNvSpPr>
          <p:nvPr>
            <p:ph type="body" sz="quarter" idx="17"/>
          </p:nvPr>
        </p:nvSpPr>
        <p:spPr>
          <a:xfrm rot="21187633">
            <a:off x="5722466" y="4150750"/>
            <a:ext cx="1277030" cy="381176"/>
          </a:xfrm>
          <a:prstGeom prst="rect">
            <a:avLst/>
          </a:prstGeom>
        </p:spPr>
        <p:txBody>
          <a:bodyPr/>
          <a:lstStyle>
            <a:lvl1pPr marL="0" indent="0">
              <a:buNone/>
              <a:defRPr sz="1600" b="1"/>
            </a:lvl1pPr>
          </a:lstStyle>
          <a:p>
            <a:pPr lvl="0"/>
            <a:endParaRPr lang="en-ZA" dirty="0"/>
          </a:p>
        </p:txBody>
      </p:sp>
      <p:pic>
        <p:nvPicPr>
          <p:cNvPr id="17" name="Picture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672901" y="2072951"/>
            <a:ext cx="2883798" cy="3301282"/>
          </a:xfrm>
          <a:prstGeom prst="rect">
            <a:avLst/>
          </a:prstGeom>
        </p:spPr>
      </p:pic>
    </p:spTree>
    <p:extLst>
      <p:ext uri="{BB962C8B-B14F-4D97-AF65-F5344CB8AC3E}">
        <p14:creationId xmlns:p14="http://schemas.microsoft.com/office/powerpoint/2010/main" val="903804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par>
                          <p:cTn id="8" fill="hold">
                            <p:stCondLst>
                              <p:cond delay="500"/>
                            </p:stCondLst>
                            <p:childTnLst>
                              <p:par>
                                <p:cTn id="9" presetID="23" presetClass="entr" presetSubtype="1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18" presetClass="entr" presetSubtype="12" fill="hold" grpId="0" nodeType="withEffect" nodePh="1">
                                  <p:stCondLst>
                                    <p:cond delay="0"/>
                                  </p:stCondLst>
                                  <p:endCondLst>
                                    <p:cond evt="begin" delay="0">
                                      <p:tn val="20"/>
                                    </p:cond>
                                  </p:endCondLst>
                                  <p:childTnLst>
                                    <p:set>
                                      <p:cBhvr>
                                        <p:cTn id="21" dur="1" fill="hold">
                                          <p:stCondLst>
                                            <p:cond delay="0"/>
                                          </p:stCondLst>
                                        </p:cTn>
                                        <p:tgtEl>
                                          <p:spTgt spid="29">
                                            <p:txEl>
                                              <p:pRg st="0" end="0"/>
                                            </p:txEl>
                                          </p:spTgt>
                                        </p:tgtEl>
                                        <p:attrNameLst>
                                          <p:attrName>style.visibility</p:attrName>
                                        </p:attrNameLst>
                                      </p:cBhvr>
                                      <p:to>
                                        <p:strVal val="visible"/>
                                      </p:to>
                                    </p:set>
                                    <p:animEffect transition="in" filter="strips(downLeft)">
                                      <p:cBhvr>
                                        <p:cTn id="22" dur="500"/>
                                        <p:tgtEl>
                                          <p:spTgt spid="29">
                                            <p:txEl>
                                              <p:pRg st="0" end="0"/>
                                            </p:txEl>
                                          </p:spTgt>
                                        </p:tgtEl>
                                      </p:cBhvr>
                                    </p:animEffect>
                                  </p:childTnLst>
                                </p:cTn>
                              </p:par>
                              <p:par>
                                <p:cTn id="23" presetID="9" presetClass="entr" presetSubtype="0" fill="hold" grpId="0" nodeType="withEffect" nodePh="1">
                                  <p:stCondLst>
                                    <p:cond delay="0"/>
                                  </p:stCondLst>
                                  <p:endCondLst>
                                    <p:cond evt="begin" delay="0">
                                      <p:tn val="23"/>
                                    </p:cond>
                                  </p:endCondLst>
                                  <p:childTnLst>
                                    <p:set>
                                      <p:cBhvr>
                                        <p:cTn id="24" dur="1" fill="hold">
                                          <p:stCondLst>
                                            <p:cond delay="0"/>
                                          </p:stCondLst>
                                        </p:cTn>
                                        <p:tgtEl>
                                          <p:spTgt spid="22"/>
                                        </p:tgtEl>
                                        <p:attrNameLst>
                                          <p:attrName>style.visibility</p:attrName>
                                        </p:attrNameLst>
                                      </p:cBhvr>
                                      <p:to>
                                        <p:strVal val="visible"/>
                                      </p:to>
                                    </p:set>
                                    <p:animEffect transition="in" filter="dissolve">
                                      <p:cBhvr>
                                        <p:cTn id="25" dur="500"/>
                                        <p:tgtEl>
                                          <p:spTgt spid="22"/>
                                        </p:tgtEl>
                                      </p:cBhvr>
                                    </p:animEffect>
                                  </p:childTnLst>
                                </p:cTn>
                              </p:par>
                            </p:childTnLst>
                          </p:cTn>
                        </p:par>
                        <p:par>
                          <p:cTn id="26" fill="hold">
                            <p:stCondLst>
                              <p:cond delay="500"/>
                            </p:stCondLst>
                            <p:childTnLst>
                              <p:par>
                                <p:cTn id="27" presetID="53" presetClass="entr" presetSubtype="16"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animEffect transition="in" filter="fade">
                                      <p:cBhvr>
                                        <p:cTn id="31" dur="500"/>
                                        <p:tgtEl>
                                          <p:spTgt spid="8"/>
                                        </p:tgtEl>
                                      </p:cBhvr>
                                    </p:animEffect>
                                  </p:childTnLst>
                                </p:cTn>
                              </p:par>
                              <p:par>
                                <p:cTn id="32" presetID="18" presetClass="entr" presetSubtype="12" fill="hold" grpId="0" nodeType="withEffect" nodePh="1">
                                  <p:stCondLst>
                                    <p:cond delay="0"/>
                                  </p:stCondLst>
                                  <p:endCondLst>
                                    <p:cond evt="begin" delay="0">
                                      <p:tn val="32"/>
                                    </p:cond>
                                  </p:endCondLst>
                                  <p:childTnLst>
                                    <p:set>
                                      <p:cBhvr>
                                        <p:cTn id="33" dur="1" fill="hold">
                                          <p:stCondLst>
                                            <p:cond delay="0"/>
                                          </p:stCondLst>
                                        </p:cTn>
                                        <p:tgtEl>
                                          <p:spTgt spid="30">
                                            <p:txEl>
                                              <p:pRg st="0" end="0"/>
                                            </p:txEl>
                                          </p:spTgt>
                                        </p:tgtEl>
                                        <p:attrNameLst>
                                          <p:attrName>style.visibility</p:attrName>
                                        </p:attrNameLst>
                                      </p:cBhvr>
                                      <p:to>
                                        <p:strVal val="visible"/>
                                      </p:to>
                                    </p:set>
                                    <p:animEffect transition="in" filter="strips(downLeft)">
                                      <p:cBhvr>
                                        <p:cTn id="34" dur="500"/>
                                        <p:tgtEl>
                                          <p:spTgt spid="30">
                                            <p:txEl>
                                              <p:pRg st="0" end="0"/>
                                            </p:txEl>
                                          </p:spTgt>
                                        </p:tgtEl>
                                      </p:cBhvr>
                                    </p:animEffect>
                                  </p:childTnLst>
                                </p:cTn>
                              </p:par>
                              <p:par>
                                <p:cTn id="35" presetID="9" presetClass="entr" presetSubtype="0" fill="hold" grpId="0" nodeType="withEffect" nodePh="1">
                                  <p:stCondLst>
                                    <p:cond delay="0"/>
                                  </p:stCondLst>
                                  <p:endCondLst>
                                    <p:cond evt="begin" delay="0">
                                      <p:tn val="35"/>
                                    </p:cond>
                                  </p:endCondLst>
                                  <p:childTnLst>
                                    <p:set>
                                      <p:cBhvr>
                                        <p:cTn id="36" dur="1" fill="hold">
                                          <p:stCondLst>
                                            <p:cond delay="0"/>
                                          </p:stCondLst>
                                        </p:cTn>
                                        <p:tgtEl>
                                          <p:spTgt spid="25"/>
                                        </p:tgtEl>
                                        <p:attrNameLst>
                                          <p:attrName>style.visibility</p:attrName>
                                        </p:attrNameLst>
                                      </p:cBhvr>
                                      <p:to>
                                        <p:strVal val="visible"/>
                                      </p:to>
                                    </p:set>
                                    <p:animEffect transition="in" filter="dissolve">
                                      <p:cBhvr>
                                        <p:cTn id="37" dur="500"/>
                                        <p:tgtEl>
                                          <p:spTgt spid="25"/>
                                        </p:tgtEl>
                                      </p:cBhvr>
                                    </p:animEffect>
                                  </p:childTnLst>
                                </p:cTn>
                              </p:par>
                            </p:childTnLst>
                          </p:cTn>
                        </p:par>
                        <p:par>
                          <p:cTn id="38" fill="hold">
                            <p:stCondLst>
                              <p:cond delay="1000"/>
                            </p:stCondLst>
                            <p:childTnLst>
                              <p:par>
                                <p:cTn id="39" presetID="53" presetClass="entr" presetSubtype="16" fill="hold" nodeType="after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p:cTn id="41" dur="500" fill="hold"/>
                                        <p:tgtEl>
                                          <p:spTgt spid="11"/>
                                        </p:tgtEl>
                                        <p:attrNameLst>
                                          <p:attrName>ppt_w</p:attrName>
                                        </p:attrNameLst>
                                      </p:cBhvr>
                                      <p:tavLst>
                                        <p:tav tm="0">
                                          <p:val>
                                            <p:fltVal val="0"/>
                                          </p:val>
                                        </p:tav>
                                        <p:tav tm="100000">
                                          <p:val>
                                            <p:strVal val="#ppt_w"/>
                                          </p:val>
                                        </p:tav>
                                      </p:tavLst>
                                    </p:anim>
                                    <p:anim calcmode="lin" valueType="num">
                                      <p:cBhvr>
                                        <p:cTn id="42" dur="500" fill="hold"/>
                                        <p:tgtEl>
                                          <p:spTgt spid="11"/>
                                        </p:tgtEl>
                                        <p:attrNameLst>
                                          <p:attrName>ppt_h</p:attrName>
                                        </p:attrNameLst>
                                      </p:cBhvr>
                                      <p:tavLst>
                                        <p:tav tm="0">
                                          <p:val>
                                            <p:fltVal val="0"/>
                                          </p:val>
                                        </p:tav>
                                        <p:tav tm="100000">
                                          <p:val>
                                            <p:strVal val="#ppt_h"/>
                                          </p:val>
                                        </p:tav>
                                      </p:tavLst>
                                    </p:anim>
                                    <p:animEffect transition="in" filter="fade">
                                      <p:cBhvr>
                                        <p:cTn id="43" dur="500"/>
                                        <p:tgtEl>
                                          <p:spTgt spid="11"/>
                                        </p:tgtEl>
                                      </p:cBhvr>
                                    </p:animEffect>
                                  </p:childTnLst>
                                </p:cTn>
                              </p:par>
                              <p:par>
                                <p:cTn id="44" presetID="18" presetClass="entr" presetSubtype="12" fill="hold" grpId="0" nodeType="withEffect" nodePh="1">
                                  <p:stCondLst>
                                    <p:cond delay="0"/>
                                  </p:stCondLst>
                                  <p:endCondLst>
                                    <p:cond evt="begin" delay="0">
                                      <p:tn val="44"/>
                                    </p:cond>
                                  </p:endCondLst>
                                  <p:childTnLst>
                                    <p:set>
                                      <p:cBhvr>
                                        <p:cTn id="45" dur="1" fill="hold">
                                          <p:stCondLst>
                                            <p:cond delay="0"/>
                                          </p:stCondLst>
                                        </p:cTn>
                                        <p:tgtEl>
                                          <p:spTgt spid="31">
                                            <p:txEl>
                                              <p:pRg st="0" end="0"/>
                                            </p:txEl>
                                          </p:spTgt>
                                        </p:tgtEl>
                                        <p:attrNameLst>
                                          <p:attrName>style.visibility</p:attrName>
                                        </p:attrNameLst>
                                      </p:cBhvr>
                                      <p:to>
                                        <p:strVal val="visible"/>
                                      </p:to>
                                    </p:set>
                                    <p:animEffect transition="in" filter="strips(downLeft)">
                                      <p:cBhvr>
                                        <p:cTn id="46" dur="500"/>
                                        <p:tgtEl>
                                          <p:spTgt spid="31">
                                            <p:txEl>
                                              <p:pRg st="0" end="0"/>
                                            </p:txEl>
                                          </p:spTgt>
                                        </p:tgtEl>
                                      </p:cBhvr>
                                    </p:animEffect>
                                  </p:childTnLst>
                                </p:cTn>
                              </p:par>
                              <p:par>
                                <p:cTn id="47" presetID="9" presetClass="entr" presetSubtype="0" fill="hold" grpId="0" nodeType="withEffect" nodePh="1">
                                  <p:stCondLst>
                                    <p:cond delay="0"/>
                                  </p:stCondLst>
                                  <p:endCondLst>
                                    <p:cond evt="begin" delay="0">
                                      <p:tn val="47"/>
                                    </p:cond>
                                  </p:endCondLst>
                                  <p:childTnLst>
                                    <p:set>
                                      <p:cBhvr>
                                        <p:cTn id="48" dur="1" fill="hold">
                                          <p:stCondLst>
                                            <p:cond delay="0"/>
                                          </p:stCondLst>
                                        </p:cTn>
                                        <p:tgtEl>
                                          <p:spTgt spid="23"/>
                                        </p:tgtEl>
                                        <p:attrNameLst>
                                          <p:attrName>style.visibility</p:attrName>
                                        </p:attrNameLst>
                                      </p:cBhvr>
                                      <p:to>
                                        <p:strVal val="visible"/>
                                      </p:to>
                                    </p:set>
                                    <p:animEffect transition="in" filter="dissolve">
                                      <p:cBhvr>
                                        <p:cTn id="49" dur="500"/>
                                        <p:tgtEl>
                                          <p:spTgt spid="23"/>
                                        </p:tgtEl>
                                      </p:cBhvr>
                                    </p:animEffect>
                                  </p:childTnLst>
                                </p:cTn>
                              </p:par>
                            </p:childTnLst>
                          </p:cTn>
                        </p:par>
                        <p:par>
                          <p:cTn id="50" fill="hold">
                            <p:stCondLst>
                              <p:cond delay="1500"/>
                            </p:stCondLst>
                            <p:childTnLst>
                              <p:par>
                                <p:cTn id="51" presetID="53" presetClass="entr" presetSubtype="16" fill="hold" nodeType="afterEffect">
                                  <p:stCondLst>
                                    <p:cond delay="0"/>
                                  </p:stCondLst>
                                  <p:childTnLst>
                                    <p:set>
                                      <p:cBhvr>
                                        <p:cTn id="52" dur="1" fill="hold">
                                          <p:stCondLst>
                                            <p:cond delay="0"/>
                                          </p:stCondLst>
                                        </p:cTn>
                                        <p:tgtEl>
                                          <p:spTgt spid="14"/>
                                        </p:tgtEl>
                                        <p:attrNameLst>
                                          <p:attrName>style.visibility</p:attrName>
                                        </p:attrNameLst>
                                      </p:cBhvr>
                                      <p:to>
                                        <p:strVal val="visible"/>
                                      </p:to>
                                    </p:set>
                                    <p:anim calcmode="lin" valueType="num">
                                      <p:cBhvr>
                                        <p:cTn id="53" dur="500" fill="hold"/>
                                        <p:tgtEl>
                                          <p:spTgt spid="14"/>
                                        </p:tgtEl>
                                        <p:attrNameLst>
                                          <p:attrName>ppt_w</p:attrName>
                                        </p:attrNameLst>
                                      </p:cBhvr>
                                      <p:tavLst>
                                        <p:tav tm="0">
                                          <p:val>
                                            <p:fltVal val="0"/>
                                          </p:val>
                                        </p:tav>
                                        <p:tav tm="100000">
                                          <p:val>
                                            <p:strVal val="#ppt_w"/>
                                          </p:val>
                                        </p:tav>
                                      </p:tavLst>
                                    </p:anim>
                                    <p:anim calcmode="lin" valueType="num">
                                      <p:cBhvr>
                                        <p:cTn id="54" dur="500" fill="hold"/>
                                        <p:tgtEl>
                                          <p:spTgt spid="14"/>
                                        </p:tgtEl>
                                        <p:attrNameLst>
                                          <p:attrName>ppt_h</p:attrName>
                                        </p:attrNameLst>
                                      </p:cBhvr>
                                      <p:tavLst>
                                        <p:tav tm="0">
                                          <p:val>
                                            <p:fltVal val="0"/>
                                          </p:val>
                                        </p:tav>
                                        <p:tav tm="100000">
                                          <p:val>
                                            <p:strVal val="#ppt_h"/>
                                          </p:val>
                                        </p:tav>
                                      </p:tavLst>
                                    </p:anim>
                                    <p:animEffect transition="in" filter="fade">
                                      <p:cBhvr>
                                        <p:cTn id="55" dur="500"/>
                                        <p:tgtEl>
                                          <p:spTgt spid="14"/>
                                        </p:tgtEl>
                                      </p:cBhvr>
                                    </p:animEffect>
                                  </p:childTnLst>
                                </p:cTn>
                              </p:par>
                              <p:par>
                                <p:cTn id="56" presetID="18" presetClass="entr" presetSubtype="12" fill="hold" grpId="0" nodeType="withEffect" nodePh="1">
                                  <p:stCondLst>
                                    <p:cond delay="0"/>
                                  </p:stCondLst>
                                  <p:endCondLst>
                                    <p:cond evt="begin" delay="0">
                                      <p:tn val="56"/>
                                    </p:cond>
                                  </p:endCondLst>
                                  <p:childTnLst>
                                    <p:set>
                                      <p:cBhvr>
                                        <p:cTn id="57" dur="1" fill="hold">
                                          <p:stCondLst>
                                            <p:cond delay="0"/>
                                          </p:stCondLst>
                                        </p:cTn>
                                        <p:tgtEl>
                                          <p:spTgt spid="32">
                                            <p:txEl>
                                              <p:pRg st="0" end="0"/>
                                            </p:txEl>
                                          </p:spTgt>
                                        </p:tgtEl>
                                        <p:attrNameLst>
                                          <p:attrName>style.visibility</p:attrName>
                                        </p:attrNameLst>
                                      </p:cBhvr>
                                      <p:to>
                                        <p:strVal val="visible"/>
                                      </p:to>
                                    </p:set>
                                    <p:animEffect transition="in" filter="strips(downLeft)">
                                      <p:cBhvr>
                                        <p:cTn id="58" dur="500"/>
                                        <p:tgtEl>
                                          <p:spTgt spid="32">
                                            <p:txEl>
                                              <p:pRg st="0" end="0"/>
                                            </p:txEl>
                                          </p:spTgt>
                                        </p:tgtEl>
                                      </p:cBhvr>
                                    </p:animEffect>
                                  </p:childTnLst>
                                </p:cTn>
                              </p:par>
                              <p:par>
                                <p:cTn id="59" presetID="9" presetClass="entr" presetSubtype="0" fill="hold" grpId="0" nodeType="withEffect" nodePh="1">
                                  <p:stCondLst>
                                    <p:cond delay="0"/>
                                  </p:stCondLst>
                                  <p:endCondLst>
                                    <p:cond evt="begin" delay="0">
                                      <p:tn val="59"/>
                                    </p:cond>
                                  </p:endCondLst>
                                  <p:childTnLst>
                                    <p:set>
                                      <p:cBhvr>
                                        <p:cTn id="60" dur="1" fill="hold">
                                          <p:stCondLst>
                                            <p:cond delay="0"/>
                                          </p:stCondLst>
                                        </p:cTn>
                                        <p:tgtEl>
                                          <p:spTgt spid="24"/>
                                        </p:tgtEl>
                                        <p:attrNameLst>
                                          <p:attrName>style.visibility</p:attrName>
                                        </p:attrNameLst>
                                      </p:cBhvr>
                                      <p:to>
                                        <p:strVal val="visible"/>
                                      </p:to>
                                    </p:set>
                                    <p:animEffect transition="in" filter="dissolve">
                                      <p:cBhvr>
                                        <p:cTn id="6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9" grpId="0" build="p">
        <p:tmplLst>
          <p:tmpl lvl="1">
            <p:tnLst>
              <p:par>
                <p:cTn presetID="18" presetClass="entr" presetSubtype="12" fill="hold" nodeType="withEffect" nodePh="1">
                  <p:stCondLst>
                    <p:cond delay="0"/>
                  </p:stCondLst>
                  <p:endCondLst>
                    <p:cond delay="0"/>
                  </p:endCondLst>
                  <p:childTnLst>
                    <p:set>
                      <p:cBhvr>
                        <p:cTn dur="1" fill="hold">
                          <p:stCondLst>
                            <p:cond delay="0"/>
                          </p:stCondLst>
                        </p:cTn>
                        <p:tgtEl>
                          <p:spTgt spid="29"/>
                        </p:tgtEl>
                        <p:attrNameLst>
                          <p:attrName>style.visibility</p:attrName>
                        </p:attrNameLst>
                      </p:cBhvr>
                      <p:to>
                        <p:strVal val="visible"/>
                      </p:to>
                    </p:set>
                    <p:animEffect transition="in" filter="strips(downLeft)">
                      <p:cBhvr>
                        <p:cTn dur="500"/>
                        <p:tgtEl>
                          <p:spTgt spid="29"/>
                        </p:tgtEl>
                      </p:cBhvr>
                    </p:animEffect>
                  </p:childTnLst>
                </p:cTn>
              </p:par>
            </p:tnLst>
          </p:tmpl>
        </p:tmplLst>
      </p:bldP>
      <p:bldP spid="30" grpId="0" build="p">
        <p:tmplLst>
          <p:tmpl lvl="1">
            <p:tnLst>
              <p:par>
                <p:cTn presetID="18" presetClass="entr" presetSubtype="12" fill="hold" nodeType="withEffect" nodePh="1">
                  <p:stCondLst>
                    <p:cond delay="0"/>
                  </p:stCondLst>
                  <p:endCondLst>
                    <p:cond delay="0"/>
                  </p:endCondLst>
                  <p:childTnLst>
                    <p:set>
                      <p:cBhvr>
                        <p:cTn dur="1" fill="hold">
                          <p:stCondLst>
                            <p:cond delay="0"/>
                          </p:stCondLst>
                        </p:cTn>
                        <p:tgtEl>
                          <p:spTgt spid="30"/>
                        </p:tgtEl>
                        <p:attrNameLst>
                          <p:attrName>style.visibility</p:attrName>
                        </p:attrNameLst>
                      </p:cBhvr>
                      <p:to>
                        <p:strVal val="visible"/>
                      </p:to>
                    </p:set>
                    <p:animEffect transition="in" filter="strips(downLeft)">
                      <p:cBhvr>
                        <p:cTn dur="500"/>
                        <p:tgtEl>
                          <p:spTgt spid="30"/>
                        </p:tgtEl>
                      </p:cBhvr>
                    </p:animEffect>
                  </p:childTnLst>
                </p:cTn>
              </p:par>
            </p:tnLst>
          </p:tmpl>
        </p:tmplLst>
      </p:bldP>
      <p:bldP spid="31" grpId="0" build="p">
        <p:tmplLst>
          <p:tmpl lvl="1">
            <p:tnLst>
              <p:par>
                <p:cTn presetID="18" presetClass="entr" presetSubtype="12" fill="hold" nodeType="withEffect" nodePh="1">
                  <p:stCondLst>
                    <p:cond delay="0"/>
                  </p:stCondLst>
                  <p:endCondLst>
                    <p:cond delay="0"/>
                  </p:endCondLst>
                  <p:childTnLst>
                    <p:set>
                      <p:cBhvr>
                        <p:cTn dur="1" fill="hold">
                          <p:stCondLst>
                            <p:cond delay="0"/>
                          </p:stCondLst>
                        </p:cTn>
                        <p:tgtEl>
                          <p:spTgt spid="31"/>
                        </p:tgtEl>
                        <p:attrNameLst>
                          <p:attrName>style.visibility</p:attrName>
                        </p:attrNameLst>
                      </p:cBhvr>
                      <p:to>
                        <p:strVal val="visible"/>
                      </p:to>
                    </p:set>
                    <p:animEffect transition="in" filter="strips(downLeft)">
                      <p:cBhvr>
                        <p:cTn dur="500"/>
                        <p:tgtEl>
                          <p:spTgt spid="31"/>
                        </p:tgtEl>
                      </p:cBhvr>
                    </p:animEffect>
                  </p:childTnLst>
                </p:cTn>
              </p:par>
            </p:tnLst>
          </p:tmpl>
        </p:tmplLst>
      </p:bldP>
      <p:bldP spid="32" grpId="0" build="p">
        <p:tmplLst>
          <p:tmpl lvl="1">
            <p:tnLst>
              <p:par>
                <p:cTn presetID="18" presetClass="entr" presetSubtype="12" fill="hold" nodeType="withEffect" nodePh="1">
                  <p:stCondLst>
                    <p:cond delay="0"/>
                  </p:stCondLst>
                  <p:endCondLst>
                    <p:cond delay="0"/>
                  </p:endCondLst>
                  <p:childTnLst>
                    <p:set>
                      <p:cBhvr>
                        <p:cTn dur="1" fill="hold">
                          <p:stCondLst>
                            <p:cond delay="0"/>
                          </p:stCondLst>
                        </p:cTn>
                        <p:tgtEl>
                          <p:spTgt spid="32"/>
                        </p:tgtEl>
                        <p:attrNameLst>
                          <p:attrName>style.visibility</p:attrName>
                        </p:attrNameLst>
                      </p:cBhvr>
                      <p:to>
                        <p:strVal val="visible"/>
                      </p:to>
                    </p:set>
                    <p:animEffect transition="in" filter="strips(downLeft)">
                      <p:cBhvr>
                        <p:cTn dur="500"/>
                        <p:tgtEl>
                          <p:spTgt spid="32"/>
                        </p:tgtEl>
                      </p:cBhvr>
                    </p:animEffect>
                  </p:childTnLst>
                </p:cTn>
              </p:par>
            </p:tnLst>
          </p:tmpl>
        </p:tmplLst>
      </p:bldP>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9" name="Title 1"/>
          <p:cNvSpPr>
            <a:spLocks noGrp="1"/>
          </p:cNvSpPr>
          <p:nvPr>
            <p:ph type="title"/>
          </p:nvPr>
        </p:nvSpPr>
        <p:spPr>
          <a:xfrm>
            <a:off x="381001" y="365127"/>
            <a:ext cx="7905750" cy="720724"/>
          </a:xfrm>
          <a:prstGeom prst="rect">
            <a:avLst/>
          </a:prstGeom>
        </p:spPr>
        <p:txBody>
          <a:bodyPr/>
          <a:lstStyle>
            <a:lvl1pPr>
              <a:defRPr sz="4400" b="1">
                <a:latin typeface="+mn-lt"/>
              </a:defRPr>
            </a:lvl1pPr>
          </a:lstStyle>
          <a:p>
            <a:r>
              <a:rPr lang="en-US" dirty="0" smtClean="0"/>
              <a:t>Click to edit Master title style</a:t>
            </a:r>
            <a:endParaRPr lang="en-US" dirty="0"/>
          </a:p>
        </p:txBody>
      </p:sp>
      <p:pic>
        <p:nvPicPr>
          <p:cNvPr id="43" name="Picture 4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7860677" flipH="1">
            <a:off x="1307788" y="1556359"/>
            <a:ext cx="1436060" cy="522726"/>
          </a:xfrm>
          <a:prstGeom prst="rect">
            <a:avLst/>
          </a:prstGeom>
        </p:spPr>
      </p:pic>
      <p:pic>
        <p:nvPicPr>
          <p:cNvPr id="44" name="Picture 4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491330" flipH="1">
            <a:off x="2330713" y="1806764"/>
            <a:ext cx="1929351" cy="702284"/>
          </a:xfrm>
          <a:prstGeom prst="rect">
            <a:avLst/>
          </a:prstGeom>
        </p:spPr>
      </p:pic>
      <p:pic>
        <p:nvPicPr>
          <p:cNvPr id="45" name="Picture 4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108670">
            <a:off x="4199792" y="1834373"/>
            <a:ext cx="1929352" cy="702284"/>
          </a:xfrm>
          <a:prstGeom prst="rect">
            <a:avLst/>
          </a:prstGeom>
        </p:spPr>
      </p:pic>
      <p:graphicFrame>
        <p:nvGraphicFramePr>
          <p:cNvPr id="46" name="Table 45"/>
          <p:cNvGraphicFramePr>
            <a:graphicFrameLocks noGrp="1"/>
          </p:cNvGraphicFramePr>
          <p:nvPr userDrawn="1">
            <p:extLst/>
          </p:nvPr>
        </p:nvGraphicFramePr>
        <p:xfrm>
          <a:off x="2248364" y="3335924"/>
          <a:ext cx="1728000" cy="2644140"/>
        </p:xfrm>
        <a:graphic>
          <a:graphicData uri="http://schemas.openxmlformats.org/drawingml/2006/table">
            <a:tbl>
              <a:tblPr firstRow="1" bandRow="1">
                <a:tableStyleId>{5C22544A-7EE6-4342-B048-85BDC9FD1C3A}</a:tableStyleId>
              </a:tblPr>
              <a:tblGrid>
                <a:gridCol w="1728000">
                  <a:extLst>
                    <a:ext uri="{9D8B030D-6E8A-4147-A177-3AD203B41FA5}">
                      <a16:colId xmlns="" xmlns:a16="http://schemas.microsoft.com/office/drawing/2014/main" val="20000"/>
                    </a:ext>
                  </a:extLst>
                </a:gridCol>
              </a:tblGrid>
              <a:tr h="1248934">
                <a:tc>
                  <a:txBody>
                    <a:bodyPr/>
                    <a:lstStyle/>
                    <a:p>
                      <a:endParaRPr lang="en-GB" dirty="0"/>
                    </a:p>
                  </a:txBody>
                  <a:tcPr/>
                </a:tc>
                <a:extLst>
                  <a:ext uri="{0D108BD9-81ED-4DB2-BD59-A6C34878D82A}">
                    <a16:rowId xmlns="" xmlns:a16="http://schemas.microsoft.com/office/drawing/2014/main" val="10000"/>
                  </a:ext>
                </a:extLst>
              </a:tr>
              <a:tr h="1395206">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ZA" sz="1400" dirty="0" smtClean="0"/>
                    </a:p>
                    <a:p>
                      <a:pPr marL="0" marR="0" lvl="0" indent="0" algn="l" defTabSz="685800" rtl="0" eaLnBrk="1" fontAlgn="auto" latinLnBrk="0" hangingPunct="1">
                        <a:lnSpc>
                          <a:spcPct val="100000"/>
                        </a:lnSpc>
                        <a:spcBef>
                          <a:spcPts val="0"/>
                        </a:spcBef>
                        <a:spcAft>
                          <a:spcPts val="0"/>
                        </a:spcAft>
                        <a:buClrTx/>
                        <a:buSzTx/>
                        <a:buFontTx/>
                        <a:buNone/>
                        <a:tabLst/>
                        <a:defRPr/>
                      </a:pPr>
                      <a:endParaRPr lang="en-ZA" sz="1400" dirty="0" smtClean="0"/>
                    </a:p>
                    <a:p>
                      <a:pPr marL="0" marR="0" lvl="0" indent="0" algn="l" defTabSz="685800" rtl="0" eaLnBrk="1" fontAlgn="auto" latinLnBrk="0" hangingPunct="1">
                        <a:lnSpc>
                          <a:spcPct val="100000"/>
                        </a:lnSpc>
                        <a:spcBef>
                          <a:spcPts val="0"/>
                        </a:spcBef>
                        <a:spcAft>
                          <a:spcPts val="0"/>
                        </a:spcAft>
                        <a:buClrTx/>
                        <a:buSzTx/>
                        <a:buFontTx/>
                        <a:buNone/>
                        <a:tabLst/>
                        <a:defRPr/>
                      </a:pPr>
                      <a:endParaRPr lang="en-ZA" sz="1400" dirty="0" smtClean="0"/>
                    </a:p>
                    <a:p>
                      <a:pPr marL="0" marR="0" lvl="0" indent="0" algn="l" defTabSz="685800" rtl="0" eaLnBrk="1" fontAlgn="auto" latinLnBrk="0" hangingPunct="1">
                        <a:lnSpc>
                          <a:spcPct val="100000"/>
                        </a:lnSpc>
                        <a:spcBef>
                          <a:spcPts val="0"/>
                        </a:spcBef>
                        <a:spcAft>
                          <a:spcPts val="0"/>
                        </a:spcAft>
                        <a:buClrTx/>
                        <a:buSzTx/>
                        <a:buFontTx/>
                        <a:buNone/>
                        <a:tabLst/>
                        <a:defRPr/>
                      </a:pPr>
                      <a:endParaRPr lang="en-ZA" sz="1400" dirty="0" smtClean="0"/>
                    </a:p>
                  </a:txBody>
                  <a:tcPr>
                    <a:solidFill>
                      <a:srgbClr val="D9F04E"/>
                    </a:solidFill>
                  </a:tcPr>
                </a:tc>
                <a:extLst>
                  <a:ext uri="{0D108BD9-81ED-4DB2-BD59-A6C34878D82A}">
                    <a16:rowId xmlns="" xmlns:a16="http://schemas.microsoft.com/office/drawing/2014/main" val="10001"/>
                  </a:ext>
                </a:extLst>
              </a:tr>
            </a:tbl>
          </a:graphicData>
        </a:graphic>
      </p:graphicFrame>
      <p:pic>
        <p:nvPicPr>
          <p:cNvPr id="50" name="Picture 4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3739323">
            <a:off x="5823168" y="1556358"/>
            <a:ext cx="1436060" cy="522726"/>
          </a:xfrm>
          <a:prstGeom prst="rect">
            <a:avLst/>
          </a:prstGeom>
        </p:spPr>
      </p:pic>
      <p:sp>
        <p:nvSpPr>
          <p:cNvPr id="3" name="Text Placeholder 2"/>
          <p:cNvSpPr>
            <a:spLocks noGrp="1"/>
          </p:cNvSpPr>
          <p:nvPr>
            <p:ph type="body" sz="quarter" idx="10" hasCustomPrompt="1"/>
          </p:nvPr>
        </p:nvSpPr>
        <p:spPr>
          <a:xfrm>
            <a:off x="2374900" y="3429000"/>
            <a:ext cx="1511300" cy="990600"/>
          </a:xfrm>
          <a:prstGeom prst="rect">
            <a:avLst/>
          </a:prstGeom>
        </p:spPr>
        <p:txBody>
          <a:bodyPr/>
          <a:lstStyle>
            <a:lvl1pPr marL="0" indent="0">
              <a:buNone/>
              <a:defRPr b="1" i="0">
                <a:solidFill>
                  <a:schemeClr val="bg1"/>
                </a:solidFill>
              </a:defRPr>
            </a:lvl1pPr>
          </a:lstStyle>
          <a:p>
            <a:pPr lvl="0"/>
            <a:r>
              <a:rPr lang="en-US" dirty="0" smtClean="0"/>
              <a:t>Click to edit heading</a:t>
            </a:r>
            <a:endParaRPr lang="en-ZA" dirty="0"/>
          </a:p>
        </p:txBody>
      </p:sp>
      <p:sp>
        <p:nvSpPr>
          <p:cNvPr id="7" name="Content Placeholder 6"/>
          <p:cNvSpPr>
            <a:spLocks noGrp="1"/>
          </p:cNvSpPr>
          <p:nvPr>
            <p:ph sz="quarter" idx="11" hasCustomPrompt="1"/>
          </p:nvPr>
        </p:nvSpPr>
        <p:spPr>
          <a:xfrm>
            <a:off x="2324100" y="4657994"/>
            <a:ext cx="1562100" cy="1209406"/>
          </a:xfrm>
          <a:prstGeom prst="rect">
            <a:avLst/>
          </a:prstGeom>
        </p:spPr>
        <p:txBody>
          <a:bodyPr/>
          <a:lstStyle>
            <a:lvl1pPr>
              <a:defRPr/>
            </a:lvl1pPr>
          </a:lstStyle>
          <a:p>
            <a:pPr lvl="0"/>
            <a:r>
              <a:rPr lang="en-US" dirty="0" smtClean="0"/>
              <a:t>Click to add</a:t>
            </a:r>
            <a:endParaRPr lang="en-ZA" dirty="0"/>
          </a:p>
        </p:txBody>
      </p:sp>
      <p:graphicFrame>
        <p:nvGraphicFramePr>
          <p:cNvPr id="51" name="Table 50"/>
          <p:cNvGraphicFramePr>
            <a:graphicFrameLocks noGrp="1"/>
          </p:cNvGraphicFramePr>
          <p:nvPr userDrawn="1">
            <p:extLst/>
          </p:nvPr>
        </p:nvGraphicFramePr>
        <p:xfrm>
          <a:off x="152400" y="2743200"/>
          <a:ext cx="1728000" cy="2747434"/>
        </p:xfrm>
        <a:graphic>
          <a:graphicData uri="http://schemas.openxmlformats.org/drawingml/2006/table">
            <a:tbl>
              <a:tblPr firstRow="1" bandRow="1">
                <a:tableStyleId>{5C22544A-7EE6-4342-B048-85BDC9FD1C3A}</a:tableStyleId>
              </a:tblPr>
              <a:tblGrid>
                <a:gridCol w="1728000">
                  <a:extLst>
                    <a:ext uri="{9D8B030D-6E8A-4147-A177-3AD203B41FA5}">
                      <a16:colId xmlns="" xmlns:a16="http://schemas.microsoft.com/office/drawing/2014/main" val="20000"/>
                    </a:ext>
                  </a:extLst>
                </a:gridCol>
              </a:tblGrid>
              <a:tr h="1297724">
                <a:tc>
                  <a:txBody>
                    <a:bodyPr/>
                    <a:lstStyle/>
                    <a:p>
                      <a:endParaRPr lang="en-GB" dirty="0"/>
                    </a:p>
                  </a:txBody>
                  <a:tcPr/>
                </a:tc>
                <a:extLst>
                  <a:ext uri="{0D108BD9-81ED-4DB2-BD59-A6C34878D82A}">
                    <a16:rowId xmlns="" xmlns:a16="http://schemas.microsoft.com/office/drawing/2014/main" val="10000"/>
                  </a:ext>
                </a:extLst>
              </a:tr>
              <a:tr h="144971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ZA" sz="1400" dirty="0" smtClean="0"/>
                    </a:p>
                    <a:p>
                      <a:pPr marL="0" marR="0" lvl="0" indent="0" algn="l" defTabSz="685800" rtl="0" eaLnBrk="1" fontAlgn="auto" latinLnBrk="0" hangingPunct="1">
                        <a:lnSpc>
                          <a:spcPct val="100000"/>
                        </a:lnSpc>
                        <a:spcBef>
                          <a:spcPts val="0"/>
                        </a:spcBef>
                        <a:spcAft>
                          <a:spcPts val="0"/>
                        </a:spcAft>
                        <a:buClrTx/>
                        <a:buSzTx/>
                        <a:buFontTx/>
                        <a:buNone/>
                        <a:tabLst/>
                        <a:defRPr/>
                      </a:pPr>
                      <a:endParaRPr lang="en-ZA" sz="1400" dirty="0" smtClean="0"/>
                    </a:p>
                    <a:p>
                      <a:pPr marL="0" marR="0" lvl="0" indent="0" algn="l" defTabSz="685800" rtl="0" eaLnBrk="1" fontAlgn="auto" latinLnBrk="0" hangingPunct="1">
                        <a:lnSpc>
                          <a:spcPct val="100000"/>
                        </a:lnSpc>
                        <a:spcBef>
                          <a:spcPts val="0"/>
                        </a:spcBef>
                        <a:spcAft>
                          <a:spcPts val="0"/>
                        </a:spcAft>
                        <a:buClrTx/>
                        <a:buSzTx/>
                        <a:buFontTx/>
                        <a:buNone/>
                        <a:tabLst/>
                        <a:defRPr/>
                      </a:pPr>
                      <a:endParaRPr lang="en-ZA" sz="1400" dirty="0" smtClean="0"/>
                    </a:p>
                    <a:p>
                      <a:pPr marL="0" marR="0" lvl="0" indent="0" algn="l" defTabSz="685800" rtl="0" eaLnBrk="1" fontAlgn="auto" latinLnBrk="0" hangingPunct="1">
                        <a:lnSpc>
                          <a:spcPct val="100000"/>
                        </a:lnSpc>
                        <a:spcBef>
                          <a:spcPts val="0"/>
                        </a:spcBef>
                        <a:spcAft>
                          <a:spcPts val="0"/>
                        </a:spcAft>
                        <a:buClrTx/>
                        <a:buSzTx/>
                        <a:buFontTx/>
                        <a:buNone/>
                        <a:tabLst/>
                        <a:defRPr/>
                      </a:pPr>
                      <a:endParaRPr lang="en-ZA" sz="1400" dirty="0" smtClean="0"/>
                    </a:p>
                  </a:txBody>
                  <a:tcPr>
                    <a:solidFill>
                      <a:srgbClr val="D9F04E"/>
                    </a:solidFill>
                  </a:tcPr>
                </a:tc>
                <a:extLst>
                  <a:ext uri="{0D108BD9-81ED-4DB2-BD59-A6C34878D82A}">
                    <a16:rowId xmlns="" xmlns:a16="http://schemas.microsoft.com/office/drawing/2014/main" val="10001"/>
                  </a:ext>
                </a:extLst>
              </a:tr>
            </a:tbl>
          </a:graphicData>
        </a:graphic>
      </p:graphicFrame>
      <p:sp>
        <p:nvSpPr>
          <p:cNvPr id="52" name="Text Placeholder 2"/>
          <p:cNvSpPr>
            <a:spLocks noGrp="1"/>
          </p:cNvSpPr>
          <p:nvPr>
            <p:ph type="body" sz="quarter" idx="12" hasCustomPrompt="1"/>
          </p:nvPr>
        </p:nvSpPr>
        <p:spPr>
          <a:xfrm>
            <a:off x="278936" y="2836276"/>
            <a:ext cx="1511300" cy="1029298"/>
          </a:xfrm>
          <a:prstGeom prst="rect">
            <a:avLst/>
          </a:prstGeom>
        </p:spPr>
        <p:txBody>
          <a:bodyPr/>
          <a:lstStyle>
            <a:lvl1pPr marL="0" indent="0">
              <a:buNone/>
              <a:defRPr b="1">
                <a:solidFill>
                  <a:schemeClr val="bg1"/>
                </a:solidFill>
              </a:defRPr>
            </a:lvl1pPr>
          </a:lstStyle>
          <a:p>
            <a:pPr lvl="0"/>
            <a:r>
              <a:rPr lang="en-US" dirty="0" smtClean="0"/>
              <a:t>Click to edit heading</a:t>
            </a:r>
            <a:endParaRPr lang="en-ZA" dirty="0"/>
          </a:p>
        </p:txBody>
      </p:sp>
      <p:sp>
        <p:nvSpPr>
          <p:cNvPr id="53" name="Content Placeholder 6"/>
          <p:cNvSpPr>
            <a:spLocks noGrp="1"/>
          </p:cNvSpPr>
          <p:nvPr>
            <p:ph sz="quarter" idx="13" hasCustomPrompt="1"/>
          </p:nvPr>
        </p:nvSpPr>
        <p:spPr>
          <a:xfrm>
            <a:off x="228136" y="4065270"/>
            <a:ext cx="1562100" cy="1256652"/>
          </a:xfrm>
          <a:prstGeom prst="rect">
            <a:avLst/>
          </a:prstGeom>
        </p:spPr>
        <p:txBody>
          <a:bodyPr/>
          <a:lstStyle>
            <a:lvl1pPr>
              <a:defRPr/>
            </a:lvl1pPr>
          </a:lstStyle>
          <a:p>
            <a:pPr lvl="0"/>
            <a:r>
              <a:rPr lang="en-US" dirty="0" smtClean="0"/>
              <a:t>Click to add</a:t>
            </a:r>
            <a:endParaRPr lang="en-ZA" dirty="0"/>
          </a:p>
        </p:txBody>
      </p:sp>
      <p:graphicFrame>
        <p:nvGraphicFramePr>
          <p:cNvPr id="54" name="Table 53"/>
          <p:cNvGraphicFramePr>
            <a:graphicFrameLocks noGrp="1"/>
          </p:cNvGraphicFramePr>
          <p:nvPr userDrawn="1">
            <p:extLst/>
          </p:nvPr>
        </p:nvGraphicFramePr>
        <p:xfrm>
          <a:off x="4444200" y="3276600"/>
          <a:ext cx="1728000" cy="2644140"/>
        </p:xfrm>
        <a:graphic>
          <a:graphicData uri="http://schemas.openxmlformats.org/drawingml/2006/table">
            <a:tbl>
              <a:tblPr firstRow="1" bandRow="1">
                <a:tableStyleId>{5C22544A-7EE6-4342-B048-85BDC9FD1C3A}</a:tableStyleId>
              </a:tblPr>
              <a:tblGrid>
                <a:gridCol w="1728000">
                  <a:extLst>
                    <a:ext uri="{9D8B030D-6E8A-4147-A177-3AD203B41FA5}">
                      <a16:colId xmlns="" xmlns:a16="http://schemas.microsoft.com/office/drawing/2014/main" val="20000"/>
                    </a:ext>
                  </a:extLst>
                </a:gridCol>
              </a:tblGrid>
              <a:tr h="1248934">
                <a:tc>
                  <a:txBody>
                    <a:bodyPr/>
                    <a:lstStyle/>
                    <a:p>
                      <a:endParaRPr lang="en-GB" dirty="0"/>
                    </a:p>
                  </a:txBody>
                  <a:tcPr/>
                </a:tc>
                <a:extLst>
                  <a:ext uri="{0D108BD9-81ED-4DB2-BD59-A6C34878D82A}">
                    <a16:rowId xmlns="" xmlns:a16="http://schemas.microsoft.com/office/drawing/2014/main" val="10000"/>
                  </a:ext>
                </a:extLst>
              </a:tr>
              <a:tr h="1395206">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ZA" sz="1400" dirty="0" smtClean="0"/>
                    </a:p>
                    <a:p>
                      <a:pPr marL="0" marR="0" lvl="0" indent="0" algn="l" defTabSz="685800" rtl="0" eaLnBrk="1" fontAlgn="auto" latinLnBrk="0" hangingPunct="1">
                        <a:lnSpc>
                          <a:spcPct val="100000"/>
                        </a:lnSpc>
                        <a:spcBef>
                          <a:spcPts val="0"/>
                        </a:spcBef>
                        <a:spcAft>
                          <a:spcPts val="0"/>
                        </a:spcAft>
                        <a:buClrTx/>
                        <a:buSzTx/>
                        <a:buFontTx/>
                        <a:buNone/>
                        <a:tabLst/>
                        <a:defRPr/>
                      </a:pPr>
                      <a:endParaRPr lang="en-ZA" sz="1400" dirty="0" smtClean="0"/>
                    </a:p>
                    <a:p>
                      <a:pPr marL="0" marR="0" lvl="0" indent="0" algn="l" defTabSz="685800" rtl="0" eaLnBrk="1" fontAlgn="auto" latinLnBrk="0" hangingPunct="1">
                        <a:lnSpc>
                          <a:spcPct val="100000"/>
                        </a:lnSpc>
                        <a:spcBef>
                          <a:spcPts val="0"/>
                        </a:spcBef>
                        <a:spcAft>
                          <a:spcPts val="0"/>
                        </a:spcAft>
                        <a:buClrTx/>
                        <a:buSzTx/>
                        <a:buFontTx/>
                        <a:buNone/>
                        <a:tabLst/>
                        <a:defRPr/>
                      </a:pPr>
                      <a:endParaRPr lang="en-ZA" sz="1400" dirty="0" smtClean="0"/>
                    </a:p>
                    <a:p>
                      <a:pPr marL="0" marR="0" lvl="0" indent="0" algn="l" defTabSz="685800" rtl="0" eaLnBrk="1" fontAlgn="auto" latinLnBrk="0" hangingPunct="1">
                        <a:lnSpc>
                          <a:spcPct val="100000"/>
                        </a:lnSpc>
                        <a:spcBef>
                          <a:spcPts val="0"/>
                        </a:spcBef>
                        <a:spcAft>
                          <a:spcPts val="0"/>
                        </a:spcAft>
                        <a:buClrTx/>
                        <a:buSzTx/>
                        <a:buFontTx/>
                        <a:buNone/>
                        <a:tabLst/>
                        <a:defRPr/>
                      </a:pPr>
                      <a:endParaRPr lang="en-ZA" sz="1400" dirty="0" smtClean="0"/>
                    </a:p>
                  </a:txBody>
                  <a:tcPr>
                    <a:solidFill>
                      <a:srgbClr val="D9F04E"/>
                    </a:solidFill>
                  </a:tcPr>
                </a:tc>
                <a:extLst>
                  <a:ext uri="{0D108BD9-81ED-4DB2-BD59-A6C34878D82A}">
                    <a16:rowId xmlns="" xmlns:a16="http://schemas.microsoft.com/office/drawing/2014/main" val="10001"/>
                  </a:ext>
                </a:extLst>
              </a:tr>
            </a:tbl>
          </a:graphicData>
        </a:graphic>
      </p:graphicFrame>
      <p:sp>
        <p:nvSpPr>
          <p:cNvPr id="55" name="Text Placeholder 2"/>
          <p:cNvSpPr>
            <a:spLocks noGrp="1"/>
          </p:cNvSpPr>
          <p:nvPr>
            <p:ph type="body" sz="quarter" idx="14" hasCustomPrompt="1"/>
          </p:nvPr>
        </p:nvSpPr>
        <p:spPr>
          <a:xfrm>
            <a:off x="4570736" y="3369676"/>
            <a:ext cx="1511300" cy="990600"/>
          </a:xfrm>
          <a:prstGeom prst="rect">
            <a:avLst/>
          </a:prstGeom>
        </p:spPr>
        <p:txBody>
          <a:bodyPr/>
          <a:lstStyle>
            <a:lvl1pPr marL="0" indent="0">
              <a:buNone/>
              <a:defRPr b="1">
                <a:solidFill>
                  <a:schemeClr val="bg1"/>
                </a:solidFill>
              </a:defRPr>
            </a:lvl1pPr>
          </a:lstStyle>
          <a:p>
            <a:pPr lvl="0"/>
            <a:r>
              <a:rPr lang="en-US" dirty="0" smtClean="0"/>
              <a:t>Click to edit heading</a:t>
            </a:r>
            <a:endParaRPr lang="en-ZA" dirty="0"/>
          </a:p>
        </p:txBody>
      </p:sp>
      <p:sp>
        <p:nvSpPr>
          <p:cNvPr id="56" name="Content Placeholder 6"/>
          <p:cNvSpPr>
            <a:spLocks noGrp="1"/>
          </p:cNvSpPr>
          <p:nvPr>
            <p:ph sz="quarter" idx="15" hasCustomPrompt="1"/>
          </p:nvPr>
        </p:nvSpPr>
        <p:spPr>
          <a:xfrm>
            <a:off x="4519936" y="4598670"/>
            <a:ext cx="1562100" cy="1209406"/>
          </a:xfrm>
          <a:prstGeom prst="rect">
            <a:avLst/>
          </a:prstGeom>
        </p:spPr>
        <p:txBody>
          <a:bodyPr/>
          <a:lstStyle>
            <a:lvl1pPr>
              <a:defRPr/>
            </a:lvl1pPr>
          </a:lstStyle>
          <a:p>
            <a:pPr lvl="0"/>
            <a:r>
              <a:rPr lang="en-US" dirty="0" smtClean="0"/>
              <a:t>Click to add</a:t>
            </a:r>
            <a:endParaRPr lang="en-ZA" dirty="0"/>
          </a:p>
        </p:txBody>
      </p:sp>
      <p:graphicFrame>
        <p:nvGraphicFramePr>
          <p:cNvPr id="57" name="Table 56"/>
          <p:cNvGraphicFramePr>
            <a:graphicFrameLocks noGrp="1"/>
          </p:cNvGraphicFramePr>
          <p:nvPr userDrawn="1">
            <p:extLst/>
          </p:nvPr>
        </p:nvGraphicFramePr>
        <p:xfrm>
          <a:off x="6501600" y="2743200"/>
          <a:ext cx="1728000" cy="2644140"/>
        </p:xfrm>
        <a:graphic>
          <a:graphicData uri="http://schemas.openxmlformats.org/drawingml/2006/table">
            <a:tbl>
              <a:tblPr firstRow="1" bandRow="1">
                <a:tableStyleId>{5C22544A-7EE6-4342-B048-85BDC9FD1C3A}</a:tableStyleId>
              </a:tblPr>
              <a:tblGrid>
                <a:gridCol w="1728000">
                  <a:extLst>
                    <a:ext uri="{9D8B030D-6E8A-4147-A177-3AD203B41FA5}">
                      <a16:colId xmlns="" xmlns:a16="http://schemas.microsoft.com/office/drawing/2014/main" val="20000"/>
                    </a:ext>
                  </a:extLst>
                </a:gridCol>
              </a:tblGrid>
              <a:tr h="1248934">
                <a:tc>
                  <a:txBody>
                    <a:bodyPr/>
                    <a:lstStyle/>
                    <a:p>
                      <a:endParaRPr lang="en-GB" dirty="0"/>
                    </a:p>
                  </a:txBody>
                  <a:tcPr/>
                </a:tc>
                <a:extLst>
                  <a:ext uri="{0D108BD9-81ED-4DB2-BD59-A6C34878D82A}">
                    <a16:rowId xmlns="" xmlns:a16="http://schemas.microsoft.com/office/drawing/2014/main" val="10000"/>
                  </a:ext>
                </a:extLst>
              </a:tr>
              <a:tr h="1395206">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ZA" sz="1400" dirty="0" smtClean="0"/>
                    </a:p>
                    <a:p>
                      <a:pPr marL="0" marR="0" lvl="0" indent="0" algn="l" defTabSz="685800" rtl="0" eaLnBrk="1" fontAlgn="auto" latinLnBrk="0" hangingPunct="1">
                        <a:lnSpc>
                          <a:spcPct val="100000"/>
                        </a:lnSpc>
                        <a:spcBef>
                          <a:spcPts val="0"/>
                        </a:spcBef>
                        <a:spcAft>
                          <a:spcPts val="0"/>
                        </a:spcAft>
                        <a:buClrTx/>
                        <a:buSzTx/>
                        <a:buFontTx/>
                        <a:buNone/>
                        <a:tabLst/>
                        <a:defRPr/>
                      </a:pPr>
                      <a:endParaRPr lang="en-ZA" sz="1400" dirty="0" smtClean="0"/>
                    </a:p>
                    <a:p>
                      <a:pPr marL="0" marR="0" lvl="0" indent="0" algn="l" defTabSz="685800" rtl="0" eaLnBrk="1" fontAlgn="auto" latinLnBrk="0" hangingPunct="1">
                        <a:lnSpc>
                          <a:spcPct val="100000"/>
                        </a:lnSpc>
                        <a:spcBef>
                          <a:spcPts val="0"/>
                        </a:spcBef>
                        <a:spcAft>
                          <a:spcPts val="0"/>
                        </a:spcAft>
                        <a:buClrTx/>
                        <a:buSzTx/>
                        <a:buFontTx/>
                        <a:buNone/>
                        <a:tabLst/>
                        <a:defRPr/>
                      </a:pPr>
                      <a:endParaRPr lang="en-ZA" sz="1400" dirty="0" smtClean="0"/>
                    </a:p>
                    <a:p>
                      <a:pPr marL="0" marR="0" lvl="0" indent="0" algn="l" defTabSz="685800" rtl="0" eaLnBrk="1" fontAlgn="auto" latinLnBrk="0" hangingPunct="1">
                        <a:lnSpc>
                          <a:spcPct val="100000"/>
                        </a:lnSpc>
                        <a:spcBef>
                          <a:spcPts val="0"/>
                        </a:spcBef>
                        <a:spcAft>
                          <a:spcPts val="0"/>
                        </a:spcAft>
                        <a:buClrTx/>
                        <a:buSzTx/>
                        <a:buFontTx/>
                        <a:buNone/>
                        <a:tabLst/>
                        <a:defRPr/>
                      </a:pPr>
                      <a:endParaRPr lang="en-ZA" sz="1400" dirty="0" smtClean="0"/>
                    </a:p>
                  </a:txBody>
                  <a:tcPr>
                    <a:solidFill>
                      <a:srgbClr val="D9F04E"/>
                    </a:solidFill>
                  </a:tcPr>
                </a:tc>
                <a:extLst>
                  <a:ext uri="{0D108BD9-81ED-4DB2-BD59-A6C34878D82A}">
                    <a16:rowId xmlns="" xmlns:a16="http://schemas.microsoft.com/office/drawing/2014/main" val="10001"/>
                  </a:ext>
                </a:extLst>
              </a:tr>
            </a:tbl>
          </a:graphicData>
        </a:graphic>
      </p:graphicFrame>
      <p:sp>
        <p:nvSpPr>
          <p:cNvPr id="58" name="Text Placeholder 2"/>
          <p:cNvSpPr>
            <a:spLocks noGrp="1"/>
          </p:cNvSpPr>
          <p:nvPr>
            <p:ph type="body" sz="quarter" idx="16" hasCustomPrompt="1"/>
          </p:nvPr>
        </p:nvSpPr>
        <p:spPr>
          <a:xfrm>
            <a:off x="6628136" y="2836276"/>
            <a:ext cx="1511300" cy="990600"/>
          </a:xfrm>
          <a:prstGeom prst="rect">
            <a:avLst/>
          </a:prstGeom>
        </p:spPr>
        <p:txBody>
          <a:bodyPr/>
          <a:lstStyle>
            <a:lvl1pPr marL="0" indent="0">
              <a:buNone/>
              <a:defRPr b="1" u="none">
                <a:solidFill>
                  <a:schemeClr val="bg1"/>
                </a:solidFill>
              </a:defRPr>
            </a:lvl1pPr>
          </a:lstStyle>
          <a:p>
            <a:pPr lvl="0"/>
            <a:r>
              <a:rPr lang="en-US" dirty="0" smtClean="0"/>
              <a:t>Click to edit heading</a:t>
            </a:r>
            <a:endParaRPr lang="en-ZA" dirty="0"/>
          </a:p>
        </p:txBody>
      </p:sp>
      <p:sp>
        <p:nvSpPr>
          <p:cNvPr id="59" name="Content Placeholder 6"/>
          <p:cNvSpPr>
            <a:spLocks noGrp="1"/>
          </p:cNvSpPr>
          <p:nvPr>
            <p:ph sz="quarter" idx="17" hasCustomPrompt="1"/>
          </p:nvPr>
        </p:nvSpPr>
        <p:spPr>
          <a:xfrm>
            <a:off x="6577336" y="4065270"/>
            <a:ext cx="1562100" cy="1209406"/>
          </a:xfrm>
          <a:prstGeom prst="rect">
            <a:avLst/>
          </a:prstGeom>
        </p:spPr>
        <p:txBody>
          <a:bodyPr/>
          <a:lstStyle>
            <a:lvl1pPr>
              <a:defRPr u="none"/>
            </a:lvl1pPr>
          </a:lstStyle>
          <a:p>
            <a:pPr lvl="0"/>
            <a:r>
              <a:rPr lang="en-US" dirty="0" smtClean="0"/>
              <a:t>Click to add</a:t>
            </a:r>
            <a:endParaRPr lang="en-ZA" dirty="0"/>
          </a:p>
        </p:txBody>
      </p:sp>
    </p:spTree>
    <p:extLst>
      <p:ext uri="{BB962C8B-B14F-4D97-AF65-F5344CB8AC3E}">
        <p14:creationId xmlns:p14="http://schemas.microsoft.com/office/powerpoint/2010/main" val="1336494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up)">
                                      <p:cBhvr>
                                        <p:cTn id="7" dur="500"/>
                                        <p:tgtEl>
                                          <p:spTgt spid="4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1"/>
                                        </p:tgtEl>
                                        <p:attrNameLst>
                                          <p:attrName>style.visibility</p:attrName>
                                        </p:attrNameLst>
                                      </p:cBhvr>
                                      <p:to>
                                        <p:strVal val="visible"/>
                                      </p:to>
                                    </p:set>
                                    <p:animEffect transition="in" filter="fade">
                                      <p:cBhvr>
                                        <p:cTn id="11" dur="500"/>
                                        <p:tgtEl>
                                          <p:spTgt spid="5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2">
                                            <p:txEl>
                                              <p:pRg st="0" end="0"/>
                                            </p:txEl>
                                          </p:spTgt>
                                        </p:tgtEl>
                                        <p:attrNameLst>
                                          <p:attrName>style.visibility</p:attrName>
                                        </p:attrNameLst>
                                      </p:cBhvr>
                                      <p:to>
                                        <p:strVal val="visible"/>
                                      </p:to>
                                    </p:set>
                                    <p:animEffect transition="in" filter="fade">
                                      <p:cBhvr>
                                        <p:cTn id="15" dur="500"/>
                                        <p:tgtEl>
                                          <p:spTgt spid="52">
                                            <p:txEl>
                                              <p:pRg st="0" end="0"/>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3">
                                            <p:txEl>
                                              <p:pRg st="0" end="0"/>
                                            </p:txEl>
                                          </p:spTgt>
                                        </p:tgtEl>
                                        <p:attrNameLst>
                                          <p:attrName>style.visibility</p:attrName>
                                        </p:attrNameLst>
                                      </p:cBhvr>
                                      <p:to>
                                        <p:strVal val="visible"/>
                                      </p:to>
                                    </p:set>
                                    <p:animEffect transition="in" filter="fade">
                                      <p:cBhvr>
                                        <p:cTn id="19" dur="500"/>
                                        <p:tgtEl>
                                          <p:spTgt spid="5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wipe(up)">
                                      <p:cBhvr>
                                        <p:cTn id="24" dur="500"/>
                                        <p:tgtEl>
                                          <p:spTgt spid="44"/>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46"/>
                                        </p:tgtEl>
                                        <p:attrNameLst>
                                          <p:attrName>style.visibility</p:attrName>
                                        </p:attrNameLst>
                                      </p:cBhvr>
                                      <p:to>
                                        <p:strVal val="visible"/>
                                      </p:to>
                                    </p:set>
                                    <p:animEffect transition="in" filter="fade">
                                      <p:cBhvr>
                                        <p:cTn id="28" dur="500"/>
                                        <p:tgtEl>
                                          <p:spTgt spid="46"/>
                                        </p:tgtEl>
                                      </p:cBhvr>
                                    </p:animEffect>
                                  </p:childTnLst>
                                </p:cTn>
                              </p:par>
                            </p:childTnLst>
                          </p:cTn>
                        </p:par>
                        <p:par>
                          <p:cTn id="29" fill="hold">
                            <p:stCondLst>
                              <p:cond delay="1000"/>
                            </p:stCondLst>
                            <p:childTnLst>
                              <p:par>
                                <p:cTn id="30" presetID="10" presetClass="entr" presetSubtype="0" fill="hold" grpId="0" nodeType="afterEffect">
                                  <p:stCondLst>
                                    <p:cond delay="0"/>
                                  </p:stCondLst>
                                  <p:childTnLst>
                                    <p:set>
                                      <p:cBhvr>
                                        <p:cTn id="31" dur="1" fill="hold">
                                          <p:stCondLst>
                                            <p:cond delay="0"/>
                                          </p:stCondLst>
                                        </p:cTn>
                                        <p:tgtEl>
                                          <p:spTgt spid="3">
                                            <p:txEl>
                                              <p:pRg st="0" end="0"/>
                                            </p:txEl>
                                          </p:spTgt>
                                        </p:tgtEl>
                                        <p:attrNameLst>
                                          <p:attrName>style.visibility</p:attrName>
                                        </p:attrNameLst>
                                      </p:cBhvr>
                                      <p:to>
                                        <p:strVal val="visible"/>
                                      </p:to>
                                    </p:set>
                                    <p:animEffect transition="in" filter="fade">
                                      <p:cBhvr>
                                        <p:cTn id="32" dur="500"/>
                                        <p:tgtEl>
                                          <p:spTgt spid="3">
                                            <p:txEl>
                                              <p:pRg st="0" end="0"/>
                                            </p:txEl>
                                          </p:spTgt>
                                        </p:tgtEl>
                                      </p:cBhvr>
                                    </p:animEffect>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7">
                                            <p:txEl>
                                              <p:pRg st="0" end="0"/>
                                            </p:txEl>
                                          </p:spTgt>
                                        </p:tgtEl>
                                        <p:attrNameLst>
                                          <p:attrName>style.visibility</p:attrName>
                                        </p:attrNameLst>
                                      </p:cBhvr>
                                      <p:to>
                                        <p:strVal val="visible"/>
                                      </p:to>
                                    </p:set>
                                    <p:animEffect transition="in" filter="fade">
                                      <p:cBhvr>
                                        <p:cTn id="36" dur="500"/>
                                        <p:tgtEl>
                                          <p:spTgt spid="7">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wipe(up)">
                                      <p:cBhvr>
                                        <p:cTn id="41" dur="500"/>
                                        <p:tgtEl>
                                          <p:spTgt spid="45"/>
                                        </p:tgtEl>
                                      </p:cBhvr>
                                    </p:animEffect>
                                  </p:childTnLst>
                                </p:cTn>
                              </p:par>
                            </p:childTnLst>
                          </p:cTn>
                        </p:par>
                        <p:par>
                          <p:cTn id="42" fill="hold">
                            <p:stCondLst>
                              <p:cond delay="500"/>
                            </p:stCondLst>
                            <p:childTnLst>
                              <p:par>
                                <p:cTn id="43" presetID="10" presetClass="entr" presetSubtype="0" fill="hold" nodeType="afterEffect">
                                  <p:stCondLst>
                                    <p:cond delay="0"/>
                                  </p:stCondLst>
                                  <p:childTnLst>
                                    <p:set>
                                      <p:cBhvr>
                                        <p:cTn id="44" dur="1" fill="hold">
                                          <p:stCondLst>
                                            <p:cond delay="0"/>
                                          </p:stCondLst>
                                        </p:cTn>
                                        <p:tgtEl>
                                          <p:spTgt spid="54"/>
                                        </p:tgtEl>
                                        <p:attrNameLst>
                                          <p:attrName>style.visibility</p:attrName>
                                        </p:attrNameLst>
                                      </p:cBhvr>
                                      <p:to>
                                        <p:strVal val="visible"/>
                                      </p:to>
                                    </p:set>
                                    <p:animEffect transition="in" filter="fade">
                                      <p:cBhvr>
                                        <p:cTn id="45" dur="500"/>
                                        <p:tgtEl>
                                          <p:spTgt spid="54"/>
                                        </p:tgtEl>
                                      </p:cBhvr>
                                    </p:animEffect>
                                  </p:childTnLst>
                                </p:cTn>
                              </p:par>
                            </p:childTnLst>
                          </p:cTn>
                        </p:par>
                        <p:par>
                          <p:cTn id="46" fill="hold">
                            <p:stCondLst>
                              <p:cond delay="1000"/>
                            </p:stCondLst>
                            <p:childTnLst>
                              <p:par>
                                <p:cTn id="47" presetID="10" presetClass="entr" presetSubtype="0" fill="hold" grpId="0" nodeType="afterEffect">
                                  <p:stCondLst>
                                    <p:cond delay="0"/>
                                  </p:stCondLst>
                                  <p:childTnLst>
                                    <p:set>
                                      <p:cBhvr>
                                        <p:cTn id="48" dur="1" fill="hold">
                                          <p:stCondLst>
                                            <p:cond delay="0"/>
                                          </p:stCondLst>
                                        </p:cTn>
                                        <p:tgtEl>
                                          <p:spTgt spid="55">
                                            <p:txEl>
                                              <p:pRg st="0" end="0"/>
                                            </p:txEl>
                                          </p:spTgt>
                                        </p:tgtEl>
                                        <p:attrNameLst>
                                          <p:attrName>style.visibility</p:attrName>
                                        </p:attrNameLst>
                                      </p:cBhvr>
                                      <p:to>
                                        <p:strVal val="visible"/>
                                      </p:to>
                                    </p:set>
                                    <p:animEffect transition="in" filter="fade">
                                      <p:cBhvr>
                                        <p:cTn id="49" dur="500"/>
                                        <p:tgtEl>
                                          <p:spTgt spid="55">
                                            <p:txEl>
                                              <p:pRg st="0" end="0"/>
                                            </p:txEl>
                                          </p:spTgt>
                                        </p:tgtEl>
                                      </p:cBhvr>
                                    </p:animEffect>
                                  </p:childTnLst>
                                </p:cTn>
                              </p:par>
                            </p:childTnLst>
                          </p:cTn>
                        </p:par>
                        <p:par>
                          <p:cTn id="50" fill="hold">
                            <p:stCondLst>
                              <p:cond delay="1500"/>
                            </p:stCondLst>
                            <p:childTnLst>
                              <p:par>
                                <p:cTn id="51" presetID="10" presetClass="entr" presetSubtype="0" fill="hold" grpId="0" nodeType="afterEffect">
                                  <p:stCondLst>
                                    <p:cond delay="0"/>
                                  </p:stCondLst>
                                  <p:childTnLst>
                                    <p:set>
                                      <p:cBhvr>
                                        <p:cTn id="52" dur="1" fill="hold">
                                          <p:stCondLst>
                                            <p:cond delay="0"/>
                                          </p:stCondLst>
                                        </p:cTn>
                                        <p:tgtEl>
                                          <p:spTgt spid="56">
                                            <p:txEl>
                                              <p:pRg st="0" end="0"/>
                                            </p:txEl>
                                          </p:spTgt>
                                        </p:tgtEl>
                                        <p:attrNameLst>
                                          <p:attrName>style.visibility</p:attrName>
                                        </p:attrNameLst>
                                      </p:cBhvr>
                                      <p:to>
                                        <p:strVal val="visible"/>
                                      </p:to>
                                    </p:set>
                                    <p:animEffect transition="in" filter="fade">
                                      <p:cBhvr>
                                        <p:cTn id="53" dur="500"/>
                                        <p:tgtEl>
                                          <p:spTgt spid="56">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nodeType="clickEffect">
                                  <p:stCondLst>
                                    <p:cond delay="0"/>
                                  </p:stCondLst>
                                  <p:childTnLst>
                                    <p:set>
                                      <p:cBhvr>
                                        <p:cTn id="57" dur="1" fill="hold">
                                          <p:stCondLst>
                                            <p:cond delay="0"/>
                                          </p:stCondLst>
                                        </p:cTn>
                                        <p:tgtEl>
                                          <p:spTgt spid="50"/>
                                        </p:tgtEl>
                                        <p:attrNameLst>
                                          <p:attrName>style.visibility</p:attrName>
                                        </p:attrNameLst>
                                      </p:cBhvr>
                                      <p:to>
                                        <p:strVal val="visible"/>
                                      </p:to>
                                    </p:set>
                                    <p:animEffect transition="in" filter="wipe(up)">
                                      <p:cBhvr>
                                        <p:cTn id="58" dur="500"/>
                                        <p:tgtEl>
                                          <p:spTgt spid="50"/>
                                        </p:tgtEl>
                                      </p:cBhvr>
                                    </p:animEffect>
                                  </p:childTnLst>
                                </p:cTn>
                              </p:par>
                            </p:childTnLst>
                          </p:cTn>
                        </p:par>
                        <p:par>
                          <p:cTn id="59" fill="hold">
                            <p:stCondLst>
                              <p:cond delay="500"/>
                            </p:stCondLst>
                            <p:childTnLst>
                              <p:par>
                                <p:cTn id="60" presetID="10" presetClass="entr" presetSubtype="0" fill="hold" nodeType="afterEffect">
                                  <p:stCondLst>
                                    <p:cond delay="0"/>
                                  </p:stCondLst>
                                  <p:childTnLst>
                                    <p:set>
                                      <p:cBhvr>
                                        <p:cTn id="61" dur="1" fill="hold">
                                          <p:stCondLst>
                                            <p:cond delay="0"/>
                                          </p:stCondLst>
                                        </p:cTn>
                                        <p:tgtEl>
                                          <p:spTgt spid="57"/>
                                        </p:tgtEl>
                                        <p:attrNameLst>
                                          <p:attrName>style.visibility</p:attrName>
                                        </p:attrNameLst>
                                      </p:cBhvr>
                                      <p:to>
                                        <p:strVal val="visible"/>
                                      </p:to>
                                    </p:set>
                                    <p:animEffect transition="in" filter="fade">
                                      <p:cBhvr>
                                        <p:cTn id="62" dur="500"/>
                                        <p:tgtEl>
                                          <p:spTgt spid="57"/>
                                        </p:tgtEl>
                                      </p:cBhvr>
                                    </p:animEffect>
                                  </p:childTnLst>
                                </p:cTn>
                              </p:par>
                            </p:childTnLst>
                          </p:cTn>
                        </p:par>
                        <p:par>
                          <p:cTn id="63" fill="hold">
                            <p:stCondLst>
                              <p:cond delay="1000"/>
                            </p:stCondLst>
                            <p:childTnLst>
                              <p:par>
                                <p:cTn id="64" presetID="10" presetClass="entr" presetSubtype="0" fill="hold" grpId="0" nodeType="afterEffect">
                                  <p:stCondLst>
                                    <p:cond delay="0"/>
                                  </p:stCondLst>
                                  <p:childTnLst>
                                    <p:set>
                                      <p:cBhvr>
                                        <p:cTn id="65" dur="1" fill="hold">
                                          <p:stCondLst>
                                            <p:cond delay="0"/>
                                          </p:stCondLst>
                                        </p:cTn>
                                        <p:tgtEl>
                                          <p:spTgt spid="58">
                                            <p:txEl>
                                              <p:pRg st="0" end="0"/>
                                            </p:txEl>
                                          </p:spTgt>
                                        </p:tgtEl>
                                        <p:attrNameLst>
                                          <p:attrName>style.visibility</p:attrName>
                                        </p:attrNameLst>
                                      </p:cBhvr>
                                      <p:to>
                                        <p:strVal val="visible"/>
                                      </p:to>
                                    </p:set>
                                    <p:animEffect transition="in" filter="fade">
                                      <p:cBhvr>
                                        <p:cTn id="66" dur="500"/>
                                        <p:tgtEl>
                                          <p:spTgt spid="58">
                                            <p:txEl>
                                              <p:pRg st="0" end="0"/>
                                            </p:txEl>
                                          </p:spTgt>
                                        </p:tgtEl>
                                      </p:cBhvr>
                                    </p:animEffect>
                                  </p:childTnLst>
                                </p:cTn>
                              </p:par>
                            </p:childTnLst>
                          </p:cTn>
                        </p:par>
                        <p:par>
                          <p:cTn id="67" fill="hold">
                            <p:stCondLst>
                              <p:cond delay="1500"/>
                            </p:stCondLst>
                            <p:childTnLst>
                              <p:par>
                                <p:cTn id="68" presetID="10" presetClass="entr" presetSubtype="0" fill="hold" grpId="0" nodeType="afterEffect">
                                  <p:stCondLst>
                                    <p:cond delay="0"/>
                                  </p:stCondLst>
                                  <p:childTnLst>
                                    <p:set>
                                      <p:cBhvr>
                                        <p:cTn id="69" dur="1" fill="hold">
                                          <p:stCondLst>
                                            <p:cond delay="0"/>
                                          </p:stCondLst>
                                        </p:cTn>
                                        <p:tgtEl>
                                          <p:spTgt spid="59">
                                            <p:txEl>
                                              <p:pRg st="0" end="0"/>
                                            </p:txEl>
                                          </p:spTgt>
                                        </p:tgtEl>
                                        <p:attrNameLst>
                                          <p:attrName>style.visibility</p:attrName>
                                        </p:attrNameLst>
                                      </p:cBhvr>
                                      <p:to>
                                        <p:strVal val="visible"/>
                                      </p:to>
                                    </p:set>
                                    <p:animEffect transition="in" filter="fade">
                                      <p:cBhvr>
                                        <p:cTn id="70" dur="500"/>
                                        <p:tgtEl>
                                          <p:spTgt spid="5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7" grpId="0" build="p">
        <p:tmplLst>
          <p:tmpl lvl="1">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52" grpId="0" build="p">
        <p:tmplLst>
          <p:tmpl lvl="1">
            <p:tnLst>
              <p:par>
                <p:cTn presetID="10" presetClass="entr" presetSubtype="0" fill="hold" nodeType="afterEffect">
                  <p:stCondLst>
                    <p:cond delay="0"/>
                  </p:stCondLst>
                  <p:childTnLst>
                    <p:set>
                      <p:cBhvr>
                        <p:cTn dur="1" fill="hold">
                          <p:stCondLst>
                            <p:cond delay="0"/>
                          </p:stCondLst>
                        </p:cTn>
                        <p:tgtEl>
                          <p:spTgt spid="52"/>
                        </p:tgtEl>
                        <p:attrNameLst>
                          <p:attrName>style.visibility</p:attrName>
                        </p:attrNameLst>
                      </p:cBhvr>
                      <p:to>
                        <p:strVal val="visible"/>
                      </p:to>
                    </p:set>
                    <p:animEffect transition="in" filter="fade">
                      <p:cBhvr>
                        <p:cTn dur="500"/>
                        <p:tgtEl>
                          <p:spTgt spid="52"/>
                        </p:tgtEl>
                      </p:cBhvr>
                    </p:animEffect>
                  </p:childTnLst>
                </p:cTn>
              </p:par>
            </p:tnLst>
          </p:tmpl>
        </p:tmplLst>
      </p:bldP>
      <p:bldP spid="53" grpId="0" build="p">
        <p:tmplLst>
          <p:tmpl lvl="1">
            <p:tnLst>
              <p:par>
                <p:cTn presetID="10" presetClass="entr" presetSubtype="0" fill="hold" nodeType="afterEffect">
                  <p:stCondLst>
                    <p:cond delay="0"/>
                  </p:stCondLst>
                  <p:childTnLst>
                    <p:set>
                      <p:cBhvr>
                        <p:cTn dur="1" fill="hold">
                          <p:stCondLst>
                            <p:cond delay="0"/>
                          </p:stCondLst>
                        </p:cTn>
                        <p:tgtEl>
                          <p:spTgt spid="53"/>
                        </p:tgtEl>
                        <p:attrNameLst>
                          <p:attrName>style.visibility</p:attrName>
                        </p:attrNameLst>
                      </p:cBhvr>
                      <p:to>
                        <p:strVal val="visible"/>
                      </p:to>
                    </p:set>
                    <p:animEffect transition="in" filter="fade">
                      <p:cBhvr>
                        <p:cTn dur="500"/>
                        <p:tgtEl>
                          <p:spTgt spid="53"/>
                        </p:tgtEl>
                      </p:cBhvr>
                    </p:animEffect>
                  </p:childTnLst>
                </p:cTn>
              </p:par>
            </p:tnLst>
          </p:tmpl>
        </p:tmplLst>
      </p:bldP>
      <p:bldP spid="55" grpId="0" build="p">
        <p:tmplLst>
          <p:tmpl lvl="1">
            <p:tnLst>
              <p:par>
                <p:cTn presetID="10" presetClass="entr" presetSubtype="0" fill="hold" nodeType="afterEffect">
                  <p:stCondLst>
                    <p:cond delay="0"/>
                  </p:stCondLst>
                  <p:childTnLst>
                    <p:set>
                      <p:cBhvr>
                        <p:cTn dur="1" fill="hold">
                          <p:stCondLst>
                            <p:cond delay="0"/>
                          </p:stCondLst>
                        </p:cTn>
                        <p:tgtEl>
                          <p:spTgt spid="55"/>
                        </p:tgtEl>
                        <p:attrNameLst>
                          <p:attrName>style.visibility</p:attrName>
                        </p:attrNameLst>
                      </p:cBhvr>
                      <p:to>
                        <p:strVal val="visible"/>
                      </p:to>
                    </p:set>
                    <p:animEffect transition="in" filter="fade">
                      <p:cBhvr>
                        <p:cTn dur="500"/>
                        <p:tgtEl>
                          <p:spTgt spid="55"/>
                        </p:tgtEl>
                      </p:cBhvr>
                    </p:animEffect>
                  </p:childTnLst>
                </p:cTn>
              </p:par>
            </p:tnLst>
          </p:tmpl>
        </p:tmplLst>
      </p:bldP>
      <p:bldP spid="56" grpId="0" build="p">
        <p:tmplLst>
          <p:tmpl lvl="1">
            <p:tnLst>
              <p:par>
                <p:cTn presetID="10" presetClass="entr" presetSubtype="0" fill="hold" nodeType="afterEffect">
                  <p:stCondLst>
                    <p:cond delay="0"/>
                  </p:stCondLst>
                  <p:childTnLst>
                    <p:set>
                      <p:cBhvr>
                        <p:cTn dur="1" fill="hold">
                          <p:stCondLst>
                            <p:cond delay="0"/>
                          </p:stCondLst>
                        </p:cTn>
                        <p:tgtEl>
                          <p:spTgt spid="56"/>
                        </p:tgtEl>
                        <p:attrNameLst>
                          <p:attrName>style.visibility</p:attrName>
                        </p:attrNameLst>
                      </p:cBhvr>
                      <p:to>
                        <p:strVal val="visible"/>
                      </p:to>
                    </p:set>
                    <p:animEffect transition="in" filter="fade">
                      <p:cBhvr>
                        <p:cTn dur="500"/>
                        <p:tgtEl>
                          <p:spTgt spid="56"/>
                        </p:tgtEl>
                      </p:cBhvr>
                    </p:animEffect>
                  </p:childTnLst>
                </p:cTn>
              </p:par>
            </p:tnLst>
          </p:tmpl>
        </p:tmplLst>
      </p:bldP>
      <p:bldP spid="58" grpId="0" build="p">
        <p:tmplLst>
          <p:tmpl lvl="1">
            <p:tnLst>
              <p:par>
                <p:cTn presetID="10" presetClass="entr" presetSubtype="0" fill="hold" nodeType="afterEffect">
                  <p:stCondLst>
                    <p:cond delay="0"/>
                  </p:stCondLst>
                  <p:childTnLst>
                    <p:set>
                      <p:cBhvr>
                        <p:cTn dur="1" fill="hold">
                          <p:stCondLst>
                            <p:cond delay="0"/>
                          </p:stCondLst>
                        </p:cTn>
                        <p:tgtEl>
                          <p:spTgt spid="58"/>
                        </p:tgtEl>
                        <p:attrNameLst>
                          <p:attrName>style.visibility</p:attrName>
                        </p:attrNameLst>
                      </p:cBhvr>
                      <p:to>
                        <p:strVal val="visible"/>
                      </p:to>
                    </p:set>
                    <p:animEffect transition="in" filter="fade">
                      <p:cBhvr>
                        <p:cTn dur="500"/>
                        <p:tgtEl>
                          <p:spTgt spid="58"/>
                        </p:tgtEl>
                      </p:cBhvr>
                    </p:animEffect>
                  </p:childTnLst>
                </p:cTn>
              </p:par>
            </p:tnLst>
          </p:tmpl>
        </p:tmplLst>
      </p:bldP>
      <p:bldP spid="59" grpId="0" build="p">
        <p:tmplLst>
          <p:tmpl lvl="1">
            <p:tnLst>
              <p:par>
                <p:cTn presetID="10" presetClass="entr" presetSubtype="0" fill="hold" nodeType="afterEffect">
                  <p:stCondLst>
                    <p:cond delay="0"/>
                  </p:stCondLst>
                  <p:childTnLst>
                    <p:set>
                      <p:cBhvr>
                        <p:cTn dur="1" fill="hold">
                          <p:stCondLst>
                            <p:cond delay="0"/>
                          </p:stCondLst>
                        </p:cTn>
                        <p:tgtEl>
                          <p:spTgt spid="59"/>
                        </p:tgtEl>
                        <p:attrNameLst>
                          <p:attrName>style.visibility</p:attrName>
                        </p:attrNameLst>
                      </p:cBhvr>
                      <p:to>
                        <p:strVal val="visible"/>
                      </p:to>
                    </p:set>
                    <p:animEffect transition="in" filter="fade">
                      <p:cBhvr>
                        <p:cTn dur="500"/>
                        <p:tgtEl>
                          <p:spTgt spid="59"/>
                        </p:tgtEl>
                      </p:cBhvr>
                    </p:animEffect>
                  </p:childTnLst>
                </p:cTn>
              </p:par>
            </p:tnLst>
          </p:tmpl>
        </p:tmplLst>
      </p:bldP>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Rectangle 2"/>
          <p:cNvSpPr/>
          <p:nvPr userDrawn="1"/>
        </p:nvSpPr>
        <p:spPr>
          <a:xfrm>
            <a:off x="464745" y="4275403"/>
            <a:ext cx="7467599" cy="1235416"/>
          </a:xfrm>
          <a:prstGeom prst="rect">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5" name="Straight Connector 4"/>
          <p:cNvCxnSpPr/>
          <p:nvPr userDrawn="1"/>
        </p:nvCxnSpPr>
        <p:spPr>
          <a:xfrm>
            <a:off x="1607745" y="4425554"/>
            <a:ext cx="0" cy="1006816"/>
          </a:xfrm>
          <a:prstGeom prst="line">
            <a:avLst/>
          </a:prstGeom>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7" name="Rectangle 6"/>
          <p:cNvSpPr/>
          <p:nvPr userDrawn="1"/>
        </p:nvSpPr>
        <p:spPr>
          <a:xfrm>
            <a:off x="457200" y="2903803"/>
            <a:ext cx="7467599" cy="1235416"/>
          </a:xfrm>
          <a:prstGeom prst="rect">
            <a:avLst/>
          </a:prstGeom>
          <a:solidFill>
            <a:srgbClr val="5B9BD5"/>
          </a:solidFill>
          <a:ln>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9" name="Straight Connector 8"/>
          <p:cNvCxnSpPr/>
          <p:nvPr userDrawn="1"/>
        </p:nvCxnSpPr>
        <p:spPr>
          <a:xfrm>
            <a:off x="1600200" y="3053954"/>
            <a:ext cx="0" cy="1006816"/>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11" name="Rectangle 10"/>
          <p:cNvSpPr/>
          <p:nvPr userDrawn="1"/>
        </p:nvSpPr>
        <p:spPr>
          <a:xfrm>
            <a:off x="457200" y="1524000"/>
            <a:ext cx="7467599" cy="1235416"/>
          </a:xfrm>
          <a:prstGeom prst="rect">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3" name="Straight Connector 12"/>
          <p:cNvCxnSpPr/>
          <p:nvPr userDrawn="1"/>
        </p:nvCxnSpPr>
        <p:spPr>
          <a:xfrm>
            <a:off x="1607745" y="1674151"/>
            <a:ext cx="0" cy="1006816"/>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17" name="Title 1"/>
          <p:cNvSpPr>
            <a:spLocks noGrp="1"/>
          </p:cNvSpPr>
          <p:nvPr>
            <p:ph type="title"/>
          </p:nvPr>
        </p:nvSpPr>
        <p:spPr>
          <a:xfrm>
            <a:off x="381001" y="365127"/>
            <a:ext cx="7905750" cy="720724"/>
          </a:xfrm>
          <a:prstGeom prst="rect">
            <a:avLst/>
          </a:prstGeom>
        </p:spPr>
        <p:txBody>
          <a:bodyPr/>
          <a:lstStyle>
            <a:lvl1pPr>
              <a:defRPr sz="4400" b="1">
                <a:latin typeface="+mn-lt"/>
              </a:defRPr>
            </a:lvl1pPr>
          </a:lstStyle>
          <a:p>
            <a:r>
              <a:rPr lang="en-US" dirty="0" smtClean="0"/>
              <a:t>Click to edit Master title style</a:t>
            </a:r>
            <a:endParaRPr lang="en-US" dirty="0"/>
          </a:p>
        </p:txBody>
      </p:sp>
      <p:sp>
        <p:nvSpPr>
          <p:cNvPr id="19" name="Text Placeholder 18"/>
          <p:cNvSpPr>
            <a:spLocks noGrp="1"/>
          </p:cNvSpPr>
          <p:nvPr>
            <p:ph type="body" sz="quarter" idx="10" hasCustomPrompt="1"/>
          </p:nvPr>
        </p:nvSpPr>
        <p:spPr>
          <a:xfrm>
            <a:off x="727673" y="1675209"/>
            <a:ext cx="685800" cy="1006475"/>
          </a:xfrm>
          <a:prstGeom prst="rect">
            <a:avLst/>
          </a:prstGeom>
        </p:spPr>
        <p:txBody>
          <a:bodyPr/>
          <a:lstStyle>
            <a:lvl1pPr marL="0" indent="0">
              <a:buNone/>
              <a:defRPr sz="6600" b="1">
                <a:solidFill>
                  <a:schemeClr val="bg1"/>
                </a:solidFill>
              </a:defRPr>
            </a:lvl1pPr>
          </a:lstStyle>
          <a:p>
            <a:pPr lvl="0"/>
            <a:r>
              <a:rPr lang="en-US" dirty="0" smtClean="0"/>
              <a:t>#</a:t>
            </a:r>
            <a:endParaRPr lang="en-ZA" dirty="0"/>
          </a:p>
        </p:txBody>
      </p:sp>
      <p:sp>
        <p:nvSpPr>
          <p:cNvPr id="20" name="Text Placeholder 18"/>
          <p:cNvSpPr>
            <a:spLocks noGrp="1"/>
          </p:cNvSpPr>
          <p:nvPr>
            <p:ph type="body" sz="quarter" idx="11" hasCustomPrompt="1"/>
          </p:nvPr>
        </p:nvSpPr>
        <p:spPr>
          <a:xfrm>
            <a:off x="720128" y="3014172"/>
            <a:ext cx="685800" cy="1006475"/>
          </a:xfrm>
          <a:prstGeom prst="rect">
            <a:avLst/>
          </a:prstGeom>
        </p:spPr>
        <p:txBody>
          <a:bodyPr/>
          <a:lstStyle>
            <a:lvl1pPr marL="0" indent="0">
              <a:buNone/>
              <a:defRPr sz="6600" b="1">
                <a:solidFill>
                  <a:schemeClr val="bg1"/>
                </a:solidFill>
              </a:defRPr>
            </a:lvl1pPr>
          </a:lstStyle>
          <a:p>
            <a:pPr lvl="0"/>
            <a:r>
              <a:rPr lang="en-US" dirty="0" smtClean="0"/>
              <a:t>#</a:t>
            </a:r>
            <a:endParaRPr lang="en-ZA" dirty="0"/>
          </a:p>
        </p:txBody>
      </p:sp>
      <p:sp>
        <p:nvSpPr>
          <p:cNvPr id="21" name="Text Placeholder 18"/>
          <p:cNvSpPr>
            <a:spLocks noGrp="1"/>
          </p:cNvSpPr>
          <p:nvPr>
            <p:ph type="body" sz="quarter" idx="12" hasCustomPrompt="1"/>
          </p:nvPr>
        </p:nvSpPr>
        <p:spPr>
          <a:xfrm>
            <a:off x="693345" y="4389873"/>
            <a:ext cx="685800" cy="1006475"/>
          </a:xfrm>
          <a:prstGeom prst="rect">
            <a:avLst/>
          </a:prstGeom>
        </p:spPr>
        <p:txBody>
          <a:bodyPr/>
          <a:lstStyle>
            <a:lvl1pPr marL="0" indent="0">
              <a:buNone/>
              <a:defRPr sz="6600" b="1">
                <a:solidFill>
                  <a:schemeClr val="bg1"/>
                </a:solidFill>
              </a:defRPr>
            </a:lvl1pPr>
          </a:lstStyle>
          <a:p>
            <a:pPr lvl="0"/>
            <a:r>
              <a:rPr lang="en-US" dirty="0" smtClean="0"/>
              <a:t>#</a:t>
            </a:r>
            <a:endParaRPr lang="en-ZA" dirty="0"/>
          </a:p>
        </p:txBody>
      </p:sp>
      <p:sp>
        <p:nvSpPr>
          <p:cNvPr id="23" name="Content Placeholder 22"/>
          <p:cNvSpPr>
            <a:spLocks noGrp="1"/>
          </p:cNvSpPr>
          <p:nvPr>
            <p:ph sz="quarter" idx="13"/>
          </p:nvPr>
        </p:nvSpPr>
        <p:spPr>
          <a:xfrm>
            <a:off x="1901031" y="3100465"/>
            <a:ext cx="5722937" cy="852488"/>
          </a:xfrm>
          <a:prstGeom prst="rect">
            <a:avLst/>
          </a:prstGeom>
        </p:spPr>
        <p:txBody>
          <a:bodyPr/>
          <a:lstStyle>
            <a:lvl1pPr marL="0" indent="0">
              <a:buNone/>
              <a:defRPr b="1"/>
            </a:lvl1pPr>
          </a:lstStyle>
          <a:p>
            <a:pPr lvl="0"/>
            <a:r>
              <a:rPr lang="en-US" dirty="0" smtClean="0"/>
              <a:t>Click to edit Master text styles</a:t>
            </a:r>
          </a:p>
          <a:p>
            <a:pPr lvl="1"/>
            <a:r>
              <a:rPr lang="en-US" dirty="0" smtClean="0"/>
              <a:t>Second level</a:t>
            </a:r>
          </a:p>
          <a:p>
            <a:pPr lvl="2"/>
            <a:r>
              <a:rPr lang="en-US" dirty="0" smtClean="0"/>
              <a:t>Third </a:t>
            </a:r>
            <a:r>
              <a:rPr lang="en-US" dirty="0" err="1" smtClean="0"/>
              <a:t>levelFifth</a:t>
            </a:r>
            <a:r>
              <a:rPr lang="en-US" dirty="0" smtClean="0"/>
              <a:t> level</a:t>
            </a:r>
            <a:endParaRPr lang="en-ZA" dirty="0"/>
          </a:p>
        </p:txBody>
      </p:sp>
      <p:sp>
        <p:nvSpPr>
          <p:cNvPr id="24" name="Content Placeholder 22"/>
          <p:cNvSpPr>
            <a:spLocks noGrp="1"/>
          </p:cNvSpPr>
          <p:nvPr>
            <p:ph sz="quarter" idx="14"/>
          </p:nvPr>
        </p:nvSpPr>
        <p:spPr>
          <a:xfrm>
            <a:off x="1954547" y="1751315"/>
            <a:ext cx="5722937" cy="852488"/>
          </a:xfrm>
          <a:prstGeom prst="rect">
            <a:avLst/>
          </a:prstGeom>
        </p:spPr>
        <p:txBody>
          <a:bodyPr/>
          <a:lstStyle>
            <a:lvl1pPr marL="0" indent="0">
              <a:buNone/>
              <a:defRPr b="1"/>
            </a:lvl1pPr>
          </a:lstStyle>
          <a:p>
            <a:pPr lvl="0"/>
            <a:r>
              <a:rPr lang="en-US" dirty="0" smtClean="0"/>
              <a:t>Click to edit Master text styles</a:t>
            </a:r>
          </a:p>
          <a:p>
            <a:pPr lvl="1"/>
            <a:r>
              <a:rPr lang="en-US" dirty="0" smtClean="0"/>
              <a:t>Second level</a:t>
            </a:r>
          </a:p>
          <a:p>
            <a:pPr lvl="2"/>
            <a:r>
              <a:rPr lang="en-US" dirty="0" smtClean="0"/>
              <a:t>Third </a:t>
            </a:r>
            <a:r>
              <a:rPr lang="en-US" dirty="0" err="1" smtClean="0"/>
              <a:t>levelFifth</a:t>
            </a:r>
            <a:r>
              <a:rPr lang="en-US" dirty="0" smtClean="0"/>
              <a:t> level</a:t>
            </a:r>
            <a:endParaRPr lang="en-ZA" dirty="0"/>
          </a:p>
        </p:txBody>
      </p:sp>
      <p:sp>
        <p:nvSpPr>
          <p:cNvPr id="25" name="Content Placeholder 22"/>
          <p:cNvSpPr>
            <a:spLocks noGrp="1"/>
          </p:cNvSpPr>
          <p:nvPr>
            <p:ph sz="quarter" idx="15"/>
          </p:nvPr>
        </p:nvSpPr>
        <p:spPr>
          <a:xfrm>
            <a:off x="1954417" y="4502718"/>
            <a:ext cx="5722937" cy="852488"/>
          </a:xfrm>
          <a:prstGeom prst="rect">
            <a:avLst/>
          </a:prstGeom>
        </p:spPr>
        <p:txBody>
          <a:bodyPr/>
          <a:lstStyle>
            <a:lvl1pPr marL="0" indent="0">
              <a:buNone/>
              <a:defRPr b="1"/>
            </a:lvl1pPr>
          </a:lstStyle>
          <a:p>
            <a:pPr lvl="0"/>
            <a:r>
              <a:rPr lang="en-US" dirty="0" smtClean="0"/>
              <a:t>Click to edit Master text styles</a:t>
            </a:r>
          </a:p>
          <a:p>
            <a:pPr lvl="1"/>
            <a:r>
              <a:rPr lang="en-US" dirty="0" smtClean="0"/>
              <a:t>Second level</a:t>
            </a:r>
          </a:p>
          <a:p>
            <a:pPr lvl="2"/>
            <a:r>
              <a:rPr lang="en-US" dirty="0" smtClean="0"/>
              <a:t>Third </a:t>
            </a:r>
            <a:r>
              <a:rPr lang="en-US" dirty="0" err="1" smtClean="0"/>
              <a:t>levelFifth</a:t>
            </a:r>
            <a:r>
              <a:rPr lang="en-US" dirty="0" smtClean="0"/>
              <a:t> level</a:t>
            </a:r>
            <a:endParaRPr lang="en-ZA" dirty="0"/>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72901" y="2072951"/>
            <a:ext cx="2883798" cy="3301282"/>
          </a:xfrm>
          <a:prstGeom prst="rect">
            <a:avLst/>
          </a:prstGeom>
        </p:spPr>
      </p:pic>
    </p:spTree>
    <p:extLst>
      <p:ext uri="{BB962C8B-B14F-4D97-AF65-F5344CB8AC3E}">
        <p14:creationId xmlns:p14="http://schemas.microsoft.com/office/powerpoint/2010/main" val="685580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1+#ppt_w/2"/>
                                          </p:val>
                                        </p:tav>
                                        <p:tav tm="100000">
                                          <p:val>
                                            <p:strVal val="#ppt_x"/>
                                          </p:val>
                                        </p:tav>
                                      </p:tavLst>
                                    </p:anim>
                                    <p:anim calcmode="lin" valueType="num">
                                      <p:cBhvr additive="base">
                                        <p:cTn id="16" dur="500" fill="hold"/>
                                        <p:tgtEl>
                                          <p:spTgt spid="13"/>
                                        </p:tgtEl>
                                        <p:attrNameLst>
                                          <p:attrName>ppt_y</p:attrName>
                                        </p:attrNameLst>
                                      </p:cBhvr>
                                      <p:tavLst>
                                        <p:tav tm="0">
                                          <p:val>
                                            <p:strVal val="#ppt_y"/>
                                          </p:val>
                                        </p:tav>
                                        <p:tav tm="100000">
                                          <p:val>
                                            <p:strVal val="#ppt_y"/>
                                          </p:val>
                                        </p:tav>
                                      </p:tavLst>
                                    </p:anim>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24">
                                            <p:txEl>
                                              <p:pRg st="0" end="0"/>
                                            </p:txEl>
                                          </p:spTgt>
                                        </p:tgtEl>
                                        <p:attrNameLst>
                                          <p:attrName>style.visibility</p:attrName>
                                        </p:attrNameLst>
                                      </p:cBhvr>
                                      <p:to>
                                        <p:strVal val="visible"/>
                                      </p:to>
                                    </p:set>
                                    <p:animEffect transition="in" filter="fade">
                                      <p:cBhvr>
                                        <p:cTn id="20" dur="500"/>
                                        <p:tgtEl>
                                          <p:spTgt spid="24">
                                            <p:txEl>
                                              <p:pRg st="0" end="0"/>
                                            </p:txEl>
                                          </p:spTgt>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24">
                                            <p:txEl>
                                              <p:pRg st="1" end="1"/>
                                            </p:txEl>
                                          </p:spTgt>
                                        </p:tgtEl>
                                        <p:attrNameLst>
                                          <p:attrName>style.visibility</p:attrName>
                                        </p:attrNameLst>
                                      </p:cBhvr>
                                      <p:to>
                                        <p:strVal val="visible"/>
                                      </p:to>
                                    </p:set>
                                    <p:animEffect transition="in" filter="fade">
                                      <p:cBhvr>
                                        <p:cTn id="24" dur="500"/>
                                        <p:tgtEl>
                                          <p:spTgt spid="24">
                                            <p:txEl>
                                              <p:pRg st="1" end="1"/>
                                            </p:txEl>
                                          </p:spTgt>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24">
                                            <p:txEl>
                                              <p:pRg st="2" end="2"/>
                                            </p:txEl>
                                          </p:spTgt>
                                        </p:tgtEl>
                                        <p:attrNameLst>
                                          <p:attrName>style.visibility</p:attrName>
                                        </p:attrNameLst>
                                      </p:cBhvr>
                                      <p:to>
                                        <p:strVal val="visible"/>
                                      </p:to>
                                    </p:set>
                                    <p:animEffect transition="in" filter="fade">
                                      <p:cBhvr>
                                        <p:cTn id="28" dur="500"/>
                                        <p:tgtEl>
                                          <p:spTgt spid="24">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0-#ppt_w/2"/>
                                          </p:val>
                                        </p:tav>
                                        <p:tav tm="100000">
                                          <p:val>
                                            <p:strVal val="#ppt_x"/>
                                          </p:val>
                                        </p:tav>
                                      </p:tavLst>
                                    </p:anim>
                                    <p:anim calcmode="lin" valueType="num">
                                      <p:cBhvr additive="base">
                                        <p:cTn id="34" dur="500" fill="hold"/>
                                        <p:tgtEl>
                                          <p:spTgt spid="7"/>
                                        </p:tgtEl>
                                        <p:attrNameLst>
                                          <p:attrName>ppt_y</p:attrName>
                                        </p:attrNameLst>
                                      </p:cBhvr>
                                      <p:tavLst>
                                        <p:tav tm="0">
                                          <p:val>
                                            <p:strVal val="#ppt_y"/>
                                          </p:val>
                                        </p:tav>
                                        <p:tav tm="100000">
                                          <p:val>
                                            <p:strVal val="#ppt_y"/>
                                          </p:val>
                                        </p:tav>
                                      </p:tavLst>
                                    </p:anim>
                                  </p:childTnLst>
                                </p:cTn>
                              </p:par>
                              <p:par>
                                <p:cTn id="35" presetID="2" presetClass="entr" presetSubtype="2"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1+#ppt_w/2"/>
                                          </p:val>
                                        </p:tav>
                                        <p:tav tm="100000">
                                          <p:val>
                                            <p:strVal val="#ppt_x"/>
                                          </p:val>
                                        </p:tav>
                                      </p:tavLst>
                                    </p:anim>
                                    <p:anim calcmode="lin" valueType="num">
                                      <p:cBhvr additive="base">
                                        <p:cTn id="38" dur="500" fill="hold"/>
                                        <p:tgtEl>
                                          <p:spTgt spid="9"/>
                                        </p:tgtEl>
                                        <p:attrNameLst>
                                          <p:attrName>ppt_y</p:attrName>
                                        </p:attrNameLst>
                                      </p:cBhvr>
                                      <p:tavLst>
                                        <p:tav tm="0">
                                          <p:val>
                                            <p:strVal val="#ppt_y"/>
                                          </p:val>
                                        </p:tav>
                                        <p:tav tm="100000">
                                          <p:val>
                                            <p:strVal val="#ppt_y"/>
                                          </p:val>
                                        </p:tav>
                                      </p:tavLst>
                                    </p:anim>
                                  </p:childTnLst>
                                </p:cTn>
                              </p:par>
                            </p:childTnLst>
                          </p:cTn>
                        </p:par>
                        <p:par>
                          <p:cTn id="39" fill="hold">
                            <p:stCondLst>
                              <p:cond delay="500"/>
                            </p:stCondLst>
                            <p:childTnLst>
                              <p:par>
                                <p:cTn id="40" presetID="10" presetClass="entr" presetSubtype="0" fill="hold" grpId="0" nodeType="afterEffect">
                                  <p:stCondLst>
                                    <p:cond delay="0"/>
                                  </p:stCondLst>
                                  <p:childTnLst>
                                    <p:set>
                                      <p:cBhvr>
                                        <p:cTn id="41" dur="1" fill="hold">
                                          <p:stCondLst>
                                            <p:cond delay="0"/>
                                          </p:stCondLst>
                                        </p:cTn>
                                        <p:tgtEl>
                                          <p:spTgt spid="23">
                                            <p:txEl>
                                              <p:pRg st="0" end="0"/>
                                            </p:txEl>
                                          </p:spTgt>
                                        </p:tgtEl>
                                        <p:attrNameLst>
                                          <p:attrName>style.visibility</p:attrName>
                                        </p:attrNameLst>
                                      </p:cBhvr>
                                      <p:to>
                                        <p:strVal val="visible"/>
                                      </p:to>
                                    </p:set>
                                    <p:animEffect transition="in" filter="fade">
                                      <p:cBhvr>
                                        <p:cTn id="42" dur="500"/>
                                        <p:tgtEl>
                                          <p:spTgt spid="23">
                                            <p:txEl>
                                              <p:pRg st="0" end="0"/>
                                            </p:txEl>
                                          </p:spTgt>
                                        </p:tgtEl>
                                      </p:cBhvr>
                                    </p:animEffect>
                                  </p:childTnLst>
                                </p:cTn>
                              </p:par>
                            </p:childTnLst>
                          </p:cTn>
                        </p:par>
                        <p:par>
                          <p:cTn id="43" fill="hold">
                            <p:stCondLst>
                              <p:cond delay="1000"/>
                            </p:stCondLst>
                            <p:childTnLst>
                              <p:par>
                                <p:cTn id="44" presetID="10" presetClass="entr" presetSubtype="0" fill="hold" grpId="0" nodeType="afterEffect">
                                  <p:stCondLst>
                                    <p:cond delay="0"/>
                                  </p:stCondLst>
                                  <p:childTnLst>
                                    <p:set>
                                      <p:cBhvr>
                                        <p:cTn id="45" dur="1" fill="hold">
                                          <p:stCondLst>
                                            <p:cond delay="0"/>
                                          </p:stCondLst>
                                        </p:cTn>
                                        <p:tgtEl>
                                          <p:spTgt spid="23">
                                            <p:txEl>
                                              <p:pRg st="1" end="1"/>
                                            </p:txEl>
                                          </p:spTgt>
                                        </p:tgtEl>
                                        <p:attrNameLst>
                                          <p:attrName>style.visibility</p:attrName>
                                        </p:attrNameLst>
                                      </p:cBhvr>
                                      <p:to>
                                        <p:strVal val="visible"/>
                                      </p:to>
                                    </p:set>
                                    <p:animEffect transition="in" filter="fade">
                                      <p:cBhvr>
                                        <p:cTn id="46" dur="500"/>
                                        <p:tgtEl>
                                          <p:spTgt spid="23">
                                            <p:txEl>
                                              <p:pRg st="1" end="1"/>
                                            </p:txEl>
                                          </p:spTgt>
                                        </p:tgtEl>
                                      </p:cBhvr>
                                    </p:animEffect>
                                  </p:childTnLst>
                                </p:cTn>
                              </p:par>
                            </p:childTnLst>
                          </p:cTn>
                        </p:par>
                        <p:par>
                          <p:cTn id="47" fill="hold">
                            <p:stCondLst>
                              <p:cond delay="1500"/>
                            </p:stCondLst>
                            <p:childTnLst>
                              <p:par>
                                <p:cTn id="48" presetID="10" presetClass="entr" presetSubtype="0" fill="hold" grpId="0" nodeType="afterEffect">
                                  <p:stCondLst>
                                    <p:cond delay="0"/>
                                  </p:stCondLst>
                                  <p:childTnLst>
                                    <p:set>
                                      <p:cBhvr>
                                        <p:cTn id="49" dur="1" fill="hold">
                                          <p:stCondLst>
                                            <p:cond delay="0"/>
                                          </p:stCondLst>
                                        </p:cTn>
                                        <p:tgtEl>
                                          <p:spTgt spid="23">
                                            <p:txEl>
                                              <p:pRg st="2" end="2"/>
                                            </p:txEl>
                                          </p:spTgt>
                                        </p:tgtEl>
                                        <p:attrNameLst>
                                          <p:attrName>style.visibility</p:attrName>
                                        </p:attrNameLst>
                                      </p:cBhvr>
                                      <p:to>
                                        <p:strVal val="visible"/>
                                      </p:to>
                                    </p:set>
                                    <p:animEffect transition="in" filter="fade">
                                      <p:cBhvr>
                                        <p:cTn id="50" dur="500"/>
                                        <p:tgtEl>
                                          <p:spTgt spid="23">
                                            <p:txEl>
                                              <p:pRg st="2" end="2"/>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3"/>
                                        </p:tgtEl>
                                        <p:attrNameLst>
                                          <p:attrName>style.visibility</p:attrName>
                                        </p:attrNameLst>
                                      </p:cBhvr>
                                      <p:to>
                                        <p:strVal val="visible"/>
                                      </p:to>
                                    </p:set>
                                    <p:anim calcmode="lin" valueType="num">
                                      <p:cBhvr additive="base">
                                        <p:cTn id="55" dur="500" fill="hold"/>
                                        <p:tgtEl>
                                          <p:spTgt spid="3"/>
                                        </p:tgtEl>
                                        <p:attrNameLst>
                                          <p:attrName>ppt_x</p:attrName>
                                        </p:attrNameLst>
                                      </p:cBhvr>
                                      <p:tavLst>
                                        <p:tav tm="0">
                                          <p:val>
                                            <p:strVal val="0-#ppt_w/2"/>
                                          </p:val>
                                        </p:tav>
                                        <p:tav tm="100000">
                                          <p:val>
                                            <p:strVal val="#ppt_x"/>
                                          </p:val>
                                        </p:tav>
                                      </p:tavLst>
                                    </p:anim>
                                    <p:anim calcmode="lin" valueType="num">
                                      <p:cBhvr additive="base">
                                        <p:cTn id="56" dur="500" fill="hold"/>
                                        <p:tgtEl>
                                          <p:spTgt spid="3"/>
                                        </p:tgtEl>
                                        <p:attrNameLst>
                                          <p:attrName>ppt_y</p:attrName>
                                        </p:attrNameLst>
                                      </p:cBhvr>
                                      <p:tavLst>
                                        <p:tav tm="0">
                                          <p:val>
                                            <p:strVal val="#ppt_y"/>
                                          </p:val>
                                        </p:tav>
                                        <p:tav tm="100000">
                                          <p:val>
                                            <p:strVal val="#ppt_y"/>
                                          </p:val>
                                        </p:tav>
                                      </p:tavLst>
                                    </p:anim>
                                  </p:childTnLst>
                                </p:cTn>
                              </p:par>
                              <p:par>
                                <p:cTn id="57" presetID="2" presetClass="entr" presetSubtype="2" fill="hold" nodeType="withEffect">
                                  <p:stCondLst>
                                    <p:cond delay="0"/>
                                  </p:stCondLst>
                                  <p:childTnLst>
                                    <p:set>
                                      <p:cBhvr>
                                        <p:cTn id="58" dur="1" fill="hold">
                                          <p:stCondLst>
                                            <p:cond delay="0"/>
                                          </p:stCondLst>
                                        </p:cTn>
                                        <p:tgtEl>
                                          <p:spTgt spid="5"/>
                                        </p:tgtEl>
                                        <p:attrNameLst>
                                          <p:attrName>style.visibility</p:attrName>
                                        </p:attrNameLst>
                                      </p:cBhvr>
                                      <p:to>
                                        <p:strVal val="visible"/>
                                      </p:to>
                                    </p:set>
                                    <p:anim calcmode="lin" valueType="num">
                                      <p:cBhvr additive="base">
                                        <p:cTn id="59" dur="500" fill="hold"/>
                                        <p:tgtEl>
                                          <p:spTgt spid="5"/>
                                        </p:tgtEl>
                                        <p:attrNameLst>
                                          <p:attrName>ppt_x</p:attrName>
                                        </p:attrNameLst>
                                      </p:cBhvr>
                                      <p:tavLst>
                                        <p:tav tm="0">
                                          <p:val>
                                            <p:strVal val="1+#ppt_w/2"/>
                                          </p:val>
                                        </p:tav>
                                        <p:tav tm="100000">
                                          <p:val>
                                            <p:strVal val="#ppt_x"/>
                                          </p:val>
                                        </p:tav>
                                      </p:tavLst>
                                    </p:anim>
                                    <p:anim calcmode="lin" valueType="num">
                                      <p:cBhvr additive="base">
                                        <p:cTn id="60" dur="500" fill="hold"/>
                                        <p:tgtEl>
                                          <p:spTgt spid="5"/>
                                        </p:tgtEl>
                                        <p:attrNameLst>
                                          <p:attrName>ppt_y</p:attrName>
                                        </p:attrNameLst>
                                      </p:cBhvr>
                                      <p:tavLst>
                                        <p:tav tm="0">
                                          <p:val>
                                            <p:strVal val="#ppt_y"/>
                                          </p:val>
                                        </p:tav>
                                        <p:tav tm="100000">
                                          <p:val>
                                            <p:strVal val="#ppt_y"/>
                                          </p:val>
                                        </p:tav>
                                      </p:tavLst>
                                    </p:anim>
                                  </p:childTnLst>
                                </p:cTn>
                              </p:par>
                            </p:childTnLst>
                          </p:cTn>
                        </p:par>
                        <p:par>
                          <p:cTn id="61" fill="hold">
                            <p:stCondLst>
                              <p:cond delay="500"/>
                            </p:stCondLst>
                            <p:childTnLst>
                              <p:par>
                                <p:cTn id="62" presetID="10" presetClass="entr" presetSubtype="0" fill="hold" grpId="0" nodeType="afterEffect">
                                  <p:stCondLst>
                                    <p:cond delay="0"/>
                                  </p:stCondLst>
                                  <p:childTnLst>
                                    <p:set>
                                      <p:cBhvr>
                                        <p:cTn id="63" dur="1" fill="hold">
                                          <p:stCondLst>
                                            <p:cond delay="0"/>
                                          </p:stCondLst>
                                        </p:cTn>
                                        <p:tgtEl>
                                          <p:spTgt spid="25">
                                            <p:txEl>
                                              <p:pRg st="0" end="0"/>
                                            </p:txEl>
                                          </p:spTgt>
                                        </p:tgtEl>
                                        <p:attrNameLst>
                                          <p:attrName>style.visibility</p:attrName>
                                        </p:attrNameLst>
                                      </p:cBhvr>
                                      <p:to>
                                        <p:strVal val="visible"/>
                                      </p:to>
                                    </p:set>
                                    <p:animEffect transition="in" filter="fade">
                                      <p:cBhvr>
                                        <p:cTn id="64" dur="500"/>
                                        <p:tgtEl>
                                          <p:spTgt spid="25">
                                            <p:txEl>
                                              <p:pRg st="0" end="0"/>
                                            </p:txEl>
                                          </p:spTgt>
                                        </p:tgtEl>
                                      </p:cBhvr>
                                    </p:animEffect>
                                  </p:childTnLst>
                                </p:cTn>
                              </p:par>
                            </p:childTnLst>
                          </p:cTn>
                        </p:par>
                        <p:par>
                          <p:cTn id="65" fill="hold">
                            <p:stCondLst>
                              <p:cond delay="1000"/>
                            </p:stCondLst>
                            <p:childTnLst>
                              <p:par>
                                <p:cTn id="66" presetID="10" presetClass="entr" presetSubtype="0" fill="hold" grpId="0" nodeType="afterEffect">
                                  <p:stCondLst>
                                    <p:cond delay="0"/>
                                  </p:stCondLst>
                                  <p:childTnLst>
                                    <p:set>
                                      <p:cBhvr>
                                        <p:cTn id="67" dur="1" fill="hold">
                                          <p:stCondLst>
                                            <p:cond delay="0"/>
                                          </p:stCondLst>
                                        </p:cTn>
                                        <p:tgtEl>
                                          <p:spTgt spid="25">
                                            <p:txEl>
                                              <p:pRg st="1" end="1"/>
                                            </p:txEl>
                                          </p:spTgt>
                                        </p:tgtEl>
                                        <p:attrNameLst>
                                          <p:attrName>style.visibility</p:attrName>
                                        </p:attrNameLst>
                                      </p:cBhvr>
                                      <p:to>
                                        <p:strVal val="visible"/>
                                      </p:to>
                                    </p:set>
                                    <p:animEffect transition="in" filter="fade">
                                      <p:cBhvr>
                                        <p:cTn id="68" dur="500"/>
                                        <p:tgtEl>
                                          <p:spTgt spid="25">
                                            <p:txEl>
                                              <p:pRg st="1" end="1"/>
                                            </p:txEl>
                                          </p:spTgt>
                                        </p:tgtEl>
                                      </p:cBhvr>
                                    </p:animEffect>
                                  </p:childTnLst>
                                </p:cTn>
                              </p:par>
                            </p:childTnLst>
                          </p:cTn>
                        </p:par>
                        <p:par>
                          <p:cTn id="69" fill="hold">
                            <p:stCondLst>
                              <p:cond delay="1500"/>
                            </p:stCondLst>
                            <p:childTnLst>
                              <p:par>
                                <p:cTn id="70" presetID="10" presetClass="entr" presetSubtype="0" fill="hold" grpId="0" nodeType="afterEffect">
                                  <p:stCondLst>
                                    <p:cond delay="0"/>
                                  </p:stCondLst>
                                  <p:childTnLst>
                                    <p:set>
                                      <p:cBhvr>
                                        <p:cTn id="71" dur="1" fill="hold">
                                          <p:stCondLst>
                                            <p:cond delay="0"/>
                                          </p:stCondLst>
                                        </p:cTn>
                                        <p:tgtEl>
                                          <p:spTgt spid="25">
                                            <p:txEl>
                                              <p:pRg st="2" end="2"/>
                                            </p:txEl>
                                          </p:spTgt>
                                        </p:tgtEl>
                                        <p:attrNameLst>
                                          <p:attrName>style.visibility</p:attrName>
                                        </p:attrNameLst>
                                      </p:cBhvr>
                                      <p:to>
                                        <p:strVal val="visible"/>
                                      </p:to>
                                    </p:set>
                                    <p:animEffect transition="in" filter="fade">
                                      <p:cBhvr>
                                        <p:cTn id="72" dur="500"/>
                                        <p:tgtEl>
                                          <p:spTgt spid="2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11" grpId="0" animBg="1"/>
      <p:bldP spid="23" grpId="0" build="p">
        <p:tmplLst>
          <p:tmpl lvl="1">
            <p:tnLst>
              <p:par>
                <p:cTn presetID="10" presetClass="entr" presetSubtype="0"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2">
            <p:tnLst>
              <p:par>
                <p:cTn presetID="10" presetClass="entr" presetSubtype="0"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3">
            <p:tnLst>
              <p:par>
                <p:cTn presetID="10" presetClass="entr" presetSubtype="0"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24" grpId="0" build="p">
        <p:tmplLst>
          <p:tmpl lvl="1">
            <p:tnLst>
              <p:par>
                <p:cTn presetID="10" presetClass="entr" presetSubtype="0"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 lvl="2">
            <p:tnLst>
              <p:par>
                <p:cTn presetID="10" presetClass="entr" presetSubtype="0"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 lvl="3">
            <p:tnLst>
              <p:par>
                <p:cTn presetID="10" presetClass="entr" presetSubtype="0"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P spid="25" grpId="0" build="p">
        <p:tmplLst>
          <p:tmpl lvl="1">
            <p:tnLst>
              <p:par>
                <p:cTn presetID="10" presetClass="entr" presetSubtype="0" fill="hold" nodeType="after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 lvl="2">
            <p:tnLst>
              <p:par>
                <p:cTn presetID="10" presetClass="entr" presetSubtype="0" fill="hold" nodeType="after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 lvl="3">
            <p:tnLst>
              <p:par>
                <p:cTn presetID="10" presetClass="entr" presetSubtype="0" fill="hold" nodeType="after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81001" y="365127"/>
            <a:ext cx="7905750" cy="720724"/>
          </a:xfrm>
          <a:prstGeom prst="rect">
            <a:avLst/>
          </a:prstGeom>
        </p:spPr>
        <p:txBody>
          <a:bodyPr/>
          <a:lstStyle>
            <a:lvl1pPr>
              <a:defRPr sz="4400" b="1">
                <a:latin typeface="+mn-lt"/>
              </a:defRPr>
            </a:lvl1pPr>
          </a:lstStyle>
          <a:p>
            <a:r>
              <a:rPr lang="en-US" dirty="0" smtClean="0"/>
              <a:t>Click to edit Master title style</a:t>
            </a:r>
            <a:endParaRPr lang="en-US" dirty="0"/>
          </a:p>
        </p:txBody>
      </p:sp>
      <p:cxnSp>
        <p:nvCxnSpPr>
          <p:cNvPr id="15" name="Straight Connector 14"/>
          <p:cNvCxnSpPr/>
          <p:nvPr userDrawn="1"/>
        </p:nvCxnSpPr>
        <p:spPr>
          <a:xfrm>
            <a:off x="4114800" y="1981200"/>
            <a:ext cx="0" cy="3733800"/>
          </a:xfrm>
          <a:prstGeom prst="line">
            <a:avLst/>
          </a:prstGeom>
          <a:ln w="57150">
            <a:solidFill>
              <a:schemeClr val="bg1">
                <a:lumMod val="85000"/>
              </a:schemeClr>
            </a:solidFill>
          </a:ln>
        </p:spPr>
        <p:style>
          <a:lnRef idx="2">
            <a:schemeClr val="dk1"/>
          </a:lnRef>
          <a:fillRef idx="0">
            <a:schemeClr val="dk1"/>
          </a:fillRef>
          <a:effectRef idx="1">
            <a:schemeClr val="dk1"/>
          </a:effectRef>
          <a:fontRef idx="minor">
            <a:schemeClr val="tx1"/>
          </a:fontRef>
        </p:style>
      </p:cxnSp>
      <p:sp>
        <p:nvSpPr>
          <p:cNvPr id="17" name="Text Placeholder 16"/>
          <p:cNvSpPr>
            <a:spLocks noGrp="1"/>
          </p:cNvSpPr>
          <p:nvPr>
            <p:ph type="body" sz="quarter" idx="10" hasCustomPrompt="1"/>
          </p:nvPr>
        </p:nvSpPr>
        <p:spPr>
          <a:xfrm>
            <a:off x="782049" y="3669822"/>
            <a:ext cx="3048000" cy="356555"/>
          </a:xfrm>
          <a:prstGeom prst="rect">
            <a:avLst/>
          </a:prstGeom>
        </p:spPr>
        <p:txBody>
          <a:bodyPr/>
          <a:lstStyle>
            <a:lvl1pPr marL="0" indent="0" algn="ctr">
              <a:buNone/>
              <a:defRPr sz="2000" b="0"/>
            </a:lvl1pPr>
            <a:lvl2pPr marL="342900" indent="0" algn="l">
              <a:buNone/>
              <a:defRPr/>
            </a:lvl2pPr>
          </a:lstStyle>
          <a:p>
            <a:pPr lvl="0"/>
            <a:r>
              <a:rPr lang="en-US" dirty="0" smtClean="0"/>
              <a:t>[description]</a:t>
            </a:r>
          </a:p>
        </p:txBody>
      </p:sp>
      <p:sp>
        <p:nvSpPr>
          <p:cNvPr id="30" name="Text Placeholder 16"/>
          <p:cNvSpPr>
            <a:spLocks noGrp="1"/>
          </p:cNvSpPr>
          <p:nvPr>
            <p:ph type="body" sz="quarter" idx="11" hasCustomPrompt="1"/>
          </p:nvPr>
        </p:nvSpPr>
        <p:spPr>
          <a:xfrm>
            <a:off x="782049" y="3086385"/>
            <a:ext cx="3047999" cy="522040"/>
          </a:xfrm>
          <a:prstGeom prst="rect">
            <a:avLst/>
          </a:prstGeom>
        </p:spPr>
        <p:txBody>
          <a:bodyPr/>
          <a:lstStyle>
            <a:lvl1pPr marL="0" indent="0" algn="ctr">
              <a:buNone/>
              <a:defRPr sz="3200" b="1">
                <a:solidFill>
                  <a:srgbClr val="1073B0"/>
                </a:solidFill>
              </a:defRPr>
            </a:lvl1pPr>
            <a:lvl2pPr marL="342900" indent="0" algn="l">
              <a:buNone/>
              <a:defRPr/>
            </a:lvl2pPr>
          </a:lstStyle>
          <a:p>
            <a:pPr lvl="0"/>
            <a:r>
              <a:rPr lang="en-US" dirty="0" smtClean="0"/>
              <a:t>[term]</a:t>
            </a:r>
          </a:p>
        </p:txBody>
      </p:sp>
      <p:sp>
        <p:nvSpPr>
          <p:cNvPr id="31" name="Text Placeholder 16"/>
          <p:cNvSpPr>
            <a:spLocks noGrp="1"/>
          </p:cNvSpPr>
          <p:nvPr>
            <p:ph type="body" sz="quarter" idx="12" hasCustomPrompt="1"/>
          </p:nvPr>
        </p:nvSpPr>
        <p:spPr>
          <a:xfrm>
            <a:off x="4419600" y="3682045"/>
            <a:ext cx="3048000" cy="356555"/>
          </a:xfrm>
          <a:prstGeom prst="rect">
            <a:avLst/>
          </a:prstGeom>
        </p:spPr>
        <p:txBody>
          <a:bodyPr/>
          <a:lstStyle>
            <a:lvl1pPr marL="0" indent="0" algn="ctr">
              <a:buNone/>
              <a:defRPr sz="2000" b="0"/>
            </a:lvl1pPr>
            <a:lvl2pPr marL="342900" indent="0" algn="l">
              <a:buNone/>
              <a:defRPr/>
            </a:lvl2pPr>
          </a:lstStyle>
          <a:p>
            <a:pPr lvl="0"/>
            <a:r>
              <a:rPr lang="en-US" dirty="0" smtClean="0"/>
              <a:t>[description]</a:t>
            </a:r>
          </a:p>
        </p:txBody>
      </p:sp>
      <p:sp>
        <p:nvSpPr>
          <p:cNvPr id="32" name="Text Placeholder 16"/>
          <p:cNvSpPr>
            <a:spLocks noGrp="1"/>
          </p:cNvSpPr>
          <p:nvPr>
            <p:ph type="body" sz="quarter" idx="13" hasCustomPrompt="1"/>
          </p:nvPr>
        </p:nvSpPr>
        <p:spPr>
          <a:xfrm>
            <a:off x="4419600" y="3098608"/>
            <a:ext cx="3047999" cy="522040"/>
          </a:xfrm>
          <a:prstGeom prst="rect">
            <a:avLst/>
          </a:prstGeom>
        </p:spPr>
        <p:txBody>
          <a:bodyPr/>
          <a:lstStyle>
            <a:lvl1pPr marL="0" indent="0" algn="ctr">
              <a:buNone/>
              <a:defRPr sz="3200" b="1">
                <a:solidFill>
                  <a:srgbClr val="A4C83B"/>
                </a:solidFill>
              </a:defRPr>
            </a:lvl1pPr>
            <a:lvl2pPr marL="342900" indent="0" algn="l">
              <a:buNone/>
              <a:defRPr/>
            </a:lvl2pPr>
          </a:lstStyle>
          <a:p>
            <a:pPr lvl="0"/>
            <a:r>
              <a:rPr lang="en-US" dirty="0" smtClean="0"/>
              <a:t>[term]</a:t>
            </a:r>
          </a:p>
        </p:txBody>
      </p:sp>
    </p:spTree>
    <p:extLst>
      <p:ext uri="{BB962C8B-B14F-4D97-AF65-F5344CB8AC3E}">
        <p14:creationId xmlns:p14="http://schemas.microsoft.com/office/powerpoint/2010/main" val="2074730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30">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9"/>
                                          </p:stCondLst>
                                        </p:cTn>
                                        <p:tgtEl>
                                          <p:spTgt spid="1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up)">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2">
                                            <p:txEl>
                                              <p:pRg st="0" end="0"/>
                                            </p:txEl>
                                          </p:spTgt>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3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tmplLst>
          <p:tmpl lvl="1">
            <p:tnLst>
              <p:par>
                <p:cTn presetID="1" presetClass="entr" presetSubtype="0" fill="hold" nodeType="withEffect">
                  <p:stCondLst>
                    <p:cond delay="0"/>
                  </p:stCondLst>
                  <p:childTnLst>
                    <p:set>
                      <p:cBhvr>
                        <p:cTn dur="1" fill="hold">
                          <p:stCondLst>
                            <p:cond delay="9"/>
                          </p:stCondLst>
                        </p:cTn>
                        <p:tgtEl>
                          <p:spTgt spid="17"/>
                        </p:tgtEl>
                        <p:attrNameLst>
                          <p:attrName>style.visibility</p:attrName>
                        </p:attrNameLst>
                      </p:cBhvr>
                      <p:to>
                        <p:strVal val="visible"/>
                      </p:to>
                    </p:set>
                  </p:childTnLst>
                </p:cTn>
              </p:par>
            </p:tnLst>
          </p:tmpl>
        </p:tmplLst>
      </p:bldP>
      <p:bldP spid="30" grpId="0" build="p">
        <p:tmplLst>
          <p:tmpl lvl="1">
            <p:tnLst>
              <p:par>
                <p:cTn presetID="1" presetClass="entr" presetSubtype="0" fill="hold" nodeType="clickEffect">
                  <p:stCondLst>
                    <p:cond delay="0"/>
                  </p:stCondLst>
                  <p:childTnLst>
                    <p:set>
                      <p:cBhvr>
                        <p:cTn dur="1" fill="hold">
                          <p:stCondLst>
                            <p:cond delay="9"/>
                          </p:stCondLst>
                        </p:cTn>
                        <p:tgtEl>
                          <p:spTgt spid="30"/>
                        </p:tgtEl>
                        <p:attrNameLst>
                          <p:attrName>style.visibility</p:attrName>
                        </p:attrNameLst>
                      </p:cBhvr>
                      <p:to>
                        <p:strVal val="visible"/>
                      </p:to>
                    </p:set>
                  </p:childTnLst>
                </p:cTn>
              </p:par>
            </p:tnLst>
          </p:tmpl>
        </p:tmplLst>
      </p:bldP>
      <p:bldP spid="31" grpId="0" build="p">
        <p:tmplLst>
          <p:tmpl lvl="1">
            <p:tnLst>
              <p:par>
                <p:cTn presetID="1" presetClass="entr" presetSubtype="0" fill="hold" nodeType="afterEffect">
                  <p:stCondLst>
                    <p:cond delay="0"/>
                  </p:stCondLst>
                  <p:childTnLst>
                    <p:set>
                      <p:cBhvr>
                        <p:cTn dur="1" fill="hold">
                          <p:stCondLst>
                            <p:cond delay="0"/>
                          </p:stCondLst>
                        </p:cTn>
                        <p:tgtEl>
                          <p:spTgt spid="31"/>
                        </p:tgtEl>
                        <p:attrNameLst>
                          <p:attrName>style.visibility</p:attrName>
                        </p:attrNameLst>
                      </p:cBhvr>
                      <p:to>
                        <p:strVal val="visible"/>
                      </p:to>
                    </p:set>
                  </p:childTnLst>
                </p:cTn>
              </p:par>
            </p:tnLst>
          </p:tmpl>
        </p:tmplLst>
      </p:bldP>
      <p:bldP spid="32" grpId="0" build="p">
        <p:tmplLst>
          <p:tmpl lvl="1">
            <p:tnLst>
              <p:par>
                <p:cTn presetID="1" presetClass="entr" presetSubtype="0" fill="hold" nodeType="clickEffect">
                  <p:stCondLst>
                    <p:cond delay="0"/>
                  </p:stCondLst>
                  <p:childTnLst>
                    <p:set>
                      <p:cBhvr>
                        <p:cTn dur="1" fill="hold">
                          <p:stCondLst>
                            <p:cond delay="0"/>
                          </p:stCondLst>
                        </p:cTn>
                        <p:tgtEl>
                          <p:spTgt spid="32"/>
                        </p:tgtEl>
                        <p:attrNameLst>
                          <p:attrName>style.visibility</p:attrName>
                        </p:attrNameLst>
                      </p:cBhvr>
                      <p:to>
                        <p:strVal val="visible"/>
                      </p:to>
                    </p:se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cxnSp>
        <p:nvCxnSpPr>
          <p:cNvPr id="3" name="Straight Connector 2"/>
          <p:cNvCxnSpPr/>
          <p:nvPr userDrawn="1"/>
        </p:nvCxnSpPr>
        <p:spPr>
          <a:xfrm flipH="1">
            <a:off x="4146554" y="2690745"/>
            <a:ext cx="687974" cy="975077"/>
          </a:xfrm>
          <a:prstGeom prst="line">
            <a:avLst/>
          </a:prstGeom>
          <a:ln w="57150">
            <a:solidFill>
              <a:schemeClr val="bg1">
                <a:lumMod val="75000"/>
              </a:schemeClr>
            </a:solidFill>
          </a:ln>
        </p:spPr>
        <p:style>
          <a:lnRef idx="3">
            <a:schemeClr val="dk1"/>
          </a:lnRef>
          <a:fillRef idx="0">
            <a:schemeClr val="dk1"/>
          </a:fillRef>
          <a:effectRef idx="2">
            <a:schemeClr val="dk1"/>
          </a:effectRef>
          <a:fontRef idx="minor">
            <a:schemeClr val="tx1"/>
          </a:fontRef>
        </p:style>
      </p:cxnSp>
      <p:cxnSp>
        <p:nvCxnSpPr>
          <p:cNvPr id="4" name="Straight Connector 3"/>
          <p:cNvCxnSpPr/>
          <p:nvPr userDrawn="1"/>
        </p:nvCxnSpPr>
        <p:spPr>
          <a:xfrm>
            <a:off x="4281012" y="4463004"/>
            <a:ext cx="753861" cy="662057"/>
          </a:xfrm>
          <a:prstGeom prst="line">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flipV="1">
            <a:off x="2004607" y="4079300"/>
            <a:ext cx="900223" cy="1216"/>
          </a:xfrm>
          <a:prstGeom prst="line">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 name="Oval 6"/>
          <p:cNvSpPr/>
          <p:nvPr/>
        </p:nvSpPr>
        <p:spPr>
          <a:xfrm>
            <a:off x="945591" y="3492626"/>
            <a:ext cx="1173349" cy="1173348"/>
          </a:xfrm>
          <a:prstGeom prst="ellipse">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Oval 9"/>
          <p:cNvSpPr/>
          <p:nvPr userDrawn="1"/>
        </p:nvSpPr>
        <p:spPr>
          <a:xfrm>
            <a:off x="4239304" y="2068510"/>
            <a:ext cx="1173348" cy="1173349"/>
          </a:xfrm>
          <a:prstGeom prst="ellipse">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Oval 12"/>
          <p:cNvSpPr/>
          <p:nvPr userDrawn="1"/>
        </p:nvSpPr>
        <p:spPr>
          <a:xfrm>
            <a:off x="4831655" y="4748894"/>
            <a:ext cx="1173349" cy="1173349"/>
          </a:xfrm>
          <a:prstGeom prst="ellipse">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Oval 15"/>
          <p:cNvSpPr/>
          <p:nvPr userDrawn="1"/>
        </p:nvSpPr>
        <p:spPr>
          <a:xfrm>
            <a:off x="2743200" y="3419727"/>
            <a:ext cx="1645691" cy="164569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 Placeholder 18"/>
          <p:cNvSpPr>
            <a:spLocks noGrp="1"/>
          </p:cNvSpPr>
          <p:nvPr userDrawn="1">
            <p:ph type="body" sz="quarter" idx="10"/>
          </p:nvPr>
        </p:nvSpPr>
        <p:spPr>
          <a:xfrm>
            <a:off x="2954460" y="3702077"/>
            <a:ext cx="1175862" cy="540495"/>
          </a:xfrm>
          <a:prstGeom prst="rect">
            <a:avLst/>
          </a:prstGeom>
        </p:spPr>
        <p:txBody>
          <a:bodyPr/>
          <a:lstStyle>
            <a:lvl1pPr marL="0" indent="0" algn="ctr">
              <a:buNone/>
              <a:defRPr b="1"/>
            </a:lvl1pPr>
          </a:lstStyle>
          <a:p>
            <a:pPr lvl="0"/>
            <a:r>
              <a:rPr lang="en-US" dirty="0" smtClean="0"/>
              <a:t>Click to edit Master text</a:t>
            </a:r>
            <a:endParaRPr lang="en-ZA" dirty="0"/>
          </a:p>
        </p:txBody>
      </p:sp>
      <p:sp>
        <p:nvSpPr>
          <p:cNvPr id="21" name="Text Placeholder 20"/>
          <p:cNvSpPr>
            <a:spLocks noGrp="1"/>
          </p:cNvSpPr>
          <p:nvPr userDrawn="1">
            <p:ph type="body" sz="quarter" idx="11"/>
          </p:nvPr>
        </p:nvSpPr>
        <p:spPr>
          <a:xfrm>
            <a:off x="4377764" y="2286000"/>
            <a:ext cx="956235" cy="622015"/>
          </a:xfrm>
          <a:prstGeom prst="rect">
            <a:avLst/>
          </a:prstGeom>
        </p:spPr>
        <p:txBody>
          <a:bodyPr/>
          <a:lstStyle>
            <a:lvl1pPr marL="0" indent="0" algn="ctr">
              <a:buNone/>
              <a:defRPr/>
            </a:lvl1pPr>
          </a:lstStyle>
          <a:p>
            <a:pPr lvl="0"/>
            <a:r>
              <a:rPr lang="en-US" dirty="0" smtClean="0"/>
              <a:t>Click to edit </a:t>
            </a:r>
          </a:p>
        </p:txBody>
      </p:sp>
      <p:sp>
        <p:nvSpPr>
          <p:cNvPr id="22" name="Text Placeholder 20"/>
          <p:cNvSpPr>
            <a:spLocks noGrp="1"/>
          </p:cNvSpPr>
          <p:nvPr userDrawn="1">
            <p:ph type="body" sz="quarter" idx="12"/>
          </p:nvPr>
        </p:nvSpPr>
        <p:spPr>
          <a:xfrm>
            <a:off x="4939534" y="4901636"/>
            <a:ext cx="956235" cy="622015"/>
          </a:xfrm>
          <a:prstGeom prst="rect">
            <a:avLst/>
          </a:prstGeom>
        </p:spPr>
        <p:txBody>
          <a:bodyPr/>
          <a:lstStyle>
            <a:lvl1pPr marL="0" indent="0" algn="ctr">
              <a:buNone/>
              <a:defRPr/>
            </a:lvl1pPr>
          </a:lstStyle>
          <a:p>
            <a:pPr lvl="0"/>
            <a:r>
              <a:rPr lang="en-US" dirty="0" smtClean="0"/>
              <a:t>Click to edit </a:t>
            </a:r>
          </a:p>
        </p:txBody>
      </p:sp>
      <p:sp>
        <p:nvSpPr>
          <p:cNvPr id="23" name="Text Placeholder 20"/>
          <p:cNvSpPr>
            <a:spLocks noGrp="1"/>
          </p:cNvSpPr>
          <p:nvPr>
            <p:ph type="body" sz="quarter" idx="13"/>
          </p:nvPr>
        </p:nvSpPr>
        <p:spPr>
          <a:xfrm>
            <a:off x="1048372" y="3768292"/>
            <a:ext cx="956235" cy="622015"/>
          </a:xfrm>
          <a:prstGeom prst="rect">
            <a:avLst/>
          </a:prstGeom>
        </p:spPr>
        <p:txBody>
          <a:bodyPr/>
          <a:lstStyle>
            <a:lvl1pPr marL="0" indent="0" algn="ctr">
              <a:buNone/>
              <a:defRPr/>
            </a:lvl1pPr>
          </a:lstStyle>
          <a:p>
            <a:pPr lvl="0"/>
            <a:r>
              <a:rPr lang="en-US" dirty="0" smtClean="0"/>
              <a:t>Click to edit </a:t>
            </a:r>
          </a:p>
        </p:txBody>
      </p:sp>
      <p:sp>
        <p:nvSpPr>
          <p:cNvPr id="24" name="Text Placeholder 5"/>
          <p:cNvSpPr>
            <a:spLocks noGrp="1"/>
          </p:cNvSpPr>
          <p:nvPr>
            <p:ph type="body" sz="quarter" idx="14"/>
          </p:nvPr>
        </p:nvSpPr>
        <p:spPr>
          <a:xfrm>
            <a:off x="381001" y="1371599"/>
            <a:ext cx="7905750" cy="411163"/>
          </a:xfrm>
          <a:prstGeom prst="rect">
            <a:avLst/>
          </a:prstGeom>
        </p:spPr>
        <p:txBody>
          <a:bodyPr/>
          <a:lstStyle/>
          <a:p>
            <a:pPr lvl="0"/>
            <a:r>
              <a:rPr lang="en-US" dirty="0" smtClean="0"/>
              <a:t>Click to edit Master text styles</a:t>
            </a:r>
          </a:p>
        </p:txBody>
      </p:sp>
      <p:sp>
        <p:nvSpPr>
          <p:cNvPr id="25" name="Title 1"/>
          <p:cNvSpPr>
            <a:spLocks noGrp="1"/>
          </p:cNvSpPr>
          <p:nvPr>
            <p:ph type="title"/>
          </p:nvPr>
        </p:nvSpPr>
        <p:spPr>
          <a:xfrm>
            <a:off x="381001" y="365127"/>
            <a:ext cx="7905750" cy="720724"/>
          </a:xfrm>
          <a:prstGeom prst="rect">
            <a:avLst/>
          </a:prstGeom>
        </p:spPr>
        <p:txBody>
          <a:bodyPr/>
          <a:lstStyle>
            <a:lvl1pPr>
              <a:defRPr sz="4400" b="1">
                <a:latin typeface="+mn-lt"/>
              </a:defRPr>
            </a:lvl1pPr>
          </a:lstStyle>
          <a:p>
            <a:r>
              <a:rPr lang="en-US" dirty="0" smtClean="0"/>
              <a:t>Click to edit Master title style</a:t>
            </a:r>
            <a:endParaRPr lang="en-US" dirty="0"/>
          </a:p>
        </p:txBody>
      </p:sp>
    </p:spTree>
    <p:extLst>
      <p:ext uri="{BB962C8B-B14F-4D97-AF65-F5344CB8AC3E}">
        <p14:creationId xmlns:p14="http://schemas.microsoft.com/office/powerpoint/2010/main" val="4177202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 calcmode="lin" valueType="num">
                                      <p:cBhvr>
                                        <p:cTn id="12" dur="500" fill="hold"/>
                                        <p:tgtEl>
                                          <p:spTgt spid="19">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19">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19">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right)">
                                      <p:cBhvr>
                                        <p:cTn id="19" dur="500"/>
                                        <p:tgtEl>
                                          <p:spTgt spid="5"/>
                                        </p:tgtEl>
                                      </p:cBhvr>
                                    </p:animEffect>
                                  </p:childTnLst>
                                </p:cTn>
                              </p:par>
                            </p:childTnLst>
                          </p:cTn>
                        </p:par>
                        <p:par>
                          <p:cTn id="20" fill="hold">
                            <p:stCondLst>
                              <p:cond delay="500"/>
                            </p:stCondLst>
                            <p:childTnLst>
                              <p:par>
                                <p:cTn id="21" presetID="53" presetClass="entr" presetSubtype="16"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23">
                                            <p:txEl>
                                              <p:pRg st="0" end="0"/>
                                            </p:txEl>
                                          </p:spTgt>
                                        </p:tgtEl>
                                        <p:attrNameLst>
                                          <p:attrName>style.visibility</p:attrName>
                                        </p:attrNameLst>
                                      </p:cBhvr>
                                      <p:to>
                                        <p:strVal val="visible"/>
                                      </p:to>
                                    </p:set>
                                    <p:anim calcmode="lin" valueType="num">
                                      <p:cBhvr>
                                        <p:cTn id="28" dur="500" fill="hold"/>
                                        <p:tgtEl>
                                          <p:spTgt spid="23">
                                            <p:txEl>
                                              <p:pRg st="0" end="0"/>
                                            </p:txEl>
                                          </p:spTgt>
                                        </p:tgtEl>
                                        <p:attrNameLst>
                                          <p:attrName>ppt_w</p:attrName>
                                        </p:attrNameLst>
                                      </p:cBhvr>
                                      <p:tavLst>
                                        <p:tav tm="0">
                                          <p:val>
                                            <p:fltVal val="0"/>
                                          </p:val>
                                        </p:tav>
                                        <p:tav tm="100000">
                                          <p:val>
                                            <p:strVal val="#ppt_w"/>
                                          </p:val>
                                        </p:tav>
                                      </p:tavLst>
                                    </p:anim>
                                    <p:anim calcmode="lin" valueType="num">
                                      <p:cBhvr>
                                        <p:cTn id="29" dur="500" fill="hold"/>
                                        <p:tgtEl>
                                          <p:spTgt spid="23">
                                            <p:txEl>
                                              <p:pRg st="0" end="0"/>
                                            </p:txEl>
                                          </p:spTgt>
                                        </p:tgtEl>
                                        <p:attrNameLst>
                                          <p:attrName>ppt_h</p:attrName>
                                        </p:attrNameLst>
                                      </p:cBhvr>
                                      <p:tavLst>
                                        <p:tav tm="0">
                                          <p:val>
                                            <p:fltVal val="0"/>
                                          </p:val>
                                        </p:tav>
                                        <p:tav tm="100000">
                                          <p:val>
                                            <p:strVal val="#ppt_h"/>
                                          </p:val>
                                        </p:tav>
                                      </p:tavLst>
                                    </p:anim>
                                    <p:animEffect transition="in" filter="fade">
                                      <p:cBhvr>
                                        <p:cTn id="30" dur="500"/>
                                        <p:tgtEl>
                                          <p:spTgt spid="23">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ipe(left)">
                                      <p:cBhvr>
                                        <p:cTn id="35" dur="500"/>
                                        <p:tgtEl>
                                          <p:spTgt spid="3"/>
                                        </p:tgtEl>
                                      </p:cBhvr>
                                    </p:animEffect>
                                  </p:childTnLst>
                                </p:cTn>
                              </p:par>
                            </p:childTnLst>
                          </p:cTn>
                        </p:par>
                        <p:par>
                          <p:cTn id="36" fill="hold">
                            <p:stCondLst>
                              <p:cond delay="500"/>
                            </p:stCondLst>
                            <p:childTnLst>
                              <p:par>
                                <p:cTn id="37" presetID="53" presetClass="entr" presetSubtype="16"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500" fill="hold"/>
                                        <p:tgtEl>
                                          <p:spTgt spid="10"/>
                                        </p:tgtEl>
                                        <p:attrNameLst>
                                          <p:attrName>ppt_w</p:attrName>
                                        </p:attrNameLst>
                                      </p:cBhvr>
                                      <p:tavLst>
                                        <p:tav tm="0">
                                          <p:val>
                                            <p:fltVal val="0"/>
                                          </p:val>
                                        </p:tav>
                                        <p:tav tm="100000">
                                          <p:val>
                                            <p:strVal val="#ppt_w"/>
                                          </p:val>
                                        </p:tav>
                                      </p:tavLst>
                                    </p:anim>
                                    <p:anim calcmode="lin" valueType="num">
                                      <p:cBhvr>
                                        <p:cTn id="40" dur="500" fill="hold"/>
                                        <p:tgtEl>
                                          <p:spTgt spid="10"/>
                                        </p:tgtEl>
                                        <p:attrNameLst>
                                          <p:attrName>ppt_h</p:attrName>
                                        </p:attrNameLst>
                                      </p:cBhvr>
                                      <p:tavLst>
                                        <p:tav tm="0">
                                          <p:val>
                                            <p:fltVal val="0"/>
                                          </p:val>
                                        </p:tav>
                                        <p:tav tm="100000">
                                          <p:val>
                                            <p:strVal val="#ppt_h"/>
                                          </p:val>
                                        </p:tav>
                                      </p:tavLst>
                                    </p:anim>
                                    <p:animEffect transition="in" filter="fade">
                                      <p:cBhvr>
                                        <p:cTn id="41" dur="500"/>
                                        <p:tgtEl>
                                          <p:spTgt spid="10"/>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21">
                                            <p:txEl>
                                              <p:pRg st="0" end="0"/>
                                            </p:txEl>
                                          </p:spTgt>
                                        </p:tgtEl>
                                        <p:attrNameLst>
                                          <p:attrName>style.visibility</p:attrName>
                                        </p:attrNameLst>
                                      </p:cBhvr>
                                      <p:to>
                                        <p:strVal val="visible"/>
                                      </p:to>
                                    </p:set>
                                    <p:anim calcmode="lin" valueType="num">
                                      <p:cBhvr>
                                        <p:cTn id="44" dur="500" fill="hold"/>
                                        <p:tgtEl>
                                          <p:spTgt spid="21">
                                            <p:txEl>
                                              <p:pRg st="0" end="0"/>
                                            </p:txEl>
                                          </p:spTgt>
                                        </p:tgtEl>
                                        <p:attrNameLst>
                                          <p:attrName>ppt_w</p:attrName>
                                        </p:attrNameLst>
                                      </p:cBhvr>
                                      <p:tavLst>
                                        <p:tav tm="0">
                                          <p:val>
                                            <p:fltVal val="0"/>
                                          </p:val>
                                        </p:tav>
                                        <p:tav tm="100000">
                                          <p:val>
                                            <p:strVal val="#ppt_w"/>
                                          </p:val>
                                        </p:tav>
                                      </p:tavLst>
                                    </p:anim>
                                    <p:anim calcmode="lin" valueType="num">
                                      <p:cBhvr>
                                        <p:cTn id="45" dur="500" fill="hold"/>
                                        <p:tgtEl>
                                          <p:spTgt spid="21">
                                            <p:txEl>
                                              <p:pRg st="0" end="0"/>
                                            </p:txEl>
                                          </p:spTgt>
                                        </p:tgtEl>
                                        <p:attrNameLst>
                                          <p:attrName>ppt_h</p:attrName>
                                        </p:attrNameLst>
                                      </p:cBhvr>
                                      <p:tavLst>
                                        <p:tav tm="0">
                                          <p:val>
                                            <p:fltVal val="0"/>
                                          </p:val>
                                        </p:tav>
                                        <p:tav tm="100000">
                                          <p:val>
                                            <p:strVal val="#ppt_h"/>
                                          </p:val>
                                        </p:tav>
                                      </p:tavLst>
                                    </p:anim>
                                    <p:animEffect transition="in" filter="fade">
                                      <p:cBhvr>
                                        <p:cTn id="46" dur="500"/>
                                        <p:tgtEl>
                                          <p:spTgt spid="21">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wipe(left)">
                                      <p:cBhvr>
                                        <p:cTn id="51" dur="500"/>
                                        <p:tgtEl>
                                          <p:spTgt spid="4"/>
                                        </p:tgtEl>
                                      </p:cBhvr>
                                    </p:animEffect>
                                  </p:childTnLst>
                                </p:cTn>
                              </p:par>
                            </p:childTnLst>
                          </p:cTn>
                        </p:par>
                        <p:par>
                          <p:cTn id="52" fill="hold">
                            <p:stCondLst>
                              <p:cond delay="500"/>
                            </p:stCondLst>
                            <p:childTnLst>
                              <p:par>
                                <p:cTn id="53" presetID="53" presetClass="entr" presetSubtype="16" fill="hold" grpId="0" nodeType="after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p:cTn id="55" dur="500" fill="hold"/>
                                        <p:tgtEl>
                                          <p:spTgt spid="13"/>
                                        </p:tgtEl>
                                        <p:attrNameLst>
                                          <p:attrName>ppt_w</p:attrName>
                                        </p:attrNameLst>
                                      </p:cBhvr>
                                      <p:tavLst>
                                        <p:tav tm="0">
                                          <p:val>
                                            <p:fltVal val="0"/>
                                          </p:val>
                                        </p:tav>
                                        <p:tav tm="100000">
                                          <p:val>
                                            <p:strVal val="#ppt_w"/>
                                          </p:val>
                                        </p:tav>
                                      </p:tavLst>
                                    </p:anim>
                                    <p:anim calcmode="lin" valueType="num">
                                      <p:cBhvr>
                                        <p:cTn id="56" dur="500" fill="hold"/>
                                        <p:tgtEl>
                                          <p:spTgt spid="13"/>
                                        </p:tgtEl>
                                        <p:attrNameLst>
                                          <p:attrName>ppt_h</p:attrName>
                                        </p:attrNameLst>
                                      </p:cBhvr>
                                      <p:tavLst>
                                        <p:tav tm="0">
                                          <p:val>
                                            <p:fltVal val="0"/>
                                          </p:val>
                                        </p:tav>
                                        <p:tav tm="100000">
                                          <p:val>
                                            <p:strVal val="#ppt_h"/>
                                          </p:val>
                                        </p:tav>
                                      </p:tavLst>
                                    </p:anim>
                                    <p:animEffect transition="in" filter="fade">
                                      <p:cBhvr>
                                        <p:cTn id="57" dur="500"/>
                                        <p:tgtEl>
                                          <p:spTgt spid="13"/>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22">
                                            <p:txEl>
                                              <p:pRg st="0" end="0"/>
                                            </p:txEl>
                                          </p:spTgt>
                                        </p:tgtEl>
                                        <p:attrNameLst>
                                          <p:attrName>style.visibility</p:attrName>
                                        </p:attrNameLst>
                                      </p:cBhvr>
                                      <p:to>
                                        <p:strVal val="visible"/>
                                      </p:to>
                                    </p:set>
                                    <p:anim calcmode="lin" valueType="num">
                                      <p:cBhvr>
                                        <p:cTn id="60" dur="500" fill="hold"/>
                                        <p:tgtEl>
                                          <p:spTgt spid="22">
                                            <p:txEl>
                                              <p:pRg st="0" end="0"/>
                                            </p:txEl>
                                          </p:spTgt>
                                        </p:tgtEl>
                                        <p:attrNameLst>
                                          <p:attrName>ppt_w</p:attrName>
                                        </p:attrNameLst>
                                      </p:cBhvr>
                                      <p:tavLst>
                                        <p:tav tm="0">
                                          <p:val>
                                            <p:fltVal val="0"/>
                                          </p:val>
                                        </p:tav>
                                        <p:tav tm="100000">
                                          <p:val>
                                            <p:strVal val="#ppt_w"/>
                                          </p:val>
                                        </p:tav>
                                      </p:tavLst>
                                    </p:anim>
                                    <p:anim calcmode="lin" valueType="num">
                                      <p:cBhvr>
                                        <p:cTn id="61" dur="500" fill="hold"/>
                                        <p:tgtEl>
                                          <p:spTgt spid="22">
                                            <p:txEl>
                                              <p:pRg st="0" end="0"/>
                                            </p:txEl>
                                          </p:spTgt>
                                        </p:tgtEl>
                                        <p:attrNameLst>
                                          <p:attrName>ppt_h</p:attrName>
                                        </p:attrNameLst>
                                      </p:cBhvr>
                                      <p:tavLst>
                                        <p:tav tm="0">
                                          <p:val>
                                            <p:fltVal val="0"/>
                                          </p:val>
                                        </p:tav>
                                        <p:tav tm="100000">
                                          <p:val>
                                            <p:strVal val="#ppt_h"/>
                                          </p:val>
                                        </p:tav>
                                      </p:tavLst>
                                    </p:anim>
                                    <p:animEffect transition="in" filter="fade">
                                      <p:cBhvr>
                                        <p:cTn id="62"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3" grpId="0" animBg="1"/>
      <p:bldP spid="16" grpId="0" animBg="1"/>
      <p:bldP spid="19" grpId="0" build="p">
        <p:tmplLst>
          <p:tmpl lvl="1">
            <p:tnLst>
              <p:par>
                <p:cTn presetID="53" presetClass="entr" presetSubtype="16" fill="hold" nodeType="with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p:cTn dur="500" fill="hold"/>
                        <p:tgtEl>
                          <p:spTgt spid="19"/>
                        </p:tgtEl>
                        <p:attrNameLst>
                          <p:attrName>ppt_w</p:attrName>
                        </p:attrNameLst>
                      </p:cBhvr>
                      <p:tavLst>
                        <p:tav tm="0">
                          <p:val>
                            <p:fltVal val="0"/>
                          </p:val>
                        </p:tav>
                        <p:tav tm="100000">
                          <p:val>
                            <p:strVal val="#ppt_w"/>
                          </p:val>
                        </p:tav>
                      </p:tavLst>
                    </p:anim>
                    <p:anim calcmode="lin" valueType="num">
                      <p:cBhvr>
                        <p:cTn dur="500" fill="hold"/>
                        <p:tgtEl>
                          <p:spTgt spid="19"/>
                        </p:tgtEl>
                        <p:attrNameLst>
                          <p:attrName>ppt_h</p:attrName>
                        </p:attrNameLst>
                      </p:cBhvr>
                      <p:tavLst>
                        <p:tav tm="0">
                          <p:val>
                            <p:fltVal val="0"/>
                          </p:val>
                        </p:tav>
                        <p:tav tm="100000">
                          <p:val>
                            <p:strVal val="#ppt_h"/>
                          </p:val>
                        </p:tav>
                      </p:tavLst>
                    </p:anim>
                    <p:animEffect transition="in" filter="fade">
                      <p:cBhvr>
                        <p:cTn dur="500"/>
                        <p:tgtEl>
                          <p:spTgt spid="19"/>
                        </p:tgtEl>
                      </p:cBhvr>
                    </p:animEffect>
                  </p:childTnLst>
                </p:cTn>
              </p:par>
            </p:tnLst>
          </p:tmpl>
        </p:tmplLst>
      </p:bldP>
      <p:bldP spid="21" grpId="0" build="p">
        <p:tmplLst>
          <p:tmpl lvl="1">
            <p:tnLst>
              <p:par>
                <p:cTn presetID="53" presetClass="entr" presetSubtype="16"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p:cTn dur="500" fill="hold"/>
                        <p:tgtEl>
                          <p:spTgt spid="21"/>
                        </p:tgtEl>
                        <p:attrNameLst>
                          <p:attrName>ppt_w</p:attrName>
                        </p:attrNameLst>
                      </p:cBhvr>
                      <p:tavLst>
                        <p:tav tm="0">
                          <p:val>
                            <p:fltVal val="0"/>
                          </p:val>
                        </p:tav>
                        <p:tav tm="100000">
                          <p:val>
                            <p:strVal val="#ppt_w"/>
                          </p:val>
                        </p:tav>
                      </p:tavLst>
                    </p:anim>
                    <p:anim calcmode="lin" valueType="num">
                      <p:cBhvr>
                        <p:cTn dur="500" fill="hold"/>
                        <p:tgtEl>
                          <p:spTgt spid="21"/>
                        </p:tgtEl>
                        <p:attrNameLst>
                          <p:attrName>ppt_h</p:attrName>
                        </p:attrNameLst>
                      </p:cBhvr>
                      <p:tavLst>
                        <p:tav tm="0">
                          <p:val>
                            <p:fltVal val="0"/>
                          </p:val>
                        </p:tav>
                        <p:tav tm="100000">
                          <p:val>
                            <p:strVal val="#ppt_h"/>
                          </p:val>
                        </p:tav>
                      </p:tavLst>
                    </p:anim>
                    <p:animEffect transition="in" filter="fade">
                      <p:cBhvr>
                        <p:cTn dur="500"/>
                        <p:tgtEl>
                          <p:spTgt spid="21"/>
                        </p:tgtEl>
                      </p:cBhvr>
                    </p:animEffect>
                  </p:childTnLst>
                </p:cTn>
              </p:par>
            </p:tnLst>
          </p:tmpl>
        </p:tmplLst>
      </p:bldP>
      <p:bldP spid="22" grpId="0" build="p">
        <p:tmplLst>
          <p:tmpl lvl="1">
            <p:tnLst>
              <p:par>
                <p:cTn presetID="53" presetClass="entr" presetSubtype="16" fill="hold" nodeType="with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p:cTn dur="500" fill="hold"/>
                        <p:tgtEl>
                          <p:spTgt spid="22"/>
                        </p:tgtEl>
                        <p:attrNameLst>
                          <p:attrName>ppt_w</p:attrName>
                        </p:attrNameLst>
                      </p:cBhvr>
                      <p:tavLst>
                        <p:tav tm="0">
                          <p:val>
                            <p:fltVal val="0"/>
                          </p:val>
                        </p:tav>
                        <p:tav tm="100000">
                          <p:val>
                            <p:strVal val="#ppt_w"/>
                          </p:val>
                        </p:tav>
                      </p:tavLst>
                    </p:anim>
                    <p:anim calcmode="lin" valueType="num">
                      <p:cBhvr>
                        <p:cTn dur="500" fill="hold"/>
                        <p:tgtEl>
                          <p:spTgt spid="22"/>
                        </p:tgtEl>
                        <p:attrNameLst>
                          <p:attrName>ppt_h</p:attrName>
                        </p:attrNameLst>
                      </p:cBhvr>
                      <p:tavLst>
                        <p:tav tm="0">
                          <p:val>
                            <p:fltVal val="0"/>
                          </p:val>
                        </p:tav>
                        <p:tav tm="100000">
                          <p:val>
                            <p:strVal val="#ppt_h"/>
                          </p:val>
                        </p:tav>
                      </p:tavLst>
                    </p:anim>
                    <p:animEffect transition="in" filter="fade">
                      <p:cBhvr>
                        <p:cTn dur="500"/>
                        <p:tgtEl>
                          <p:spTgt spid="22"/>
                        </p:tgtEl>
                      </p:cBhvr>
                    </p:animEffect>
                  </p:childTnLst>
                </p:cTn>
              </p:par>
            </p:tnLst>
          </p:tmpl>
        </p:tmplLst>
      </p:bldP>
      <p:bldP spid="23" grpId="0" build="p">
        <p:tmplLst>
          <p:tmpl lvl="1">
            <p:tnLst>
              <p:par>
                <p:cTn presetID="53" presetClass="entr" presetSubtype="16" fill="hold" nodeType="withEffect">
                  <p:stCondLst>
                    <p:cond delay="0"/>
                  </p:stCondLst>
                  <p:childTnLst>
                    <p:set>
                      <p:cBhvr>
                        <p:cTn dur="1" fill="hold">
                          <p:stCondLst>
                            <p:cond delay="0"/>
                          </p:stCondLst>
                        </p:cTn>
                        <p:tgtEl>
                          <p:spTgt spid="23"/>
                        </p:tgtEl>
                        <p:attrNameLst>
                          <p:attrName>style.visibility</p:attrName>
                        </p:attrNameLst>
                      </p:cBhvr>
                      <p:to>
                        <p:strVal val="visible"/>
                      </p:to>
                    </p:set>
                    <p:anim calcmode="lin" valueType="num">
                      <p:cBhvr>
                        <p:cTn dur="500" fill="hold"/>
                        <p:tgtEl>
                          <p:spTgt spid="23"/>
                        </p:tgtEl>
                        <p:attrNameLst>
                          <p:attrName>ppt_w</p:attrName>
                        </p:attrNameLst>
                      </p:cBhvr>
                      <p:tavLst>
                        <p:tav tm="0">
                          <p:val>
                            <p:fltVal val="0"/>
                          </p:val>
                        </p:tav>
                        <p:tav tm="100000">
                          <p:val>
                            <p:strVal val="#ppt_w"/>
                          </p:val>
                        </p:tav>
                      </p:tavLst>
                    </p:anim>
                    <p:anim calcmode="lin" valueType="num">
                      <p:cBhvr>
                        <p:cTn dur="500" fill="hold"/>
                        <p:tgtEl>
                          <p:spTgt spid="23"/>
                        </p:tgtEl>
                        <p:attrNameLst>
                          <p:attrName>ppt_h</p:attrName>
                        </p:attrNameLst>
                      </p:cBhvr>
                      <p:tavLst>
                        <p:tav tm="0">
                          <p:val>
                            <p:fltVal val="0"/>
                          </p:val>
                        </p:tav>
                        <p:tav tm="100000">
                          <p:val>
                            <p:strVal val="#ppt_h"/>
                          </p:val>
                        </p:tav>
                      </p:tavLst>
                    </p:anim>
                    <p:animEffect transition="in" filter="fade">
                      <p:cBhvr>
                        <p:cTn dur="500"/>
                        <p:tgtEl>
                          <p:spTgt spid="23"/>
                        </p:tgtEl>
                      </p:cBhvr>
                    </p:animEffect>
                  </p:childTnLst>
                </p:cTn>
              </p:par>
            </p:tnLst>
          </p:tmpl>
        </p:tmplLst>
      </p:bldP>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Content Placeholder 2"/>
          <p:cNvSpPr txBox="1">
            <a:spLocks/>
          </p:cNvSpPr>
          <p:nvPr userDrawn="1"/>
        </p:nvSpPr>
        <p:spPr>
          <a:xfrm>
            <a:off x="838200" y="1108549"/>
            <a:ext cx="609600" cy="990600"/>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ZA" sz="6600" b="1" dirty="0">
                <a:solidFill>
                  <a:schemeClr val="bg1"/>
                </a:solidFill>
              </a:rPr>
              <a:t>2</a:t>
            </a:r>
            <a:endParaRPr lang="en-ZA" sz="6600" b="1" dirty="0" smtClean="0">
              <a:solidFill>
                <a:schemeClr val="bg1"/>
              </a:solidFill>
            </a:endParaRPr>
          </a:p>
        </p:txBody>
      </p:sp>
      <p:grpSp>
        <p:nvGrpSpPr>
          <p:cNvPr id="4" name="Group 3"/>
          <p:cNvGrpSpPr/>
          <p:nvPr userDrawn="1"/>
        </p:nvGrpSpPr>
        <p:grpSpPr>
          <a:xfrm>
            <a:off x="452337" y="1524000"/>
            <a:ext cx="7467599" cy="1087768"/>
            <a:chOff x="452337" y="1345252"/>
            <a:chExt cx="7467599" cy="1087768"/>
          </a:xfrm>
        </p:grpSpPr>
        <p:sp>
          <p:nvSpPr>
            <p:cNvPr id="5" name="Rectangle 4"/>
            <p:cNvSpPr/>
            <p:nvPr/>
          </p:nvSpPr>
          <p:spPr>
            <a:xfrm>
              <a:off x="452337" y="1345252"/>
              <a:ext cx="7467599" cy="1087768"/>
            </a:xfrm>
            <a:prstGeom prst="rect">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6" name="Straight Connector 5"/>
            <p:cNvCxnSpPr/>
            <p:nvPr/>
          </p:nvCxnSpPr>
          <p:spPr>
            <a:xfrm>
              <a:off x="680937" y="1485050"/>
              <a:ext cx="0" cy="831199"/>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grpSp>
      <p:grpSp>
        <p:nvGrpSpPr>
          <p:cNvPr id="9" name="Group 8"/>
          <p:cNvGrpSpPr/>
          <p:nvPr userDrawn="1"/>
        </p:nvGrpSpPr>
        <p:grpSpPr>
          <a:xfrm>
            <a:off x="452337" y="2695742"/>
            <a:ext cx="7467599" cy="1087768"/>
            <a:chOff x="452337" y="2516994"/>
            <a:chExt cx="7467599" cy="1087768"/>
          </a:xfrm>
        </p:grpSpPr>
        <p:sp>
          <p:nvSpPr>
            <p:cNvPr id="10" name="Rectangle 9"/>
            <p:cNvSpPr/>
            <p:nvPr/>
          </p:nvSpPr>
          <p:spPr>
            <a:xfrm>
              <a:off x="452337" y="2516994"/>
              <a:ext cx="7467599" cy="1087768"/>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1" name="Straight Connector 10"/>
            <p:cNvCxnSpPr/>
            <p:nvPr/>
          </p:nvCxnSpPr>
          <p:spPr>
            <a:xfrm>
              <a:off x="680937" y="2656792"/>
              <a:ext cx="0" cy="831199"/>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grpSp>
      <p:grpSp>
        <p:nvGrpSpPr>
          <p:cNvPr id="14" name="Group 13"/>
          <p:cNvGrpSpPr/>
          <p:nvPr userDrawn="1"/>
        </p:nvGrpSpPr>
        <p:grpSpPr>
          <a:xfrm>
            <a:off x="457201" y="3891580"/>
            <a:ext cx="7467599" cy="1087768"/>
            <a:chOff x="457201" y="3712832"/>
            <a:chExt cx="7467599" cy="1087768"/>
          </a:xfrm>
        </p:grpSpPr>
        <p:sp>
          <p:nvSpPr>
            <p:cNvPr id="15" name="Rectangle 14"/>
            <p:cNvSpPr/>
            <p:nvPr/>
          </p:nvSpPr>
          <p:spPr>
            <a:xfrm>
              <a:off x="457201" y="3712832"/>
              <a:ext cx="7467599" cy="1087768"/>
            </a:xfrm>
            <a:prstGeom prst="rect">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6" name="Straight Connector 15"/>
            <p:cNvCxnSpPr/>
            <p:nvPr/>
          </p:nvCxnSpPr>
          <p:spPr>
            <a:xfrm>
              <a:off x="685801" y="3852630"/>
              <a:ext cx="0" cy="831199"/>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grpSp>
      <p:grpSp>
        <p:nvGrpSpPr>
          <p:cNvPr id="19" name="Group 18"/>
          <p:cNvGrpSpPr/>
          <p:nvPr userDrawn="1"/>
        </p:nvGrpSpPr>
        <p:grpSpPr>
          <a:xfrm>
            <a:off x="452337" y="5093604"/>
            <a:ext cx="7467599" cy="1087768"/>
            <a:chOff x="452337" y="4914856"/>
            <a:chExt cx="7467599" cy="1087768"/>
          </a:xfrm>
        </p:grpSpPr>
        <p:sp>
          <p:nvSpPr>
            <p:cNvPr id="20" name="Rectangle 19"/>
            <p:cNvSpPr/>
            <p:nvPr/>
          </p:nvSpPr>
          <p:spPr>
            <a:xfrm>
              <a:off x="452337" y="4914856"/>
              <a:ext cx="7467599" cy="1087768"/>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21" name="Straight Connector 20"/>
            <p:cNvCxnSpPr/>
            <p:nvPr/>
          </p:nvCxnSpPr>
          <p:spPr>
            <a:xfrm>
              <a:off x="680937" y="5054654"/>
              <a:ext cx="0" cy="831199"/>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grpSp>
      <p:sp>
        <p:nvSpPr>
          <p:cNvPr id="27" name="Picture Placeholder 26"/>
          <p:cNvSpPr>
            <a:spLocks noGrp="1"/>
          </p:cNvSpPr>
          <p:nvPr>
            <p:ph type="pic" sz="quarter" idx="10"/>
          </p:nvPr>
        </p:nvSpPr>
        <p:spPr>
          <a:xfrm>
            <a:off x="6640569" y="1663147"/>
            <a:ext cx="914400" cy="831850"/>
          </a:xfrm>
          <a:prstGeom prst="rect">
            <a:avLst/>
          </a:prstGeom>
        </p:spPr>
        <p:txBody>
          <a:bodyPr/>
          <a:lstStyle/>
          <a:p>
            <a:endParaRPr lang="en-ZA" dirty="0"/>
          </a:p>
        </p:txBody>
      </p:sp>
      <p:sp>
        <p:nvSpPr>
          <p:cNvPr id="28" name="Picture Placeholder 26"/>
          <p:cNvSpPr>
            <a:spLocks noGrp="1"/>
          </p:cNvSpPr>
          <p:nvPr>
            <p:ph type="pic" sz="quarter" idx="11"/>
          </p:nvPr>
        </p:nvSpPr>
        <p:spPr>
          <a:xfrm>
            <a:off x="6640569" y="2809787"/>
            <a:ext cx="914400" cy="831850"/>
          </a:xfrm>
          <a:prstGeom prst="rect">
            <a:avLst/>
          </a:prstGeom>
        </p:spPr>
        <p:txBody>
          <a:bodyPr/>
          <a:lstStyle/>
          <a:p>
            <a:endParaRPr lang="en-ZA" dirty="0"/>
          </a:p>
        </p:txBody>
      </p:sp>
      <p:sp>
        <p:nvSpPr>
          <p:cNvPr id="29" name="Picture Placeholder 26"/>
          <p:cNvSpPr>
            <a:spLocks noGrp="1"/>
          </p:cNvSpPr>
          <p:nvPr>
            <p:ph type="pic" sz="quarter" idx="12"/>
          </p:nvPr>
        </p:nvSpPr>
        <p:spPr>
          <a:xfrm>
            <a:off x="6665969" y="4009348"/>
            <a:ext cx="914400" cy="831850"/>
          </a:xfrm>
          <a:prstGeom prst="rect">
            <a:avLst/>
          </a:prstGeom>
        </p:spPr>
        <p:txBody>
          <a:bodyPr/>
          <a:lstStyle/>
          <a:p>
            <a:endParaRPr lang="en-ZA" dirty="0"/>
          </a:p>
        </p:txBody>
      </p:sp>
      <p:sp>
        <p:nvSpPr>
          <p:cNvPr id="30" name="Picture Placeholder 26"/>
          <p:cNvSpPr>
            <a:spLocks noGrp="1"/>
          </p:cNvSpPr>
          <p:nvPr>
            <p:ph type="pic" sz="quarter" idx="13"/>
          </p:nvPr>
        </p:nvSpPr>
        <p:spPr>
          <a:xfrm>
            <a:off x="6665969" y="5221563"/>
            <a:ext cx="914400" cy="831850"/>
          </a:xfrm>
          <a:prstGeom prst="rect">
            <a:avLst/>
          </a:prstGeom>
        </p:spPr>
        <p:txBody>
          <a:bodyPr/>
          <a:lstStyle/>
          <a:p>
            <a:endParaRPr lang="en-ZA" dirty="0"/>
          </a:p>
        </p:txBody>
      </p:sp>
      <p:sp>
        <p:nvSpPr>
          <p:cNvPr id="32" name="Text Placeholder 31"/>
          <p:cNvSpPr>
            <a:spLocks noGrp="1"/>
          </p:cNvSpPr>
          <p:nvPr>
            <p:ph type="body" sz="quarter" idx="14"/>
          </p:nvPr>
        </p:nvSpPr>
        <p:spPr>
          <a:xfrm>
            <a:off x="838200" y="1713947"/>
            <a:ext cx="5662613" cy="781050"/>
          </a:xfrm>
          <a:prstGeom prst="rect">
            <a:avLst/>
          </a:prstGeom>
        </p:spPr>
        <p:txBody>
          <a:bodyPr/>
          <a:lstStyle>
            <a:lvl1pPr marL="0" indent="0">
              <a:buNone/>
              <a:defRPr b="1"/>
            </a:lvl1pPr>
          </a:lstStyle>
          <a:p>
            <a:pPr lvl="0"/>
            <a:r>
              <a:rPr lang="en-US" dirty="0" smtClean="0"/>
              <a:t>Click to edit Master text styles</a:t>
            </a:r>
          </a:p>
          <a:p>
            <a:pPr lvl="1"/>
            <a:r>
              <a:rPr lang="en-US" dirty="0" smtClean="0"/>
              <a:t>Second level</a:t>
            </a:r>
          </a:p>
        </p:txBody>
      </p:sp>
      <p:sp>
        <p:nvSpPr>
          <p:cNvPr id="34" name="Text Placeholder 31"/>
          <p:cNvSpPr>
            <a:spLocks noGrp="1"/>
          </p:cNvSpPr>
          <p:nvPr>
            <p:ph type="body" sz="quarter" idx="15"/>
          </p:nvPr>
        </p:nvSpPr>
        <p:spPr>
          <a:xfrm>
            <a:off x="854847" y="2829474"/>
            <a:ext cx="5662613" cy="781050"/>
          </a:xfrm>
          <a:prstGeom prst="rect">
            <a:avLst/>
          </a:prstGeom>
        </p:spPr>
        <p:txBody>
          <a:bodyPr/>
          <a:lstStyle>
            <a:lvl1pPr marL="0" indent="0">
              <a:buNone/>
              <a:defRPr b="1"/>
            </a:lvl1pPr>
          </a:lstStyle>
          <a:p>
            <a:pPr lvl="0"/>
            <a:r>
              <a:rPr lang="en-US" dirty="0" smtClean="0"/>
              <a:t>Click to edit Master text styles</a:t>
            </a:r>
          </a:p>
          <a:p>
            <a:pPr lvl="1"/>
            <a:r>
              <a:rPr lang="en-US" dirty="0" smtClean="0"/>
              <a:t>Second level</a:t>
            </a:r>
          </a:p>
        </p:txBody>
      </p:sp>
      <p:sp>
        <p:nvSpPr>
          <p:cNvPr id="35" name="Text Placeholder 31"/>
          <p:cNvSpPr>
            <a:spLocks noGrp="1"/>
          </p:cNvSpPr>
          <p:nvPr>
            <p:ph type="body" sz="quarter" idx="16"/>
          </p:nvPr>
        </p:nvSpPr>
        <p:spPr>
          <a:xfrm>
            <a:off x="854847" y="4009348"/>
            <a:ext cx="5662613" cy="819734"/>
          </a:xfrm>
          <a:prstGeom prst="rect">
            <a:avLst/>
          </a:prstGeom>
        </p:spPr>
        <p:txBody>
          <a:bodyPr/>
          <a:lstStyle>
            <a:lvl1pPr marL="0" indent="0">
              <a:buNone/>
              <a:defRPr b="1"/>
            </a:lvl1pPr>
          </a:lstStyle>
          <a:p>
            <a:pPr lvl="0"/>
            <a:r>
              <a:rPr lang="en-US" dirty="0" smtClean="0"/>
              <a:t>Click to edit Master text styles</a:t>
            </a:r>
          </a:p>
          <a:p>
            <a:pPr lvl="1"/>
            <a:r>
              <a:rPr lang="en-US" dirty="0" smtClean="0"/>
              <a:t>Second level</a:t>
            </a:r>
          </a:p>
        </p:txBody>
      </p:sp>
      <p:sp>
        <p:nvSpPr>
          <p:cNvPr id="36" name="Text Placeholder 31"/>
          <p:cNvSpPr>
            <a:spLocks noGrp="1"/>
          </p:cNvSpPr>
          <p:nvPr>
            <p:ph type="body" sz="quarter" idx="17"/>
          </p:nvPr>
        </p:nvSpPr>
        <p:spPr>
          <a:xfrm>
            <a:off x="838200" y="5196163"/>
            <a:ext cx="5662613" cy="819734"/>
          </a:xfrm>
          <a:prstGeom prst="rect">
            <a:avLst/>
          </a:prstGeom>
        </p:spPr>
        <p:txBody>
          <a:bodyPr/>
          <a:lstStyle>
            <a:lvl1pPr marL="0" indent="0">
              <a:buNone/>
              <a:defRPr b="1"/>
            </a:lvl1pPr>
          </a:lstStyle>
          <a:p>
            <a:pPr lvl="0"/>
            <a:r>
              <a:rPr lang="en-US" dirty="0" smtClean="0"/>
              <a:t>Click to edit Master text styles</a:t>
            </a:r>
          </a:p>
          <a:p>
            <a:pPr lvl="1"/>
            <a:r>
              <a:rPr lang="en-US" dirty="0" smtClean="0"/>
              <a:t>Second level</a:t>
            </a:r>
          </a:p>
        </p:txBody>
      </p:sp>
      <p:sp>
        <p:nvSpPr>
          <p:cNvPr id="23" name="Title 1"/>
          <p:cNvSpPr>
            <a:spLocks noGrp="1"/>
          </p:cNvSpPr>
          <p:nvPr>
            <p:ph type="title"/>
          </p:nvPr>
        </p:nvSpPr>
        <p:spPr>
          <a:xfrm>
            <a:off x="381001" y="379413"/>
            <a:ext cx="7905750" cy="720724"/>
          </a:xfrm>
          <a:prstGeom prst="rect">
            <a:avLst/>
          </a:prstGeom>
        </p:spPr>
        <p:txBody>
          <a:bodyPr/>
          <a:lstStyle>
            <a:lvl1pPr>
              <a:defRPr sz="4400" b="1">
                <a:latin typeface="+mn-lt"/>
              </a:defRPr>
            </a:lvl1pPr>
          </a:lstStyle>
          <a:p>
            <a:r>
              <a:rPr lang="en-US" dirty="0" smtClean="0"/>
              <a:t>Click to edit Master title style</a:t>
            </a:r>
            <a:endParaRPr lang="en-US" dirty="0"/>
          </a:p>
        </p:txBody>
      </p:sp>
      <p:pic>
        <p:nvPicPr>
          <p:cNvPr id="24" name="Picture 23"/>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672901" y="2072951"/>
            <a:ext cx="2883798" cy="3301282"/>
          </a:xfrm>
          <a:prstGeom prst="rect">
            <a:avLst/>
          </a:prstGeom>
        </p:spPr>
      </p:pic>
      <p:pic>
        <p:nvPicPr>
          <p:cNvPr id="26" name="A">
            <a:hlinkClick r:id="" action="ppaction://media"/>
          </p:cNvPr>
          <p:cNvPicPr>
            <a:picLocks noChangeAspect="1"/>
          </p:cNvPicPr>
          <p:nvPr userDrawn="1">
            <a:audioFile r:link="rId2"/>
            <p:extLst>
              <p:ext uri="{DAA4B4D4-6D71-4841-9C94-3DE7FCFB9230}">
                <p14:media xmlns:p14="http://schemas.microsoft.com/office/powerpoint/2010/main" r:embed="rId1"/>
              </p:ext>
            </p:extLst>
          </p:nvPr>
        </p:nvPicPr>
        <p:blipFill>
          <a:blip r:embed="rId13"/>
          <a:stretch>
            <a:fillRect/>
          </a:stretch>
        </p:blipFill>
        <p:spPr>
          <a:xfrm>
            <a:off x="9982200" y="130175"/>
            <a:ext cx="609600" cy="609600"/>
          </a:xfrm>
          <a:prstGeom prst="rect">
            <a:avLst/>
          </a:prstGeom>
        </p:spPr>
      </p:pic>
      <p:pic>
        <p:nvPicPr>
          <p:cNvPr id="31" name="B">
            <a:hlinkClick r:id="" action="ppaction://media"/>
          </p:cNvPr>
          <p:cNvPicPr>
            <a:picLocks noChangeAspect="1"/>
          </p:cNvPicPr>
          <p:nvPr userDrawn="1">
            <a:audioFile r:link="rId4"/>
            <p:extLst>
              <p:ext uri="{DAA4B4D4-6D71-4841-9C94-3DE7FCFB9230}">
                <p14:media xmlns:p14="http://schemas.microsoft.com/office/powerpoint/2010/main" r:embed="rId3"/>
              </p:ext>
            </p:extLst>
          </p:nvPr>
        </p:nvPicPr>
        <p:blipFill>
          <a:blip r:embed="rId13"/>
          <a:stretch>
            <a:fillRect/>
          </a:stretch>
        </p:blipFill>
        <p:spPr>
          <a:xfrm>
            <a:off x="11125200" y="130175"/>
            <a:ext cx="609600" cy="609600"/>
          </a:xfrm>
          <a:prstGeom prst="rect">
            <a:avLst/>
          </a:prstGeom>
        </p:spPr>
      </p:pic>
      <p:pic>
        <p:nvPicPr>
          <p:cNvPr id="37" name="D">
            <a:hlinkClick r:id="" action="ppaction://media"/>
          </p:cNvPr>
          <p:cNvPicPr>
            <a:picLocks noChangeAspect="1"/>
          </p:cNvPicPr>
          <p:nvPr userDrawn="1">
            <a:audioFile r:link="rId6"/>
            <p:extLst>
              <p:ext uri="{DAA4B4D4-6D71-4841-9C94-3DE7FCFB9230}">
                <p14:media xmlns:p14="http://schemas.microsoft.com/office/powerpoint/2010/main" r:embed="rId5"/>
              </p:ext>
            </p:extLst>
          </p:nvPr>
        </p:nvPicPr>
        <p:blipFill>
          <a:blip r:embed="rId13"/>
          <a:stretch>
            <a:fillRect/>
          </a:stretch>
        </p:blipFill>
        <p:spPr>
          <a:xfrm>
            <a:off x="11125200" y="1100137"/>
            <a:ext cx="609600" cy="609600"/>
          </a:xfrm>
          <a:prstGeom prst="rect">
            <a:avLst/>
          </a:prstGeom>
        </p:spPr>
      </p:pic>
      <p:pic>
        <p:nvPicPr>
          <p:cNvPr id="38" name="E">
            <a:hlinkClick r:id="" action="ppaction://media"/>
          </p:cNvPr>
          <p:cNvPicPr>
            <a:picLocks noChangeAspect="1"/>
          </p:cNvPicPr>
          <p:nvPr userDrawn="1">
            <a:audioFile r:link="rId8"/>
            <p:extLst>
              <p:ext uri="{DAA4B4D4-6D71-4841-9C94-3DE7FCFB9230}">
                <p14:media xmlns:p14="http://schemas.microsoft.com/office/powerpoint/2010/main" r:embed="rId7"/>
              </p:ext>
            </p:extLst>
          </p:nvPr>
        </p:nvPicPr>
        <p:blipFill>
          <a:blip r:embed="rId13"/>
          <a:stretch>
            <a:fillRect/>
          </a:stretch>
        </p:blipFill>
        <p:spPr>
          <a:xfrm>
            <a:off x="9982200" y="2066925"/>
            <a:ext cx="609600" cy="609600"/>
          </a:xfrm>
          <a:prstGeom prst="rect">
            <a:avLst/>
          </a:prstGeom>
        </p:spPr>
      </p:pic>
      <p:pic>
        <p:nvPicPr>
          <p:cNvPr id="2" name="C">
            <a:hlinkClick r:id="" action="ppaction://media"/>
          </p:cNvPr>
          <p:cNvPicPr>
            <a:picLocks noChangeAspect="1"/>
          </p:cNvPicPr>
          <p:nvPr userDrawn="1">
            <a:audioFile r:link="rId10"/>
            <p:extLst>
              <p:ext uri="{DAA4B4D4-6D71-4841-9C94-3DE7FCFB9230}">
                <p14:media xmlns:p14="http://schemas.microsoft.com/office/powerpoint/2010/main" r:embed="rId9"/>
              </p:ext>
            </p:extLst>
          </p:nvPr>
        </p:nvPicPr>
        <p:blipFill>
          <a:blip r:embed="rId13"/>
          <a:stretch>
            <a:fillRect/>
          </a:stretch>
        </p:blipFill>
        <p:spPr>
          <a:xfrm>
            <a:off x="9982200" y="1108549"/>
            <a:ext cx="609600" cy="609600"/>
          </a:xfrm>
          <a:prstGeom prst="rect">
            <a:avLst/>
          </a:prstGeom>
        </p:spPr>
      </p:pic>
      <p:sp>
        <p:nvSpPr>
          <p:cNvPr id="25" name="Rectangle 24"/>
          <p:cNvSpPr/>
          <p:nvPr userDrawn="1"/>
        </p:nvSpPr>
        <p:spPr>
          <a:xfrm>
            <a:off x="9753600" y="-152400"/>
            <a:ext cx="3352800" cy="7010400"/>
          </a:xfrm>
          <a:prstGeom prst="rect">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2336119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30" fill="hold"/>
                                        <p:tgtEl>
                                          <p:spTgt spid="26"/>
                                        </p:tgtEl>
                                      </p:cBhvr>
                                    </p:cmd>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24"/>
                                        </p:tgtEl>
                                      </p:cBhvr>
                                    </p:animEffect>
                                    <p:set>
                                      <p:cBhvr>
                                        <p:cTn id="11" dur="1" fill="hold">
                                          <p:stCondLst>
                                            <p:cond delay="499"/>
                                          </p:stCondLst>
                                        </p:cTn>
                                        <p:tgtEl>
                                          <p:spTgt spid="24"/>
                                        </p:tgtEl>
                                        <p:attrNameLst>
                                          <p:attrName>style.visibility</p:attrName>
                                        </p:attrNameLst>
                                      </p:cBhvr>
                                      <p:to>
                                        <p:strVal val="hidden"/>
                                      </p:to>
                                    </p:set>
                                  </p:childTnLst>
                                </p:cTn>
                              </p:par>
                              <p:par>
                                <p:cTn id="12" presetID="3" presetClass="mediacall" presetSubtype="0" fill="hold" nodeType="withEffect">
                                  <p:stCondLst>
                                    <p:cond delay="0"/>
                                  </p:stCondLst>
                                  <p:childTnLst>
                                    <p:cmd type="call" cmd="stop">
                                      <p:cBhvr>
                                        <p:cTn id="13" dur="1" fill="hold"/>
                                        <p:tgtEl>
                                          <p:spTgt spid="26"/>
                                        </p:tgtEl>
                                      </p:cBhvr>
                                    </p:cmd>
                                  </p:childTnLst>
                                </p:cTn>
                              </p:par>
                            </p:childTnLst>
                          </p:cTn>
                        </p:par>
                        <p:par>
                          <p:cTn id="14" fill="hold">
                            <p:stCondLst>
                              <p:cond delay="500"/>
                            </p:stCondLst>
                            <p:childTnLst>
                              <p:par>
                                <p:cTn id="15" presetID="2" presetClass="entr" presetSubtype="8"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0-#ppt_w/2"/>
                                          </p:val>
                                        </p:tav>
                                        <p:tav tm="100000">
                                          <p:val>
                                            <p:strVal val="#ppt_x"/>
                                          </p:val>
                                        </p:tav>
                                      </p:tavLst>
                                    </p:anim>
                                    <p:anim calcmode="lin" valueType="num">
                                      <p:cBhvr additive="base">
                                        <p:cTn id="18" dur="500" fill="hold"/>
                                        <p:tgtEl>
                                          <p:spTgt spid="4"/>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32">
                                            <p:txEl>
                                              <p:pRg st="0" end="0"/>
                                            </p:txEl>
                                          </p:spTgt>
                                        </p:tgtEl>
                                        <p:attrNameLst>
                                          <p:attrName>style.visibility</p:attrName>
                                        </p:attrNameLst>
                                      </p:cBhvr>
                                      <p:to>
                                        <p:strVal val="visible"/>
                                      </p:to>
                                    </p:set>
                                    <p:anim calcmode="lin" valueType="num">
                                      <p:cBhvr additive="base">
                                        <p:cTn id="21" dur="500" fill="hold"/>
                                        <p:tgtEl>
                                          <p:spTgt spid="32">
                                            <p:txEl>
                                              <p:pRg st="0" end="0"/>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32">
                                            <p:txEl>
                                              <p:pRg st="0" end="0"/>
                                            </p:txEl>
                                          </p:spTgt>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32">
                                            <p:txEl>
                                              <p:pRg st="1" end="1"/>
                                            </p:txEl>
                                          </p:spTgt>
                                        </p:tgtEl>
                                        <p:attrNameLst>
                                          <p:attrName>style.visibility</p:attrName>
                                        </p:attrNameLst>
                                      </p:cBhvr>
                                      <p:to>
                                        <p:strVal val="visible"/>
                                      </p:to>
                                    </p:set>
                                    <p:anim calcmode="lin" valueType="num">
                                      <p:cBhvr additive="base">
                                        <p:cTn id="25" dur="500" fill="hold"/>
                                        <p:tgtEl>
                                          <p:spTgt spid="32">
                                            <p:txEl>
                                              <p:pRg st="1" end="1"/>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2">
                                            <p:txEl>
                                              <p:pRg st="1" end="1"/>
                                            </p:txEl>
                                          </p:spTgt>
                                        </p:tgtEl>
                                        <p:attrNameLst>
                                          <p:attrName>ppt_y</p:attrName>
                                        </p:attrNameLst>
                                      </p:cBhvr>
                                      <p:tavLst>
                                        <p:tav tm="0">
                                          <p:val>
                                            <p:strVal val="#ppt_y"/>
                                          </p:val>
                                        </p:tav>
                                        <p:tav tm="100000">
                                          <p:val>
                                            <p:strVal val="#ppt_y"/>
                                          </p:val>
                                        </p:tav>
                                      </p:tavLst>
                                    </p:anim>
                                  </p:childTnLst>
                                </p:cTn>
                              </p:par>
                            </p:childTnLst>
                          </p:cTn>
                        </p:par>
                        <p:par>
                          <p:cTn id="27" fill="hold">
                            <p:stCondLst>
                              <p:cond delay="1000"/>
                            </p:stCondLst>
                            <p:childTnLst>
                              <p:par>
                                <p:cTn id="28" presetID="10" presetClass="entr" presetSubtype="0" fill="hold" grpId="0" nodeType="afterEffect" nodePh="1">
                                  <p:stCondLst>
                                    <p:cond delay="0"/>
                                  </p:stCondLst>
                                  <p:endCondLst>
                                    <p:cond evt="begin" delay="0">
                                      <p:tn val="28"/>
                                    </p:cond>
                                  </p:endCondLst>
                                  <p:childTnLst>
                                    <p:set>
                                      <p:cBhvr>
                                        <p:cTn id="29" dur="1" fill="hold">
                                          <p:stCondLst>
                                            <p:cond delay="0"/>
                                          </p:stCondLst>
                                        </p:cTn>
                                        <p:tgtEl>
                                          <p:spTgt spid="27"/>
                                        </p:tgtEl>
                                        <p:attrNameLst>
                                          <p:attrName>style.visibility</p:attrName>
                                        </p:attrNameLst>
                                      </p:cBhvr>
                                      <p:to>
                                        <p:strVal val="visible"/>
                                      </p:to>
                                    </p:set>
                                    <p:animEffect transition="in" filter="fade">
                                      <p:cBhvr>
                                        <p:cTn id="30" dur="500"/>
                                        <p:tgtEl>
                                          <p:spTgt spid="27"/>
                                        </p:tgtEl>
                                      </p:cBhvr>
                                    </p:animEffect>
                                  </p:childTnLst>
                                </p:cTn>
                              </p:par>
                            </p:childTnLst>
                          </p:cTn>
                        </p:par>
                        <p:par>
                          <p:cTn id="31" fill="hold">
                            <p:stCondLst>
                              <p:cond delay="1500"/>
                            </p:stCondLst>
                            <p:childTnLst>
                              <p:par>
                                <p:cTn id="32" presetID="1" presetClass="mediacall" presetSubtype="0" fill="hold" nodeType="afterEffect">
                                  <p:stCondLst>
                                    <p:cond delay="0"/>
                                  </p:stCondLst>
                                  <p:childTnLst>
                                    <p:cmd type="call" cmd="playFrom(0.0)">
                                      <p:cBhvr>
                                        <p:cTn id="33" dur="18646" fill="hold"/>
                                        <p:tgtEl>
                                          <p:spTgt spid="31"/>
                                        </p:tgtEl>
                                      </p:cBhvr>
                                    </p:cmd>
                                  </p:childTnLst>
                                </p:cTn>
                              </p:par>
                            </p:childTnLst>
                          </p:cTn>
                        </p:par>
                      </p:childTnLst>
                    </p:cTn>
                  </p:par>
                  <p:par>
                    <p:cTn id="34" fill="hold">
                      <p:stCondLst>
                        <p:cond delay="indefinite"/>
                      </p:stCondLst>
                      <p:childTnLst>
                        <p:par>
                          <p:cTn id="35" fill="hold">
                            <p:stCondLst>
                              <p:cond delay="0"/>
                            </p:stCondLst>
                            <p:childTnLst>
                              <p:par>
                                <p:cTn id="36" presetID="2" presetClass="entr" presetSubtype="8"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additive="base">
                                        <p:cTn id="38" dur="500" fill="hold"/>
                                        <p:tgtEl>
                                          <p:spTgt spid="9"/>
                                        </p:tgtEl>
                                        <p:attrNameLst>
                                          <p:attrName>ppt_x</p:attrName>
                                        </p:attrNameLst>
                                      </p:cBhvr>
                                      <p:tavLst>
                                        <p:tav tm="0">
                                          <p:val>
                                            <p:strVal val="0-#ppt_w/2"/>
                                          </p:val>
                                        </p:tav>
                                        <p:tav tm="100000">
                                          <p:val>
                                            <p:strVal val="#ppt_x"/>
                                          </p:val>
                                        </p:tav>
                                      </p:tavLst>
                                    </p:anim>
                                    <p:anim calcmode="lin" valueType="num">
                                      <p:cBhvr additive="base">
                                        <p:cTn id="39" dur="500" fill="hold"/>
                                        <p:tgtEl>
                                          <p:spTgt spid="9"/>
                                        </p:tgtEl>
                                        <p:attrNameLst>
                                          <p:attrName>ppt_y</p:attrName>
                                        </p:attrNameLst>
                                      </p:cBhvr>
                                      <p:tavLst>
                                        <p:tav tm="0">
                                          <p:val>
                                            <p:strVal val="#ppt_y"/>
                                          </p:val>
                                        </p:tav>
                                        <p:tav tm="100000">
                                          <p:val>
                                            <p:strVal val="#ppt_y"/>
                                          </p:val>
                                        </p:tav>
                                      </p:tavLst>
                                    </p:anim>
                                  </p:childTnLst>
                                </p:cTn>
                              </p:par>
                            </p:childTnLst>
                          </p:cTn>
                        </p:par>
                        <p:par>
                          <p:cTn id="40" fill="hold">
                            <p:stCondLst>
                              <p:cond delay="500"/>
                            </p:stCondLst>
                            <p:childTnLst>
                              <p:par>
                                <p:cTn id="41" presetID="3" presetClass="mediacall" presetSubtype="0" fill="hold" nodeType="afterEffect">
                                  <p:stCondLst>
                                    <p:cond delay="0"/>
                                  </p:stCondLst>
                                  <p:childTnLst>
                                    <p:cmd type="call" cmd="stop">
                                      <p:cBhvr>
                                        <p:cTn id="42" dur="1" fill="hold"/>
                                        <p:tgtEl>
                                          <p:spTgt spid="31"/>
                                        </p:tgtEl>
                                      </p:cBhvr>
                                    </p:cmd>
                                  </p:childTnLst>
                                </p:cTn>
                              </p:par>
                              <p:par>
                                <p:cTn id="43" presetID="2" presetClass="entr" presetSubtype="8" fill="hold" grpId="0" nodeType="withEffect">
                                  <p:stCondLst>
                                    <p:cond delay="0"/>
                                  </p:stCondLst>
                                  <p:childTnLst>
                                    <p:set>
                                      <p:cBhvr>
                                        <p:cTn id="44" dur="1" fill="hold">
                                          <p:stCondLst>
                                            <p:cond delay="0"/>
                                          </p:stCondLst>
                                        </p:cTn>
                                        <p:tgtEl>
                                          <p:spTgt spid="34">
                                            <p:txEl>
                                              <p:pRg st="0" end="0"/>
                                            </p:txEl>
                                          </p:spTgt>
                                        </p:tgtEl>
                                        <p:attrNameLst>
                                          <p:attrName>style.visibility</p:attrName>
                                        </p:attrNameLst>
                                      </p:cBhvr>
                                      <p:to>
                                        <p:strVal val="visible"/>
                                      </p:to>
                                    </p:set>
                                    <p:anim calcmode="lin" valueType="num">
                                      <p:cBhvr additive="base">
                                        <p:cTn id="45" dur="500" fill="hold"/>
                                        <p:tgtEl>
                                          <p:spTgt spid="34">
                                            <p:txEl>
                                              <p:pRg st="0" end="0"/>
                                            </p:tx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34">
                                            <p:txEl>
                                              <p:pRg st="0" end="0"/>
                                            </p:txEl>
                                          </p:spTgt>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stCondLst>
                                    <p:cond delay="0"/>
                                  </p:stCondLst>
                                  <p:childTnLst>
                                    <p:set>
                                      <p:cBhvr>
                                        <p:cTn id="48" dur="1" fill="hold">
                                          <p:stCondLst>
                                            <p:cond delay="0"/>
                                          </p:stCondLst>
                                        </p:cTn>
                                        <p:tgtEl>
                                          <p:spTgt spid="34">
                                            <p:txEl>
                                              <p:pRg st="1" end="1"/>
                                            </p:txEl>
                                          </p:spTgt>
                                        </p:tgtEl>
                                        <p:attrNameLst>
                                          <p:attrName>style.visibility</p:attrName>
                                        </p:attrNameLst>
                                      </p:cBhvr>
                                      <p:to>
                                        <p:strVal val="visible"/>
                                      </p:to>
                                    </p:set>
                                    <p:anim calcmode="lin" valueType="num">
                                      <p:cBhvr additive="base">
                                        <p:cTn id="49" dur="500" fill="hold"/>
                                        <p:tgtEl>
                                          <p:spTgt spid="34">
                                            <p:txEl>
                                              <p:pRg st="1" end="1"/>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34">
                                            <p:txEl>
                                              <p:pRg st="1" end="1"/>
                                            </p:txEl>
                                          </p:spTgt>
                                        </p:tgtEl>
                                        <p:attrNameLst>
                                          <p:attrName>ppt_y</p:attrName>
                                        </p:attrNameLst>
                                      </p:cBhvr>
                                      <p:tavLst>
                                        <p:tav tm="0">
                                          <p:val>
                                            <p:strVal val="#ppt_y"/>
                                          </p:val>
                                        </p:tav>
                                        <p:tav tm="100000">
                                          <p:val>
                                            <p:strVal val="#ppt_y"/>
                                          </p:val>
                                        </p:tav>
                                      </p:tavLst>
                                    </p:anim>
                                  </p:childTnLst>
                                </p:cTn>
                              </p:par>
                            </p:childTnLst>
                          </p:cTn>
                        </p:par>
                        <p:par>
                          <p:cTn id="51" fill="hold">
                            <p:stCondLst>
                              <p:cond delay="1000"/>
                            </p:stCondLst>
                            <p:childTnLst>
                              <p:par>
                                <p:cTn id="52" presetID="10" presetClass="entr" presetSubtype="0" fill="hold" grpId="0" nodeType="afterEffect" nodePh="1">
                                  <p:stCondLst>
                                    <p:cond delay="0"/>
                                  </p:stCondLst>
                                  <p:endCondLst>
                                    <p:cond evt="begin" delay="0">
                                      <p:tn val="52"/>
                                    </p:cond>
                                  </p:endCondLst>
                                  <p:childTnLst>
                                    <p:set>
                                      <p:cBhvr>
                                        <p:cTn id="53" dur="1" fill="hold">
                                          <p:stCondLst>
                                            <p:cond delay="0"/>
                                          </p:stCondLst>
                                        </p:cTn>
                                        <p:tgtEl>
                                          <p:spTgt spid="28"/>
                                        </p:tgtEl>
                                        <p:attrNameLst>
                                          <p:attrName>style.visibility</p:attrName>
                                        </p:attrNameLst>
                                      </p:cBhvr>
                                      <p:to>
                                        <p:strVal val="visible"/>
                                      </p:to>
                                    </p:set>
                                    <p:animEffect transition="in" filter="fade">
                                      <p:cBhvr>
                                        <p:cTn id="54" dur="500"/>
                                        <p:tgtEl>
                                          <p:spTgt spid="28"/>
                                        </p:tgtEl>
                                      </p:cBhvr>
                                    </p:animEffect>
                                  </p:childTnLst>
                                </p:cTn>
                              </p:par>
                            </p:childTnLst>
                          </p:cTn>
                        </p:par>
                        <p:par>
                          <p:cTn id="55" fill="hold">
                            <p:stCondLst>
                              <p:cond delay="1500"/>
                            </p:stCondLst>
                            <p:childTnLst>
                              <p:par>
                                <p:cTn id="56" presetID="1" presetClass="mediacall" presetSubtype="0" fill="hold" nodeType="afterEffect">
                                  <p:stCondLst>
                                    <p:cond delay="0"/>
                                  </p:stCondLst>
                                  <p:childTnLst>
                                    <p:cmd type="call" cmd="playFrom(0.0)">
                                      <p:cBhvr>
                                        <p:cTn id="57" dur="15717" fill="hold"/>
                                        <p:tgtEl>
                                          <p:spTgt spid="2"/>
                                        </p:tgtEl>
                                      </p:cBhvr>
                                    </p:cmd>
                                  </p:childTnLst>
                                </p:cTn>
                              </p:par>
                            </p:childTnLst>
                          </p:cTn>
                        </p:par>
                      </p:childTnLst>
                    </p:cTn>
                  </p:par>
                  <p:par>
                    <p:cTn id="58" fill="hold">
                      <p:stCondLst>
                        <p:cond delay="indefinite"/>
                      </p:stCondLst>
                      <p:childTnLst>
                        <p:par>
                          <p:cTn id="59" fill="hold">
                            <p:stCondLst>
                              <p:cond delay="0"/>
                            </p:stCondLst>
                            <p:childTnLst>
                              <p:par>
                                <p:cTn id="60" presetID="2" presetClass="entr" presetSubtype="8" fill="hold" nodeType="clickEffect">
                                  <p:stCondLst>
                                    <p:cond delay="0"/>
                                  </p:stCondLst>
                                  <p:childTnLst>
                                    <p:set>
                                      <p:cBhvr>
                                        <p:cTn id="61" dur="1" fill="hold">
                                          <p:stCondLst>
                                            <p:cond delay="0"/>
                                          </p:stCondLst>
                                        </p:cTn>
                                        <p:tgtEl>
                                          <p:spTgt spid="14"/>
                                        </p:tgtEl>
                                        <p:attrNameLst>
                                          <p:attrName>style.visibility</p:attrName>
                                        </p:attrNameLst>
                                      </p:cBhvr>
                                      <p:to>
                                        <p:strVal val="visible"/>
                                      </p:to>
                                    </p:set>
                                    <p:anim calcmode="lin" valueType="num">
                                      <p:cBhvr additive="base">
                                        <p:cTn id="62" dur="500" fill="hold"/>
                                        <p:tgtEl>
                                          <p:spTgt spid="14"/>
                                        </p:tgtEl>
                                        <p:attrNameLst>
                                          <p:attrName>ppt_x</p:attrName>
                                        </p:attrNameLst>
                                      </p:cBhvr>
                                      <p:tavLst>
                                        <p:tav tm="0">
                                          <p:val>
                                            <p:strVal val="0-#ppt_w/2"/>
                                          </p:val>
                                        </p:tav>
                                        <p:tav tm="100000">
                                          <p:val>
                                            <p:strVal val="#ppt_x"/>
                                          </p:val>
                                        </p:tav>
                                      </p:tavLst>
                                    </p:anim>
                                    <p:anim calcmode="lin" valueType="num">
                                      <p:cBhvr additive="base">
                                        <p:cTn id="63" dur="500" fill="hold"/>
                                        <p:tgtEl>
                                          <p:spTgt spid="14"/>
                                        </p:tgtEl>
                                        <p:attrNameLst>
                                          <p:attrName>ppt_y</p:attrName>
                                        </p:attrNameLst>
                                      </p:cBhvr>
                                      <p:tavLst>
                                        <p:tav tm="0">
                                          <p:val>
                                            <p:strVal val="#ppt_y"/>
                                          </p:val>
                                        </p:tav>
                                        <p:tav tm="100000">
                                          <p:val>
                                            <p:strVal val="#ppt_y"/>
                                          </p:val>
                                        </p:tav>
                                      </p:tavLst>
                                    </p:anim>
                                  </p:childTnLst>
                                </p:cTn>
                              </p:par>
                            </p:childTnLst>
                          </p:cTn>
                        </p:par>
                        <p:par>
                          <p:cTn id="64" fill="hold">
                            <p:stCondLst>
                              <p:cond delay="500"/>
                            </p:stCondLst>
                            <p:childTnLst>
                              <p:par>
                                <p:cTn id="65" presetID="3" presetClass="mediacall" presetSubtype="0" fill="hold" nodeType="afterEffect">
                                  <p:stCondLst>
                                    <p:cond delay="0"/>
                                  </p:stCondLst>
                                  <p:childTnLst>
                                    <p:cmd type="call" cmd="stop">
                                      <p:cBhvr>
                                        <p:cTn id="66" dur="1" fill="hold"/>
                                        <p:tgtEl>
                                          <p:spTgt spid="2"/>
                                        </p:tgtEl>
                                      </p:cBhvr>
                                    </p:cmd>
                                  </p:childTnLst>
                                </p:cTn>
                              </p:par>
                              <p:par>
                                <p:cTn id="67" presetID="2" presetClass="entr" presetSubtype="8" fill="hold" grpId="0" nodeType="withEffect">
                                  <p:stCondLst>
                                    <p:cond delay="0"/>
                                  </p:stCondLst>
                                  <p:childTnLst>
                                    <p:set>
                                      <p:cBhvr>
                                        <p:cTn id="68" dur="1" fill="hold">
                                          <p:stCondLst>
                                            <p:cond delay="0"/>
                                          </p:stCondLst>
                                        </p:cTn>
                                        <p:tgtEl>
                                          <p:spTgt spid="35">
                                            <p:txEl>
                                              <p:pRg st="0" end="0"/>
                                            </p:txEl>
                                          </p:spTgt>
                                        </p:tgtEl>
                                        <p:attrNameLst>
                                          <p:attrName>style.visibility</p:attrName>
                                        </p:attrNameLst>
                                      </p:cBhvr>
                                      <p:to>
                                        <p:strVal val="visible"/>
                                      </p:to>
                                    </p:set>
                                    <p:anim calcmode="lin" valueType="num">
                                      <p:cBhvr additive="base">
                                        <p:cTn id="69" dur="500" fill="hold"/>
                                        <p:tgtEl>
                                          <p:spTgt spid="35">
                                            <p:txEl>
                                              <p:pRg st="0" end="0"/>
                                            </p:txEl>
                                          </p:spTgt>
                                        </p:tgtEl>
                                        <p:attrNameLst>
                                          <p:attrName>ppt_x</p:attrName>
                                        </p:attrNameLst>
                                      </p:cBhvr>
                                      <p:tavLst>
                                        <p:tav tm="0">
                                          <p:val>
                                            <p:strVal val="0-#ppt_w/2"/>
                                          </p:val>
                                        </p:tav>
                                        <p:tav tm="100000">
                                          <p:val>
                                            <p:strVal val="#ppt_x"/>
                                          </p:val>
                                        </p:tav>
                                      </p:tavLst>
                                    </p:anim>
                                    <p:anim calcmode="lin" valueType="num">
                                      <p:cBhvr additive="base">
                                        <p:cTn id="70" dur="500" fill="hold"/>
                                        <p:tgtEl>
                                          <p:spTgt spid="35">
                                            <p:txEl>
                                              <p:pRg st="0" end="0"/>
                                            </p:txEl>
                                          </p:spTgt>
                                        </p:tgtEl>
                                        <p:attrNameLst>
                                          <p:attrName>ppt_y</p:attrName>
                                        </p:attrNameLst>
                                      </p:cBhvr>
                                      <p:tavLst>
                                        <p:tav tm="0">
                                          <p:val>
                                            <p:strVal val="#ppt_y"/>
                                          </p:val>
                                        </p:tav>
                                        <p:tav tm="100000">
                                          <p:val>
                                            <p:strVal val="#ppt_y"/>
                                          </p:val>
                                        </p:tav>
                                      </p:tavLst>
                                    </p:anim>
                                  </p:childTnLst>
                                </p:cTn>
                              </p:par>
                              <p:par>
                                <p:cTn id="71" presetID="2" presetClass="entr" presetSubtype="8" fill="hold" grpId="0" nodeType="withEffect">
                                  <p:stCondLst>
                                    <p:cond delay="0"/>
                                  </p:stCondLst>
                                  <p:childTnLst>
                                    <p:set>
                                      <p:cBhvr>
                                        <p:cTn id="72" dur="1" fill="hold">
                                          <p:stCondLst>
                                            <p:cond delay="0"/>
                                          </p:stCondLst>
                                        </p:cTn>
                                        <p:tgtEl>
                                          <p:spTgt spid="35">
                                            <p:txEl>
                                              <p:pRg st="1" end="1"/>
                                            </p:txEl>
                                          </p:spTgt>
                                        </p:tgtEl>
                                        <p:attrNameLst>
                                          <p:attrName>style.visibility</p:attrName>
                                        </p:attrNameLst>
                                      </p:cBhvr>
                                      <p:to>
                                        <p:strVal val="visible"/>
                                      </p:to>
                                    </p:set>
                                    <p:anim calcmode="lin" valueType="num">
                                      <p:cBhvr additive="base">
                                        <p:cTn id="73" dur="500" fill="hold"/>
                                        <p:tgtEl>
                                          <p:spTgt spid="35">
                                            <p:txEl>
                                              <p:pRg st="1" end="1"/>
                                            </p:txEl>
                                          </p:spTgt>
                                        </p:tgtEl>
                                        <p:attrNameLst>
                                          <p:attrName>ppt_x</p:attrName>
                                        </p:attrNameLst>
                                      </p:cBhvr>
                                      <p:tavLst>
                                        <p:tav tm="0">
                                          <p:val>
                                            <p:strVal val="0-#ppt_w/2"/>
                                          </p:val>
                                        </p:tav>
                                        <p:tav tm="100000">
                                          <p:val>
                                            <p:strVal val="#ppt_x"/>
                                          </p:val>
                                        </p:tav>
                                      </p:tavLst>
                                    </p:anim>
                                    <p:anim calcmode="lin" valueType="num">
                                      <p:cBhvr additive="base">
                                        <p:cTn id="74" dur="500" fill="hold"/>
                                        <p:tgtEl>
                                          <p:spTgt spid="35">
                                            <p:txEl>
                                              <p:pRg st="1" end="1"/>
                                            </p:txEl>
                                          </p:spTgt>
                                        </p:tgtEl>
                                        <p:attrNameLst>
                                          <p:attrName>ppt_y</p:attrName>
                                        </p:attrNameLst>
                                      </p:cBhvr>
                                      <p:tavLst>
                                        <p:tav tm="0">
                                          <p:val>
                                            <p:strVal val="#ppt_y"/>
                                          </p:val>
                                        </p:tav>
                                        <p:tav tm="100000">
                                          <p:val>
                                            <p:strVal val="#ppt_y"/>
                                          </p:val>
                                        </p:tav>
                                      </p:tavLst>
                                    </p:anim>
                                  </p:childTnLst>
                                </p:cTn>
                              </p:par>
                            </p:childTnLst>
                          </p:cTn>
                        </p:par>
                        <p:par>
                          <p:cTn id="75" fill="hold">
                            <p:stCondLst>
                              <p:cond delay="1000"/>
                            </p:stCondLst>
                            <p:childTnLst>
                              <p:par>
                                <p:cTn id="76" presetID="10" presetClass="entr" presetSubtype="0" fill="hold" grpId="0" nodeType="afterEffect" nodePh="1">
                                  <p:stCondLst>
                                    <p:cond delay="0"/>
                                  </p:stCondLst>
                                  <p:endCondLst>
                                    <p:cond evt="begin" delay="0">
                                      <p:tn val="76"/>
                                    </p:cond>
                                  </p:endCondLst>
                                  <p:childTnLst>
                                    <p:set>
                                      <p:cBhvr>
                                        <p:cTn id="77" dur="1" fill="hold">
                                          <p:stCondLst>
                                            <p:cond delay="0"/>
                                          </p:stCondLst>
                                        </p:cTn>
                                        <p:tgtEl>
                                          <p:spTgt spid="29"/>
                                        </p:tgtEl>
                                        <p:attrNameLst>
                                          <p:attrName>style.visibility</p:attrName>
                                        </p:attrNameLst>
                                      </p:cBhvr>
                                      <p:to>
                                        <p:strVal val="visible"/>
                                      </p:to>
                                    </p:set>
                                    <p:animEffect transition="in" filter="fade">
                                      <p:cBhvr>
                                        <p:cTn id="78" dur="500"/>
                                        <p:tgtEl>
                                          <p:spTgt spid="29"/>
                                        </p:tgtEl>
                                      </p:cBhvr>
                                    </p:animEffect>
                                  </p:childTnLst>
                                </p:cTn>
                              </p:par>
                            </p:childTnLst>
                          </p:cTn>
                        </p:par>
                        <p:par>
                          <p:cTn id="79" fill="hold">
                            <p:stCondLst>
                              <p:cond delay="1500"/>
                            </p:stCondLst>
                            <p:childTnLst>
                              <p:par>
                                <p:cTn id="80" presetID="1" presetClass="mediacall" presetSubtype="0" fill="hold" nodeType="afterEffect">
                                  <p:stCondLst>
                                    <p:cond delay="0"/>
                                  </p:stCondLst>
                                  <p:childTnLst>
                                    <p:cmd type="call" cmd="playFrom(0.0)">
                                      <p:cBhvr>
                                        <p:cTn id="81" dur="10147" fill="hold"/>
                                        <p:tgtEl>
                                          <p:spTgt spid="37"/>
                                        </p:tgtEl>
                                      </p:cBhvr>
                                    </p:cmd>
                                  </p:childTnLst>
                                </p:cTn>
                              </p:par>
                            </p:childTnLst>
                          </p:cTn>
                        </p:par>
                      </p:childTnLst>
                    </p:cTn>
                  </p:par>
                  <p:par>
                    <p:cTn id="82" fill="hold">
                      <p:stCondLst>
                        <p:cond delay="indefinite"/>
                      </p:stCondLst>
                      <p:childTnLst>
                        <p:par>
                          <p:cTn id="83" fill="hold">
                            <p:stCondLst>
                              <p:cond delay="0"/>
                            </p:stCondLst>
                            <p:childTnLst>
                              <p:par>
                                <p:cTn id="84" presetID="2" presetClass="entr" presetSubtype="8" fill="hold" nodeType="clickEffect">
                                  <p:stCondLst>
                                    <p:cond delay="0"/>
                                  </p:stCondLst>
                                  <p:childTnLst>
                                    <p:set>
                                      <p:cBhvr>
                                        <p:cTn id="85" dur="1" fill="hold">
                                          <p:stCondLst>
                                            <p:cond delay="0"/>
                                          </p:stCondLst>
                                        </p:cTn>
                                        <p:tgtEl>
                                          <p:spTgt spid="19"/>
                                        </p:tgtEl>
                                        <p:attrNameLst>
                                          <p:attrName>style.visibility</p:attrName>
                                        </p:attrNameLst>
                                      </p:cBhvr>
                                      <p:to>
                                        <p:strVal val="visible"/>
                                      </p:to>
                                    </p:set>
                                    <p:anim calcmode="lin" valueType="num">
                                      <p:cBhvr additive="base">
                                        <p:cTn id="86" dur="500" fill="hold"/>
                                        <p:tgtEl>
                                          <p:spTgt spid="19"/>
                                        </p:tgtEl>
                                        <p:attrNameLst>
                                          <p:attrName>ppt_x</p:attrName>
                                        </p:attrNameLst>
                                      </p:cBhvr>
                                      <p:tavLst>
                                        <p:tav tm="0">
                                          <p:val>
                                            <p:strVal val="0-#ppt_w/2"/>
                                          </p:val>
                                        </p:tav>
                                        <p:tav tm="100000">
                                          <p:val>
                                            <p:strVal val="#ppt_x"/>
                                          </p:val>
                                        </p:tav>
                                      </p:tavLst>
                                    </p:anim>
                                    <p:anim calcmode="lin" valueType="num">
                                      <p:cBhvr additive="base">
                                        <p:cTn id="87" dur="500" fill="hold"/>
                                        <p:tgtEl>
                                          <p:spTgt spid="19"/>
                                        </p:tgtEl>
                                        <p:attrNameLst>
                                          <p:attrName>ppt_y</p:attrName>
                                        </p:attrNameLst>
                                      </p:cBhvr>
                                      <p:tavLst>
                                        <p:tav tm="0">
                                          <p:val>
                                            <p:strVal val="#ppt_y"/>
                                          </p:val>
                                        </p:tav>
                                        <p:tav tm="100000">
                                          <p:val>
                                            <p:strVal val="#ppt_y"/>
                                          </p:val>
                                        </p:tav>
                                      </p:tavLst>
                                    </p:anim>
                                  </p:childTnLst>
                                </p:cTn>
                              </p:par>
                            </p:childTnLst>
                          </p:cTn>
                        </p:par>
                        <p:par>
                          <p:cTn id="88" fill="hold">
                            <p:stCondLst>
                              <p:cond delay="500"/>
                            </p:stCondLst>
                            <p:childTnLst>
                              <p:par>
                                <p:cTn id="89" presetID="3" presetClass="mediacall" presetSubtype="0" fill="hold" nodeType="afterEffect">
                                  <p:stCondLst>
                                    <p:cond delay="0"/>
                                  </p:stCondLst>
                                  <p:childTnLst>
                                    <p:cmd type="call" cmd="stop">
                                      <p:cBhvr>
                                        <p:cTn id="90" dur="1" fill="hold"/>
                                        <p:tgtEl>
                                          <p:spTgt spid="37"/>
                                        </p:tgtEl>
                                      </p:cBhvr>
                                    </p:cmd>
                                  </p:childTnLst>
                                </p:cTn>
                              </p:par>
                              <p:par>
                                <p:cTn id="91" presetID="2" presetClass="entr" presetSubtype="8" fill="hold" grpId="0" nodeType="withEffect">
                                  <p:stCondLst>
                                    <p:cond delay="0"/>
                                  </p:stCondLst>
                                  <p:childTnLst>
                                    <p:set>
                                      <p:cBhvr>
                                        <p:cTn id="92" dur="1" fill="hold">
                                          <p:stCondLst>
                                            <p:cond delay="0"/>
                                          </p:stCondLst>
                                        </p:cTn>
                                        <p:tgtEl>
                                          <p:spTgt spid="36">
                                            <p:txEl>
                                              <p:pRg st="0" end="0"/>
                                            </p:txEl>
                                          </p:spTgt>
                                        </p:tgtEl>
                                        <p:attrNameLst>
                                          <p:attrName>style.visibility</p:attrName>
                                        </p:attrNameLst>
                                      </p:cBhvr>
                                      <p:to>
                                        <p:strVal val="visible"/>
                                      </p:to>
                                    </p:set>
                                    <p:anim calcmode="lin" valueType="num">
                                      <p:cBhvr additive="base">
                                        <p:cTn id="93" dur="500" fill="hold"/>
                                        <p:tgtEl>
                                          <p:spTgt spid="36">
                                            <p:txEl>
                                              <p:pRg st="0" end="0"/>
                                            </p:txEl>
                                          </p:spTgt>
                                        </p:tgtEl>
                                        <p:attrNameLst>
                                          <p:attrName>ppt_x</p:attrName>
                                        </p:attrNameLst>
                                      </p:cBhvr>
                                      <p:tavLst>
                                        <p:tav tm="0">
                                          <p:val>
                                            <p:strVal val="0-#ppt_w/2"/>
                                          </p:val>
                                        </p:tav>
                                        <p:tav tm="100000">
                                          <p:val>
                                            <p:strVal val="#ppt_x"/>
                                          </p:val>
                                        </p:tav>
                                      </p:tavLst>
                                    </p:anim>
                                    <p:anim calcmode="lin" valueType="num">
                                      <p:cBhvr additive="base">
                                        <p:cTn id="94" dur="500" fill="hold"/>
                                        <p:tgtEl>
                                          <p:spTgt spid="36">
                                            <p:txEl>
                                              <p:pRg st="0" end="0"/>
                                            </p:txEl>
                                          </p:spTgt>
                                        </p:tgtEl>
                                        <p:attrNameLst>
                                          <p:attrName>ppt_y</p:attrName>
                                        </p:attrNameLst>
                                      </p:cBhvr>
                                      <p:tavLst>
                                        <p:tav tm="0">
                                          <p:val>
                                            <p:strVal val="#ppt_y"/>
                                          </p:val>
                                        </p:tav>
                                        <p:tav tm="100000">
                                          <p:val>
                                            <p:strVal val="#ppt_y"/>
                                          </p:val>
                                        </p:tav>
                                      </p:tavLst>
                                    </p:anim>
                                  </p:childTnLst>
                                </p:cTn>
                              </p:par>
                              <p:par>
                                <p:cTn id="95" presetID="2" presetClass="entr" presetSubtype="8" fill="hold" grpId="0" nodeType="withEffect">
                                  <p:stCondLst>
                                    <p:cond delay="0"/>
                                  </p:stCondLst>
                                  <p:childTnLst>
                                    <p:set>
                                      <p:cBhvr>
                                        <p:cTn id="96" dur="1" fill="hold">
                                          <p:stCondLst>
                                            <p:cond delay="0"/>
                                          </p:stCondLst>
                                        </p:cTn>
                                        <p:tgtEl>
                                          <p:spTgt spid="36">
                                            <p:txEl>
                                              <p:pRg st="1" end="1"/>
                                            </p:txEl>
                                          </p:spTgt>
                                        </p:tgtEl>
                                        <p:attrNameLst>
                                          <p:attrName>style.visibility</p:attrName>
                                        </p:attrNameLst>
                                      </p:cBhvr>
                                      <p:to>
                                        <p:strVal val="visible"/>
                                      </p:to>
                                    </p:set>
                                    <p:anim calcmode="lin" valueType="num">
                                      <p:cBhvr additive="base">
                                        <p:cTn id="97" dur="500" fill="hold"/>
                                        <p:tgtEl>
                                          <p:spTgt spid="36">
                                            <p:txEl>
                                              <p:pRg st="1" end="1"/>
                                            </p:txEl>
                                          </p:spTgt>
                                        </p:tgtEl>
                                        <p:attrNameLst>
                                          <p:attrName>ppt_x</p:attrName>
                                        </p:attrNameLst>
                                      </p:cBhvr>
                                      <p:tavLst>
                                        <p:tav tm="0">
                                          <p:val>
                                            <p:strVal val="0-#ppt_w/2"/>
                                          </p:val>
                                        </p:tav>
                                        <p:tav tm="100000">
                                          <p:val>
                                            <p:strVal val="#ppt_x"/>
                                          </p:val>
                                        </p:tav>
                                      </p:tavLst>
                                    </p:anim>
                                    <p:anim calcmode="lin" valueType="num">
                                      <p:cBhvr additive="base">
                                        <p:cTn id="98" dur="500" fill="hold"/>
                                        <p:tgtEl>
                                          <p:spTgt spid="36">
                                            <p:txEl>
                                              <p:pRg st="1" end="1"/>
                                            </p:txEl>
                                          </p:spTgt>
                                        </p:tgtEl>
                                        <p:attrNameLst>
                                          <p:attrName>ppt_y</p:attrName>
                                        </p:attrNameLst>
                                      </p:cBhvr>
                                      <p:tavLst>
                                        <p:tav tm="0">
                                          <p:val>
                                            <p:strVal val="#ppt_y"/>
                                          </p:val>
                                        </p:tav>
                                        <p:tav tm="100000">
                                          <p:val>
                                            <p:strVal val="#ppt_y"/>
                                          </p:val>
                                        </p:tav>
                                      </p:tavLst>
                                    </p:anim>
                                  </p:childTnLst>
                                </p:cTn>
                              </p:par>
                            </p:childTnLst>
                          </p:cTn>
                        </p:par>
                        <p:par>
                          <p:cTn id="99" fill="hold">
                            <p:stCondLst>
                              <p:cond delay="1000"/>
                            </p:stCondLst>
                            <p:childTnLst>
                              <p:par>
                                <p:cTn id="100" presetID="1" presetClass="mediacall" presetSubtype="0" fill="hold" nodeType="afterEffect">
                                  <p:stCondLst>
                                    <p:cond delay="0"/>
                                  </p:stCondLst>
                                  <p:childTnLst>
                                    <p:cmd type="call" cmd="playFrom(0.0)">
                                      <p:cBhvr>
                                        <p:cTn id="101" dur="10500" fill="hold"/>
                                        <p:tgtEl>
                                          <p:spTgt spid="38"/>
                                        </p:tgtEl>
                                      </p:cBhvr>
                                    </p:cmd>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grpId="0" nodeType="clickEffect" nodePh="1">
                                  <p:stCondLst>
                                    <p:cond delay="0"/>
                                  </p:stCondLst>
                                  <p:endCondLst>
                                    <p:cond evt="begin" delay="0">
                                      <p:tn val="104"/>
                                    </p:cond>
                                  </p:endCondLst>
                                  <p:childTnLst>
                                    <p:set>
                                      <p:cBhvr>
                                        <p:cTn id="105" dur="1" fill="hold">
                                          <p:stCondLst>
                                            <p:cond delay="0"/>
                                          </p:stCondLst>
                                        </p:cTn>
                                        <p:tgtEl>
                                          <p:spTgt spid="30"/>
                                        </p:tgtEl>
                                        <p:attrNameLst>
                                          <p:attrName>style.visibility</p:attrName>
                                        </p:attrNameLst>
                                      </p:cBhvr>
                                      <p:to>
                                        <p:strVal val="visible"/>
                                      </p:to>
                                    </p:set>
                                    <p:animEffect transition="in" filter="fade">
                                      <p:cBhvr>
                                        <p:cTn id="106" dur="500"/>
                                        <p:tgtEl>
                                          <p:spTgt spid="30"/>
                                        </p:tgtEl>
                                      </p:cBhvr>
                                    </p:animEffect>
                                  </p:childTnLst>
                                </p:cTn>
                              </p:par>
                            </p:childTnLst>
                          </p:cTn>
                        </p:par>
                        <p:par>
                          <p:cTn id="107" fill="hold">
                            <p:stCondLst>
                              <p:cond delay="500"/>
                            </p:stCondLst>
                            <p:childTnLst>
                              <p:par>
                                <p:cTn id="108" presetID="3" presetClass="mediacall" presetSubtype="0" fill="hold" nodeType="afterEffect">
                                  <p:stCondLst>
                                    <p:cond delay="0"/>
                                  </p:stCondLst>
                                  <p:childTnLst>
                                    <p:cmd type="call" cmd="stop">
                                      <p:cBhvr>
                                        <p:cTn id="109" dur="1"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0" fill="hold" display="0">
                  <p:stCondLst>
                    <p:cond delay="indefinite"/>
                  </p:stCondLst>
                  <p:endCondLst>
                    <p:cond evt="onStopAudio" delay="0">
                      <p:tgtEl>
                        <p:sldTgt/>
                      </p:tgtEl>
                    </p:cond>
                  </p:endCondLst>
                </p:cTn>
                <p:tgtEl>
                  <p:spTgt spid="26"/>
                </p:tgtEl>
              </p:cMediaNode>
            </p:audio>
            <p:audio>
              <p:cMediaNode vol="80000">
                <p:cTn id="111" fill="hold" display="0">
                  <p:stCondLst>
                    <p:cond delay="indefinite"/>
                  </p:stCondLst>
                  <p:endCondLst>
                    <p:cond evt="onStopAudio" delay="0">
                      <p:tgtEl>
                        <p:sldTgt/>
                      </p:tgtEl>
                    </p:cond>
                  </p:endCondLst>
                </p:cTn>
                <p:tgtEl>
                  <p:spTgt spid="31"/>
                </p:tgtEl>
              </p:cMediaNode>
            </p:audio>
            <p:audio>
              <p:cMediaNode vol="80000">
                <p:cTn id="112" fill="hold" display="0">
                  <p:stCondLst>
                    <p:cond delay="indefinite"/>
                  </p:stCondLst>
                  <p:endCondLst>
                    <p:cond evt="onStopAudio" delay="0">
                      <p:tgtEl>
                        <p:sldTgt/>
                      </p:tgtEl>
                    </p:cond>
                  </p:endCondLst>
                </p:cTn>
                <p:tgtEl>
                  <p:spTgt spid="37"/>
                </p:tgtEl>
              </p:cMediaNode>
            </p:audio>
            <p:audio>
              <p:cMediaNode vol="80000">
                <p:cTn id="113" fill="hold" display="0">
                  <p:stCondLst>
                    <p:cond delay="indefinite"/>
                  </p:stCondLst>
                  <p:endCondLst>
                    <p:cond evt="onStopAudio" delay="0">
                      <p:tgtEl>
                        <p:sldTgt/>
                      </p:tgtEl>
                    </p:cond>
                  </p:endCondLst>
                </p:cTn>
                <p:tgtEl>
                  <p:spTgt spid="38"/>
                </p:tgtEl>
              </p:cMediaNode>
            </p:audio>
            <p:audio>
              <p:cMediaNode vol="80000">
                <p:cTn id="114" fill="hold" display="0">
                  <p:stCondLst>
                    <p:cond delay="indefinite"/>
                  </p:stCondLst>
                  <p:endCondLst>
                    <p:cond evt="onStopAudio" delay="0">
                      <p:tgtEl>
                        <p:sldTgt/>
                      </p:tgtEl>
                    </p:cond>
                  </p:endCondLst>
                </p:cTn>
                <p:tgtEl>
                  <p:spTgt spid="2"/>
                </p:tgtEl>
              </p:cMediaNode>
            </p:audio>
          </p:childTnLst>
        </p:cTn>
      </p:par>
    </p:tnLst>
    <p:bldLst>
      <p:bldP spid="27" grpId="0"/>
      <p:bldP spid="28" grpId="0"/>
      <p:bldP spid="29" grpId="0"/>
      <p:bldP spid="30" grpId="0"/>
      <p:bldP spid="32" grpId="0" build="p">
        <p:tmplLst>
          <p:tmpl lvl="1">
            <p:tnLst>
              <p:par>
                <p:cTn presetID="2" presetClass="entr" presetSubtype="8" fill="hold" nodeType="withEffect">
                  <p:stCondLst>
                    <p:cond delay="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500" fill="hold"/>
                        <p:tgtEl>
                          <p:spTgt spid="32"/>
                        </p:tgtEl>
                        <p:attrNameLst>
                          <p:attrName>ppt_x</p:attrName>
                        </p:attrNameLst>
                      </p:cBhvr>
                      <p:tavLst>
                        <p:tav tm="0">
                          <p:val>
                            <p:strVal val="0-#ppt_w/2"/>
                          </p:val>
                        </p:tav>
                        <p:tav tm="100000">
                          <p:val>
                            <p:strVal val="#ppt_x"/>
                          </p:val>
                        </p:tav>
                      </p:tavLst>
                    </p:anim>
                    <p:anim calcmode="lin" valueType="num">
                      <p:cBhvr additive="base">
                        <p:cTn dur="500" fill="hold"/>
                        <p:tgtEl>
                          <p:spTgt spid="32"/>
                        </p:tgtEl>
                        <p:attrNameLst>
                          <p:attrName>ppt_y</p:attrName>
                        </p:attrNameLst>
                      </p:cBhvr>
                      <p:tavLst>
                        <p:tav tm="0">
                          <p:val>
                            <p:strVal val="#ppt_y"/>
                          </p:val>
                        </p:tav>
                        <p:tav tm="100000">
                          <p:val>
                            <p:strVal val="#ppt_y"/>
                          </p:val>
                        </p:tav>
                      </p:tavLst>
                    </p:anim>
                  </p:childTnLst>
                </p:cTn>
              </p:par>
            </p:tnLst>
          </p:tmpl>
          <p:tmpl lvl="2">
            <p:tnLst>
              <p:par>
                <p:cTn presetID="2" presetClass="entr" presetSubtype="8" fill="hold" nodeType="withEffect">
                  <p:stCondLst>
                    <p:cond delay="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500" fill="hold"/>
                        <p:tgtEl>
                          <p:spTgt spid="32"/>
                        </p:tgtEl>
                        <p:attrNameLst>
                          <p:attrName>ppt_x</p:attrName>
                        </p:attrNameLst>
                      </p:cBhvr>
                      <p:tavLst>
                        <p:tav tm="0">
                          <p:val>
                            <p:strVal val="0-#ppt_w/2"/>
                          </p:val>
                        </p:tav>
                        <p:tav tm="100000">
                          <p:val>
                            <p:strVal val="#ppt_x"/>
                          </p:val>
                        </p:tav>
                      </p:tavLst>
                    </p:anim>
                    <p:anim calcmode="lin" valueType="num">
                      <p:cBhvr additive="base">
                        <p:cTn dur="500" fill="hold"/>
                        <p:tgtEl>
                          <p:spTgt spid="32"/>
                        </p:tgtEl>
                        <p:attrNameLst>
                          <p:attrName>ppt_y</p:attrName>
                        </p:attrNameLst>
                      </p:cBhvr>
                      <p:tavLst>
                        <p:tav tm="0">
                          <p:val>
                            <p:strVal val="#ppt_y"/>
                          </p:val>
                        </p:tav>
                        <p:tav tm="100000">
                          <p:val>
                            <p:strVal val="#ppt_y"/>
                          </p:val>
                        </p:tav>
                      </p:tavLst>
                    </p:anim>
                  </p:childTnLst>
                </p:cTn>
              </p:par>
            </p:tnLst>
          </p:tmpl>
        </p:tmplLst>
      </p:bldP>
      <p:bldP spid="34" grpId="0" build="p">
        <p:tmplLst>
          <p:tmpl lvl="1">
            <p:tnLst>
              <p:par>
                <p:cTn presetID="2" presetClass="entr" presetSubtype="8" fill="hold" nodeType="withEffect">
                  <p:stCondLst>
                    <p:cond delay="0"/>
                  </p:stCondLst>
                  <p:childTnLst>
                    <p:set>
                      <p:cBhvr>
                        <p:cTn dur="1" fill="hold">
                          <p:stCondLst>
                            <p:cond delay="0"/>
                          </p:stCondLst>
                        </p:cTn>
                        <p:tgtEl>
                          <p:spTgt spid="34"/>
                        </p:tgtEl>
                        <p:attrNameLst>
                          <p:attrName>style.visibility</p:attrName>
                        </p:attrNameLst>
                      </p:cBhvr>
                      <p:to>
                        <p:strVal val="visible"/>
                      </p:to>
                    </p:set>
                    <p:anim calcmode="lin" valueType="num">
                      <p:cBhvr additive="base">
                        <p:cTn dur="500" fill="hold"/>
                        <p:tgtEl>
                          <p:spTgt spid="34"/>
                        </p:tgtEl>
                        <p:attrNameLst>
                          <p:attrName>ppt_x</p:attrName>
                        </p:attrNameLst>
                      </p:cBhvr>
                      <p:tavLst>
                        <p:tav tm="0">
                          <p:val>
                            <p:strVal val="0-#ppt_w/2"/>
                          </p:val>
                        </p:tav>
                        <p:tav tm="100000">
                          <p:val>
                            <p:strVal val="#ppt_x"/>
                          </p:val>
                        </p:tav>
                      </p:tavLst>
                    </p:anim>
                    <p:anim calcmode="lin" valueType="num">
                      <p:cBhvr additive="base">
                        <p:cTn dur="500" fill="hold"/>
                        <p:tgtEl>
                          <p:spTgt spid="34"/>
                        </p:tgtEl>
                        <p:attrNameLst>
                          <p:attrName>ppt_y</p:attrName>
                        </p:attrNameLst>
                      </p:cBhvr>
                      <p:tavLst>
                        <p:tav tm="0">
                          <p:val>
                            <p:strVal val="#ppt_y"/>
                          </p:val>
                        </p:tav>
                        <p:tav tm="100000">
                          <p:val>
                            <p:strVal val="#ppt_y"/>
                          </p:val>
                        </p:tav>
                      </p:tavLst>
                    </p:anim>
                  </p:childTnLst>
                </p:cTn>
              </p:par>
            </p:tnLst>
          </p:tmpl>
          <p:tmpl lvl="2">
            <p:tnLst>
              <p:par>
                <p:cTn presetID="2" presetClass="entr" presetSubtype="8" fill="hold" nodeType="withEffect">
                  <p:stCondLst>
                    <p:cond delay="0"/>
                  </p:stCondLst>
                  <p:childTnLst>
                    <p:set>
                      <p:cBhvr>
                        <p:cTn dur="1" fill="hold">
                          <p:stCondLst>
                            <p:cond delay="0"/>
                          </p:stCondLst>
                        </p:cTn>
                        <p:tgtEl>
                          <p:spTgt spid="34"/>
                        </p:tgtEl>
                        <p:attrNameLst>
                          <p:attrName>style.visibility</p:attrName>
                        </p:attrNameLst>
                      </p:cBhvr>
                      <p:to>
                        <p:strVal val="visible"/>
                      </p:to>
                    </p:set>
                    <p:anim calcmode="lin" valueType="num">
                      <p:cBhvr additive="base">
                        <p:cTn dur="500" fill="hold"/>
                        <p:tgtEl>
                          <p:spTgt spid="34"/>
                        </p:tgtEl>
                        <p:attrNameLst>
                          <p:attrName>ppt_x</p:attrName>
                        </p:attrNameLst>
                      </p:cBhvr>
                      <p:tavLst>
                        <p:tav tm="0">
                          <p:val>
                            <p:strVal val="0-#ppt_w/2"/>
                          </p:val>
                        </p:tav>
                        <p:tav tm="100000">
                          <p:val>
                            <p:strVal val="#ppt_x"/>
                          </p:val>
                        </p:tav>
                      </p:tavLst>
                    </p:anim>
                    <p:anim calcmode="lin" valueType="num">
                      <p:cBhvr additive="base">
                        <p:cTn dur="500" fill="hold"/>
                        <p:tgtEl>
                          <p:spTgt spid="34"/>
                        </p:tgtEl>
                        <p:attrNameLst>
                          <p:attrName>ppt_y</p:attrName>
                        </p:attrNameLst>
                      </p:cBhvr>
                      <p:tavLst>
                        <p:tav tm="0">
                          <p:val>
                            <p:strVal val="#ppt_y"/>
                          </p:val>
                        </p:tav>
                        <p:tav tm="100000">
                          <p:val>
                            <p:strVal val="#ppt_y"/>
                          </p:val>
                        </p:tav>
                      </p:tavLst>
                    </p:anim>
                  </p:childTnLst>
                </p:cTn>
              </p:par>
            </p:tnLst>
          </p:tmpl>
        </p:tmplLst>
      </p:bldP>
      <p:bldP spid="35" grpId="0" build="p">
        <p:tmplLst>
          <p:tmpl lvl="1">
            <p:tnLst>
              <p:par>
                <p:cTn presetID="2" presetClass="entr" presetSubtype="8" fill="hold" nodeType="withEffect">
                  <p:stCondLst>
                    <p:cond delay="0"/>
                  </p:stCondLst>
                  <p:childTnLst>
                    <p:set>
                      <p:cBhvr>
                        <p:cTn dur="1" fill="hold">
                          <p:stCondLst>
                            <p:cond delay="0"/>
                          </p:stCondLst>
                        </p:cTn>
                        <p:tgtEl>
                          <p:spTgt spid="35"/>
                        </p:tgtEl>
                        <p:attrNameLst>
                          <p:attrName>style.visibility</p:attrName>
                        </p:attrNameLst>
                      </p:cBhvr>
                      <p:to>
                        <p:strVal val="visible"/>
                      </p:to>
                    </p:set>
                    <p:anim calcmode="lin" valueType="num">
                      <p:cBhvr additive="base">
                        <p:cTn dur="500" fill="hold"/>
                        <p:tgtEl>
                          <p:spTgt spid="35"/>
                        </p:tgtEl>
                        <p:attrNameLst>
                          <p:attrName>ppt_x</p:attrName>
                        </p:attrNameLst>
                      </p:cBhvr>
                      <p:tavLst>
                        <p:tav tm="0">
                          <p:val>
                            <p:strVal val="0-#ppt_w/2"/>
                          </p:val>
                        </p:tav>
                        <p:tav tm="100000">
                          <p:val>
                            <p:strVal val="#ppt_x"/>
                          </p:val>
                        </p:tav>
                      </p:tavLst>
                    </p:anim>
                    <p:anim calcmode="lin" valueType="num">
                      <p:cBhvr additive="base">
                        <p:cTn dur="500" fill="hold"/>
                        <p:tgtEl>
                          <p:spTgt spid="35"/>
                        </p:tgtEl>
                        <p:attrNameLst>
                          <p:attrName>ppt_y</p:attrName>
                        </p:attrNameLst>
                      </p:cBhvr>
                      <p:tavLst>
                        <p:tav tm="0">
                          <p:val>
                            <p:strVal val="#ppt_y"/>
                          </p:val>
                        </p:tav>
                        <p:tav tm="100000">
                          <p:val>
                            <p:strVal val="#ppt_y"/>
                          </p:val>
                        </p:tav>
                      </p:tavLst>
                    </p:anim>
                  </p:childTnLst>
                </p:cTn>
              </p:par>
            </p:tnLst>
          </p:tmpl>
          <p:tmpl lvl="2">
            <p:tnLst>
              <p:par>
                <p:cTn presetID="2" presetClass="entr" presetSubtype="8" fill="hold" nodeType="withEffect">
                  <p:stCondLst>
                    <p:cond delay="0"/>
                  </p:stCondLst>
                  <p:childTnLst>
                    <p:set>
                      <p:cBhvr>
                        <p:cTn dur="1" fill="hold">
                          <p:stCondLst>
                            <p:cond delay="0"/>
                          </p:stCondLst>
                        </p:cTn>
                        <p:tgtEl>
                          <p:spTgt spid="35"/>
                        </p:tgtEl>
                        <p:attrNameLst>
                          <p:attrName>style.visibility</p:attrName>
                        </p:attrNameLst>
                      </p:cBhvr>
                      <p:to>
                        <p:strVal val="visible"/>
                      </p:to>
                    </p:set>
                    <p:anim calcmode="lin" valueType="num">
                      <p:cBhvr additive="base">
                        <p:cTn dur="500" fill="hold"/>
                        <p:tgtEl>
                          <p:spTgt spid="35"/>
                        </p:tgtEl>
                        <p:attrNameLst>
                          <p:attrName>ppt_x</p:attrName>
                        </p:attrNameLst>
                      </p:cBhvr>
                      <p:tavLst>
                        <p:tav tm="0">
                          <p:val>
                            <p:strVal val="0-#ppt_w/2"/>
                          </p:val>
                        </p:tav>
                        <p:tav tm="100000">
                          <p:val>
                            <p:strVal val="#ppt_x"/>
                          </p:val>
                        </p:tav>
                      </p:tavLst>
                    </p:anim>
                    <p:anim calcmode="lin" valueType="num">
                      <p:cBhvr additive="base">
                        <p:cTn dur="500" fill="hold"/>
                        <p:tgtEl>
                          <p:spTgt spid="35"/>
                        </p:tgtEl>
                        <p:attrNameLst>
                          <p:attrName>ppt_y</p:attrName>
                        </p:attrNameLst>
                      </p:cBhvr>
                      <p:tavLst>
                        <p:tav tm="0">
                          <p:val>
                            <p:strVal val="#ppt_y"/>
                          </p:val>
                        </p:tav>
                        <p:tav tm="100000">
                          <p:val>
                            <p:strVal val="#ppt_y"/>
                          </p:val>
                        </p:tav>
                      </p:tavLst>
                    </p:anim>
                  </p:childTnLst>
                </p:cTn>
              </p:par>
            </p:tnLst>
          </p:tmpl>
        </p:tmplLst>
      </p:bldP>
      <p:bldP spid="36" grpId="0" build="p">
        <p:tmplLst>
          <p:tmpl lvl="1">
            <p:tnLst>
              <p:par>
                <p:cTn presetID="2" presetClass="entr" presetSubtype="8" fill="hold" nodeType="withEffect">
                  <p:stCondLst>
                    <p:cond delay="0"/>
                  </p:stCondLst>
                  <p:childTnLst>
                    <p:set>
                      <p:cBhvr>
                        <p:cTn dur="1" fill="hold">
                          <p:stCondLst>
                            <p:cond delay="0"/>
                          </p:stCondLst>
                        </p:cTn>
                        <p:tgtEl>
                          <p:spTgt spid="36"/>
                        </p:tgtEl>
                        <p:attrNameLst>
                          <p:attrName>style.visibility</p:attrName>
                        </p:attrNameLst>
                      </p:cBhvr>
                      <p:to>
                        <p:strVal val="visible"/>
                      </p:to>
                    </p:set>
                    <p:anim calcmode="lin" valueType="num">
                      <p:cBhvr additive="base">
                        <p:cTn dur="500" fill="hold"/>
                        <p:tgtEl>
                          <p:spTgt spid="36"/>
                        </p:tgtEl>
                        <p:attrNameLst>
                          <p:attrName>ppt_x</p:attrName>
                        </p:attrNameLst>
                      </p:cBhvr>
                      <p:tavLst>
                        <p:tav tm="0">
                          <p:val>
                            <p:strVal val="0-#ppt_w/2"/>
                          </p:val>
                        </p:tav>
                        <p:tav tm="100000">
                          <p:val>
                            <p:strVal val="#ppt_x"/>
                          </p:val>
                        </p:tav>
                      </p:tavLst>
                    </p:anim>
                    <p:anim calcmode="lin" valueType="num">
                      <p:cBhvr additive="base">
                        <p:cTn dur="500" fill="hold"/>
                        <p:tgtEl>
                          <p:spTgt spid="36"/>
                        </p:tgtEl>
                        <p:attrNameLst>
                          <p:attrName>ppt_y</p:attrName>
                        </p:attrNameLst>
                      </p:cBhvr>
                      <p:tavLst>
                        <p:tav tm="0">
                          <p:val>
                            <p:strVal val="#ppt_y"/>
                          </p:val>
                        </p:tav>
                        <p:tav tm="100000">
                          <p:val>
                            <p:strVal val="#ppt_y"/>
                          </p:val>
                        </p:tav>
                      </p:tavLst>
                    </p:anim>
                  </p:childTnLst>
                </p:cTn>
              </p:par>
            </p:tnLst>
          </p:tmpl>
          <p:tmpl lvl="2">
            <p:tnLst>
              <p:par>
                <p:cTn presetID="2" presetClass="entr" presetSubtype="8" fill="hold" nodeType="withEffect">
                  <p:stCondLst>
                    <p:cond delay="0"/>
                  </p:stCondLst>
                  <p:childTnLst>
                    <p:set>
                      <p:cBhvr>
                        <p:cTn dur="1" fill="hold">
                          <p:stCondLst>
                            <p:cond delay="0"/>
                          </p:stCondLst>
                        </p:cTn>
                        <p:tgtEl>
                          <p:spTgt spid="36"/>
                        </p:tgtEl>
                        <p:attrNameLst>
                          <p:attrName>style.visibility</p:attrName>
                        </p:attrNameLst>
                      </p:cBhvr>
                      <p:to>
                        <p:strVal val="visible"/>
                      </p:to>
                    </p:set>
                    <p:anim calcmode="lin" valueType="num">
                      <p:cBhvr additive="base">
                        <p:cTn dur="500" fill="hold"/>
                        <p:tgtEl>
                          <p:spTgt spid="36"/>
                        </p:tgtEl>
                        <p:attrNameLst>
                          <p:attrName>ppt_x</p:attrName>
                        </p:attrNameLst>
                      </p:cBhvr>
                      <p:tavLst>
                        <p:tav tm="0">
                          <p:val>
                            <p:strVal val="0-#ppt_w/2"/>
                          </p:val>
                        </p:tav>
                        <p:tav tm="100000">
                          <p:val>
                            <p:strVal val="#ppt_x"/>
                          </p:val>
                        </p:tav>
                      </p:tavLst>
                    </p:anim>
                    <p:anim calcmode="lin" valueType="num">
                      <p:cBhvr additive="base">
                        <p:cTn dur="500" fill="hold"/>
                        <p:tgtEl>
                          <p:spTgt spid="36"/>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3" name="Content Placeholder 2"/>
          <p:cNvSpPr txBox="1">
            <a:spLocks/>
          </p:cNvSpPr>
          <p:nvPr userDrawn="1"/>
        </p:nvSpPr>
        <p:spPr>
          <a:xfrm>
            <a:off x="838200" y="1108549"/>
            <a:ext cx="609600" cy="990600"/>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ZA" sz="6600" b="1" dirty="0">
                <a:solidFill>
                  <a:schemeClr val="bg1"/>
                </a:solidFill>
              </a:rPr>
              <a:t>2</a:t>
            </a:r>
            <a:endParaRPr lang="en-ZA" sz="6600" b="1" dirty="0" smtClean="0">
              <a:solidFill>
                <a:schemeClr val="bg1"/>
              </a:solidFill>
            </a:endParaRPr>
          </a:p>
        </p:txBody>
      </p:sp>
      <p:grpSp>
        <p:nvGrpSpPr>
          <p:cNvPr id="4" name="Group 3"/>
          <p:cNvGrpSpPr/>
          <p:nvPr userDrawn="1"/>
        </p:nvGrpSpPr>
        <p:grpSpPr>
          <a:xfrm>
            <a:off x="452337" y="1524000"/>
            <a:ext cx="7467599" cy="1087768"/>
            <a:chOff x="452337" y="1345252"/>
            <a:chExt cx="7467599" cy="1087768"/>
          </a:xfrm>
        </p:grpSpPr>
        <p:sp>
          <p:nvSpPr>
            <p:cNvPr id="5" name="Rectangle 4"/>
            <p:cNvSpPr/>
            <p:nvPr/>
          </p:nvSpPr>
          <p:spPr>
            <a:xfrm>
              <a:off x="452337" y="1345252"/>
              <a:ext cx="7467599" cy="1087768"/>
            </a:xfrm>
            <a:prstGeom prst="rect">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6" name="Straight Connector 5"/>
            <p:cNvCxnSpPr/>
            <p:nvPr/>
          </p:nvCxnSpPr>
          <p:spPr>
            <a:xfrm>
              <a:off x="680937" y="1485050"/>
              <a:ext cx="0" cy="831199"/>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grpSp>
      <p:grpSp>
        <p:nvGrpSpPr>
          <p:cNvPr id="9" name="Group 8"/>
          <p:cNvGrpSpPr/>
          <p:nvPr userDrawn="1"/>
        </p:nvGrpSpPr>
        <p:grpSpPr>
          <a:xfrm>
            <a:off x="452337" y="2695742"/>
            <a:ext cx="7467599" cy="1087768"/>
            <a:chOff x="452337" y="2516994"/>
            <a:chExt cx="7467599" cy="1087768"/>
          </a:xfrm>
        </p:grpSpPr>
        <p:sp>
          <p:nvSpPr>
            <p:cNvPr id="10" name="Rectangle 9"/>
            <p:cNvSpPr/>
            <p:nvPr/>
          </p:nvSpPr>
          <p:spPr>
            <a:xfrm>
              <a:off x="452337" y="2516994"/>
              <a:ext cx="7467599" cy="1087768"/>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1" name="Straight Connector 10"/>
            <p:cNvCxnSpPr/>
            <p:nvPr/>
          </p:nvCxnSpPr>
          <p:spPr>
            <a:xfrm>
              <a:off x="680937" y="2656792"/>
              <a:ext cx="0" cy="831199"/>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grpSp>
      <p:grpSp>
        <p:nvGrpSpPr>
          <p:cNvPr id="14" name="Group 13"/>
          <p:cNvGrpSpPr/>
          <p:nvPr userDrawn="1"/>
        </p:nvGrpSpPr>
        <p:grpSpPr>
          <a:xfrm>
            <a:off x="457201" y="3891580"/>
            <a:ext cx="7467599" cy="1087768"/>
            <a:chOff x="457201" y="3712832"/>
            <a:chExt cx="7467599" cy="1087768"/>
          </a:xfrm>
        </p:grpSpPr>
        <p:sp>
          <p:nvSpPr>
            <p:cNvPr id="15" name="Rectangle 14"/>
            <p:cNvSpPr/>
            <p:nvPr/>
          </p:nvSpPr>
          <p:spPr>
            <a:xfrm>
              <a:off x="457201" y="3712832"/>
              <a:ext cx="7467599" cy="1087768"/>
            </a:xfrm>
            <a:prstGeom prst="rect">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6" name="Straight Connector 15"/>
            <p:cNvCxnSpPr/>
            <p:nvPr/>
          </p:nvCxnSpPr>
          <p:spPr>
            <a:xfrm>
              <a:off x="685801" y="3852630"/>
              <a:ext cx="0" cy="831199"/>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grpSp>
      <p:grpSp>
        <p:nvGrpSpPr>
          <p:cNvPr id="19" name="Group 18"/>
          <p:cNvGrpSpPr/>
          <p:nvPr userDrawn="1"/>
        </p:nvGrpSpPr>
        <p:grpSpPr>
          <a:xfrm>
            <a:off x="452337" y="5093604"/>
            <a:ext cx="7467599" cy="1087768"/>
            <a:chOff x="452337" y="4914856"/>
            <a:chExt cx="7467599" cy="1087768"/>
          </a:xfrm>
        </p:grpSpPr>
        <p:sp>
          <p:nvSpPr>
            <p:cNvPr id="20" name="Rectangle 19"/>
            <p:cNvSpPr/>
            <p:nvPr/>
          </p:nvSpPr>
          <p:spPr>
            <a:xfrm>
              <a:off x="452337" y="4914856"/>
              <a:ext cx="7467599" cy="1087768"/>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21" name="Straight Connector 20"/>
            <p:cNvCxnSpPr/>
            <p:nvPr/>
          </p:nvCxnSpPr>
          <p:spPr>
            <a:xfrm>
              <a:off x="680937" y="5054654"/>
              <a:ext cx="0" cy="831199"/>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grpSp>
      <p:sp>
        <p:nvSpPr>
          <p:cNvPr id="27" name="Picture Placeholder 26"/>
          <p:cNvSpPr>
            <a:spLocks noGrp="1"/>
          </p:cNvSpPr>
          <p:nvPr>
            <p:ph type="pic" sz="quarter" idx="10"/>
          </p:nvPr>
        </p:nvSpPr>
        <p:spPr>
          <a:xfrm>
            <a:off x="6640569" y="1663147"/>
            <a:ext cx="914400" cy="831850"/>
          </a:xfrm>
          <a:prstGeom prst="rect">
            <a:avLst/>
          </a:prstGeom>
        </p:spPr>
        <p:txBody>
          <a:bodyPr/>
          <a:lstStyle/>
          <a:p>
            <a:endParaRPr lang="en-ZA" dirty="0"/>
          </a:p>
        </p:txBody>
      </p:sp>
      <p:sp>
        <p:nvSpPr>
          <p:cNvPr id="28" name="Picture Placeholder 26"/>
          <p:cNvSpPr>
            <a:spLocks noGrp="1"/>
          </p:cNvSpPr>
          <p:nvPr>
            <p:ph type="pic" sz="quarter" idx="11"/>
          </p:nvPr>
        </p:nvSpPr>
        <p:spPr>
          <a:xfrm>
            <a:off x="6640569" y="2809787"/>
            <a:ext cx="914400" cy="831850"/>
          </a:xfrm>
          <a:prstGeom prst="rect">
            <a:avLst/>
          </a:prstGeom>
        </p:spPr>
        <p:txBody>
          <a:bodyPr/>
          <a:lstStyle/>
          <a:p>
            <a:endParaRPr lang="en-ZA" dirty="0"/>
          </a:p>
        </p:txBody>
      </p:sp>
      <p:sp>
        <p:nvSpPr>
          <p:cNvPr id="29" name="Picture Placeholder 26"/>
          <p:cNvSpPr>
            <a:spLocks noGrp="1"/>
          </p:cNvSpPr>
          <p:nvPr>
            <p:ph type="pic" sz="quarter" idx="12"/>
          </p:nvPr>
        </p:nvSpPr>
        <p:spPr>
          <a:xfrm>
            <a:off x="6665969" y="4009348"/>
            <a:ext cx="914400" cy="831850"/>
          </a:xfrm>
          <a:prstGeom prst="rect">
            <a:avLst/>
          </a:prstGeom>
        </p:spPr>
        <p:txBody>
          <a:bodyPr/>
          <a:lstStyle/>
          <a:p>
            <a:endParaRPr lang="en-ZA" dirty="0"/>
          </a:p>
        </p:txBody>
      </p:sp>
      <p:sp>
        <p:nvSpPr>
          <p:cNvPr id="30" name="Picture Placeholder 26"/>
          <p:cNvSpPr>
            <a:spLocks noGrp="1"/>
          </p:cNvSpPr>
          <p:nvPr>
            <p:ph type="pic" sz="quarter" idx="13"/>
          </p:nvPr>
        </p:nvSpPr>
        <p:spPr>
          <a:xfrm>
            <a:off x="6665969" y="5221563"/>
            <a:ext cx="914400" cy="831850"/>
          </a:xfrm>
          <a:prstGeom prst="rect">
            <a:avLst/>
          </a:prstGeom>
        </p:spPr>
        <p:txBody>
          <a:bodyPr/>
          <a:lstStyle/>
          <a:p>
            <a:endParaRPr lang="en-ZA" dirty="0"/>
          </a:p>
        </p:txBody>
      </p:sp>
      <p:sp>
        <p:nvSpPr>
          <p:cNvPr id="32" name="Text Placeholder 31"/>
          <p:cNvSpPr>
            <a:spLocks noGrp="1"/>
          </p:cNvSpPr>
          <p:nvPr>
            <p:ph type="body" sz="quarter" idx="14"/>
          </p:nvPr>
        </p:nvSpPr>
        <p:spPr>
          <a:xfrm>
            <a:off x="838200" y="1713947"/>
            <a:ext cx="5662613" cy="781050"/>
          </a:xfrm>
          <a:prstGeom prst="rect">
            <a:avLst/>
          </a:prstGeom>
        </p:spPr>
        <p:txBody>
          <a:bodyPr/>
          <a:lstStyle>
            <a:lvl1pPr marL="0" indent="0">
              <a:buNone/>
              <a:defRPr b="1"/>
            </a:lvl1pPr>
          </a:lstStyle>
          <a:p>
            <a:pPr lvl="0"/>
            <a:r>
              <a:rPr lang="en-US" dirty="0" smtClean="0"/>
              <a:t>Click to edit Master text styles</a:t>
            </a:r>
          </a:p>
          <a:p>
            <a:pPr lvl="1"/>
            <a:r>
              <a:rPr lang="en-US" dirty="0" smtClean="0"/>
              <a:t>Second level</a:t>
            </a:r>
          </a:p>
        </p:txBody>
      </p:sp>
      <p:sp>
        <p:nvSpPr>
          <p:cNvPr id="34" name="Text Placeholder 31"/>
          <p:cNvSpPr>
            <a:spLocks noGrp="1"/>
          </p:cNvSpPr>
          <p:nvPr>
            <p:ph type="body" sz="quarter" idx="15"/>
          </p:nvPr>
        </p:nvSpPr>
        <p:spPr>
          <a:xfrm>
            <a:off x="854847" y="2829474"/>
            <a:ext cx="5662613" cy="781050"/>
          </a:xfrm>
          <a:prstGeom prst="rect">
            <a:avLst/>
          </a:prstGeom>
        </p:spPr>
        <p:txBody>
          <a:bodyPr/>
          <a:lstStyle>
            <a:lvl1pPr marL="0" indent="0">
              <a:buNone/>
              <a:defRPr b="1"/>
            </a:lvl1pPr>
          </a:lstStyle>
          <a:p>
            <a:pPr lvl="0"/>
            <a:r>
              <a:rPr lang="en-US" dirty="0" smtClean="0"/>
              <a:t>Click to edit Master text styles</a:t>
            </a:r>
          </a:p>
          <a:p>
            <a:pPr lvl="1"/>
            <a:r>
              <a:rPr lang="en-US" dirty="0" smtClean="0"/>
              <a:t>Second level</a:t>
            </a:r>
          </a:p>
        </p:txBody>
      </p:sp>
      <p:sp>
        <p:nvSpPr>
          <p:cNvPr id="35" name="Text Placeholder 31"/>
          <p:cNvSpPr>
            <a:spLocks noGrp="1"/>
          </p:cNvSpPr>
          <p:nvPr>
            <p:ph type="body" sz="quarter" idx="16"/>
          </p:nvPr>
        </p:nvSpPr>
        <p:spPr>
          <a:xfrm>
            <a:off x="854847" y="4009348"/>
            <a:ext cx="5662613" cy="819734"/>
          </a:xfrm>
          <a:prstGeom prst="rect">
            <a:avLst/>
          </a:prstGeom>
        </p:spPr>
        <p:txBody>
          <a:bodyPr/>
          <a:lstStyle>
            <a:lvl1pPr marL="0" indent="0">
              <a:buNone/>
              <a:defRPr b="1"/>
            </a:lvl1pPr>
          </a:lstStyle>
          <a:p>
            <a:pPr lvl="0"/>
            <a:r>
              <a:rPr lang="en-US" dirty="0" smtClean="0"/>
              <a:t>Click to edit Master text styles</a:t>
            </a:r>
          </a:p>
          <a:p>
            <a:pPr lvl="1"/>
            <a:r>
              <a:rPr lang="en-US" dirty="0" smtClean="0"/>
              <a:t>Second level</a:t>
            </a:r>
          </a:p>
        </p:txBody>
      </p:sp>
      <p:sp>
        <p:nvSpPr>
          <p:cNvPr id="36" name="Text Placeholder 31"/>
          <p:cNvSpPr>
            <a:spLocks noGrp="1"/>
          </p:cNvSpPr>
          <p:nvPr>
            <p:ph type="body" sz="quarter" idx="17"/>
          </p:nvPr>
        </p:nvSpPr>
        <p:spPr>
          <a:xfrm>
            <a:off x="838200" y="5196163"/>
            <a:ext cx="5662613" cy="819734"/>
          </a:xfrm>
          <a:prstGeom prst="rect">
            <a:avLst/>
          </a:prstGeom>
        </p:spPr>
        <p:txBody>
          <a:bodyPr/>
          <a:lstStyle>
            <a:lvl1pPr marL="0" indent="0">
              <a:buNone/>
              <a:defRPr b="1"/>
            </a:lvl1pPr>
          </a:lstStyle>
          <a:p>
            <a:pPr lvl="0"/>
            <a:r>
              <a:rPr lang="en-US" dirty="0" smtClean="0"/>
              <a:t>Click to edit Master text styles</a:t>
            </a:r>
          </a:p>
          <a:p>
            <a:pPr lvl="1"/>
            <a:r>
              <a:rPr lang="en-US" dirty="0" smtClean="0"/>
              <a:t>Second level</a:t>
            </a:r>
          </a:p>
        </p:txBody>
      </p:sp>
      <p:sp>
        <p:nvSpPr>
          <p:cNvPr id="23" name="Title 1"/>
          <p:cNvSpPr>
            <a:spLocks noGrp="1"/>
          </p:cNvSpPr>
          <p:nvPr>
            <p:ph type="title"/>
          </p:nvPr>
        </p:nvSpPr>
        <p:spPr>
          <a:xfrm>
            <a:off x="381001" y="379413"/>
            <a:ext cx="7905750" cy="720724"/>
          </a:xfrm>
          <a:prstGeom prst="rect">
            <a:avLst/>
          </a:prstGeom>
        </p:spPr>
        <p:txBody>
          <a:bodyPr/>
          <a:lstStyle>
            <a:lvl1pPr>
              <a:defRPr sz="4400" b="1">
                <a:latin typeface="+mn-lt"/>
              </a:defRPr>
            </a:lvl1pPr>
          </a:lstStyle>
          <a:p>
            <a:r>
              <a:rPr lang="en-US" dirty="0" smtClean="0"/>
              <a:t>Click to edit Master title style</a:t>
            </a:r>
            <a:endParaRPr lang="en-US" dirty="0"/>
          </a:p>
        </p:txBody>
      </p:sp>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72901" y="2072951"/>
            <a:ext cx="2883798" cy="3301282"/>
          </a:xfrm>
          <a:prstGeom prst="rect">
            <a:avLst/>
          </a:prstGeom>
        </p:spPr>
      </p:pic>
      <p:sp>
        <p:nvSpPr>
          <p:cNvPr id="25" name="Rectangle 24"/>
          <p:cNvSpPr/>
          <p:nvPr userDrawn="1"/>
        </p:nvSpPr>
        <p:spPr>
          <a:xfrm>
            <a:off x="9753600" y="-152400"/>
            <a:ext cx="3352800" cy="7010400"/>
          </a:xfrm>
          <a:prstGeom prst="rect">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2564394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2">
                                            <p:txEl>
                                              <p:pRg st="0" end="0"/>
                                            </p:txEl>
                                          </p:spTgt>
                                        </p:tgtEl>
                                        <p:attrNameLst>
                                          <p:attrName>style.visibility</p:attrName>
                                        </p:attrNameLst>
                                      </p:cBhvr>
                                      <p:to>
                                        <p:strVal val="visible"/>
                                      </p:to>
                                    </p:set>
                                    <p:anim calcmode="lin" valueType="num">
                                      <p:cBhvr additive="base">
                                        <p:cTn id="15" dur="500" fill="hold"/>
                                        <p:tgtEl>
                                          <p:spTgt spid="32">
                                            <p:txEl>
                                              <p:pRg st="0" end="0"/>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32">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32">
                                            <p:txEl>
                                              <p:pRg st="1" end="1"/>
                                            </p:txEl>
                                          </p:spTgt>
                                        </p:tgtEl>
                                        <p:attrNameLst>
                                          <p:attrName>style.visibility</p:attrName>
                                        </p:attrNameLst>
                                      </p:cBhvr>
                                      <p:to>
                                        <p:strVal val="visible"/>
                                      </p:to>
                                    </p:set>
                                    <p:anim calcmode="lin" valueType="num">
                                      <p:cBhvr additive="base">
                                        <p:cTn id="19" dur="500" fill="hold"/>
                                        <p:tgtEl>
                                          <p:spTgt spid="32">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2">
                                            <p:txEl>
                                              <p:pRg st="1" end="1"/>
                                            </p:txEl>
                                          </p:spTgt>
                                        </p:tgtEl>
                                        <p:attrNameLst>
                                          <p:attrName>ppt_y</p:attrName>
                                        </p:attrNameLst>
                                      </p:cBhvr>
                                      <p:tavLst>
                                        <p:tav tm="0">
                                          <p:val>
                                            <p:strVal val="#ppt_y"/>
                                          </p:val>
                                        </p:tav>
                                        <p:tav tm="100000">
                                          <p:val>
                                            <p:strVal val="#ppt_y"/>
                                          </p:val>
                                        </p:tav>
                                      </p:tavLst>
                                    </p:anim>
                                  </p:childTnLst>
                                </p:cTn>
                              </p:par>
                            </p:childTnLst>
                          </p:cTn>
                        </p:par>
                        <p:par>
                          <p:cTn id="21" fill="hold">
                            <p:stCondLst>
                              <p:cond delay="1000"/>
                            </p:stCondLst>
                            <p:childTnLst>
                              <p:par>
                                <p:cTn id="22" presetID="10" presetClass="entr" presetSubtype="0" fill="hold" grpId="0" nodeType="afterEffect" nodePh="1">
                                  <p:stCondLst>
                                    <p:cond delay="0"/>
                                  </p:stCondLst>
                                  <p:endCondLst>
                                    <p:cond evt="begin" delay="0">
                                      <p:tn val="22"/>
                                    </p:cond>
                                  </p:end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0-#ppt_w/2"/>
                                          </p:val>
                                        </p:tav>
                                        <p:tav tm="100000">
                                          <p:val>
                                            <p:strVal val="#ppt_x"/>
                                          </p:val>
                                        </p:tav>
                                      </p:tavLst>
                                    </p:anim>
                                    <p:anim calcmode="lin" valueType="num">
                                      <p:cBhvr additive="base">
                                        <p:cTn id="30" dur="500" fill="hold"/>
                                        <p:tgtEl>
                                          <p:spTgt spid="9"/>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34">
                                            <p:txEl>
                                              <p:pRg st="0" end="0"/>
                                            </p:txEl>
                                          </p:spTgt>
                                        </p:tgtEl>
                                        <p:attrNameLst>
                                          <p:attrName>style.visibility</p:attrName>
                                        </p:attrNameLst>
                                      </p:cBhvr>
                                      <p:to>
                                        <p:strVal val="visible"/>
                                      </p:to>
                                    </p:set>
                                    <p:anim calcmode="lin" valueType="num">
                                      <p:cBhvr additive="base">
                                        <p:cTn id="33" dur="500" fill="hold"/>
                                        <p:tgtEl>
                                          <p:spTgt spid="34">
                                            <p:txEl>
                                              <p:pRg st="0" end="0"/>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34">
                                            <p:txEl>
                                              <p:pRg st="0" end="0"/>
                                            </p:txEl>
                                          </p:spTgt>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34">
                                            <p:txEl>
                                              <p:pRg st="1" end="1"/>
                                            </p:txEl>
                                          </p:spTgt>
                                        </p:tgtEl>
                                        <p:attrNameLst>
                                          <p:attrName>style.visibility</p:attrName>
                                        </p:attrNameLst>
                                      </p:cBhvr>
                                      <p:to>
                                        <p:strVal val="visible"/>
                                      </p:to>
                                    </p:set>
                                    <p:anim calcmode="lin" valueType="num">
                                      <p:cBhvr additive="base">
                                        <p:cTn id="37" dur="500" fill="hold"/>
                                        <p:tgtEl>
                                          <p:spTgt spid="34">
                                            <p:txEl>
                                              <p:pRg st="1" end="1"/>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4">
                                            <p:txEl>
                                              <p:pRg st="1" end="1"/>
                                            </p:txEl>
                                          </p:spTgt>
                                        </p:tgtEl>
                                        <p:attrNameLst>
                                          <p:attrName>ppt_y</p:attrName>
                                        </p:attrNameLst>
                                      </p:cBhvr>
                                      <p:tavLst>
                                        <p:tav tm="0">
                                          <p:val>
                                            <p:strVal val="#ppt_y"/>
                                          </p:val>
                                        </p:tav>
                                        <p:tav tm="100000">
                                          <p:val>
                                            <p:strVal val="#ppt_y"/>
                                          </p:val>
                                        </p:tav>
                                      </p:tavLst>
                                    </p:anim>
                                  </p:childTnLst>
                                </p:cTn>
                              </p:par>
                            </p:childTnLst>
                          </p:cTn>
                        </p:par>
                        <p:par>
                          <p:cTn id="39" fill="hold">
                            <p:stCondLst>
                              <p:cond delay="500"/>
                            </p:stCondLst>
                            <p:childTnLst>
                              <p:par>
                                <p:cTn id="40" presetID="10" presetClass="entr" presetSubtype="0" fill="hold" grpId="0" nodeType="afterEffect" nodePh="1">
                                  <p:stCondLst>
                                    <p:cond delay="0"/>
                                  </p:stCondLst>
                                  <p:endCondLst>
                                    <p:cond evt="begin" delay="0">
                                      <p:tn val="40"/>
                                    </p:cond>
                                  </p:end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0-#ppt_w/2"/>
                                          </p:val>
                                        </p:tav>
                                        <p:tav tm="100000">
                                          <p:val>
                                            <p:strVal val="#ppt_x"/>
                                          </p:val>
                                        </p:tav>
                                      </p:tavLst>
                                    </p:anim>
                                    <p:anim calcmode="lin" valueType="num">
                                      <p:cBhvr additive="base">
                                        <p:cTn id="48" dur="500" fill="hold"/>
                                        <p:tgtEl>
                                          <p:spTgt spid="14"/>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35">
                                            <p:txEl>
                                              <p:pRg st="0" end="0"/>
                                            </p:txEl>
                                          </p:spTgt>
                                        </p:tgtEl>
                                        <p:attrNameLst>
                                          <p:attrName>style.visibility</p:attrName>
                                        </p:attrNameLst>
                                      </p:cBhvr>
                                      <p:to>
                                        <p:strVal val="visible"/>
                                      </p:to>
                                    </p:set>
                                    <p:anim calcmode="lin" valueType="num">
                                      <p:cBhvr additive="base">
                                        <p:cTn id="51" dur="500" fill="hold"/>
                                        <p:tgtEl>
                                          <p:spTgt spid="35">
                                            <p:txEl>
                                              <p:pRg st="0" end="0"/>
                                            </p:txEl>
                                          </p:spTgt>
                                        </p:tgtEl>
                                        <p:attrNameLst>
                                          <p:attrName>ppt_x</p:attrName>
                                        </p:attrNameLst>
                                      </p:cBhvr>
                                      <p:tavLst>
                                        <p:tav tm="0">
                                          <p:val>
                                            <p:strVal val="0-#ppt_w/2"/>
                                          </p:val>
                                        </p:tav>
                                        <p:tav tm="100000">
                                          <p:val>
                                            <p:strVal val="#ppt_x"/>
                                          </p:val>
                                        </p:tav>
                                      </p:tavLst>
                                    </p:anim>
                                    <p:anim calcmode="lin" valueType="num">
                                      <p:cBhvr additive="base">
                                        <p:cTn id="52" dur="500" fill="hold"/>
                                        <p:tgtEl>
                                          <p:spTgt spid="35">
                                            <p:txEl>
                                              <p:pRg st="0" end="0"/>
                                            </p:txEl>
                                          </p:spTgt>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35">
                                            <p:txEl>
                                              <p:pRg st="1" end="1"/>
                                            </p:txEl>
                                          </p:spTgt>
                                        </p:tgtEl>
                                        <p:attrNameLst>
                                          <p:attrName>style.visibility</p:attrName>
                                        </p:attrNameLst>
                                      </p:cBhvr>
                                      <p:to>
                                        <p:strVal val="visible"/>
                                      </p:to>
                                    </p:set>
                                    <p:anim calcmode="lin" valueType="num">
                                      <p:cBhvr additive="base">
                                        <p:cTn id="55" dur="500" fill="hold"/>
                                        <p:tgtEl>
                                          <p:spTgt spid="35">
                                            <p:txEl>
                                              <p:pRg st="1" end="1"/>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35">
                                            <p:txEl>
                                              <p:pRg st="1" end="1"/>
                                            </p:txEl>
                                          </p:spTgt>
                                        </p:tgtEl>
                                        <p:attrNameLst>
                                          <p:attrName>ppt_y</p:attrName>
                                        </p:attrNameLst>
                                      </p:cBhvr>
                                      <p:tavLst>
                                        <p:tav tm="0">
                                          <p:val>
                                            <p:strVal val="#ppt_y"/>
                                          </p:val>
                                        </p:tav>
                                        <p:tav tm="100000">
                                          <p:val>
                                            <p:strVal val="#ppt_y"/>
                                          </p:val>
                                        </p:tav>
                                      </p:tavLst>
                                    </p:anim>
                                  </p:childTnLst>
                                </p:cTn>
                              </p:par>
                            </p:childTnLst>
                          </p:cTn>
                        </p:par>
                        <p:par>
                          <p:cTn id="57" fill="hold">
                            <p:stCondLst>
                              <p:cond delay="500"/>
                            </p:stCondLst>
                            <p:childTnLst>
                              <p:par>
                                <p:cTn id="58" presetID="10" presetClass="entr" presetSubtype="0" fill="hold" grpId="0" nodeType="afterEffect" nodePh="1">
                                  <p:stCondLst>
                                    <p:cond delay="0"/>
                                  </p:stCondLst>
                                  <p:endCondLst>
                                    <p:cond evt="begin" delay="0">
                                      <p:tn val="58"/>
                                    </p:cond>
                                  </p:endCondLst>
                                  <p:childTnLst>
                                    <p:set>
                                      <p:cBhvr>
                                        <p:cTn id="59" dur="1" fill="hold">
                                          <p:stCondLst>
                                            <p:cond delay="0"/>
                                          </p:stCondLst>
                                        </p:cTn>
                                        <p:tgtEl>
                                          <p:spTgt spid="29"/>
                                        </p:tgtEl>
                                        <p:attrNameLst>
                                          <p:attrName>style.visibility</p:attrName>
                                        </p:attrNameLst>
                                      </p:cBhvr>
                                      <p:to>
                                        <p:strVal val="visible"/>
                                      </p:to>
                                    </p:set>
                                    <p:animEffect transition="in" filter="fade">
                                      <p:cBhvr>
                                        <p:cTn id="60" dur="500"/>
                                        <p:tgtEl>
                                          <p:spTgt spid="29"/>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8" fill="hold" nodeType="clickEffect">
                                  <p:stCondLst>
                                    <p:cond delay="0"/>
                                  </p:stCondLst>
                                  <p:childTnLst>
                                    <p:set>
                                      <p:cBhvr>
                                        <p:cTn id="64" dur="1" fill="hold">
                                          <p:stCondLst>
                                            <p:cond delay="0"/>
                                          </p:stCondLst>
                                        </p:cTn>
                                        <p:tgtEl>
                                          <p:spTgt spid="19"/>
                                        </p:tgtEl>
                                        <p:attrNameLst>
                                          <p:attrName>style.visibility</p:attrName>
                                        </p:attrNameLst>
                                      </p:cBhvr>
                                      <p:to>
                                        <p:strVal val="visible"/>
                                      </p:to>
                                    </p:set>
                                    <p:anim calcmode="lin" valueType="num">
                                      <p:cBhvr additive="base">
                                        <p:cTn id="65" dur="500" fill="hold"/>
                                        <p:tgtEl>
                                          <p:spTgt spid="19"/>
                                        </p:tgtEl>
                                        <p:attrNameLst>
                                          <p:attrName>ppt_x</p:attrName>
                                        </p:attrNameLst>
                                      </p:cBhvr>
                                      <p:tavLst>
                                        <p:tav tm="0">
                                          <p:val>
                                            <p:strVal val="0-#ppt_w/2"/>
                                          </p:val>
                                        </p:tav>
                                        <p:tav tm="100000">
                                          <p:val>
                                            <p:strVal val="#ppt_x"/>
                                          </p:val>
                                        </p:tav>
                                      </p:tavLst>
                                    </p:anim>
                                    <p:anim calcmode="lin" valueType="num">
                                      <p:cBhvr additive="base">
                                        <p:cTn id="66" dur="500" fill="hold"/>
                                        <p:tgtEl>
                                          <p:spTgt spid="19"/>
                                        </p:tgtEl>
                                        <p:attrNameLst>
                                          <p:attrName>ppt_y</p:attrName>
                                        </p:attrNameLst>
                                      </p:cBhvr>
                                      <p:tavLst>
                                        <p:tav tm="0">
                                          <p:val>
                                            <p:strVal val="#ppt_y"/>
                                          </p:val>
                                        </p:tav>
                                        <p:tav tm="100000">
                                          <p:val>
                                            <p:strVal val="#ppt_y"/>
                                          </p:val>
                                        </p:tav>
                                      </p:tavLst>
                                    </p:anim>
                                  </p:childTnLst>
                                </p:cTn>
                              </p:par>
                              <p:par>
                                <p:cTn id="67" presetID="2" presetClass="entr" presetSubtype="8" fill="hold" grpId="0" nodeType="withEffect">
                                  <p:stCondLst>
                                    <p:cond delay="0"/>
                                  </p:stCondLst>
                                  <p:childTnLst>
                                    <p:set>
                                      <p:cBhvr>
                                        <p:cTn id="68" dur="1" fill="hold">
                                          <p:stCondLst>
                                            <p:cond delay="0"/>
                                          </p:stCondLst>
                                        </p:cTn>
                                        <p:tgtEl>
                                          <p:spTgt spid="36">
                                            <p:txEl>
                                              <p:pRg st="0" end="0"/>
                                            </p:txEl>
                                          </p:spTgt>
                                        </p:tgtEl>
                                        <p:attrNameLst>
                                          <p:attrName>style.visibility</p:attrName>
                                        </p:attrNameLst>
                                      </p:cBhvr>
                                      <p:to>
                                        <p:strVal val="visible"/>
                                      </p:to>
                                    </p:set>
                                    <p:anim calcmode="lin" valueType="num">
                                      <p:cBhvr additive="base">
                                        <p:cTn id="69" dur="500" fill="hold"/>
                                        <p:tgtEl>
                                          <p:spTgt spid="36">
                                            <p:txEl>
                                              <p:pRg st="0" end="0"/>
                                            </p:txEl>
                                          </p:spTgt>
                                        </p:tgtEl>
                                        <p:attrNameLst>
                                          <p:attrName>ppt_x</p:attrName>
                                        </p:attrNameLst>
                                      </p:cBhvr>
                                      <p:tavLst>
                                        <p:tav tm="0">
                                          <p:val>
                                            <p:strVal val="0-#ppt_w/2"/>
                                          </p:val>
                                        </p:tav>
                                        <p:tav tm="100000">
                                          <p:val>
                                            <p:strVal val="#ppt_x"/>
                                          </p:val>
                                        </p:tav>
                                      </p:tavLst>
                                    </p:anim>
                                    <p:anim calcmode="lin" valueType="num">
                                      <p:cBhvr additive="base">
                                        <p:cTn id="70" dur="500" fill="hold"/>
                                        <p:tgtEl>
                                          <p:spTgt spid="36">
                                            <p:txEl>
                                              <p:pRg st="0" end="0"/>
                                            </p:txEl>
                                          </p:spTgt>
                                        </p:tgtEl>
                                        <p:attrNameLst>
                                          <p:attrName>ppt_y</p:attrName>
                                        </p:attrNameLst>
                                      </p:cBhvr>
                                      <p:tavLst>
                                        <p:tav tm="0">
                                          <p:val>
                                            <p:strVal val="#ppt_y"/>
                                          </p:val>
                                        </p:tav>
                                        <p:tav tm="100000">
                                          <p:val>
                                            <p:strVal val="#ppt_y"/>
                                          </p:val>
                                        </p:tav>
                                      </p:tavLst>
                                    </p:anim>
                                  </p:childTnLst>
                                </p:cTn>
                              </p:par>
                              <p:par>
                                <p:cTn id="71" presetID="2" presetClass="entr" presetSubtype="8" fill="hold" grpId="0" nodeType="withEffect">
                                  <p:stCondLst>
                                    <p:cond delay="0"/>
                                  </p:stCondLst>
                                  <p:childTnLst>
                                    <p:set>
                                      <p:cBhvr>
                                        <p:cTn id="72" dur="1" fill="hold">
                                          <p:stCondLst>
                                            <p:cond delay="0"/>
                                          </p:stCondLst>
                                        </p:cTn>
                                        <p:tgtEl>
                                          <p:spTgt spid="36">
                                            <p:txEl>
                                              <p:pRg st="1" end="1"/>
                                            </p:txEl>
                                          </p:spTgt>
                                        </p:tgtEl>
                                        <p:attrNameLst>
                                          <p:attrName>style.visibility</p:attrName>
                                        </p:attrNameLst>
                                      </p:cBhvr>
                                      <p:to>
                                        <p:strVal val="visible"/>
                                      </p:to>
                                    </p:set>
                                    <p:anim calcmode="lin" valueType="num">
                                      <p:cBhvr additive="base">
                                        <p:cTn id="73" dur="500" fill="hold"/>
                                        <p:tgtEl>
                                          <p:spTgt spid="36">
                                            <p:txEl>
                                              <p:pRg st="1" end="1"/>
                                            </p:txEl>
                                          </p:spTgt>
                                        </p:tgtEl>
                                        <p:attrNameLst>
                                          <p:attrName>ppt_x</p:attrName>
                                        </p:attrNameLst>
                                      </p:cBhvr>
                                      <p:tavLst>
                                        <p:tav tm="0">
                                          <p:val>
                                            <p:strVal val="0-#ppt_w/2"/>
                                          </p:val>
                                        </p:tav>
                                        <p:tav tm="100000">
                                          <p:val>
                                            <p:strVal val="#ppt_x"/>
                                          </p:val>
                                        </p:tav>
                                      </p:tavLst>
                                    </p:anim>
                                    <p:anim calcmode="lin" valueType="num">
                                      <p:cBhvr additive="base">
                                        <p:cTn id="74" dur="500" fill="hold"/>
                                        <p:tgtEl>
                                          <p:spTgt spid="3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nodePh="1">
                                  <p:stCondLst>
                                    <p:cond delay="0"/>
                                  </p:stCondLst>
                                  <p:endCondLst>
                                    <p:cond evt="begin" delay="0">
                                      <p:tn val="77"/>
                                    </p:cond>
                                  </p:endCondLst>
                                  <p:childTnLst>
                                    <p:set>
                                      <p:cBhvr>
                                        <p:cTn id="78" dur="1" fill="hold">
                                          <p:stCondLst>
                                            <p:cond delay="0"/>
                                          </p:stCondLst>
                                        </p:cTn>
                                        <p:tgtEl>
                                          <p:spTgt spid="30"/>
                                        </p:tgtEl>
                                        <p:attrNameLst>
                                          <p:attrName>style.visibility</p:attrName>
                                        </p:attrNameLst>
                                      </p:cBhvr>
                                      <p:to>
                                        <p:strVal val="visible"/>
                                      </p:to>
                                    </p:set>
                                    <p:animEffect transition="in" filter="fade">
                                      <p:cBhvr>
                                        <p:cTn id="7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2" grpId="0" build="p">
        <p:tmplLst>
          <p:tmpl lvl="1">
            <p:tnLst>
              <p:par>
                <p:cTn presetID="2" presetClass="entr" presetSubtype="8" fill="hold" nodeType="withEffect">
                  <p:stCondLst>
                    <p:cond delay="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500" fill="hold"/>
                        <p:tgtEl>
                          <p:spTgt spid="32"/>
                        </p:tgtEl>
                        <p:attrNameLst>
                          <p:attrName>ppt_x</p:attrName>
                        </p:attrNameLst>
                      </p:cBhvr>
                      <p:tavLst>
                        <p:tav tm="0">
                          <p:val>
                            <p:strVal val="0-#ppt_w/2"/>
                          </p:val>
                        </p:tav>
                        <p:tav tm="100000">
                          <p:val>
                            <p:strVal val="#ppt_x"/>
                          </p:val>
                        </p:tav>
                      </p:tavLst>
                    </p:anim>
                    <p:anim calcmode="lin" valueType="num">
                      <p:cBhvr additive="base">
                        <p:cTn dur="500" fill="hold"/>
                        <p:tgtEl>
                          <p:spTgt spid="32"/>
                        </p:tgtEl>
                        <p:attrNameLst>
                          <p:attrName>ppt_y</p:attrName>
                        </p:attrNameLst>
                      </p:cBhvr>
                      <p:tavLst>
                        <p:tav tm="0">
                          <p:val>
                            <p:strVal val="#ppt_y"/>
                          </p:val>
                        </p:tav>
                        <p:tav tm="100000">
                          <p:val>
                            <p:strVal val="#ppt_y"/>
                          </p:val>
                        </p:tav>
                      </p:tavLst>
                    </p:anim>
                  </p:childTnLst>
                </p:cTn>
              </p:par>
            </p:tnLst>
          </p:tmpl>
          <p:tmpl lvl="2">
            <p:tnLst>
              <p:par>
                <p:cTn presetID="2" presetClass="entr" presetSubtype="8" fill="hold" nodeType="withEffect">
                  <p:stCondLst>
                    <p:cond delay="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500" fill="hold"/>
                        <p:tgtEl>
                          <p:spTgt spid="32"/>
                        </p:tgtEl>
                        <p:attrNameLst>
                          <p:attrName>ppt_x</p:attrName>
                        </p:attrNameLst>
                      </p:cBhvr>
                      <p:tavLst>
                        <p:tav tm="0">
                          <p:val>
                            <p:strVal val="0-#ppt_w/2"/>
                          </p:val>
                        </p:tav>
                        <p:tav tm="100000">
                          <p:val>
                            <p:strVal val="#ppt_x"/>
                          </p:val>
                        </p:tav>
                      </p:tavLst>
                    </p:anim>
                    <p:anim calcmode="lin" valueType="num">
                      <p:cBhvr additive="base">
                        <p:cTn dur="500" fill="hold"/>
                        <p:tgtEl>
                          <p:spTgt spid="32"/>
                        </p:tgtEl>
                        <p:attrNameLst>
                          <p:attrName>ppt_y</p:attrName>
                        </p:attrNameLst>
                      </p:cBhvr>
                      <p:tavLst>
                        <p:tav tm="0">
                          <p:val>
                            <p:strVal val="#ppt_y"/>
                          </p:val>
                        </p:tav>
                        <p:tav tm="100000">
                          <p:val>
                            <p:strVal val="#ppt_y"/>
                          </p:val>
                        </p:tav>
                      </p:tavLst>
                    </p:anim>
                  </p:childTnLst>
                </p:cTn>
              </p:par>
            </p:tnLst>
          </p:tmpl>
        </p:tmplLst>
      </p:bldP>
      <p:bldP spid="34" grpId="0" build="p">
        <p:tmplLst>
          <p:tmpl lvl="1">
            <p:tnLst>
              <p:par>
                <p:cTn presetID="2" presetClass="entr" presetSubtype="8" fill="hold" nodeType="withEffect">
                  <p:stCondLst>
                    <p:cond delay="0"/>
                  </p:stCondLst>
                  <p:childTnLst>
                    <p:set>
                      <p:cBhvr>
                        <p:cTn dur="1" fill="hold">
                          <p:stCondLst>
                            <p:cond delay="0"/>
                          </p:stCondLst>
                        </p:cTn>
                        <p:tgtEl>
                          <p:spTgt spid="34"/>
                        </p:tgtEl>
                        <p:attrNameLst>
                          <p:attrName>style.visibility</p:attrName>
                        </p:attrNameLst>
                      </p:cBhvr>
                      <p:to>
                        <p:strVal val="visible"/>
                      </p:to>
                    </p:set>
                    <p:anim calcmode="lin" valueType="num">
                      <p:cBhvr additive="base">
                        <p:cTn dur="500" fill="hold"/>
                        <p:tgtEl>
                          <p:spTgt spid="34"/>
                        </p:tgtEl>
                        <p:attrNameLst>
                          <p:attrName>ppt_x</p:attrName>
                        </p:attrNameLst>
                      </p:cBhvr>
                      <p:tavLst>
                        <p:tav tm="0">
                          <p:val>
                            <p:strVal val="0-#ppt_w/2"/>
                          </p:val>
                        </p:tav>
                        <p:tav tm="100000">
                          <p:val>
                            <p:strVal val="#ppt_x"/>
                          </p:val>
                        </p:tav>
                      </p:tavLst>
                    </p:anim>
                    <p:anim calcmode="lin" valueType="num">
                      <p:cBhvr additive="base">
                        <p:cTn dur="500" fill="hold"/>
                        <p:tgtEl>
                          <p:spTgt spid="34"/>
                        </p:tgtEl>
                        <p:attrNameLst>
                          <p:attrName>ppt_y</p:attrName>
                        </p:attrNameLst>
                      </p:cBhvr>
                      <p:tavLst>
                        <p:tav tm="0">
                          <p:val>
                            <p:strVal val="#ppt_y"/>
                          </p:val>
                        </p:tav>
                        <p:tav tm="100000">
                          <p:val>
                            <p:strVal val="#ppt_y"/>
                          </p:val>
                        </p:tav>
                      </p:tavLst>
                    </p:anim>
                  </p:childTnLst>
                </p:cTn>
              </p:par>
            </p:tnLst>
          </p:tmpl>
          <p:tmpl lvl="2">
            <p:tnLst>
              <p:par>
                <p:cTn presetID="2" presetClass="entr" presetSubtype="8" fill="hold" nodeType="withEffect">
                  <p:stCondLst>
                    <p:cond delay="0"/>
                  </p:stCondLst>
                  <p:childTnLst>
                    <p:set>
                      <p:cBhvr>
                        <p:cTn dur="1" fill="hold">
                          <p:stCondLst>
                            <p:cond delay="0"/>
                          </p:stCondLst>
                        </p:cTn>
                        <p:tgtEl>
                          <p:spTgt spid="34"/>
                        </p:tgtEl>
                        <p:attrNameLst>
                          <p:attrName>style.visibility</p:attrName>
                        </p:attrNameLst>
                      </p:cBhvr>
                      <p:to>
                        <p:strVal val="visible"/>
                      </p:to>
                    </p:set>
                    <p:anim calcmode="lin" valueType="num">
                      <p:cBhvr additive="base">
                        <p:cTn dur="500" fill="hold"/>
                        <p:tgtEl>
                          <p:spTgt spid="34"/>
                        </p:tgtEl>
                        <p:attrNameLst>
                          <p:attrName>ppt_x</p:attrName>
                        </p:attrNameLst>
                      </p:cBhvr>
                      <p:tavLst>
                        <p:tav tm="0">
                          <p:val>
                            <p:strVal val="0-#ppt_w/2"/>
                          </p:val>
                        </p:tav>
                        <p:tav tm="100000">
                          <p:val>
                            <p:strVal val="#ppt_x"/>
                          </p:val>
                        </p:tav>
                      </p:tavLst>
                    </p:anim>
                    <p:anim calcmode="lin" valueType="num">
                      <p:cBhvr additive="base">
                        <p:cTn dur="500" fill="hold"/>
                        <p:tgtEl>
                          <p:spTgt spid="34"/>
                        </p:tgtEl>
                        <p:attrNameLst>
                          <p:attrName>ppt_y</p:attrName>
                        </p:attrNameLst>
                      </p:cBhvr>
                      <p:tavLst>
                        <p:tav tm="0">
                          <p:val>
                            <p:strVal val="#ppt_y"/>
                          </p:val>
                        </p:tav>
                        <p:tav tm="100000">
                          <p:val>
                            <p:strVal val="#ppt_y"/>
                          </p:val>
                        </p:tav>
                      </p:tavLst>
                    </p:anim>
                  </p:childTnLst>
                </p:cTn>
              </p:par>
            </p:tnLst>
          </p:tmpl>
        </p:tmplLst>
      </p:bldP>
      <p:bldP spid="35" grpId="0" build="p">
        <p:tmplLst>
          <p:tmpl lvl="1">
            <p:tnLst>
              <p:par>
                <p:cTn presetID="2" presetClass="entr" presetSubtype="8" fill="hold" nodeType="withEffect">
                  <p:stCondLst>
                    <p:cond delay="0"/>
                  </p:stCondLst>
                  <p:childTnLst>
                    <p:set>
                      <p:cBhvr>
                        <p:cTn dur="1" fill="hold">
                          <p:stCondLst>
                            <p:cond delay="0"/>
                          </p:stCondLst>
                        </p:cTn>
                        <p:tgtEl>
                          <p:spTgt spid="35"/>
                        </p:tgtEl>
                        <p:attrNameLst>
                          <p:attrName>style.visibility</p:attrName>
                        </p:attrNameLst>
                      </p:cBhvr>
                      <p:to>
                        <p:strVal val="visible"/>
                      </p:to>
                    </p:set>
                    <p:anim calcmode="lin" valueType="num">
                      <p:cBhvr additive="base">
                        <p:cTn dur="500" fill="hold"/>
                        <p:tgtEl>
                          <p:spTgt spid="35"/>
                        </p:tgtEl>
                        <p:attrNameLst>
                          <p:attrName>ppt_x</p:attrName>
                        </p:attrNameLst>
                      </p:cBhvr>
                      <p:tavLst>
                        <p:tav tm="0">
                          <p:val>
                            <p:strVal val="0-#ppt_w/2"/>
                          </p:val>
                        </p:tav>
                        <p:tav tm="100000">
                          <p:val>
                            <p:strVal val="#ppt_x"/>
                          </p:val>
                        </p:tav>
                      </p:tavLst>
                    </p:anim>
                    <p:anim calcmode="lin" valueType="num">
                      <p:cBhvr additive="base">
                        <p:cTn dur="500" fill="hold"/>
                        <p:tgtEl>
                          <p:spTgt spid="35"/>
                        </p:tgtEl>
                        <p:attrNameLst>
                          <p:attrName>ppt_y</p:attrName>
                        </p:attrNameLst>
                      </p:cBhvr>
                      <p:tavLst>
                        <p:tav tm="0">
                          <p:val>
                            <p:strVal val="#ppt_y"/>
                          </p:val>
                        </p:tav>
                        <p:tav tm="100000">
                          <p:val>
                            <p:strVal val="#ppt_y"/>
                          </p:val>
                        </p:tav>
                      </p:tavLst>
                    </p:anim>
                  </p:childTnLst>
                </p:cTn>
              </p:par>
            </p:tnLst>
          </p:tmpl>
          <p:tmpl lvl="2">
            <p:tnLst>
              <p:par>
                <p:cTn presetID="2" presetClass="entr" presetSubtype="8" fill="hold" nodeType="withEffect">
                  <p:stCondLst>
                    <p:cond delay="0"/>
                  </p:stCondLst>
                  <p:childTnLst>
                    <p:set>
                      <p:cBhvr>
                        <p:cTn dur="1" fill="hold">
                          <p:stCondLst>
                            <p:cond delay="0"/>
                          </p:stCondLst>
                        </p:cTn>
                        <p:tgtEl>
                          <p:spTgt spid="35"/>
                        </p:tgtEl>
                        <p:attrNameLst>
                          <p:attrName>style.visibility</p:attrName>
                        </p:attrNameLst>
                      </p:cBhvr>
                      <p:to>
                        <p:strVal val="visible"/>
                      </p:to>
                    </p:set>
                    <p:anim calcmode="lin" valueType="num">
                      <p:cBhvr additive="base">
                        <p:cTn dur="500" fill="hold"/>
                        <p:tgtEl>
                          <p:spTgt spid="35"/>
                        </p:tgtEl>
                        <p:attrNameLst>
                          <p:attrName>ppt_x</p:attrName>
                        </p:attrNameLst>
                      </p:cBhvr>
                      <p:tavLst>
                        <p:tav tm="0">
                          <p:val>
                            <p:strVal val="0-#ppt_w/2"/>
                          </p:val>
                        </p:tav>
                        <p:tav tm="100000">
                          <p:val>
                            <p:strVal val="#ppt_x"/>
                          </p:val>
                        </p:tav>
                      </p:tavLst>
                    </p:anim>
                    <p:anim calcmode="lin" valueType="num">
                      <p:cBhvr additive="base">
                        <p:cTn dur="500" fill="hold"/>
                        <p:tgtEl>
                          <p:spTgt spid="35"/>
                        </p:tgtEl>
                        <p:attrNameLst>
                          <p:attrName>ppt_y</p:attrName>
                        </p:attrNameLst>
                      </p:cBhvr>
                      <p:tavLst>
                        <p:tav tm="0">
                          <p:val>
                            <p:strVal val="#ppt_y"/>
                          </p:val>
                        </p:tav>
                        <p:tav tm="100000">
                          <p:val>
                            <p:strVal val="#ppt_y"/>
                          </p:val>
                        </p:tav>
                      </p:tavLst>
                    </p:anim>
                  </p:childTnLst>
                </p:cTn>
              </p:par>
            </p:tnLst>
          </p:tmpl>
        </p:tmplLst>
      </p:bldP>
      <p:bldP spid="36" grpId="0" build="p">
        <p:tmplLst>
          <p:tmpl lvl="1">
            <p:tnLst>
              <p:par>
                <p:cTn presetID="2" presetClass="entr" presetSubtype="8" fill="hold" nodeType="withEffect">
                  <p:stCondLst>
                    <p:cond delay="0"/>
                  </p:stCondLst>
                  <p:childTnLst>
                    <p:set>
                      <p:cBhvr>
                        <p:cTn dur="1" fill="hold">
                          <p:stCondLst>
                            <p:cond delay="0"/>
                          </p:stCondLst>
                        </p:cTn>
                        <p:tgtEl>
                          <p:spTgt spid="36"/>
                        </p:tgtEl>
                        <p:attrNameLst>
                          <p:attrName>style.visibility</p:attrName>
                        </p:attrNameLst>
                      </p:cBhvr>
                      <p:to>
                        <p:strVal val="visible"/>
                      </p:to>
                    </p:set>
                    <p:anim calcmode="lin" valueType="num">
                      <p:cBhvr additive="base">
                        <p:cTn dur="500" fill="hold"/>
                        <p:tgtEl>
                          <p:spTgt spid="36"/>
                        </p:tgtEl>
                        <p:attrNameLst>
                          <p:attrName>ppt_x</p:attrName>
                        </p:attrNameLst>
                      </p:cBhvr>
                      <p:tavLst>
                        <p:tav tm="0">
                          <p:val>
                            <p:strVal val="0-#ppt_w/2"/>
                          </p:val>
                        </p:tav>
                        <p:tav tm="100000">
                          <p:val>
                            <p:strVal val="#ppt_x"/>
                          </p:val>
                        </p:tav>
                      </p:tavLst>
                    </p:anim>
                    <p:anim calcmode="lin" valueType="num">
                      <p:cBhvr additive="base">
                        <p:cTn dur="500" fill="hold"/>
                        <p:tgtEl>
                          <p:spTgt spid="36"/>
                        </p:tgtEl>
                        <p:attrNameLst>
                          <p:attrName>ppt_y</p:attrName>
                        </p:attrNameLst>
                      </p:cBhvr>
                      <p:tavLst>
                        <p:tav tm="0">
                          <p:val>
                            <p:strVal val="#ppt_y"/>
                          </p:val>
                        </p:tav>
                        <p:tav tm="100000">
                          <p:val>
                            <p:strVal val="#ppt_y"/>
                          </p:val>
                        </p:tav>
                      </p:tavLst>
                    </p:anim>
                  </p:childTnLst>
                </p:cTn>
              </p:par>
            </p:tnLst>
          </p:tmpl>
          <p:tmpl lvl="2">
            <p:tnLst>
              <p:par>
                <p:cTn presetID="2" presetClass="entr" presetSubtype="8" fill="hold" nodeType="withEffect">
                  <p:stCondLst>
                    <p:cond delay="0"/>
                  </p:stCondLst>
                  <p:childTnLst>
                    <p:set>
                      <p:cBhvr>
                        <p:cTn dur="1" fill="hold">
                          <p:stCondLst>
                            <p:cond delay="0"/>
                          </p:stCondLst>
                        </p:cTn>
                        <p:tgtEl>
                          <p:spTgt spid="36"/>
                        </p:tgtEl>
                        <p:attrNameLst>
                          <p:attrName>style.visibility</p:attrName>
                        </p:attrNameLst>
                      </p:cBhvr>
                      <p:to>
                        <p:strVal val="visible"/>
                      </p:to>
                    </p:set>
                    <p:anim calcmode="lin" valueType="num">
                      <p:cBhvr additive="base">
                        <p:cTn dur="500" fill="hold"/>
                        <p:tgtEl>
                          <p:spTgt spid="36"/>
                        </p:tgtEl>
                        <p:attrNameLst>
                          <p:attrName>ppt_x</p:attrName>
                        </p:attrNameLst>
                      </p:cBhvr>
                      <p:tavLst>
                        <p:tav tm="0">
                          <p:val>
                            <p:strVal val="0-#ppt_w/2"/>
                          </p:val>
                        </p:tav>
                        <p:tav tm="100000">
                          <p:val>
                            <p:strVal val="#ppt_x"/>
                          </p:val>
                        </p:tav>
                      </p:tavLst>
                    </p:anim>
                    <p:anim calcmode="lin" valueType="num">
                      <p:cBhvr additive="base">
                        <p:cTn dur="500" fill="hold"/>
                        <p:tgtEl>
                          <p:spTgt spid="36"/>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Rectangle 2"/>
          <p:cNvSpPr/>
          <p:nvPr userDrawn="1"/>
        </p:nvSpPr>
        <p:spPr>
          <a:xfrm>
            <a:off x="381001" y="2054224"/>
            <a:ext cx="7905750" cy="3736976"/>
          </a:xfrm>
          <a:prstGeom prst="rect">
            <a:avLst/>
          </a:prstGeom>
          <a:noFill/>
          <a:ln w="38100">
            <a:solidFill>
              <a:srgbClr val="D9F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noFill/>
            </a:endParaRPr>
          </a:p>
        </p:txBody>
      </p:sp>
      <p:sp>
        <p:nvSpPr>
          <p:cNvPr id="4" name="Content Placeholder 2"/>
          <p:cNvSpPr txBox="1">
            <a:spLocks/>
          </p:cNvSpPr>
          <p:nvPr userDrawn="1"/>
        </p:nvSpPr>
        <p:spPr>
          <a:xfrm>
            <a:off x="1066800" y="1782762"/>
            <a:ext cx="1600200" cy="461962"/>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2800" b="1" i="1" dirty="0" smtClean="0">
                <a:solidFill>
                  <a:srgbClr val="1073B0"/>
                </a:solidFill>
              </a:rPr>
              <a:t>Sentence</a:t>
            </a:r>
            <a:endParaRPr lang="en-GB" sz="2800" b="1" i="1" dirty="0">
              <a:solidFill>
                <a:srgbClr val="1073B0"/>
              </a:solidFill>
            </a:endParaRPr>
          </a:p>
        </p:txBody>
      </p:sp>
      <p:sp>
        <p:nvSpPr>
          <p:cNvPr id="6" name="Text Placeholder 5"/>
          <p:cNvSpPr>
            <a:spLocks noGrp="1"/>
          </p:cNvSpPr>
          <p:nvPr>
            <p:ph type="body" sz="quarter" idx="10"/>
          </p:nvPr>
        </p:nvSpPr>
        <p:spPr>
          <a:xfrm>
            <a:off x="381001" y="1371599"/>
            <a:ext cx="7905750" cy="411163"/>
          </a:xfrm>
          <a:prstGeom prst="rect">
            <a:avLst/>
          </a:prstGeom>
        </p:spPr>
        <p:txBody>
          <a:bodyPr/>
          <a:lstStyle/>
          <a:p>
            <a:pPr lvl="0"/>
            <a:r>
              <a:rPr lang="en-US" dirty="0" smtClean="0"/>
              <a:t>Click to edit Master text styles</a:t>
            </a:r>
          </a:p>
        </p:txBody>
      </p:sp>
      <p:sp>
        <p:nvSpPr>
          <p:cNvPr id="7" name="Title 1"/>
          <p:cNvSpPr>
            <a:spLocks noGrp="1"/>
          </p:cNvSpPr>
          <p:nvPr>
            <p:ph type="title"/>
          </p:nvPr>
        </p:nvSpPr>
        <p:spPr>
          <a:xfrm>
            <a:off x="381001" y="379413"/>
            <a:ext cx="7905750" cy="720724"/>
          </a:xfrm>
          <a:prstGeom prst="rect">
            <a:avLst/>
          </a:prstGeom>
        </p:spPr>
        <p:txBody>
          <a:bodyPr/>
          <a:lstStyle>
            <a:lvl1pPr>
              <a:defRPr sz="4400" b="1">
                <a:latin typeface="+mn-lt"/>
              </a:defRPr>
            </a:lvl1pPr>
          </a:lstStyle>
          <a:p>
            <a:r>
              <a:rPr lang="en-US" dirty="0" smtClean="0"/>
              <a:t>Click to edit Master title style</a:t>
            </a:r>
            <a:endParaRPr lang="en-US" dirty="0"/>
          </a:p>
        </p:txBody>
      </p:sp>
      <p:sp>
        <p:nvSpPr>
          <p:cNvPr id="5" name="Text Placeholder 4"/>
          <p:cNvSpPr>
            <a:spLocks noGrp="1"/>
          </p:cNvSpPr>
          <p:nvPr>
            <p:ph type="body" sz="quarter" idx="11"/>
          </p:nvPr>
        </p:nvSpPr>
        <p:spPr>
          <a:xfrm>
            <a:off x="533400" y="2244724"/>
            <a:ext cx="7620000" cy="3397251"/>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Tree>
    <p:extLst>
      <p:ext uri="{BB962C8B-B14F-4D97-AF65-F5344CB8AC3E}">
        <p14:creationId xmlns:p14="http://schemas.microsoft.com/office/powerpoint/2010/main" val="3197869313"/>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5" name="Rectangle 4"/>
          <p:cNvSpPr/>
          <p:nvPr userDrawn="1"/>
        </p:nvSpPr>
        <p:spPr>
          <a:xfrm>
            <a:off x="381000" y="5018195"/>
            <a:ext cx="7772400" cy="925405"/>
          </a:xfrm>
          <a:prstGeom prst="rect">
            <a:avLst/>
          </a:prstGeom>
          <a:solidFill>
            <a:srgbClr val="BDD7EE"/>
          </a:solidFill>
          <a:ln w="38100">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noFill/>
            </a:endParaRPr>
          </a:p>
        </p:txBody>
      </p:sp>
      <p:sp>
        <p:nvSpPr>
          <p:cNvPr id="6" name="Content Placeholder 2"/>
          <p:cNvSpPr txBox="1">
            <a:spLocks/>
          </p:cNvSpPr>
          <p:nvPr userDrawn="1"/>
        </p:nvSpPr>
        <p:spPr>
          <a:xfrm>
            <a:off x="1111469" y="4767426"/>
            <a:ext cx="1707931" cy="461962"/>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ZA" sz="2400" b="1" i="1" dirty="0" smtClean="0">
                <a:solidFill>
                  <a:srgbClr val="1073B0"/>
                </a:solidFill>
              </a:rPr>
              <a:t>Remember!</a:t>
            </a:r>
            <a:endParaRPr lang="en-GB" sz="2800" b="1" i="1" dirty="0">
              <a:solidFill>
                <a:srgbClr val="1073B0"/>
              </a:solidFill>
            </a:endParaRPr>
          </a:p>
        </p:txBody>
      </p:sp>
      <p:sp>
        <p:nvSpPr>
          <p:cNvPr id="7" name="Title 1"/>
          <p:cNvSpPr>
            <a:spLocks noGrp="1"/>
          </p:cNvSpPr>
          <p:nvPr>
            <p:ph type="title"/>
          </p:nvPr>
        </p:nvSpPr>
        <p:spPr>
          <a:xfrm>
            <a:off x="381001" y="365127"/>
            <a:ext cx="7772399" cy="720724"/>
          </a:xfrm>
          <a:prstGeom prst="rect">
            <a:avLst/>
          </a:prstGeom>
        </p:spPr>
        <p:txBody>
          <a:bodyPr/>
          <a:lstStyle>
            <a:lvl1pPr>
              <a:defRPr sz="4400" b="1">
                <a:latin typeface="+mn-lt"/>
              </a:defRPr>
            </a:lvl1pPr>
          </a:lstStyle>
          <a:p>
            <a:r>
              <a:rPr lang="en-US" dirty="0" smtClean="0"/>
              <a:t>Click to edit Master title style</a:t>
            </a:r>
            <a:endParaRPr lang="en-US" dirty="0"/>
          </a:p>
        </p:txBody>
      </p:sp>
      <p:sp>
        <p:nvSpPr>
          <p:cNvPr id="9" name="Text Placeholder 8"/>
          <p:cNvSpPr>
            <a:spLocks noGrp="1"/>
          </p:cNvSpPr>
          <p:nvPr>
            <p:ph type="body" sz="quarter" idx="10"/>
          </p:nvPr>
        </p:nvSpPr>
        <p:spPr>
          <a:xfrm>
            <a:off x="381000" y="1295400"/>
            <a:ext cx="7772400" cy="32766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3" name="Text Placeholder 2"/>
          <p:cNvSpPr>
            <a:spLocks noGrp="1"/>
          </p:cNvSpPr>
          <p:nvPr>
            <p:ph type="body" sz="quarter" idx="11"/>
          </p:nvPr>
        </p:nvSpPr>
        <p:spPr>
          <a:xfrm>
            <a:off x="533400" y="5229225"/>
            <a:ext cx="7315200" cy="561975"/>
          </a:xfrm>
          <a:prstGeom prst="rect">
            <a:avLst/>
          </a:prstGeom>
        </p:spPr>
        <p:txBody>
          <a:bodyPr/>
          <a:lstStyle/>
          <a:p>
            <a:pPr lvl="0"/>
            <a:r>
              <a:rPr lang="en-US" dirty="0" smtClean="0"/>
              <a:t>Click to edit Master text styles</a:t>
            </a:r>
          </a:p>
        </p:txBody>
      </p:sp>
    </p:spTree>
    <p:extLst>
      <p:ext uri="{BB962C8B-B14F-4D97-AF65-F5344CB8AC3E}">
        <p14:creationId xmlns:p14="http://schemas.microsoft.com/office/powerpoint/2010/main" val="127216636"/>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grpSp>
        <p:nvGrpSpPr>
          <p:cNvPr id="3" name="Group 2"/>
          <p:cNvGrpSpPr/>
          <p:nvPr userDrawn="1"/>
        </p:nvGrpSpPr>
        <p:grpSpPr>
          <a:xfrm>
            <a:off x="457201" y="1928766"/>
            <a:ext cx="3657600" cy="1077377"/>
            <a:chOff x="452338" y="1345253"/>
            <a:chExt cx="3692877" cy="1087769"/>
          </a:xfrm>
        </p:grpSpPr>
        <p:sp>
          <p:nvSpPr>
            <p:cNvPr id="4" name="Rectangle 3"/>
            <p:cNvSpPr/>
            <p:nvPr/>
          </p:nvSpPr>
          <p:spPr>
            <a:xfrm>
              <a:off x="452338" y="1345253"/>
              <a:ext cx="3692877" cy="1087769"/>
            </a:xfrm>
            <a:prstGeom prst="rect">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 name="Straight Connector 4"/>
            <p:cNvCxnSpPr/>
            <p:nvPr/>
          </p:nvCxnSpPr>
          <p:spPr>
            <a:xfrm>
              <a:off x="606207" y="1485050"/>
              <a:ext cx="0" cy="831199"/>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grpSp>
      <p:sp>
        <p:nvSpPr>
          <p:cNvPr id="9" name="Rectangle 8"/>
          <p:cNvSpPr/>
          <p:nvPr/>
        </p:nvSpPr>
        <p:spPr>
          <a:xfrm>
            <a:off x="4260273" y="1928766"/>
            <a:ext cx="3657600" cy="1077377"/>
          </a:xfrm>
          <a:prstGeom prst="rect">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Connector 9"/>
          <p:cNvCxnSpPr/>
          <p:nvPr/>
        </p:nvCxnSpPr>
        <p:spPr>
          <a:xfrm>
            <a:off x="4412672" y="2067227"/>
            <a:ext cx="0" cy="823258"/>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14" name="Rectangle 13"/>
          <p:cNvSpPr/>
          <p:nvPr/>
        </p:nvSpPr>
        <p:spPr>
          <a:xfrm>
            <a:off x="457201" y="3178836"/>
            <a:ext cx="3657600" cy="1077377"/>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Connector 14"/>
          <p:cNvCxnSpPr/>
          <p:nvPr/>
        </p:nvCxnSpPr>
        <p:spPr>
          <a:xfrm>
            <a:off x="609600" y="3317297"/>
            <a:ext cx="0" cy="823258"/>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19" name="Rectangle 18"/>
          <p:cNvSpPr/>
          <p:nvPr userDrawn="1"/>
        </p:nvSpPr>
        <p:spPr>
          <a:xfrm>
            <a:off x="4267200" y="3178836"/>
            <a:ext cx="3657600" cy="1077377"/>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0" name="Straight Connector 19"/>
          <p:cNvCxnSpPr/>
          <p:nvPr userDrawn="1"/>
        </p:nvCxnSpPr>
        <p:spPr>
          <a:xfrm>
            <a:off x="4419599" y="3317297"/>
            <a:ext cx="0" cy="823258"/>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24" name="Rectangle 23"/>
          <p:cNvSpPr/>
          <p:nvPr userDrawn="1"/>
        </p:nvSpPr>
        <p:spPr>
          <a:xfrm>
            <a:off x="450274" y="4438306"/>
            <a:ext cx="3657600" cy="1077377"/>
          </a:xfrm>
          <a:prstGeom prst="rect">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5" name="Straight Connector 24"/>
          <p:cNvCxnSpPr/>
          <p:nvPr userDrawn="1"/>
        </p:nvCxnSpPr>
        <p:spPr>
          <a:xfrm>
            <a:off x="602673" y="4576767"/>
            <a:ext cx="0" cy="823258"/>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grpSp>
        <p:nvGrpSpPr>
          <p:cNvPr id="28" name="Group 27"/>
          <p:cNvGrpSpPr/>
          <p:nvPr userDrawn="1"/>
        </p:nvGrpSpPr>
        <p:grpSpPr>
          <a:xfrm>
            <a:off x="4253346" y="4438306"/>
            <a:ext cx="3657600" cy="1077377"/>
            <a:chOff x="452338" y="1345253"/>
            <a:chExt cx="3692877" cy="1087769"/>
          </a:xfrm>
        </p:grpSpPr>
        <p:sp>
          <p:nvSpPr>
            <p:cNvPr id="29" name="Rectangle 28"/>
            <p:cNvSpPr/>
            <p:nvPr/>
          </p:nvSpPr>
          <p:spPr>
            <a:xfrm>
              <a:off x="452338" y="1345253"/>
              <a:ext cx="3692877" cy="1087769"/>
            </a:xfrm>
            <a:prstGeom prst="rect">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0" name="Straight Connector 29"/>
            <p:cNvCxnSpPr/>
            <p:nvPr/>
          </p:nvCxnSpPr>
          <p:spPr>
            <a:xfrm>
              <a:off x="606207" y="1485050"/>
              <a:ext cx="0" cy="831199"/>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grpSp>
      <p:sp>
        <p:nvSpPr>
          <p:cNvPr id="33" name="Text Placeholder 5"/>
          <p:cNvSpPr>
            <a:spLocks noGrp="1"/>
          </p:cNvSpPr>
          <p:nvPr userDrawn="1">
            <p:ph type="body" sz="quarter" idx="10"/>
          </p:nvPr>
        </p:nvSpPr>
        <p:spPr>
          <a:xfrm>
            <a:off x="381001" y="1371599"/>
            <a:ext cx="7905750" cy="411163"/>
          </a:xfrm>
          <a:prstGeom prst="rect">
            <a:avLst/>
          </a:prstGeom>
        </p:spPr>
        <p:txBody>
          <a:bodyPr/>
          <a:lstStyle/>
          <a:p>
            <a:pPr lvl="0"/>
            <a:r>
              <a:rPr lang="en-US" dirty="0" smtClean="0"/>
              <a:t>Click to edit Master text styles</a:t>
            </a:r>
          </a:p>
        </p:txBody>
      </p:sp>
      <p:sp>
        <p:nvSpPr>
          <p:cNvPr id="34" name="Title 1"/>
          <p:cNvSpPr>
            <a:spLocks noGrp="1"/>
          </p:cNvSpPr>
          <p:nvPr userDrawn="1">
            <p:ph type="title"/>
          </p:nvPr>
        </p:nvSpPr>
        <p:spPr>
          <a:xfrm>
            <a:off x="381001" y="379413"/>
            <a:ext cx="7905750" cy="720724"/>
          </a:xfrm>
          <a:prstGeom prst="rect">
            <a:avLst/>
          </a:prstGeom>
        </p:spPr>
        <p:txBody>
          <a:bodyPr/>
          <a:lstStyle>
            <a:lvl1pPr>
              <a:defRPr sz="4400" b="1">
                <a:latin typeface="+mn-lt"/>
              </a:defRPr>
            </a:lvl1pPr>
          </a:lstStyle>
          <a:p>
            <a:r>
              <a:rPr lang="en-US" dirty="0" smtClean="0"/>
              <a:t>Click to edit Master title style</a:t>
            </a:r>
            <a:endParaRPr lang="en-US" dirty="0"/>
          </a:p>
        </p:txBody>
      </p:sp>
      <p:sp>
        <p:nvSpPr>
          <p:cNvPr id="40" name="Picture Placeholder 39"/>
          <p:cNvSpPr>
            <a:spLocks noGrp="1"/>
          </p:cNvSpPr>
          <p:nvPr userDrawn="1">
            <p:ph type="pic" sz="quarter" idx="11"/>
          </p:nvPr>
        </p:nvSpPr>
        <p:spPr>
          <a:xfrm>
            <a:off x="2926774" y="2066044"/>
            <a:ext cx="838200" cy="838200"/>
          </a:xfrm>
          <a:prstGeom prst="rect">
            <a:avLst/>
          </a:prstGeom>
        </p:spPr>
        <p:txBody>
          <a:bodyPr/>
          <a:lstStyle/>
          <a:p>
            <a:endParaRPr lang="en-ZA" dirty="0"/>
          </a:p>
        </p:txBody>
      </p:sp>
      <p:sp>
        <p:nvSpPr>
          <p:cNvPr id="41" name="Text Placeholder 31"/>
          <p:cNvSpPr>
            <a:spLocks noGrp="1"/>
          </p:cNvSpPr>
          <p:nvPr userDrawn="1">
            <p:ph type="body" sz="quarter" idx="14"/>
          </p:nvPr>
        </p:nvSpPr>
        <p:spPr>
          <a:xfrm>
            <a:off x="768199" y="2257474"/>
            <a:ext cx="2023126" cy="436932"/>
          </a:xfrm>
          <a:prstGeom prst="rect">
            <a:avLst/>
          </a:prstGeom>
        </p:spPr>
        <p:txBody>
          <a:bodyPr/>
          <a:lstStyle>
            <a:lvl1pPr marL="0" indent="0">
              <a:buNone/>
              <a:defRPr b="1"/>
            </a:lvl1pPr>
          </a:lstStyle>
          <a:p>
            <a:pPr lvl="0"/>
            <a:r>
              <a:rPr lang="en-US" dirty="0" smtClean="0"/>
              <a:t>Click to edit</a:t>
            </a:r>
          </a:p>
        </p:txBody>
      </p:sp>
      <p:sp>
        <p:nvSpPr>
          <p:cNvPr id="43" name="Picture Placeholder 39"/>
          <p:cNvSpPr>
            <a:spLocks noGrp="1"/>
          </p:cNvSpPr>
          <p:nvPr>
            <p:ph type="pic" sz="quarter" idx="15"/>
          </p:nvPr>
        </p:nvSpPr>
        <p:spPr>
          <a:xfrm>
            <a:off x="6802018" y="4572000"/>
            <a:ext cx="838200" cy="838200"/>
          </a:xfrm>
          <a:prstGeom prst="rect">
            <a:avLst/>
          </a:prstGeom>
        </p:spPr>
        <p:txBody>
          <a:bodyPr/>
          <a:lstStyle/>
          <a:p>
            <a:endParaRPr lang="en-ZA" dirty="0"/>
          </a:p>
        </p:txBody>
      </p:sp>
      <p:sp>
        <p:nvSpPr>
          <p:cNvPr id="44" name="Text Placeholder 31"/>
          <p:cNvSpPr>
            <a:spLocks noGrp="1"/>
          </p:cNvSpPr>
          <p:nvPr>
            <p:ph type="body" sz="quarter" idx="16"/>
          </p:nvPr>
        </p:nvSpPr>
        <p:spPr>
          <a:xfrm>
            <a:off x="4643443" y="4763430"/>
            <a:ext cx="2023126" cy="436932"/>
          </a:xfrm>
          <a:prstGeom prst="rect">
            <a:avLst/>
          </a:prstGeom>
        </p:spPr>
        <p:txBody>
          <a:bodyPr/>
          <a:lstStyle>
            <a:lvl1pPr marL="0" indent="0">
              <a:buNone/>
              <a:defRPr b="1"/>
            </a:lvl1pPr>
          </a:lstStyle>
          <a:p>
            <a:pPr lvl="0"/>
            <a:r>
              <a:rPr lang="en-US" dirty="0" smtClean="0"/>
              <a:t>Click to edit</a:t>
            </a:r>
          </a:p>
        </p:txBody>
      </p:sp>
      <p:sp>
        <p:nvSpPr>
          <p:cNvPr id="45" name="Picture Placeholder 39"/>
          <p:cNvSpPr>
            <a:spLocks noGrp="1"/>
          </p:cNvSpPr>
          <p:nvPr>
            <p:ph type="pic" sz="quarter" idx="17"/>
          </p:nvPr>
        </p:nvSpPr>
        <p:spPr>
          <a:xfrm>
            <a:off x="6763704" y="3276600"/>
            <a:ext cx="838200" cy="838200"/>
          </a:xfrm>
          <a:prstGeom prst="rect">
            <a:avLst/>
          </a:prstGeom>
        </p:spPr>
        <p:txBody>
          <a:bodyPr/>
          <a:lstStyle/>
          <a:p>
            <a:endParaRPr lang="en-ZA" dirty="0"/>
          </a:p>
        </p:txBody>
      </p:sp>
      <p:sp>
        <p:nvSpPr>
          <p:cNvPr id="46" name="Text Placeholder 31"/>
          <p:cNvSpPr>
            <a:spLocks noGrp="1"/>
          </p:cNvSpPr>
          <p:nvPr>
            <p:ph type="body" sz="quarter" idx="18"/>
          </p:nvPr>
        </p:nvSpPr>
        <p:spPr>
          <a:xfrm>
            <a:off x="4605129" y="3468030"/>
            <a:ext cx="2023126" cy="436932"/>
          </a:xfrm>
          <a:prstGeom prst="rect">
            <a:avLst/>
          </a:prstGeom>
        </p:spPr>
        <p:txBody>
          <a:bodyPr/>
          <a:lstStyle>
            <a:lvl1pPr marL="0" indent="0">
              <a:buNone/>
              <a:defRPr b="1"/>
            </a:lvl1pPr>
          </a:lstStyle>
          <a:p>
            <a:pPr lvl="0"/>
            <a:r>
              <a:rPr lang="en-US" dirty="0" smtClean="0"/>
              <a:t>Click to edit</a:t>
            </a:r>
          </a:p>
        </p:txBody>
      </p:sp>
      <p:sp>
        <p:nvSpPr>
          <p:cNvPr id="47" name="Picture Placeholder 39"/>
          <p:cNvSpPr>
            <a:spLocks noGrp="1"/>
          </p:cNvSpPr>
          <p:nvPr>
            <p:ph type="pic" sz="quarter" idx="19"/>
          </p:nvPr>
        </p:nvSpPr>
        <p:spPr>
          <a:xfrm>
            <a:off x="2926774" y="3276600"/>
            <a:ext cx="838200" cy="838200"/>
          </a:xfrm>
          <a:prstGeom prst="rect">
            <a:avLst/>
          </a:prstGeom>
        </p:spPr>
        <p:txBody>
          <a:bodyPr/>
          <a:lstStyle/>
          <a:p>
            <a:endParaRPr lang="en-ZA" dirty="0"/>
          </a:p>
        </p:txBody>
      </p:sp>
      <p:sp>
        <p:nvSpPr>
          <p:cNvPr id="48" name="Text Placeholder 31"/>
          <p:cNvSpPr>
            <a:spLocks noGrp="1"/>
          </p:cNvSpPr>
          <p:nvPr>
            <p:ph type="body" sz="quarter" idx="20"/>
          </p:nvPr>
        </p:nvSpPr>
        <p:spPr>
          <a:xfrm>
            <a:off x="768199" y="3468030"/>
            <a:ext cx="2023126" cy="436932"/>
          </a:xfrm>
          <a:prstGeom prst="rect">
            <a:avLst/>
          </a:prstGeom>
        </p:spPr>
        <p:txBody>
          <a:bodyPr/>
          <a:lstStyle>
            <a:lvl1pPr marL="0" indent="0">
              <a:buNone/>
              <a:defRPr b="1"/>
            </a:lvl1pPr>
          </a:lstStyle>
          <a:p>
            <a:pPr lvl="0"/>
            <a:r>
              <a:rPr lang="en-US" dirty="0" smtClean="0"/>
              <a:t>Click to edit</a:t>
            </a:r>
          </a:p>
        </p:txBody>
      </p:sp>
      <p:sp>
        <p:nvSpPr>
          <p:cNvPr id="49" name="Picture Placeholder 39"/>
          <p:cNvSpPr>
            <a:spLocks noGrp="1"/>
          </p:cNvSpPr>
          <p:nvPr>
            <p:ph type="pic" sz="quarter" idx="21"/>
          </p:nvPr>
        </p:nvSpPr>
        <p:spPr>
          <a:xfrm>
            <a:off x="6765761" y="2057400"/>
            <a:ext cx="838200" cy="838200"/>
          </a:xfrm>
          <a:prstGeom prst="rect">
            <a:avLst/>
          </a:prstGeom>
        </p:spPr>
        <p:txBody>
          <a:bodyPr/>
          <a:lstStyle/>
          <a:p>
            <a:endParaRPr lang="en-ZA" dirty="0"/>
          </a:p>
        </p:txBody>
      </p:sp>
      <p:sp>
        <p:nvSpPr>
          <p:cNvPr id="50" name="Text Placeholder 31"/>
          <p:cNvSpPr>
            <a:spLocks noGrp="1"/>
          </p:cNvSpPr>
          <p:nvPr>
            <p:ph type="body" sz="quarter" idx="22"/>
          </p:nvPr>
        </p:nvSpPr>
        <p:spPr>
          <a:xfrm>
            <a:off x="4607186" y="2248830"/>
            <a:ext cx="2023126" cy="436932"/>
          </a:xfrm>
          <a:prstGeom prst="rect">
            <a:avLst/>
          </a:prstGeom>
        </p:spPr>
        <p:txBody>
          <a:bodyPr/>
          <a:lstStyle>
            <a:lvl1pPr marL="0" indent="0">
              <a:buNone/>
              <a:defRPr b="1"/>
            </a:lvl1pPr>
          </a:lstStyle>
          <a:p>
            <a:pPr lvl="0"/>
            <a:r>
              <a:rPr lang="en-US" dirty="0" smtClean="0"/>
              <a:t>Click to edit</a:t>
            </a:r>
          </a:p>
        </p:txBody>
      </p:sp>
      <p:sp>
        <p:nvSpPr>
          <p:cNvPr id="55" name="Picture Placeholder 39"/>
          <p:cNvSpPr>
            <a:spLocks noGrp="1"/>
          </p:cNvSpPr>
          <p:nvPr>
            <p:ph type="pic" sz="quarter" idx="25"/>
          </p:nvPr>
        </p:nvSpPr>
        <p:spPr>
          <a:xfrm>
            <a:off x="2926774" y="4576767"/>
            <a:ext cx="838200" cy="838200"/>
          </a:xfrm>
          <a:prstGeom prst="rect">
            <a:avLst/>
          </a:prstGeom>
        </p:spPr>
        <p:txBody>
          <a:bodyPr/>
          <a:lstStyle/>
          <a:p>
            <a:endParaRPr lang="en-ZA" dirty="0"/>
          </a:p>
        </p:txBody>
      </p:sp>
      <p:sp>
        <p:nvSpPr>
          <p:cNvPr id="56" name="Text Placeholder 31"/>
          <p:cNvSpPr>
            <a:spLocks noGrp="1"/>
          </p:cNvSpPr>
          <p:nvPr>
            <p:ph type="body" sz="quarter" idx="26"/>
          </p:nvPr>
        </p:nvSpPr>
        <p:spPr>
          <a:xfrm>
            <a:off x="768199" y="4768197"/>
            <a:ext cx="2023126" cy="436932"/>
          </a:xfrm>
          <a:prstGeom prst="rect">
            <a:avLst/>
          </a:prstGeom>
        </p:spPr>
        <p:txBody>
          <a:bodyPr/>
          <a:lstStyle>
            <a:lvl1pPr marL="0" indent="0">
              <a:buNone/>
              <a:defRPr b="1"/>
            </a:lvl1pPr>
          </a:lstStyle>
          <a:p>
            <a:pPr lvl="0"/>
            <a:r>
              <a:rPr lang="en-US" dirty="0" smtClean="0"/>
              <a:t>Click to edit</a:t>
            </a:r>
          </a:p>
        </p:txBody>
      </p:sp>
    </p:spTree>
    <p:extLst>
      <p:ext uri="{BB962C8B-B14F-4D97-AF65-F5344CB8AC3E}">
        <p14:creationId xmlns:p14="http://schemas.microsoft.com/office/powerpoint/2010/main" val="3906348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41">
                                            <p:txEl>
                                              <p:pRg st="0" end="0"/>
                                            </p:txEl>
                                          </p:spTgt>
                                        </p:tgtEl>
                                        <p:attrNameLst>
                                          <p:attrName>style.visibility</p:attrName>
                                        </p:attrNameLst>
                                      </p:cBhvr>
                                      <p:to>
                                        <p:strVal val="visible"/>
                                      </p:to>
                                    </p:set>
                                    <p:anim calcmode="lin" valueType="num">
                                      <p:cBhvr additive="base">
                                        <p:cTn id="11" dur="500" fill="hold"/>
                                        <p:tgtEl>
                                          <p:spTgt spid="41">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41">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grpId="0" nodeType="afterEffect" nodePh="1">
                                  <p:stCondLst>
                                    <p:cond delay="0"/>
                                  </p:stCondLst>
                                  <p:endCondLst>
                                    <p:cond evt="begin" delay="0">
                                      <p:tn val="14"/>
                                    </p:cond>
                                  </p:endCondLst>
                                  <p:childTnLst>
                                    <p:set>
                                      <p:cBhvr>
                                        <p:cTn id="15" dur="1" fill="hold">
                                          <p:stCondLst>
                                            <p:cond delay="0"/>
                                          </p:stCondLst>
                                        </p:cTn>
                                        <p:tgtEl>
                                          <p:spTgt spid="40"/>
                                        </p:tgtEl>
                                        <p:attrNameLst>
                                          <p:attrName>style.visibility</p:attrName>
                                        </p:attrNameLst>
                                      </p:cBhvr>
                                      <p:to>
                                        <p:strVal val="visible"/>
                                      </p:to>
                                    </p:set>
                                    <p:animEffect transition="in" filter="fade">
                                      <p:cBhvr>
                                        <p:cTn id="16" dur="500"/>
                                        <p:tgtEl>
                                          <p:spTgt spid="40"/>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1+#ppt_w/2"/>
                                          </p:val>
                                        </p:tav>
                                        <p:tav tm="100000">
                                          <p:val>
                                            <p:strVal val="#ppt_x"/>
                                          </p:val>
                                        </p:tav>
                                      </p:tavLst>
                                    </p:anim>
                                    <p:anim calcmode="lin" valueType="num">
                                      <p:cBhvr additive="base">
                                        <p:cTn id="22" dur="500" fill="hold"/>
                                        <p:tgtEl>
                                          <p:spTgt spid="9"/>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childTnLst>
                                    <p:set>
                                      <p:cBhvr>
                                        <p:cTn id="24" dur="1" fill="hold">
                                          <p:stCondLst>
                                            <p:cond delay="0"/>
                                          </p:stCondLst>
                                        </p:cTn>
                                        <p:tgtEl>
                                          <p:spTgt spid="50">
                                            <p:txEl>
                                              <p:pRg st="0" end="0"/>
                                            </p:txEl>
                                          </p:spTgt>
                                        </p:tgtEl>
                                        <p:attrNameLst>
                                          <p:attrName>style.visibility</p:attrName>
                                        </p:attrNameLst>
                                      </p:cBhvr>
                                      <p:to>
                                        <p:strVal val="visible"/>
                                      </p:to>
                                    </p:set>
                                    <p:anim calcmode="lin" valueType="num">
                                      <p:cBhvr additive="base">
                                        <p:cTn id="25" dur="500" fill="hold"/>
                                        <p:tgtEl>
                                          <p:spTgt spid="50">
                                            <p:txEl>
                                              <p:pRg st="0" end="0"/>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50">
                                            <p:txEl>
                                              <p:pRg st="0" end="0"/>
                                            </p:txEl>
                                          </p:spTgt>
                                        </p:tgtEl>
                                        <p:attrNameLst>
                                          <p:attrName>ppt_y</p:attrName>
                                        </p:attrNameLst>
                                      </p:cBhvr>
                                      <p:tavLst>
                                        <p:tav tm="0">
                                          <p:val>
                                            <p:strVal val="#ppt_y"/>
                                          </p:val>
                                        </p:tav>
                                        <p:tav tm="100000">
                                          <p:val>
                                            <p:strVal val="#ppt_y"/>
                                          </p:val>
                                        </p:tav>
                                      </p:tavLst>
                                    </p:anim>
                                  </p:childTnLst>
                                </p:cTn>
                              </p:par>
                            </p:childTnLst>
                          </p:cTn>
                        </p:par>
                        <p:par>
                          <p:cTn id="27" fill="hold">
                            <p:stCondLst>
                              <p:cond delay="500"/>
                            </p:stCondLst>
                            <p:childTnLst>
                              <p:par>
                                <p:cTn id="28" presetID="10" presetClass="entr" presetSubtype="0" fill="hold" grpId="0" nodeType="afterEffect" nodePh="1">
                                  <p:stCondLst>
                                    <p:cond delay="0"/>
                                  </p:stCondLst>
                                  <p:endCondLst>
                                    <p:cond evt="begin" delay="0">
                                      <p:tn val="28"/>
                                    </p:cond>
                                  </p:endCondLst>
                                  <p:childTnLst>
                                    <p:set>
                                      <p:cBhvr>
                                        <p:cTn id="29" dur="1" fill="hold">
                                          <p:stCondLst>
                                            <p:cond delay="0"/>
                                          </p:stCondLst>
                                        </p:cTn>
                                        <p:tgtEl>
                                          <p:spTgt spid="49"/>
                                        </p:tgtEl>
                                        <p:attrNameLst>
                                          <p:attrName>style.visibility</p:attrName>
                                        </p:attrNameLst>
                                      </p:cBhvr>
                                      <p:to>
                                        <p:strVal val="visible"/>
                                      </p:to>
                                    </p:set>
                                    <p:animEffect transition="in" filter="fade">
                                      <p:cBhvr>
                                        <p:cTn id="30" dur="500"/>
                                        <p:tgtEl>
                                          <p:spTgt spid="49"/>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1+#ppt_w/2"/>
                                          </p:val>
                                        </p:tav>
                                        <p:tav tm="100000">
                                          <p:val>
                                            <p:strVal val="#ppt_x"/>
                                          </p:val>
                                        </p:tav>
                                      </p:tavLst>
                                    </p:anim>
                                    <p:anim calcmode="lin" valueType="num">
                                      <p:cBhvr additive="base">
                                        <p:cTn id="36" dur="500" fill="hold"/>
                                        <p:tgtEl>
                                          <p:spTgt spid="14"/>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48">
                                            <p:txEl>
                                              <p:pRg st="0" end="0"/>
                                            </p:txEl>
                                          </p:spTgt>
                                        </p:tgtEl>
                                        <p:attrNameLst>
                                          <p:attrName>style.visibility</p:attrName>
                                        </p:attrNameLst>
                                      </p:cBhvr>
                                      <p:to>
                                        <p:strVal val="visible"/>
                                      </p:to>
                                    </p:set>
                                    <p:anim calcmode="lin" valueType="num">
                                      <p:cBhvr additive="base">
                                        <p:cTn id="39" dur="500" fill="hold"/>
                                        <p:tgtEl>
                                          <p:spTgt spid="48">
                                            <p:txEl>
                                              <p:pRg st="0" end="0"/>
                                            </p:txEl>
                                          </p:spTgt>
                                        </p:tgtEl>
                                        <p:attrNameLst>
                                          <p:attrName>ppt_x</p:attrName>
                                        </p:attrNameLst>
                                      </p:cBhvr>
                                      <p:tavLst>
                                        <p:tav tm="0">
                                          <p:val>
                                            <p:strVal val="1+#ppt_w/2"/>
                                          </p:val>
                                        </p:tav>
                                        <p:tav tm="100000">
                                          <p:val>
                                            <p:strVal val="#ppt_x"/>
                                          </p:val>
                                        </p:tav>
                                      </p:tavLst>
                                    </p:anim>
                                    <p:anim calcmode="lin" valueType="num">
                                      <p:cBhvr additive="base">
                                        <p:cTn id="40" dur="500" fill="hold"/>
                                        <p:tgtEl>
                                          <p:spTgt spid="48">
                                            <p:txEl>
                                              <p:pRg st="0" end="0"/>
                                            </p:txEl>
                                          </p:spTgt>
                                        </p:tgtEl>
                                        <p:attrNameLst>
                                          <p:attrName>ppt_y</p:attrName>
                                        </p:attrNameLst>
                                      </p:cBhvr>
                                      <p:tavLst>
                                        <p:tav tm="0">
                                          <p:val>
                                            <p:strVal val="#ppt_y"/>
                                          </p:val>
                                        </p:tav>
                                        <p:tav tm="100000">
                                          <p:val>
                                            <p:strVal val="#ppt_y"/>
                                          </p:val>
                                        </p:tav>
                                      </p:tavLst>
                                    </p:anim>
                                  </p:childTnLst>
                                </p:cTn>
                              </p:par>
                            </p:childTnLst>
                          </p:cTn>
                        </p:par>
                        <p:par>
                          <p:cTn id="41" fill="hold">
                            <p:stCondLst>
                              <p:cond delay="500"/>
                            </p:stCondLst>
                            <p:childTnLst>
                              <p:par>
                                <p:cTn id="42" presetID="10" presetClass="entr" presetSubtype="0" fill="hold" grpId="0" nodeType="afterEffect" nodePh="1">
                                  <p:stCondLst>
                                    <p:cond delay="0"/>
                                  </p:stCondLst>
                                  <p:endCondLst>
                                    <p:cond evt="begin" delay="0">
                                      <p:tn val="42"/>
                                    </p:cond>
                                  </p:endCondLst>
                                  <p:childTnLst>
                                    <p:set>
                                      <p:cBhvr>
                                        <p:cTn id="43" dur="1" fill="hold">
                                          <p:stCondLst>
                                            <p:cond delay="0"/>
                                          </p:stCondLst>
                                        </p:cTn>
                                        <p:tgtEl>
                                          <p:spTgt spid="47"/>
                                        </p:tgtEl>
                                        <p:attrNameLst>
                                          <p:attrName>style.visibility</p:attrName>
                                        </p:attrNameLst>
                                      </p:cBhvr>
                                      <p:to>
                                        <p:strVal val="visible"/>
                                      </p:to>
                                    </p:set>
                                    <p:animEffect transition="in" filter="fade">
                                      <p:cBhvr>
                                        <p:cTn id="44" dur="500"/>
                                        <p:tgtEl>
                                          <p:spTgt spid="47"/>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500" fill="hold"/>
                                        <p:tgtEl>
                                          <p:spTgt spid="19"/>
                                        </p:tgtEl>
                                        <p:attrNameLst>
                                          <p:attrName>ppt_x</p:attrName>
                                        </p:attrNameLst>
                                      </p:cBhvr>
                                      <p:tavLst>
                                        <p:tav tm="0">
                                          <p:val>
                                            <p:strVal val="1+#ppt_w/2"/>
                                          </p:val>
                                        </p:tav>
                                        <p:tav tm="100000">
                                          <p:val>
                                            <p:strVal val="#ppt_x"/>
                                          </p:val>
                                        </p:tav>
                                      </p:tavLst>
                                    </p:anim>
                                    <p:anim calcmode="lin" valueType="num">
                                      <p:cBhvr additive="base">
                                        <p:cTn id="50" dur="500" fill="hold"/>
                                        <p:tgtEl>
                                          <p:spTgt spid="19"/>
                                        </p:tgtEl>
                                        <p:attrNameLst>
                                          <p:attrName>ppt_y</p:attrName>
                                        </p:attrNameLst>
                                      </p:cBhvr>
                                      <p:tavLst>
                                        <p:tav tm="0">
                                          <p:val>
                                            <p:strVal val="#ppt_y"/>
                                          </p:val>
                                        </p:tav>
                                        <p:tav tm="100000">
                                          <p:val>
                                            <p:strVal val="#ppt_y"/>
                                          </p:val>
                                        </p:tav>
                                      </p:tavLst>
                                    </p:anim>
                                  </p:childTnLst>
                                </p:cTn>
                              </p:par>
                              <p:par>
                                <p:cTn id="51" presetID="2" presetClass="entr" presetSubtype="2" fill="hold" grpId="0" nodeType="withEffect">
                                  <p:stCondLst>
                                    <p:cond delay="0"/>
                                  </p:stCondLst>
                                  <p:childTnLst>
                                    <p:set>
                                      <p:cBhvr>
                                        <p:cTn id="52" dur="1" fill="hold">
                                          <p:stCondLst>
                                            <p:cond delay="0"/>
                                          </p:stCondLst>
                                        </p:cTn>
                                        <p:tgtEl>
                                          <p:spTgt spid="46">
                                            <p:txEl>
                                              <p:pRg st="0" end="0"/>
                                            </p:txEl>
                                          </p:spTgt>
                                        </p:tgtEl>
                                        <p:attrNameLst>
                                          <p:attrName>style.visibility</p:attrName>
                                        </p:attrNameLst>
                                      </p:cBhvr>
                                      <p:to>
                                        <p:strVal val="visible"/>
                                      </p:to>
                                    </p:set>
                                    <p:anim calcmode="lin" valueType="num">
                                      <p:cBhvr additive="base">
                                        <p:cTn id="53" dur="500" fill="hold"/>
                                        <p:tgtEl>
                                          <p:spTgt spid="46">
                                            <p:txEl>
                                              <p:pRg st="0" end="0"/>
                                            </p:txEl>
                                          </p:spTgt>
                                        </p:tgtEl>
                                        <p:attrNameLst>
                                          <p:attrName>ppt_x</p:attrName>
                                        </p:attrNameLst>
                                      </p:cBhvr>
                                      <p:tavLst>
                                        <p:tav tm="0">
                                          <p:val>
                                            <p:strVal val="1+#ppt_w/2"/>
                                          </p:val>
                                        </p:tav>
                                        <p:tav tm="100000">
                                          <p:val>
                                            <p:strVal val="#ppt_x"/>
                                          </p:val>
                                        </p:tav>
                                      </p:tavLst>
                                    </p:anim>
                                    <p:anim calcmode="lin" valueType="num">
                                      <p:cBhvr additive="base">
                                        <p:cTn id="54" dur="500" fill="hold"/>
                                        <p:tgtEl>
                                          <p:spTgt spid="46">
                                            <p:txEl>
                                              <p:pRg st="0" end="0"/>
                                            </p:txEl>
                                          </p:spTgt>
                                        </p:tgtEl>
                                        <p:attrNameLst>
                                          <p:attrName>ppt_y</p:attrName>
                                        </p:attrNameLst>
                                      </p:cBhvr>
                                      <p:tavLst>
                                        <p:tav tm="0">
                                          <p:val>
                                            <p:strVal val="#ppt_y"/>
                                          </p:val>
                                        </p:tav>
                                        <p:tav tm="100000">
                                          <p:val>
                                            <p:strVal val="#ppt_y"/>
                                          </p:val>
                                        </p:tav>
                                      </p:tavLst>
                                    </p:anim>
                                  </p:childTnLst>
                                </p:cTn>
                              </p:par>
                            </p:childTnLst>
                          </p:cTn>
                        </p:par>
                        <p:par>
                          <p:cTn id="55" fill="hold">
                            <p:stCondLst>
                              <p:cond delay="500"/>
                            </p:stCondLst>
                            <p:childTnLst>
                              <p:par>
                                <p:cTn id="56" presetID="10" presetClass="entr" presetSubtype="0" fill="hold" grpId="0" nodeType="afterEffect" nodePh="1">
                                  <p:stCondLst>
                                    <p:cond delay="0"/>
                                  </p:stCondLst>
                                  <p:endCondLst>
                                    <p:cond evt="begin" delay="0">
                                      <p:tn val="56"/>
                                    </p:cond>
                                  </p:endCondLst>
                                  <p:childTnLst>
                                    <p:set>
                                      <p:cBhvr>
                                        <p:cTn id="57" dur="1" fill="hold">
                                          <p:stCondLst>
                                            <p:cond delay="0"/>
                                          </p:stCondLst>
                                        </p:cTn>
                                        <p:tgtEl>
                                          <p:spTgt spid="45"/>
                                        </p:tgtEl>
                                        <p:attrNameLst>
                                          <p:attrName>style.visibility</p:attrName>
                                        </p:attrNameLst>
                                      </p:cBhvr>
                                      <p:to>
                                        <p:strVal val="visible"/>
                                      </p:to>
                                    </p:set>
                                    <p:animEffect transition="in" filter="fade">
                                      <p:cBhvr>
                                        <p:cTn id="58" dur="500"/>
                                        <p:tgtEl>
                                          <p:spTgt spid="45"/>
                                        </p:tgtEl>
                                      </p:cBhvr>
                                    </p:animEffect>
                                  </p:childTnLst>
                                </p:cTn>
                              </p:par>
                            </p:childTnLst>
                          </p:cTn>
                        </p:par>
                      </p:childTnLst>
                    </p:cTn>
                  </p:par>
                  <p:par>
                    <p:cTn id="59" fill="hold">
                      <p:stCondLst>
                        <p:cond delay="indefinite"/>
                      </p:stCondLst>
                      <p:childTnLst>
                        <p:par>
                          <p:cTn id="60" fill="hold">
                            <p:stCondLst>
                              <p:cond delay="0"/>
                            </p:stCondLst>
                            <p:childTnLst>
                              <p:par>
                                <p:cTn id="61" presetID="2" presetClass="entr" presetSubtype="2" fill="hold" grpId="0" nodeType="clickEffect">
                                  <p:stCondLst>
                                    <p:cond delay="0"/>
                                  </p:stCondLst>
                                  <p:childTnLst>
                                    <p:set>
                                      <p:cBhvr>
                                        <p:cTn id="62" dur="1" fill="hold">
                                          <p:stCondLst>
                                            <p:cond delay="0"/>
                                          </p:stCondLst>
                                        </p:cTn>
                                        <p:tgtEl>
                                          <p:spTgt spid="24"/>
                                        </p:tgtEl>
                                        <p:attrNameLst>
                                          <p:attrName>style.visibility</p:attrName>
                                        </p:attrNameLst>
                                      </p:cBhvr>
                                      <p:to>
                                        <p:strVal val="visible"/>
                                      </p:to>
                                    </p:set>
                                    <p:anim calcmode="lin" valueType="num">
                                      <p:cBhvr additive="base">
                                        <p:cTn id="63" dur="500" fill="hold"/>
                                        <p:tgtEl>
                                          <p:spTgt spid="24"/>
                                        </p:tgtEl>
                                        <p:attrNameLst>
                                          <p:attrName>ppt_x</p:attrName>
                                        </p:attrNameLst>
                                      </p:cBhvr>
                                      <p:tavLst>
                                        <p:tav tm="0">
                                          <p:val>
                                            <p:strVal val="1+#ppt_w/2"/>
                                          </p:val>
                                        </p:tav>
                                        <p:tav tm="100000">
                                          <p:val>
                                            <p:strVal val="#ppt_x"/>
                                          </p:val>
                                        </p:tav>
                                      </p:tavLst>
                                    </p:anim>
                                    <p:anim calcmode="lin" valueType="num">
                                      <p:cBhvr additive="base">
                                        <p:cTn id="64" dur="500" fill="hold"/>
                                        <p:tgtEl>
                                          <p:spTgt spid="24"/>
                                        </p:tgtEl>
                                        <p:attrNameLst>
                                          <p:attrName>ppt_y</p:attrName>
                                        </p:attrNameLst>
                                      </p:cBhvr>
                                      <p:tavLst>
                                        <p:tav tm="0">
                                          <p:val>
                                            <p:strVal val="#ppt_y"/>
                                          </p:val>
                                        </p:tav>
                                        <p:tav tm="100000">
                                          <p:val>
                                            <p:strVal val="#ppt_y"/>
                                          </p:val>
                                        </p:tav>
                                      </p:tavLst>
                                    </p:anim>
                                  </p:childTnLst>
                                </p:cTn>
                              </p:par>
                              <p:par>
                                <p:cTn id="65" presetID="2" presetClass="entr" presetSubtype="2" fill="hold" grpId="0" nodeType="withEffect">
                                  <p:stCondLst>
                                    <p:cond delay="0"/>
                                  </p:stCondLst>
                                  <p:childTnLst>
                                    <p:set>
                                      <p:cBhvr>
                                        <p:cTn id="66" dur="1" fill="hold">
                                          <p:stCondLst>
                                            <p:cond delay="0"/>
                                          </p:stCondLst>
                                        </p:cTn>
                                        <p:tgtEl>
                                          <p:spTgt spid="56">
                                            <p:txEl>
                                              <p:pRg st="0" end="0"/>
                                            </p:txEl>
                                          </p:spTgt>
                                        </p:tgtEl>
                                        <p:attrNameLst>
                                          <p:attrName>style.visibility</p:attrName>
                                        </p:attrNameLst>
                                      </p:cBhvr>
                                      <p:to>
                                        <p:strVal val="visible"/>
                                      </p:to>
                                    </p:set>
                                    <p:anim calcmode="lin" valueType="num">
                                      <p:cBhvr additive="base">
                                        <p:cTn id="67" dur="500" fill="hold"/>
                                        <p:tgtEl>
                                          <p:spTgt spid="56">
                                            <p:txEl>
                                              <p:pRg st="0" end="0"/>
                                            </p:txEl>
                                          </p:spTgt>
                                        </p:tgtEl>
                                        <p:attrNameLst>
                                          <p:attrName>ppt_x</p:attrName>
                                        </p:attrNameLst>
                                      </p:cBhvr>
                                      <p:tavLst>
                                        <p:tav tm="0">
                                          <p:val>
                                            <p:strVal val="1+#ppt_w/2"/>
                                          </p:val>
                                        </p:tav>
                                        <p:tav tm="100000">
                                          <p:val>
                                            <p:strVal val="#ppt_x"/>
                                          </p:val>
                                        </p:tav>
                                      </p:tavLst>
                                    </p:anim>
                                    <p:anim calcmode="lin" valueType="num">
                                      <p:cBhvr additive="base">
                                        <p:cTn id="68" dur="500" fill="hold"/>
                                        <p:tgtEl>
                                          <p:spTgt spid="56">
                                            <p:txEl>
                                              <p:pRg st="0" end="0"/>
                                            </p:txEl>
                                          </p:spTgt>
                                        </p:tgtEl>
                                        <p:attrNameLst>
                                          <p:attrName>ppt_y</p:attrName>
                                        </p:attrNameLst>
                                      </p:cBhvr>
                                      <p:tavLst>
                                        <p:tav tm="0">
                                          <p:val>
                                            <p:strVal val="#ppt_y"/>
                                          </p:val>
                                        </p:tav>
                                        <p:tav tm="100000">
                                          <p:val>
                                            <p:strVal val="#ppt_y"/>
                                          </p:val>
                                        </p:tav>
                                      </p:tavLst>
                                    </p:anim>
                                  </p:childTnLst>
                                </p:cTn>
                              </p:par>
                            </p:childTnLst>
                          </p:cTn>
                        </p:par>
                        <p:par>
                          <p:cTn id="69" fill="hold">
                            <p:stCondLst>
                              <p:cond delay="500"/>
                            </p:stCondLst>
                            <p:childTnLst>
                              <p:par>
                                <p:cTn id="70" presetID="10" presetClass="entr" presetSubtype="0" fill="hold" grpId="0" nodeType="afterEffect" nodePh="1">
                                  <p:stCondLst>
                                    <p:cond delay="0"/>
                                  </p:stCondLst>
                                  <p:endCondLst>
                                    <p:cond evt="begin" delay="0">
                                      <p:tn val="70"/>
                                    </p:cond>
                                  </p:endCondLst>
                                  <p:childTnLst>
                                    <p:set>
                                      <p:cBhvr>
                                        <p:cTn id="71" dur="1" fill="hold">
                                          <p:stCondLst>
                                            <p:cond delay="0"/>
                                          </p:stCondLst>
                                        </p:cTn>
                                        <p:tgtEl>
                                          <p:spTgt spid="55"/>
                                        </p:tgtEl>
                                        <p:attrNameLst>
                                          <p:attrName>style.visibility</p:attrName>
                                        </p:attrNameLst>
                                      </p:cBhvr>
                                      <p:to>
                                        <p:strVal val="visible"/>
                                      </p:to>
                                    </p:set>
                                    <p:animEffect transition="in" filter="fade">
                                      <p:cBhvr>
                                        <p:cTn id="72" dur="500"/>
                                        <p:tgtEl>
                                          <p:spTgt spid="55"/>
                                        </p:tgtEl>
                                      </p:cBhvr>
                                    </p:animEffect>
                                  </p:childTnLst>
                                </p:cTn>
                              </p:par>
                            </p:childTnLst>
                          </p:cTn>
                        </p:par>
                      </p:childTnLst>
                    </p:cTn>
                  </p:par>
                  <p:par>
                    <p:cTn id="73" fill="hold">
                      <p:stCondLst>
                        <p:cond delay="indefinite"/>
                      </p:stCondLst>
                      <p:childTnLst>
                        <p:par>
                          <p:cTn id="74" fill="hold">
                            <p:stCondLst>
                              <p:cond delay="0"/>
                            </p:stCondLst>
                            <p:childTnLst>
                              <p:par>
                                <p:cTn id="75" presetID="2" presetClass="entr" presetSubtype="2" fill="hold" nodeType="clickEffect">
                                  <p:stCondLst>
                                    <p:cond delay="0"/>
                                  </p:stCondLst>
                                  <p:childTnLst>
                                    <p:set>
                                      <p:cBhvr>
                                        <p:cTn id="76" dur="1" fill="hold">
                                          <p:stCondLst>
                                            <p:cond delay="0"/>
                                          </p:stCondLst>
                                        </p:cTn>
                                        <p:tgtEl>
                                          <p:spTgt spid="28"/>
                                        </p:tgtEl>
                                        <p:attrNameLst>
                                          <p:attrName>style.visibility</p:attrName>
                                        </p:attrNameLst>
                                      </p:cBhvr>
                                      <p:to>
                                        <p:strVal val="visible"/>
                                      </p:to>
                                    </p:set>
                                    <p:anim calcmode="lin" valueType="num">
                                      <p:cBhvr additive="base">
                                        <p:cTn id="77" dur="500" fill="hold"/>
                                        <p:tgtEl>
                                          <p:spTgt spid="28"/>
                                        </p:tgtEl>
                                        <p:attrNameLst>
                                          <p:attrName>ppt_x</p:attrName>
                                        </p:attrNameLst>
                                      </p:cBhvr>
                                      <p:tavLst>
                                        <p:tav tm="0">
                                          <p:val>
                                            <p:strVal val="1+#ppt_w/2"/>
                                          </p:val>
                                        </p:tav>
                                        <p:tav tm="100000">
                                          <p:val>
                                            <p:strVal val="#ppt_x"/>
                                          </p:val>
                                        </p:tav>
                                      </p:tavLst>
                                    </p:anim>
                                    <p:anim calcmode="lin" valueType="num">
                                      <p:cBhvr additive="base">
                                        <p:cTn id="78" dur="500" fill="hold"/>
                                        <p:tgtEl>
                                          <p:spTgt spid="28"/>
                                        </p:tgtEl>
                                        <p:attrNameLst>
                                          <p:attrName>ppt_y</p:attrName>
                                        </p:attrNameLst>
                                      </p:cBhvr>
                                      <p:tavLst>
                                        <p:tav tm="0">
                                          <p:val>
                                            <p:strVal val="#ppt_y"/>
                                          </p:val>
                                        </p:tav>
                                        <p:tav tm="100000">
                                          <p:val>
                                            <p:strVal val="#ppt_y"/>
                                          </p:val>
                                        </p:tav>
                                      </p:tavLst>
                                    </p:anim>
                                  </p:childTnLst>
                                </p:cTn>
                              </p:par>
                              <p:par>
                                <p:cTn id="79" presetID="2" presetClass="entr" presetSubtype="2" fill="hold" grpId="0" nodeType="withEffect">
                                  <p:stCondLst>
                                    <p:cond delay="0"/>
                                  </p:stCondLst>
                                  <p:childTnLst>
                                    <p:set>
                                      <p:cBhvr>
                                        <p:cTn id="80" dur="1" fill="hold">
                                          <p:stCondLst>
                                            <p:cond delay="0"/>
                                          </p:stCondLst>
                                        </p:cTn>
                                        <p:tgtEl>
                                          <p:spTgt spid="44">
                                            <p:txEl>
                                              <p:pRg st="0" end="0"/>
                                            </p:txEl>
                                          </p:spTgt>
                                        </p:tgtEl>
                                        <p:attrNameLst>
                                          <p:attrName>style.visibility</p:attrName>
                                        </p:attrNameLst>
                                      </p:cBhvr>
                                      <p:to>
                                        <p:strVal val="visible"/>
                                      </p:to>
                                    </p:set>
                                    <p:anim calcmode="lin" valueType="num">
                                      <p:cBhvr additive="base">
                                        <p:cTn id="81" dur="500" fill="hold"/>
                                        <p:tgtEl>
                                          <p:spTgt spid="44">
                                            <p:txEl>
                                              <p:pRg st="0" end="0"/>
                                            </p:txEl>
                                          </p:spTgt>
                                        </p:tgtEl>
                                        <p:attrNameLst>
                                          <p:attrName>ppt_x</p:attrName>
                                        </p:attrNameLst>
                                      </p:cBhvr>
                                      <p:tavLst>
                                        <p:tav tm="0">
                                          <p:val>
                                            <p:strVal val="1+#ppt_w/2"/>
                                          </p:val>
                                        </p:tav>
                                        <p:tav tm="100000">
                                          <p:val>
                                            <p:strVal val="#ppt_x"/>
                                          </p:val>
                                        </p:tav>
                                      </p:tavLst>
                                    </p:anim>
                                    <p:anim calcmode="lin" valueType="num">
                                      <p:cBhvr additive="base">
                                        <p:cTn id="82" dur="500" fill="hold"/>
                                        <p:tgtEl>
                                          <p:spTgt spid="44">
                                            <p:txEl>
                                              <p:pRg st="0" end="0"/>
                                            </p:txEl>
                                          </p:spTgt>
                                        </p:tgtEl>
                                        <p:attrNameLst>
                                          <p:attrName>ppt_y</p:attrName>
                                        </p:attrNameLst>
                                      </p:cBhvr>
                                      <p:tavLst>
                                        <p:tav tm="0">
                                          <p:val>
                                            <p:strVal val="#ppt_y"/>
                                          </p:val>
                                        </p:tav>
                                        <p:tav tm="100000">
                                          <p:val>
                                            <p:strVal val="#ppt_y"/>
                                          </p:val>
                                        </p:tav>
                                      </p:tavLst>
                                    </p:anim>
                                  </p:childTnLst>
                                </p:cTn>
                              </p:par>
                            </p:childTnLst>
                          </p:cTn>
                        </p:par>
                        <p:par>
                          <p:cTn id="83" fill="hold">
                            <p:stCondLst>
                              <p:cond delay="500"/>
                            </p:stCondLst>
                            <p:childTnLst>
                              <p:par>
                                <p:cTn id="84" presetID="10" presetClass="entr" presetSubtype="0" fill="hold" grpId="0" nodeType="afterEffect" nodePh="1">
                                  <p:stCondLst>
                                    <p:cond delay="0"/>
                                  </p:stCondLst>
                                  <p:endCondLst>
                                    <p:cond evt="begin" delay="0">
                                      <p:tn val="84"/>
                                    </p:cond>
                                  </p:endCondLst>
                                  <p:childTnLst>
                                    <p:set>
                                      <p:cBhvr>
                                        <p:cTn id="85" dur="1" fill="hold">
                                          <p:stCondLst>
                                            <p:cond delay="0"/>
                                          </p:stCondLst>
                                        </p:cTn>
                                        <p:tgtEl>
                                          <p:spTgt spid="43"/>
                                        </p:tgtEl>
                                        <p:attrNameLst>
                                          <p:attrName>style.visibility</p:attrName>
                                        </p:attrNameLst>
                                      </p:cBhvr>
                                      <p:to>
                                        <p:strVal val="visible"/>
                                      </p:to>
                                    </p:set>
                                    <p:animEffect transition="in" filter="fade">
                                      <p:cBhvr>
                                        <p:cTn id="86"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P spid="19" grpId="0" animBg="1"/>
      <p:bldP spid="24" grpId="0" animBg="1"/>
      <p:bldP spid="40" grpId="0"/>
      <p:bldP spid="41" grpId="0" build="p">
        <p:tmplLst>
          <p:tmpl lvl="1">
            <p:tnLst>
              <p:par>
                <p:cTn presetID="2" presetClass="entr" presetSubtype="2" fill="hold" nodeType="withEffect">
                  <p:stCondLst>
                    <p:cond delay="0"/>
                  </p:stCondLst>
                  <p:childTnLst>
                    <p:set>
                      <p:cBhvr>
                        <p:cTn dur="1" fill="hold">
                          <p:stCondLst>
                            <p:cond delay="0"/>
                          </p:stCondLst>
                        </p:cTn>
                        <p:tgtEl>
                          <p:spTgt spid="41"/>
                        </p:tgtEl>
                        <p:attrNameLst>
                          <p:attrName>style.visibility</p:attrName>
                        </p:attrNameLst>
                      </p:cBhvr>
                      <p:to>
                        <p:strVal val="visible"/>
                      </p:to>
                    </p:set>
                    <p:anim calcmode="lin" valueType="num">
                      <p:cBhvr additive="base">
                        <p:cTn dur="500" fill="hold"/>
                        <p:tgtEl>
                          <p:spTgt spid="41"/>
                        </p:tgtEl>
                        <p:attrNameLst>
                          <p:attrName>ppt_x</p:attrName>
                        </p:attrNameLst>
                      </p:cBhvr>
                      <p:tavLst>
                        <p:tav tm="0">
                          <p:val>
                            <p:strVal val="1+#ppt_w/2"/>
                          </p:val>
                        </p:tav>
                        <p:tav tm="100000">
                          <p:val>
                            <p:strVal val="#ppt_x"/>
                          </p:val>
                        </p:tav>
                      </p:tavLst>
                    </p:anim>
                    <p:anim calcmode="lin" valueType="num">
                      <p:cBhvr additive="base">
                        <p:cTn dur="500" fill="hold"/>
                        <p:tgtEl>
                          <p:spTgt spid="41"/>
                        </p:tgtEl>
                        <p:attrNameLst>
                          <p:attrName>ppt_y</p:attrName>
                        </p:attrNameLst>
                      </p:cBhvr>
                      <p:tavLst>
                        <p:tav tm="0">
                          <p:val>
                            <p:strVal val="#ppt_y"/>
                          </p:val>
                        </p:tav>
                        <p:tav tm="100000">
                          <p:val>
                            <p:strVal val="#ppt_y"/>
                          </p:val>
                        </p:tav>
                      </p:tavLst>
                    </p:anim>
                  </p:childTnLst>
                </p:cTn>
              </p:par>
            </p:tnLst>
          </p:tmpl>
        </p:tmplLst>
      </p:bldP>
      <p:bldP spid="43" grpId="0"/>
      <p:bldP spid="44" grpId="0" build="p">
        <p:tmplLst>
          <p:tmpl lvl="1">
            <p:tnLst>
              <p:par>
                <p:cTn presetID="2" presetClass="entr" presetSubtype="2" fill="hold" nodeType="withEffect">
                  <p:stCondLst>
                    <p:cond delay="0"/>
                  </p:stCondLst>
                  <p:childTnLst>
                    <p:set>
                      <p:cBhvr>
                        <p:cTn dur="1" fill="hold">
                          <p:stCondLst>
                            <p:cond delay="0"/>
                          </p:stCondLst>
                        </p:cTn>
                        <p:tgtEl>
                          <p:spTgt spid="44"/>
                        </p:tgtEl>
                        <p:attrNameLst>
                          <p:attrName>style.visibility</p:attrName>
                        </p:attrNameLst>
                      </p:cBhvr>
                      <p:to>
                        <p:strVal val="visible"/>
                      </p:to>
                    </p:set>
                    <p:anim calcmode="lin" valueType="num">
                      <p:cBhvr additive="base">
                        <p:cTn dur="500" fill="hold"/>
                        <p:tgtEl>
                          <p:spTgt spid="44"/>
                        </p:tgtEl>
                        <p:attrNameLst>
                          <p:attrName>ppt_x</p:attrName>
                        </p:attrNameLst>
                      </p:cBhvr>
                      <p:tavLst>
                        <p:tav tm="0">
                          <p:val>
                            <p:strVal val="1+#ppt_w/2"/>
                          </p:val>
                        </p:tav>
                        <p:tav tm="100000">
                          <p:val>
                            <p:strVal val="#ppt_x"/>
                          </p:val>
                        </p:tav>
                      </p:tavLst>
                    </p:anim>
                    <p:anim calcmode="lin" valueType="num">
                      <p:cBhvr additive="base">
                        <p:cTn dur="500" fill="hold"/>
                        <p:tgtEl>
                          <p:spTgt spid="44"/>
                        </p:tgtEl>
                        <p:attrNameLst>
                          <p:attrName>ppt_y</p:attrName>
                        </p:attrNameLst>
                      </p:cBhvr>
                      <p:tavLst>
                        <p:tav tm="0">
                          <p:val>
                            <p:strVal val="#ppt_y"/>
                          </p:val>
                        </p:tav>
                        <p:tav tm="100000">
                          <p:val>
                            <p:strVal val="#ppt_y"/>
                          </p:val>
                        </p:tav>
                      </p:tavLst>
                    </p:anim>
                  </p:childTnLst>
                </p:cTn>
              </p:par>
            </p:tnLst>
          </p:tmpl>
        </p:tmplLst>
      </p:bldP>
      <p:bldP spid="45" grpId="0"/>
      <p:bldP spid="46" grpId="0" build="p">
        <p:tmplLst>
          <p:tmpl lvl="1">
            <p:tnLst>
              <p:par>
                <p:cTn presetID="2" presetClass="entr" presetSubtype="2" fill="hold" nodeType="withEffect">
                  <p:stCondLst>
                    <p:cond delay="0"/>
                  </p:stCondLst>
                  <p:childTnLst>
                    <p:set>
                      <p:cBhvr>
                        <p:cTn dur="1" fill="hold">
                          <p:stCondLst>
                            <p:cond delay="0"/>
                          </p:stCondLst>
                        </p:cTn>
                        <p:tgtEl>
                          <p:spTgt spid="46"/>
                        </p:tgtEl>
                        <p:attrNameLst>
                          <p:attrName>style.visibility</p:attrName>
                        </p:attrNameLst>
                      </p:cBhvr>
                      <p:to>
                        <p:strVal val="visible"/>
                      </p:to>
                    </p:set>
                    <p:anim calcmode="lin" valueType="num">
                      <p:cBhvr additive="base">
                        <p:cTn dur="500" fill="hold"/>
                        <p:tgtEl>
                          <p:spTgt spid="46"/>
                        </p:tgtEl>
                        <p:attrNameLst>
                          <p:attrName>ppt_x</p:attrName>
                        </p:attrNameLst>
                      </p:cBhvr>
                      <p:tavLst>
                        <p:tav tm="0">
                          <p:val>
                            <p:strVal val="1+#ppt_w/2"/>
                          </p:val>
                        </p:tav>
                        <p:tav tm="100000">
                          <p:val>
                            <p:strVal val="#ppt_x"/>
                          </p:val>
                        </p:tav>
                      </p:tavLst>
                    </p:anim>
                    <p:anim calcmode="lin" valueType="num">
                      <p:cBhvr additive="base">
                        <p:cTn dur="500" fill="hold"/>
                        <p:tgtEl>
                          <p:spTgt spid="46"/>
                        </p:tgtEl>
                        <p:attrNameLst>
                          <p:attrName>ppt_y</p:attrName>
                        </p:attrNameLst>
                      </p:cBhvr>
                      <p:tavLst>
                        <p:tav tm="0">
                          <p:val>
                            <p:strVal val="#ppt_y"/>
                          </p:val>
                        </p:tav>
                        <p:tav tm="100000">
                          <p:val>
                            <p:strVal val="#ppt_y"/>
                          </p:val>
                        </p:tav>
                      </p:tavLst>
                    </p:anim>
                  </p:childTnLst>
                </p:cTn>
              </p:par>
            </p:tnLst>
          </p:tmpl>
        </p:tmplLst>
      </p:bldP>
      <p:bldP spid="47" grpId="0"/>
      <p:bldP spid="48" grpId="0" build="p">
        <p:tmplLst>
          <p:tmpl lvl="1">
            <p:tnLst>
              <p:par>
                <p:cTn presetID="2" presetClass="entr" presetSubtype="2" fill="hold" nodeType="withEffect">
                  <p:stCondLst>
                    <p:cond delay="0"/>
                  </p:stCondLst>
                  <p:childTnLst>
                    <p:set>
                      <p:cBhvr>
                        <p:cTn dur="1" fill="hold">
                          <p:stCondLst>
                            <p:cond delay="0"/>
                          </p:stCondLst>
                        </p:cTn>
                        <p:tgtEl>
                          <p:spTgt spid="48"/>
                        </p:tgtEl>
                        <p:attrNameLst>
                          <p:attrName>style.visibility</p:attrName>
                        </p:attrNameLst>
                      </p:cBhvr>
                      <p:to>
                        <p:strVal val="visible"/>
                      </p:to>
                    </p:set>
                    <p:anim calcmode="lin" valueType="num">
                      <p:cBhvr additive="base">
                        <p:cTn dur="500" fill="hold"/>
                        <p:tgtEl>
                          <p:spTgt spid="48"/>
                        </p:tgtEl>
                        <p:attrNameLst>
                          <p:attrName>ppt_x</p:attrName>
                        </p:attrNameLst>
                      </p:cBhvr>
                      <p:tavLst>
                        <p:tav tm="0">
                          <p:val>
                            <p:strVal val="1+#ppt_w/2"/>
                          </p:val>
                        </p:tav>
                        <p:tav tm="100000">
                          <p:val>
                            <p:strVal val="#ppt_x"/>
                          </p:val>
                        </p:tav>
                      </p:tavLst>
                    </p:anim>
                    <p:anim calcmode="lin" valueType="num">
                      <p:cBhvr additive="base">
                        <p:cTn dur="500" fill="hold"/>
                        <p:tgtEl>
                          <p:spTgt spid="48"/>
                        </p:tgtEl>
                        <p:attrNameLst>
                          <p:attrName>ppt_y</p:attrName>
                        </p:attrNameLst>
                      </p:cBhvr>
                      <p:tavLst>
                        <p:tav tm="0">
                          <p:val>
                            <p:strVal val="#ppt_y"/>
                          </p:val>
                        </p:tav>
                        <p:tav tm="100000">
                          <p:val>
                            <p:strVal val="#ppt_y"/>
                          </p:val>
                        </p:tav>
                      </p:tavLst>
                    </p:anim>
                  </p:childTnLst>
                </p:cTn>
              </p:par>
            </p:tnLst>
          </p:tmpl>
        </p:tmplLst>
      </p:bldP>
      <p:bldP spid="49" grpId="0"/>
      <p:bldP spid="50" grpId="0" build="p">
        <p:tmplLst>
          <p:tmpl lvl="1">
            <p:tnLst>
              <p:par>
                <p:cTn presetID="2" presetClass="entr" presetSubtype="2" fill="hold" nodeType="withEffect">
                  <p:stCondLst>
                    <p:cond delay="0"/>
                  </p:stCondLst>
                  <p:childTnLst>
                    <p:set>
                      <p:cBhvr>
                        <p:cTn dur="1" fill="hold">
                          <p:stCondLst>
                            <p:cond delay="0"/>
                          </p:stCondLst>
                        </p:cTn>
                        <p:tgtEl>
                          <p:spTgt spid="50"/>
                        </p:tgtEl>
                        <p:attrNameLst>
                          <p:attrName>style.visibility</p:attrName>
                        </p:attrNameLst>
                      </p:cBhvr>
                      <p:to>
                        <p:strVal val="visible"/>
                      </p:to>
                    </p:set>
                    <p:anim calcmode="lin" valueType="num">
                      <p:cBhvr additive="base">
                        <p:cTn dur="500" fill="hold"/>
                        <p:tgtEl>
                          <p:spTgt spid="50"/>
                        </p:tgtEl>
                        <p:attrNameLst>
                          <p:attrName>ppt_x</p:attrName>
                        </p:attrNameLst>
                      </p:cBhvr>
                      <p:tavLst>
                        <p:tav tm="0">
                          <p:val>
                            <p:strVal val="1+#ppt_w/2"/>
                          </p:val>
                        </p:tav>
                        <p:tav tm="100000">
                          <p:val>
                            <p:strVal val="#ppt_x"/>
                          </p:val>
                        </p:tav>
                      </p:tavLst>
                    </p:anim>
                    <p:anim calcmode="lin" valueType="num">
                      <p:cBhvr additive="base">
                        <p:cTn dur="500" fill="hold"/>
                        <p:tgtEl>
                          <p:spTgt spid="50"/>
                        </p:tgtEl>
                        <p:attrNameLst>
                          <p:attrName>ppt_y</p:attrName>
                        </p:attrNameLst>
                      </p:cBhvr>
                      <p:tavLst>
                        <p:tav tm="0">
                          <p:val>
                            <p:strVal val="#ppt_y"/>
                          </p:val>
                        </p:tav>
                        <p:tav tm="100000">
                          <p:val>
                            <p:strVal val="#ppt_y"/>
                          </p:val>
                        </p:tav>
                      </p:tavLst>
                    </p:anim>
                  </p:childTnLst>
                </p:cTn>
              </p:par>
            </p:tnLst>
          </p:tmpl>
        </p:tmplLst>
      </p:bldP>
      <p:bldP spid="55" grpId="0"/>
      <p:bldP spid="56" grpId="0" build="p">
        <p:tmplLst>
          <p:tmpl lvl="1">
            <p:tnLst>
              <p:par>
                <p:cTn presetID="2" presetClass="entr" presetSubtype="2" fill="hold" nodeType="withEffect">
                  <p:stCondLst>
                    <p:cond delay="0"/>
                  </p:stCondLst>
                  <p:childTnLst>
                    <p:set>
                      <p:cBhvr>
                        <p:cTn dur="1" fill="hold">
                          <p:stCondLst>
                            <p:cond delay="0"/>
                          </p:stCondLst>
                        </p:cTn>
                        <p:tgtEl>
                          <p:spTgt spid="56"/>
                        </p:tgtEl>
                        <p:attrNameLst>
                          <p:attrName>style.visibility</p:attrName>
                        </p:attrNameLst>
                      </p:cBhvr>
                      <p:to>
                        <p:strVal val="visible"/>
                      </p:to>
                    </p:set>
                    <p:anim calcmode="lin" valueType="num">
                      <p:cBhvr additive="base">
                        <p:cTn dur="500" fill="hold"/>
                        <p:tgtEl>
                          <p:spTgt spid="56"/>
                        </p:tgtEl>
                        <p:attrNameLst>
                          <p:attrName>ppt_x</p:attrName>
                        </p:attrNameLst>
                      </p:cBhvr>
                      <p:tavLst>
                        <p:tav tm="0">
                          <p:val>
                            <p:strVal val="1+#ppt_w/2"/>
                          </p:val>
                        </p:tav>
                        <p:tav tm="100000">
                          <p:val>
                            <p:strVal val="#ppt_x"/>
                          </p:val>
                        </p:tav>
                      </p:tavLst>
                    </p:anim>
                    <p:anim calcmode="lin" valueType="num">
                      <p:cBhvr additive="base">
                        <p:cTn dur="500" fill="hold"/>
                        <p:tgtEl>
                          <p:spTgt spid="56"/>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opic title">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385763" y="1143002"/>
            <a:ext cx="7910513" cy="2636839"/>
          </a:xfrm>
          <a:prstGeom prst="rect">
            <a:avLst/>
          </a:prstGeom>
        </p:spPr>
        <p:txBody>
          <a:bodyPr anchor="b">
            <a:normAutofit/>
          </a:bodyPr>
          <a:lstStyle>
            <a:lvl1pPr algn="l">
              <a:defRPr sz="6600" b="1">
                <a:latin typeface="+mn-lt"/>
              </a:defRPr>
            </a:lvl1pPr>
          </a:lstStyle>
          <a:p>
            <a:r>
              <a:rPr lang="en-US" dirty="0" smtClean="0"/>
              <a:t>Topic title</a:t>
            </a:r>
            <a:endParaRPr lang="en-US" dirty="0"/>
          </a:p>
        </p:txBody>
      </p:sp>
      <p:sp>
        <p:nvSpPr>
          <p:cNvPr id="4" name="Text Placeholder 2"/>
          <p:cNvSpPr>
            <a:spLocks noGrp="1"/>
          </p:cNvSpPr>
          <p:nvPr>
            <p:ph type="body" idx="1" hasCustomPrompt="1"/>
          </p:nvPr>
        </p:nvSpPr>
        <p:spPr>
          <a:xfrm>
            <a:off x="385763" y="3960816"/>
            <a:ext cx="7910513" cy="1500187"/>
          </a:xfrm>
          <a:prstGeom prst="rect">
            <a:avLst/>
          </a:prstGeom>
        </p:spPr>
        <p:txBody>
          <a:bodyPr>
            <a:normAutofit/>
          </a:bodyPr>
          <a:lstStyle>
            <a:lvl1pPr marL="0" indent="0" algn="l">
              <a:buNone/>
              <a:defRPr sz="40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Topic number</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Tree>
    <p:extLst>
      <p:ext uri="{BB962C8B-B14F-4D97-AF65-F5344CB8AC3E}">
        <p14:creationId xmlns:p14="http://schemas.microsoft.com/office/powerpoint/2010/main" val="2844353309"/>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81001" y="379413"/>
            <a:ext cx="7736003" cy="720724"/>
          </a:xfrm>
          <a:prstGeom prst="rect">
            <a:avLst/>
          </a:prstGeom>
        </p:spPr>
        <p:txBody>
          <a:bodyPr/>
          <a:lstStyle>
            <a:lvl1pPr>
              <a:defRPr sz="4400" b="1">
                <a:latin typeface="+mn-lt"/>
              </a:defRPr>
            </a:lvl1pPr>
          </a:lstStyle>
          <a:p>
            <a:r>
              <a:rPr lang="en-US" dirty="0" smtClean="0"/>
              <a:t>Click to edit Master title style</a:t>
            </a:r>
            <a:endParaRPr lang="en-US" dirty="0"/>
          </a:p>
        </p:txBody>
      </p:sp>
      <p:sp>
        <p:nvSpPr>
          <p:cNvPr id="6" name="Isosceles Triangle 5"/>
          <p:cNvSpPr/>
          <p:nvPr userDrawn="1"/>
        </p:nvSpPr>
        <p:spPr>
          <a:xfrm rot="5400000">
            <a:off x="3041407" y="2273907"/>
            <a:ext cx="914398" cy="450792"/>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Chevron 6"/>
          <p:cNvSpPr/>
          <p:nvPr userDrawn="1"/>
        </p:nvSpPr>
        <p:spPr>
          <a:xfrm>
            <a:off x="3200399" y="1638227"/>
            <a:ext cx="4916605" cy="1722149"/>
          </a:xfrm>
          <a:prstGeom prst="chevron">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4" name="Text Placeholder 13"/>
          <p:cNvSpPr>
            <a:spLocks noGrp="1"/>
          </p:cNvSpPr>
          <p:nvPr>
            <p:ph type="body" sz="quarter" idx="10"/>
          </p:nvPr>
        </p:nvSpPr>
        <p:spPr>
          <a:xfrm>
            <a:off x="457200" y="2041525"/>
            <a:ext cx="2819400" cy="914977"/>
          </a:xfrm>
          <a:prstGeom prst="rect">
            <a:avLst/>
          </a:prstGeom>
          <a:solidFill>
            <a:srgbClr val="5B9BD5"/>
          </a:solidFill>
        </p:spPr>
        <p:txBody>
          <a:bodyPr/>
          <a:lstStyle>
            <a:lvl1pPr marL="0" indent="0" algn="ctr">
              <a:lnSpc>
                <a:spcPct val="100000"/>
              </a:lnSpc>
              <a:spcBef>
                <a:spcPts val="600"/>
              </a:spcBef>
              <a:spcAft>
                <a:spcPts val="600"/>
              </a:spcAft>
              <a:buNone/>
              <a:defRPr sz="2000" b="1">
                <a:solidFill>
                  <a:schemeClr val="bg1"/>
                </a:solidFill>
              </a:defRPr>
            </a:lvl1pPr>
            <a:lvl2pPr>
              <a:defRPr sz="2000"/>
            </a:lvl2pPr>
            <a:lvl3pPr>
              <a:defRPr sz="2000"/>
            </a:lvl3pPr>
            <a:lvl4pPr>
              <a:defRPr sz="2000"/>
            </a:lvl4pPr>
            <a:lvl5pPr>
              <a:defRPr sz="2000"/>
            </a:lvl5pPr>
          </a:lstStyle>
          <a:p>
            <a:pPr lvl="0"/>
            <a:r>
              <a:rPr lang="en-US" dirty="0" smtClean="0"/>
              <a:t>Click to edit</a:t>
            </a:r>
          </a:p>
        </p:txBody>
      </p:sp>
      <p:sp>
        <p:nvSpPr>
          <p:cNvPr id="15" name="Isosceles Triangle 14"/>
          <p:cNvSpPr/>
          <p:nvPr userDrawn="1"/>
        </p:nvSpPr>
        <p:spPr>
          <a:xfrm rot="5400000">
            <a:off x="3038017" y="4270982"/>
            <a:ext cx="914398" cy="450792"/>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 Placeholder 13"/>
          <p:cNvSpPr>
            <a:spLocks noGrp="1"/>
          </p:cNvSpPr>
          <p:nvPr>
            <p:ph type="body" sz="quarter" idx="11"/>
          </p:nvPr>
        </p:nvSpPr>
        <p:spPr>
          <a:xfrm>
            <a:off x="453810" y="4038600"/>
            <a:ext cx="2819400" cy="914977"/>
          </a:xfrm>
          <a:prstGeom prst="rect">
            <a:avLst/>
          </a:prstGeom>
          <a:solidFill>
            <a:srgbClr val="5B9BD5"/>
          </a:solidFill>
        </p:spPr>
        <p:txBody>
          <a:bodyPr/>
          <a:lstStyle>
            <a:lvl1pPr marL="0" indent="0" algn="ctr">
              <a:lnSpc>
                <a:spcPct val="100000"/>
              </a:lnSpc>
              <a:spcBef>
                <a:spcPts val="600"/>
              </a:spcBef>
              <a:spcAft>
                <a:spcPts val="600"/>
              </a:spcAft>
              <a:buNone/>
              <a:defRPr sz="2000" b="1">
                <a:solidFill>
                  <a:schemeClr val="bg1"/>
                </a:solidFill>
              </a:defRPr>
            </a:lvl1pPr>
            <a:lvl2pPr>
              <a:defRPr sz="2000"/>
            </a:lvl2pPr>
            <a:lvl3pPr>
              <a:defRPr sz="2000"/>
            </a:lvl3pPr>
            <a:lvl4pPr>
              <a:defRPr sz="2000"/>
            </a:lvl4pPr>
            <a:lvl5pPr>
              <a:defRPr sz="2000"/>
            </a:lvl5pPr>
          </a:lstStyle>
          <a:p>
            <a:pPr lvl="0"/>
            <a:r>
              <a:rPr lang="en-US" dirty="0" smtClean="0"/>
              <a:t>Click to edit</a:t>
            </a:r>
          </a:p>
        </p:txBody>
      </p:sp>
      <p:sp>
        <p:nvSpPr>
          <p:cNvPr id="18" name="Text Placeholder 17"/>
          <p:cNvSpPr>
            <a:spLocks noGrp="1"/>
          </p:cNvSpPr>
          <p:nvPr>
            <p:ph type="body" sz="quarter" idx="12"/>
          </p:nvPr>
        </p:nvSpPr>
        <p:spPr>
          <a:xfrm>
            <a:off x="4267200" y="1828800"/>
            <a:ext cx="2971800" cy="1447800"/>
          </a:xfrm>
          <a:prstGeom prst="rect">
            <a:avLst/>
          </a:prstGeom>
        </p:spPr>
        <p:txBody>
          <a:bodyPr/>
          <a:lstStyle>
            <a:lvl1pPr>
              <a:defRPr sz="1800"/>
            </a:lvl1pPr>
          </a:lstStyle>
          <a:p>
            <a:pPr lvl="0"/>
            <a:r>
              <a:rPr lang="en-US" dirty="0" smtClean="0"/>
              <a:t>Click to edit Master text styles</a:t>
            </a:r>
            <a:endParaRPr lang="en-ZA" dirty="0"/>
          </a:p>
        </p:txBody>
      </p:sp>
      <p:sp>
        <p:nvSpPr>
          <p:cNvPr id="19" name="Chevron 18"/>
          <p:cNvSpPr/>
          <p:nvPr userDrawn="1"/>
        </p:nvSpPr>
        <p:spPr>
          <a:xfrm>
            <a:off x="3200399" y="3679898"/>
            <a:ext cx="4916605" cy="1722149"/>
          </a:xfrm>
          <a:prstGeom prst="chevron">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0" name="Text Placeholder 17"/>
          <p:cNvSpPr>
            <a:spLocks noGrp="1"/>
          </p:cNvSpPr>
          <p:nvPr>
            <p:ph type="body" sz="quarter" idx="13"/>
          </p:nvPr>
        </p:nvSpPr>
        <p:spPr>
          <a:xfrm>
            <a:off x="4267200" y="3870471"/>
            <a:ext cx="2971800" cy="1447800"/>
          </a:xfrm>
          <a:prstGeom prst="rect">
            <a:avLst/>
          </a:prstGeom>
        </p:spPr>
        <p:txBody>
          <a:bodyPr/>
          <a:lstStyle>
            <a:lvl1pPr>
              <a:defRPr sz="1800"/>
            </a:lvl1pPr>
          </a:lstStyle>
          <a:p>
            <a:pPr lvl="0"/>
            <a:r>
              <a:rPr lang="en-US" dirty="0" smtClean="0"/>
              <a:t>Click to edit Master text styles</a:t>
            </a:r>
            <a:endParaRPr lang="en-ZA" dirty="0"/>
          </a:p>
        </p:txBody>
      </p:sp>
    </p:spTree>
    <p:extLst>
      <p:ext uri="{BB962C8B-B14F-4D97-AF65-F5344CB8AC3E}">
        <p14:creationId xmlns:p14="http://schemas.microsoft.com/office/powerpoint/2010/main" val="3106693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bg/>
                                          </p:spTgt>
                                        </p:tgtEl>
                                        <p:attrNameLst>
                                          <p:attrName>style.visibility</p:attrName>
                                        </p:attrNameLst>
                                      </p:cBhvr>
                                      <p:to>
                                        <p:strVal val="visible"/>
                                      </p:to>
                                    </p:set>
                                    <p:animEffect transition="in" filter="fade">
                                      <p:cBhvr>
                                        <p:cTn id="7" dur="500"/>
                                        <p:tgtEl>
                                          <p:spTgt spid="14">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xEl>
                                              <p:pRg st="0" end="0"/>
                                            </p:txEl>
                                          </p:spTgt>
                                        </p:tgtEl>
                                        <p:attrNameLst>
                                          <p:attrName>style.visibility</p:attrName>
                                        </p:attrNameLst>
                                      </p:cBhvr>
                                      <p:to>
                                        <p:strVal val="visible"/>
                                      </p:to>
                                    </p:set>
                                    <p:animEffect transition="in" filter="fade">
                                      <p:cBhvr>
                                        <p:cTn id="10" dur="500"/>
                                        <p:tgtEl>
                                          <p:spTgt spid="14">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0-#ppt_w/2"/>
                                          </p:val>
                                        </p:tav>
                                        <p:tav tm="100000">
                                          <p:val>
                                            <p:strVal val="#ppt_x"/>
                                          </p:val>
                                        </p:tav>
                                      </p:tavLst>
                                    </p:anim>
                                    <p:anim calcmode="lin" valueType="num">
                                      <p:cBhvr additive="base">
                                        <p:cTn id="19" dur="500" fill="hold"/>
                                        <p:tgtEl>
                                          <p:spTgt spid="7"/>
                                        </p:tgtEl>
                                        <p:attrNameLst>
                                          <p:attrName>ppt_y</p:attrName>
                                        </p:attrNameLst>
                                      </p:cBhvr>
                                      <p:tavLst>
                                        <p:tav tm="0">
                                          <p:val>
                                            <p:strVal val="#ppt_y"/>
                                          </p:val>
                                        </p:tav>
                                        <p:tav tm="100000">
                                          <p:val>
                                            <p:strVal val="#ppt_y"/>
                                          </p:val>
                                        </p:tav>
                                      </p:tavLst>
                                    </p:anim>
                                  </p:childTnLst>
                                </p:cTn>
                              </p:par>
                              <p:par>
                                <p:cTn id="20" presetID="2" presetClass="entr" presetSubtype="8" fill="hold" grpId="0" nodeType="withEffect">
                                  <p:stCondLst>
                                    <p:cond delay="0"/>
                                  </p:stCondLst>
                                  <p:childTnLst>
                                    <p:set>
                                      <p:cBhvr>
                                        <p:cTn id="21" dur="1" fill="hold">
                                          <p:stCondLst>
                                            <p:cond delay="0"/>
                                          </p:stCondLst>
                                        </p:cTn>
                                        <p:tgtEl>
                                          <p:spTgt spid="18">
                                            <p:txEl>
                                              <p:pRg st="0" end="0"/>
                                            </p:txEl>
                                          </p:spTgt>
                                        </p:tgtEl>
                                        <p:attrNameLst>
                                          <p:attrName>style.visibility</p:attrName>
                                        </p:attrNameLst>
                                      </p:cBhvr>
                                      <p:to>
                                        <p:strVal val="visible"/>
                                      </p:to>
                                    </p:set>
                                    <p:anim calcmode="lin" valueType="num">
                                      <p:cBhvr additive="base">
                                        <p:cTn id="22" dur="500" fill="hold"/>
                                        <p:tgtEl>
                                          <p:spTgt spid="18">
                                            <p:txEl>
                                              <p:pRg st="0" end="0"/>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1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6">
                                            <p:bg/>
                                          </p:spTgt>
                                        </p:tgtEl>
                                        <p:attrNameLst>
                                          <p:attrName>style.visibility</p:attrName>
                                        </p:attrNameLst>
                                      </p:cBhvr>
                                      <p:to>
                                        <p:strVal val="visible"/>
                                      </p:to>
                                    </p:set>
                                    <p:animEffect transition="in" filter="fade">
                                      <p:cBhvr>
                                        <p:cTn id="28" dur="500"/>
                                        <p:tgtEl>
                                          <p:spTgt spid="16">
                                            <p:bg/>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6">
                                            <p:txEl>
                                              <p:pRg st="0" end="0"/>
                                            </p:txEl>
                                          </p:spTgt>
                                        </p:tgtEl>
                                        <p:attrNameLst>
                                          <p:attrName>style.visibility</p:attrName>
                                        </p:attrNameLst>
                                      </p:cBhvr>
                                      <p:to>
                                        <p:strVal val="visible"/>
                                      </p:to>
                                    </p:set>
                                    <p:animEffect transition="in" filter="fade">
                                      <p:cBhvr>
                                        <p:cTn id="31" dur="500"/>
                                        <p:tgtEl>
                                          <p:spTgt spid="16">
                                            <p:txEl>
                                              <p:pRg st="0" end="0"/>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500" fill="hold"/>
                                        <p:tgtEl>
                                          <p:spTgt spid="19"/>
                                        </p:tgtEl>
                                        <p:attrNameLst>
                                          <p:attrName>ppt_x</p:attrName>
                                        </p:attrNameLst>
                                      </p:cBhvr>
                                      <p:tavLst>
                                        <p:tav tm="0">
                                          <p:val>
                                            <p:strVal val="0-#ppt_w/2"/>
                                          </p:val>
                                        </p:tav>
                                        <p:tav tm="100000">
                                          <p:val>
                                            <p:strVal val="#ppt_x"/>
                                          </p:val>
                                        </p:tav>
                                      </p:tavLst>
                                    </p:anim>
                                    <p:anim calcmode="lin" valueType="num">
                                      <p:cBhvr additive="base">
                                        <p:cTn id="40" dur="500" fill="hold"/>
                                        <p:tgtEl>
                                          <p:spTgt spid="19"/>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20">
                                            <p:txEl>
                                              <p:pRg st="0" end="0"/>
                                            </p:txEl>
                                          </p:spTgt>
                                        </p:tgtEl>
                                        <p:attrNameLst>
                                          <p:attrName>style.visibility</p:attrName>
                                        </p:attrNameLst>
                                      </p:cBhvr>
                                      <p:to>
                                        <p:strVal val="visible"/>
                                      </p:to>
                                    </p:set>
                                    <p:anim calcmode="lin" valueType="num">
                                      <p:cBhvr additive="base">
                                        <p:cTn id="43" dur="500" fill="hold"/>
                                        <p:tgtEl>
                                          <p:spTgt spid="20">
                                            <p:txEl>
                                              <p:pRg st="0" end="0"/>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2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4" grpId="0" build="p" animBg="1">
        <p:tmplLst>
          <p:tmpl>
            <p:tnLst>
              <p:par>
                <p:cTn presetID="10" presetClass="entr" presetSubtype="0" fill="hold" nodeType="click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5" grpId="0" animBg="1"/>
      <p:bldP spid="16" grpId="0" build="p" animBg="1">
        <p:tmplLst>
          <p:tmpl>
            <p:tnLst>
              <p:par>
                <p:cTn presetID="10" presetClass="entr" presetSubtype="0" fill="hold" nodeType="click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8" grpId="0" build="p">
        <p:tmplLst>
          <p:tmpl lvl="1">
            <p:tnLst>
              <p:par>
                <p:cTn presetID="2" presetClass="entr" presetSubtype="8"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0-#ppt_w/2"/>
                          </p:val>
                        </p:tav>
                        <p:tav tm="100000">
                          <p:val>
                            <p:strVal val="#ppt_x"/>
                          </p:val>
                        </p:tav>
                      </p:tavLst>
                    </p:anim>
                    <p:anim calcmode="lin" valueType="num">
                      <p:cBhvr additive="base">
                        <p:cTn dur="500" fill="hold"/>
                        <p:tgtEl>
                          <p:spTgt spid="18"/>
                        </p:tgtEl>
                        <p:attrNameLst>
                          <p:attrName>ppt_y</p:attrName>
                        </p:attrNameLst>
                      </p:cBhvr>
                      <p:tavLst>
                        <p:tav tm="0">
                          <p:val>
                            <p:strVal val="#ppt_y"/>
                          </p:val>
                        </p:tav>
                        <p:tav tm="100000">
                          <p:val>
                            <p:strVal val="#ppt_y"/>
                          </p:val>
                        </p:tav>
                      </p:tavLst>
                    </p:anim>
                  </p:childTnLst>
                </p:cTn>
              </p:par>
            </p:tnLst>
          </p:tmpl>
        </p:tmplLst>
      </p:bldP>
      <p:bldP spid="19" grpId="0" animBg="1"/>
      <p:bldP spid="20" grpId="0" build="p">
        <p:tmplLst>
          <p:tmpl lvl="1">
            <p:tnLst>
              <p:par>
                <p:cTn presetID="2" presetClass="entr" presetSubtype="8"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0-#ppt_w/2"/>
                          </p:val>
                        </p:tav>
                        <p:tav tm="100000">
                          <p:val>
                            <p:strVal val="#ppt_x"/>
                          </p:val>
                        </p:tav>
                      </p:tavLst>
                    </p:anim>
                    <p:anim calcmode="lin" valueType="num">
                      <p:cBhvr additive="base">
                        <p:cTn dur="500" fill="hold"/>
                        <p:tgtEl>
                          <p:spTgt spid="20"/>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cxnSp>
        <p:nvCxnSpPr>
          <p:cNvPr id="7" name="Straight Connector 6"/>
          <p:cNvCxnSpPr/>
          <p:nvPr userDrawn="1"/>
        </p:nvCxnSpPr>
        <p:spPr>
          <a:xfrm flipH="1">
            <a:off x="3142474" y="3733800"/>
            <a:ext cx="2020851" cy="0"/>
          </a:xfrm>
          <a:prstGeom prst="line">
            <a:avLst/>
          </a:prstGeom>
          <a:ln w="57150">
            <a:solidFill>
              <a:schemeClr val="bg1">
                <a:lumMod val="85000"/>
              </a:schemeClr>
            </a:solidFill>
          </a:ln>
        </p:spPr>
        <p:style>
          <a:lnRef idx="2">
            <a:schemeClr val="dk1"/>
          </a:lnRef>
          <a:fillRef idx="0">
            <a:schemeClr val="dk1"/>
          </a:fillRef>
          <a:effectRef idx="1">
            <a:schemeClr val="dk1"/>
          </a:effectRef>
          <a:fontRef idx="minor">
            <a:schemeClr val="tx1"/>
          </a:fontRef>
        </p:style>
      </p:cxnSp>
      <p:sp>
        <p:nvSpPr>
          <p:cNvPr id="9" name="Text Placeholder 8"/>
          <p:cNvSpPr>
            <a:spLocks noGrp="1"/>
          </p:cNvSpPr>
          <p:nvPr>
            <p:ph type="body" sz="quarter" idx="10"/>
          </p:nvPr>
        </p:nvSpPr>
        <p:spPr>
          <a:xfrm>
            <a:off x="381000" y="1295400"/>
            <a:ext cx="7736004" cy="533400"/>
          </a:xfrm>
          <a:prstGeom prst="rect">
            <a:avLst/>
          </a:prstGeom>
        </p:spPr>
        <p:txBody>
          <a:bodyPr/>
          <a:lstStyle/>
          <a:p>
            <a:pPr lvl="0"/>
            <a:r>
              <a:rPr lang="en-US" dirty="0" smtClean="0"/>
              <a:t>Click to edit Master text styles</a:t>
            </a:r>
          </a:p>
        </p:txBody>
      </p:sp>
      <p:sp>
        <p:nvSpPr>
          <p:cNvPr id="10" name="Title 1"/>
          <p:cNvSpPr>
            <a:spLocks noGrp="1"/>
          </p:cNvSpPr>
          <p:nvPr>
            <p:ph type="title"/>
          </p:nvPr>
        </p:nvSpPr>
        <p:spPr>
          <a:xfrm>
            <a:off x="381001" y="379413"/>
            <a:ext cx="7736003" cy="720724"/>
          </a:xfrm>
          <a:prstGeom prst="rect">
            <a:avLst/>
          </a:prstGeom>
        </p:spPr>
        <p:txBody>
          <a:bodyPr/>
          <a:lstStyle>
            <a:lvl1pPr>
              <a:defRPr sz="4400" b="1">
                <a:latin typeface="+mn-lt"/>
              </a:defRPr>
            </a:lvl1pPr>
          </a:lstStyle>
          <a:p>
            <a:r>
              <a:rPr lang="en-US" dirty="0" smtClean="0"/>
              <a:t>Click to edit Master title style</a:t>
            </a:r>
            <a:endParaRPr lang="en-US" dirty="0"/>
          </a:p>
        </p:txBody>
      </p:sp>
      <p:sp>
        <p:nvSpPr>
          <p:cNvPr id="12" name="Text Placeholder 11"/>
          <p:cNvSpPr>
            <a:spLocks noGrp="1"/>
          </p:cNvSpPr>
          <p:nvPr>
            <p:ph type="body" sz="quarter" idx="11"/>
          </p:nvPr>
        </p:nvSpPr>
        <p:spPr>
          <a:xfrm>
            <a:off x="1485900" y="2901156"/>
            <a:ext cx="5334000" cy="381000"/>
          </a:xfrm>
          <a:prstGeom prst="rect">
            <a:avLst/>
          </a:prstGeom>
        </p:spPr>
        <p:txBody>
          <a:bodyPr/>
          <a:lstStyle>
            <a:lvl1pPr marL="0" indent="0" algn="ctr">
              <a:buNone/>
              <a:defRPr/>
            </a:lvl1pPr>
          </a:lstStyle>
          <a:p>
            <a:pPr lvl="0"/>
            <a:r>
              <a:rPr lang="en-US" dirty="0" smtClean="0"/>
              <a:t>Click to edit Master text styles</a:t>
            </a:r>
          </a:p>
        </p:txBody>
      </p:sp>
      <p:sp>
        <p:nvSpPr>
          <p:cNvPr id="14" name="Text Placeholder 13"/>
          <p:cNvSpPr>
            <a:spLocks noGrp="1"/>
          </p:cNvSpPr>
          <p:nvPr>
            <p:ph type="body" sz="quarter" idx="12" hasCustomPrompt="1"/>
          </p:nvPr>
        </p:nvSpPr>
        <p:spPr>
          <a:xfrm>
            <a:off x="1485899" y="2356644"/>
            <a:ext cx="5334001" cy="544512"/>
          </a:xfrm>
          <a:prstGeom prst="rect">
            <a:avLst/>
          </a:prstGeom>
        </p:spPr>
        <p:txBody>
          <a:bodyPr/>
          <a:lstStyle>
            <a:lvl1pPr marL="0" indent="0" algn="ctr">
              <a:buNone/>
              <a:defRPr sz="3600" b="1" baseline="0">
                <a:solidFill>
                  <a:srgbClr val="A4C83B"/>
                </a:solidFill>
              </a:defRPr>
            </a:lvl1pPr>
          </a:lstStyle>
          <a:p>
            <a:pPr lvl="0"/>
            <a:r>
              <a:rPr lang="en-US" dirty="0" smtClean="0"/>
              <a:t>Click to edit text</a:t>
            </a:r>
          </a:p>
        </p:txBody>
      </p:sp>
      <p:sp>
        <p:nvSpPr>
          <p:cNvPr id="15" name="Text Placeholder 11"/>
          <p:cNvSpPr>
            <a:spLocks noGrp="1"/>
          </p:cNvSpPr>
          <p:nvPr>
            <p:ph type="body" sz="quarter" idx="13"/>
          </p:nvPr>
        </p:nvSpPr>
        <p:spPr>
          <a:xfrm>
            <a:off x="1509091" y="4691856"/>
            <a:ext cx="5334000" cy="381000"/>
          </a:xfrm>
          <a:prstGeom prst="rect">
            <a:avLst/>
          </a:prstGeom>
        </p:spPr>
        <p:txBody>
          <a:bodyPr/>
          <a:lstStyle>
            <a:lvl1pPr marL="0" indent="0" algn="ctr">
              <a:buNone/>
              <a:defRPr/>
            </a:lvl1pPr>
          </a:lstStyle>
          <a:p>
            <a:pPr lvl="0"/>
            <a:r>
              <a:rPr lang="en-US" dirty="0" smtClean="0"/>
              <a:t>Click to edit Master text styles</a:t>
            </a:r>
          </a:p>
        </p:txBody>
      </p:sp>
      <p:sp>
        <p:nvSpPr>
          <p:cNvPr id="16" name="Text Placeholder 13"/>
          <p:cNvSpPr>
            <a:spLocks noGrp="1"/>
          </p:cNvSpPr>
          <p:nvPr>
            <p:ph type="body" sz="quarter" idx="14" hasCustomPrompt="1"/>
          </p:nvPr>
        </p:nvSpPr>
        <p:spPr>
          <a:xfrm>
            <a:off x="1509090" y="4147344"/>
            <a:ext cx="5334001" cy="544512"/>
          </a:xfrm>
          <a:prstGeom prst="rect">
            <a:avLst/>
          </a:prstGeom>
        </p:spPr>
        <p:txBody>
          <a:bodyPr/>
          <a:lstStyle>
            <a:lvl1pPr marL="0" indent="0" algn="ctr">
              <a:buNone/>
              <a:defRPr sz="3600" b="1" baseline="0">
                <a:solidFill>
                  <a:srgbClr val="1073B0"/>
                </a:solidFill>
              </a:defRPr>
            </a:lvl1pPr>
          </a:lstStyle>
          <a:p>
            <a:pPr lvl="0"/>
            <a:r>
              <a:rPr lang="en-US" dirty="0" smtClean="0"/>
              <a:t>Click to edit text</a:t>
            </a:r>
          </a:p>
        </p:txBody>
      </p:sp>
    </p:spTree>
    <p:extLst>
      <p:ext uri="{BB962C8B-B14F-4D97-AF65-F5344CB8AC3E}">
        <p14:creationId xmlns:p14="http://schemas.microsoft.com/office/powerpoint/2010/main" val="1489550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1000"/>
                                        <p:tgtEl>
                                          <p:spTgt spid="14">
                                            <p:txEl>
                                              <p:pRg st="0" end="0"/>
                                            </p:txEl>
                                          </p:spTgt>
                                        </p:tgtEl>
                                      </p:cBhvr>
                                    </p:animEffect>
                                    <p:anim calcmode="lin" valueType="num">
                                      <p:cBhvr>
                                        <p:cTn id="8"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1000"/>
                                        <p:tgtEl>
                                          <p:spTgt spid="12">
                                            <p:txEl>
                                              <p:pRg st="0" end="0"/>
                                            </p:txEl>
                                          </p:spTgt>
                                        </p:tgtEl>
                                      </p:cBhvr>
                                    </p:animEffect>
                                    <p:anim calcmode="lin" valueType="num">
                                      <p:cBhvr>
                                        <p:cTn id="13"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5">
                                            <p:txEl>
                                              <p:pRg st="0" end="0"/>
                                            </p:txEl>
                                          </p:spTgt>
                                        </p:tgtEl>
                                        <p:attrNameLst>
                                          <p:attrName>style.visibility</p:attrName>
                                        </p:attrNameLst>
                                      </p:cBhvr>
                                      <p:to>
                                        <p:strVal val="visible"/>
                                      </p:to>
                                    </p:set>
                                    <p:anim calcmode="lin" valueType="num">
                                      <p:cBhvr additive="base">
                                        <p:cTn id="24"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5">
                                            <p:txEl>
                                              <p:pRg st="0" end="0"/>
                                            </p:txEl>
                                          </p:spTgt>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16">
                                            <p:txEl>
                                              <p:pRg st="0" end="0"/>
                                            </p:txEl>
                                          </p:spTgt>
                                        </p:tgtEl>
                                        <p:attrNameLst>
                                          <p:attrName>style.visibility</p:attrName>
                                        </p:attrNameLst>
                                      </p:cBhvr>
                                      <p:to>
                                        <p:strVal val="visible"/>
                                      </p:to>
                                    </p:set>
                                    <p:anim calcmode="lin" valueType="num">
                                      <p:cBhvr additive="base">
                                        <p:cTn id="28"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1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tmplLst>
          <p:tmpl lvl="1">
            <p:tnLst>
              <p:par>
                <p:cTn presetID="42"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anim calcmode="lin" valueType="num">
                      <p:cBhvr>
                        <p:cTn dur="1000" fill="hold"/>
                        <p:tgtEl>
                          <p:spTgt spid="12"/>
                        </p:tgtEl>
                        <p:attrNameLst>
                          <p:attrName>ppt_x</p:attrName>
                        </p:attrNameLst>
                      </p:cBhvr>
                      <p:tavLst>
                        <p:tav tm="0">
                          <p:val>
                            <p:strVal val="#ppt_x"/>
                          </p:val>
                        </p:tav>
                        <p:tav tm="100000">
                          <p:val>
                            <p:strVal val="#ppt_x"/>
                          </p:val>
                        </p:tav>
                      </p:tavLst>
                    </p:anim>
                    <p:anim calcmode="lin" valueType="num">
                      <p:cBhvr>
                        <p:cTn dur="1000" fill="hold"/>
                        <p:tgtEl>
                          <p:spTgt spid="12"/>
                        </p:tgtEl>
                        <p:attrNameLst>
                          <p:attrName>ppt_y</p:attrName>
                        </p:attrNameLst>
                      </p:cBhvr>
                      <p:tavLst>
                        <p:tav tm="0">
                          <p:val>
                            <p:strVal val="#ppt_y+.1"/>
                          </p:val>
                        </p:tav>
                        <p:tav tm="100000">
                          <p:val>
                            <p:strVal val="#ppt_y"/>
                          </p:val>
                        </p:tav>
                      </p:tavLst>
                    </p:anim>
                  </p:childTnLst>
                </p:cTn>
              </p:par>
            </p:tnLst>
          </p:tmpl>
        </p:tmplLst>
      </p:bldP>
      <p:bldP spid="14" grpId="0" build="p">
        <p:tmplLst>
          <p:tmpl lvl="1">
            <p:tnLst>
              <p:par>
                <p:cTn presetID="42" presetClass="entr" presetSubtype="0" fill="hold" nodeType="click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1000"/>
                        <p:tgtEl>
                          <p:spTgt spid="14"/>
                        </p:tgtEl>
                      </p:cBhvr>
                    </p:animEffect>
                    <p:anim calcmode="lin" valueType="num">
                      <p:cBhvr>
                        <p:cTn dur="1000" fill="hold"/>
                        <p:tgtEl>
                          <p:spTgt spid="14"/>
                        </p:tgtEl>
                        <p:attrNameLst>
                          <p:attrName>ppt_x</p:attrName>
                        </p:attrNameLst>
                      </p:cBhvr>
                      <p:tavLst>
                        <p:tav tm="0">
                          <p:val>
                            <p:strVal val="#ppt_x"/>
                          </p:val>
                        </p:tav>
                        <p:tav tm="100000">
                          <p:val>
                            <p:strVal val="#ppt_x"/>
                          </p:val>
                        </p:tav>
                      </p:tavLst>
                    </p:anim>
                    <p:anim calcmode="lin" valueType="num">
                      <p:cBhvr>
                        <p:cTn dur="1000" fill="hold"/>
                        <p:tgtEl>
                          <p:spTgt spid="14"/>
                        </p:tgtEl>
                        <p:attrNameLst>
                          <p:attrName>ppt_y</p:attrName>
                        </p:attrNameLst>
                      </p:cBhvr>
                      <p:tavLst>
                        <p:tav tm="0">
                          <p:val>
                            <p:strVal val="#ppt_y+.1"/>
                          </p:val>
                        </p:tav>
                        <p:tav tm="100000">
                          <p:val>
                            <p:strVal val="#ppt_y"/>
                          </p:val>
                        </p:tav>
                      </p:tavLst>
                    </p:anim>
                  </p:childTnLst>
                </p:cTn>
              </p:par>
            </p:tnLst>
          </p:tmpl>
        </p:tmplLst>
      </p:bldP>
      <p:bldP spid="15" grpId="0" build="p">
        <p:tmplLst>
          <p:tmpl lvl="1">
            <p:tnLst>
              <p:par>
                <p:cTn presetID="2" presetClass="entr" presetSubtype="4" fill="hold" nodeType="click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ppt_x"/>
                          </p:val>
                        </p:tav>
                        <p:tav tm="100000">
                          <p:val>
                            <p:strVal val="#ppt_x"/>
                          </p:val>
                        </p:tav>
                      </p:tavLst>
                    </p:anim>
                    <p:anim calcmode="lin" valueType="num">
                      <p:cBhvr additive="base">
                        <p:cTn dur="500" fill="hold"/>
                        <p:tgtEl>
                          <p:spTgt spid="15"/>
                        </p:tgtEl>
                        <p:attrNameLst>
                          <p:attrName>ppt_y</p:attrName>
                        </p:attrNameLst>
                      </p:cBhvr>
                      <p:tavLst>
                        <p:tav tm="0">
                          <p:val>
                            <p:strVal val="1+#ppt_h/2"/>
                          </p:val>
                        </p:tav>
                        <p:tav tm="100000">
                          <p:val>
                            <p:strVal val="#ppt_y"/>
                          </p:val>
                        </p:tav>
                      </p:tavLst>
                    </p:anim>
                  </p:childTnLst>
                </p:cTn>
              </p:par>
            </p:tnLst>
          </p:tmpl>
        </p:tmplLst>
      </p:bldP>
      <p:bldP spid="16" grpId="0" build="p">
        <p:tmplLst>
          <p:tmpl lvl="1">
            <p:tnLst>
              <p:par>
                <p:cTn presetID="2" presetClass="entr" presetSubtype="4" fill="hold" nodeType="withEffect">
                  <p:stCondLst>
                    <p:cond delay="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ppt_x"/>
                          </p:val>
                        </p:tav>
                        <p:tav tm="100000">
                          <p:val>
                            <p:strVal val="#ppt_x"/>
                          </p:val>
                        </p:tav>
                      </p:tavLst>
                    </p:anim>
                    <p:anim calcmode="lin" valueType="num">
                      <p:cBhvr additive="base">
                        <p:cTn dur="500" fill="hold"/>
                        <p:tgtEl>
                          <p:spTgt spid="16"/>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10" name="Title 1"/>
          <p:cNvSpPr>
            <a:spLocks noGrp="1"/>
          </p:cNvSpPr>
          <p:nvPr>
            <p:ph type="title"/>
          </p:nvPr>
        </p:nvSpPr>
        <p:spPr>
          <a:xfrm>
            <a:off x="381001" y="379413"/>
            <a:ext cx="7736003" cy="720724"/>
          </a:xfrm>
          <a:prstGeom prst="rect">
            <a:avLst/>
          </a:prstGeom>
        </p:spPr>
        <p:txBody>
          <a:bodyPr/>
          <a:lstStyle>
            <a:lvl1pPr>
              <a:defRPr sz="4400" b="1">
                <a:latin typeface="+mn-lt"/>
              </a:defRPr>
            </a:lvl1pPr>
          </a:lstStyle>
          <a:p>
            <a:r>
              <a:rPr lang="en-US" dirty="0" smtClean="0"/>
              <a:t>Click to edit Master title style</a:t>
            </a:r>
            <a:endParaRPr lang="en-US" dirty="0"/>
          </a:p>
        </p:txBody>
      </p:sp>
      <p:sp>
        <p:nvSpPr>
          <p:cNvPr id="11" name="Text Placeholder 8"/>
          <p:cNvSpPr>
            <a:spLocks noGrp="1"/>
          </p:cNvSpPr>
          <p:nvPr>
            <p:ph type="body" sz="quarter" idx="10"/>
          </p:nvPr>
        </p:nvSpPr>
        <p:spPr>
          <a:xfrm>
            <a:off x="381000" y="1295400"/>
            <a:ext cx="7736004" cy="533400"/>
          </a:xfrm>
          <a:prstGeom prst="rect">
            <a:avLst/>
          </a:prstGeom>
        </p:spPr>
        <p:txBody>
          <a:bodyPr/>
          <a:lstStyle/>
          <a:p>
            <a:pPr lvl="0"/>
            <a:r>
              <a:rPr lang="en-US" dirty="0" smtClean="0"/>
              <a:t>Click to edit Master text styles</a:t>
            </a:r>
          </a:p>
        </p:txBody>
      </p:sp>
      <p:sp>
        <p:nvSpPr>
          <p:cNvPr id="13" name="Picture Placeholder 12"/>
          <p:cNvSpPr>
            <a:spLocks noGrp="1"/>
          </p:cNvSpPr>
          <p:nvPr>
            <p:ph type="pic" sz="quarter" idx="11"/>
          </p:nvPr>
        </p:nvSpPr>
        <p:spPr>
          <a:xfrm>
            <a:off x="3410802" y="1981200"/>
            <a:ext cx="1676400" cy="2438400"/>
          </a:xfrm>
          <a:prstGeom prst="rect">
            <a:avLst/>
          </a:prstGeom>
        </p:spPr>
        <p:txBody>
          <a:bodyPr/>
          <a:lstStyle/>
          <a:p>
            <a:endParaRPr lang="en-ZA" dirty="0"/>
          </a:p>
        </p:txBody>
      </p:sp>
      <p:sp>
        <p:nvSpPr>
          <p:cNvPr id="14" name="Rectangle 13"/>
          <p:cNvSpPr/>
          <p:nvPr userDrawn="1"/>
        </p:nvSpPr>
        <p:spPr>
          <a:xfrm rot="5400000">
            <a:off x="4116640" y="2944644"/>
            <a:ext cx="72000" cy="3276000"/>
          </a:xfrm>
          <a:prstGeom prst="rect">
            <a:avLst/>
          </a:prstGeom>
          <a:solidFill>
            <a:srgbClr val="E0F3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 Placeholder 15"/>
          <p:cNvSpPr>
            <a:spLocks noGrp="1"/>
          </p:cNvSpPr>
          <p:nvPr>
            <p:ph type="body" sz="quarter" idx="12"/>
          </p:nvPr>
        </p:nvSpPr>
        <p:spPr>
          <a:xfrm>
            <a:off x="1010502" y="4830125"/>
            <a:ext cx="6477000" cy="490537"/>
          </a:xfrm>
          <a:prstGeom prst="rect">
            <a:avLst/>
          </a:prstGeom>
        </p:spPr>
        <p:txBody>
          <a:bodyPr/>
          <a:lstStyle>
            <a:lvl1pPr marL="0" indent="0" algn="ctr">
              <a:buNone/>
              <a:defRPr sz="3200" b="1"/>
            </a:lvl1pPr>
          </a:lstStyle>
          <a:p>
            <a:pPr lvl="0"/>
            <a:r>
              <a:rPr lang="en-US" dirty="0" smtClean="0"/>
              <a:t>Click to edit Master text styles</a:t>
            </a:r>
          </a:p>
        </p:txBody>
      </p:sp>
      <p:sp>
        <p:nvSpPr>
          <p:cNvPr id="18" name="Text Placeholder 17"/>
          <p:cNvSpPr>
            <a:spLocks noGrp="1"/>
          </p:cNvSpPr>
          <p:nvPr>
            <p:ph type="body" sz="quarter" idx="13"/>
          </p:nvPr>
        </p:nvSpPr>
        <p:spPr>
          <a:xfrm>
            <a:off x="1011238" y="5321300"/>
            <a:ext cx="6477000" cy="393700"/>
          </a:xfrm>
          <a:prstGeom prst="rect">
            <a:avLst/>
          </a:prstGeom>
        </p:spPr>
        <p:txBody>
          <a:bodyPr/>
          <a:lstStyle>
            <a:lvl1pPr marL="0" indent="0" algn="ctr">
              <a:buNone/>
              <a:defRPr b="1" i="1">
                <a:solidFill>
                  <a:srgbClr val="1073B0"/>
                </a:solidFill>
              </a:defRPr>
            </a:lvl1pPr>
          </a:lstStyle>
          <a:p>
            <a:pPr lvl="0"/>
            <a:r>
              <a:rPr lang="en-US" dirty="0" smtClean="0"/>
              <a:t>Click to edit</a:t>
            </a:r>
            <a:endParaRPr lang="en-ZA" dirty="0"/>
          </a:p>
        </p:txBody>
      </p:sp>
      <p:sp>
        <p:nvSpPr>
          <p:cNvPr id="22" name="Text Placeholder 21"/>
          <p:cNvSpPr>
            <a:spLocks noGrp="1"/>
          </p:cNvSpPr>
          <p:nvPr>
            <p:ph type="body" sz="quarter" idx="14"/>
          </p:nvPr>
        </p:nvSpPr>
        <p:spPr>
          <a:xfrm>
            <a:off x="1011238" y="5715000"/>
            <a:ext cx="6477000" cy="488950"/>
          </a:xfrm>
          <a:prstGeom prst="rect">
            <a:avLst/>
          </a:prstGeom>
        </p:spPr>
        <p:txBody>
          <a:bodyPr/>
          <a:lstStyle>
            <a:lvl1pPr marL="0" indent="0" algn="ctr">
              <a:buNone/>
              <a:defRPr sz="2400" i="1"/>
            </a:lvl1pPr>
          </a:lstStyle>
          <a:p>
            <a:pPr lvl="0"/>
            <a:r>
              <a:rPr lang="en-US" dirty="0" smtClean="0"/>
              <a:t>Click to edit Master text styles</a:t>
            </a:r>
            <a:endParaRPr lang="en-ZA" dirty="0"/>
          </a:p>
        </p:txBody>
      </p:sp>
    </p:spTree>
    <p:extLst>
      <p:ext uri="{BB962C8B-B14F-4D97-AF65-F5344CB8AC3E}">
        <p14:creationId xmlns:p14="http://schemas.microsoft.com/office/powerpoint/2010/main" val="986489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0"/>
                                  </p:stCondLst>
                                  <p:childTnLst>
                                    <p:animEffect transition="out" filter="fade">
                                      <p:cBhvr>
                                        <p:cTn id="6" dur="500" tmFilter="0, 0; .2, .5; .8, .5; 1, 0"/>
                                        <p:tgtEl>
                                          <p:spTgt spid="16">
                                            <p:txEl>
                                              <p:pRg st="0" end="0"/>
                                            </p:txEl>
                                          </p:spTgt>
                                        </p:tgtEl>
                                      </p:cBhvr>
                                    </p:animEffect>
                                    <p:animScale>
                                      <p:cBhvr>
                                        <p:cTn id="7" dur="250" autoRev="1" fill="hold"/>
                                        <p:tgtEl>
                                          <p:spTgt spid="16">
                                            <p:txEl>
                                              <p:pRg st="0" end="0"/>
                                            </p:txEl>
                                          </p:spTgt>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nodePh="1">
                                  <p:stCondLst>
                                    <p:cond delay="0"/>
                                  </p:stCondLst>
                                  <p:endCondLst>
                                    <p:cond evt="begin" delay="0">
                                      <p:tn val="10"/>
                                    </p:cond>
                                  </p:end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18">
                                            <p:txEl>
                                              <p:pRg st="0" end="0"/>
                                            </p:txEl>
                                          </p:spTgt>
                                        </p:tgtEl>
                                        <p:attrNameLst>
                                          <p:attrName>style.visibility</p:attrName>
                                        </p:attrNameLst>
                                      </p:cBhvr>
                                      <p:to>
                                        <p:strVal val="visible"/>
                                      </p:to>
                                    </p:set>
                                    <p:anim calcmode="lin" valueType="num">
                                      <p:cBhvr additive="base">
                                        <p:cTn id="23" dur="500" fill="hold"/>
                                        <p:tgtEl>
                                          <p:spTgt spid="18">
                                            <p:txEl>
                                              <p:pRg st="0" end="0"/>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18">
                                            <p:txEl>
                                              <p:pRg st="0" end="0"/>
                                            </p:txEl>
                                          </p:spTgt>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22">
                                            <p:txEl>
                                              <p:pRg st="0" end="0"/>
                                            </p:txEl>
                                          </p:spTgt>
                                        </p:tgtEl>
                                        <p:attrNameLst>
                                          <p:attrName>style.visibility</p:attrName>
                                        </p:attrNameLst>
                                      </p:cBhvr>
                                      <p:to>
                                        <p:strVal val="visible"/>
                                      </p:to>
                                    </p:set>
                                    <p:anim calcmode="lin" valueType="num">
                                      <p:cBhvr additive="base">
                                        <p:cTn id="27" dur="500" fill="hold"/>
                                        <p:tgtEl>
                                          <p:spTgt spid="22">
                                            <p:txEl>
                                              <p:pRg st="0" end="0"/>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2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6" grpId="0" build="p">
        <p:tmplLst>
          <p:tmpl lvl="1">
            <p:tnLst>
              <p:par>
                <p:cTn presetID="26" presetClass="emph" presetSubtype="0" fill="hold" nodeType="afterEffect">
                  <p:stCondLst>
                    <p:cond delay="0"/>
                  </p:stCondLst>
                  <p:childTnLst>
                    <p:animEffect transition="out" filter="fade">
                      <p:cBhvr>
                        <p:cTn dur="500" tmFilter="0, 0; .2, .5; .8, .5; 1, 0"/>
                        <p:tgtEl>
                          <p:spTgt spid="16"/>
                        </p:tgtEl>
                      </p:cBhvr>
                    </p:animEffect>
                    <p:animScale>
                      <p:cBhvr>
                        <p:cTn dur="250" autoRev="1" fill="hold"/>
                        <p:tgtEl>
                          <p:spTgt spid="16"/>
                        </p:tgtEl>
                      </p:cBhvr>
                      <p:by x="105000" y="105000"/>
                    </p:animScale>
                  </p:childTnLst>
                </p:cTn>
              </p:par>
            </p:tnLst>
          </p:tmpl>
        </p:tmplLst>
      </p:bldP>
      <p:bldP spid="18" grpId="0" build="p">
        <p:tmplLst>
          <p:tmpl lvl="1">
            <p:tnLst>
              <p:par>
                <p:cTn presetID="2" presetClass="entr" presetSubtype="8" fill="hold" nodeType="click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0-#ppt_w/2"/>
                          </p:val>
                        </p:tav>
                        <p:tav tm="100000">
                          <p:val>
                            <p:strVal val="#ppt_x"/>
                          </p:val>
                        </p:tav>
                      </p:tavLst>
                    </p:anim>
                    <p:anim calcmode="lin" valueType="num">
                      <p:cBhvr additive="base">
                        <p:cTn dur="500" fill="hold"/>
                        <p:tgtEl>
                          <p:spTgt spid="18"/>
                        </p:tgtEl>
                        <p:attrNameLst>
                          <p:attrName>ppt_y</p:attrName>
                        </p:attrNameLst>
                      </p:cBhvr>
                      <p:tavLst>
                        <p:tav tm="0">
                          <p:val>
                            <p:strVal val="#ppt_y"/>
                          </p:val>
                        </p:tav>
                        <p:tav tm="100000">
                          <p:val>
                            <p:strVal val="#ppt_y"/>
                          </p:val>
                        </p:tav>
                      </p:tavLst>
                    </p:anim>
                  </p:childTnLst>
                </p:cTn>
              </p:par>
            </p:tnLst>
          </p:tmpl>
        </p:tmplLst>
      </p:bldP>
      <p:bldP spid="22" grpId="0" build="p">
        <p:tmplLst>
          <p:tmpl lvl="1">
            <p:tnLst>
              <p:par>
                <p:cTn presetID="2" presetClass="entr" presetSubtype="8" fill="hold" nodeType="with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0-#ppt_w/2"/>
                          </p:val>
                        </p:tav>
                        <p:tav tm="100000">
                          <p:val>
                            <p:strVal val="#ppt_x"/>
                          </p:val>
                        </p:tav>
                      </p:tavLst>
                    </p:anim>
                    <p:anim calcmode="lin" valueType="num">
                      <p:cBhvr additive="base">
                        <p:cTn dur="500" fill="hold"/>
                        <p:tgtEl>
                          <p:spTgt spid="22"/>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4" name="Rectangle 3"/>
          <p:cNvSpPr/>
          <p:nvPr userDrawn="1"/>
        </p:nvSpPr>
        <p:spPr>
          <a:xfrm>
            <a:off x="7667626" y="4419600"/>
            <a:ext cx="756374" cy="15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userDrawn="1"/>
        </p:nvSpPr>
        <p:spPr>
          <a:xfrm>
            <a:off x="495300" y="1438275"/>
            <a:ext cx="7391400" cy="685800"/>
          </a:xfrm>
          <a:prstGeom prst="rect">
            <a:avLst/>
          </a:prstGeom>
          <a:noFill/>
          <a:ln w="38100">
            <a:solidFill>
              <a:srgbClr val="D9F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noFill/>
            </a:endParaRPr>
          </a:p>
        </p:txBody>
      </p:sp>
      <p:sp>
        <p:nvSpPr>
          <p:cNvPr id="7" name="Content Placeholder 2"/>
          <p:cNvSpPr txBox="1">
            <a:spLocks/>
          </p:cNvSpPr>
          <p:nvPr userDrawn="1"/>
        </p:nvSpPr>
        <p:spPr>
          <a:xfrm>
            <a:off x="800100" y="1143000"/>
            <a:ext cx="2057400" cy="461962"/>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2800" b="1" i="1" dirty="0" smtClean="0">
                <a:solidFill>
                  <a:srgbClr val="1073B0"/>
                </a:solidFill>
              </a:rPr>
              <a:t>  Definition</a:t>
            </a:r>
            <a:endParaRPr lang="en-GB" sz="2800" b="1" i="1" dirty="0">
              <a:solidFill>
                <a:srgbClr val="1073B0"/>
              </a:solidFill>
            </a:endParaRPr>
          </a:p>
        </p:txBody>
      </p:sp>
      <p:sp>
        <p:nvSpPr>
          <p:cNvPr id="8" name="Content Placeholder 2"/>
          <p:cNvSpPr txBox="1">
            <a:spLocks/>
          </p:cNvSpPr>
          <p:nvPr userDrawn="1"/>
        </p:nvSpPr>
        <p:spPr>
          <a:xfrm>
            <a:off x="6829425" y="1549433"/>
            <a:ext cx="838201" cy="923925"/>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ZA" sz="8800" b="1" i="1" dirty="0" smtClean="0">
                <a:solidFill>
                  <a:srgbClr val="1073B0"/>
                </a:solidFill>
              </a:rPr>
              <a:t>”</a:t>
            </a:r>
            <a:r>
              <a:rPr lang="en-ZA" sz="9600" b="1" i="1" dirty="0" smtClean="0">
                <a:solidFill>
                  <a:srgbClr val="1073B0"/>
                </a:solidFill>
              </a:rPr>
              <a:t> </a:t>
            </a:r>
            <a:endParaRPr lang="en-GB" sz="9600" b="1" i="1" dirty="0">
              <a:solidFill>
                <a:srgbClr val="1073B0"/>
              </a:solidFill>
            </a:endParaRPr>
          </a:p>
        </p:txBody>
      </p:sp>
      <p:sp>
        <p:nvSpPr>
          <p:cNvPr id="12" name="Rectangle 11"/>
          <p:cNvSpPr/>
          <p:nvPr userDrawn="1"/>
        </p:nvSpPr>
        <p:spPr>
          <a:xfrm>
            <a:off x="492058" y="2590800"/>
            <a:ext cx="109436" cy="1660885"/>
          </a:xfrm>
          <a:prstGeom prst="rect">
            <a:avLst/>
          </a:prstGeom>
          <a:solidFill>
            <a:srgbClr val="E0F3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userDrawn="1"/>
        </p:nvSpPr>
        <p:spPr>
          <a:xfrm>
            <a:off x="7772399" y="4343400"/>
            <a:ext cx="114301" cy="1450208"/>
          </a:xfrm>
          <a:prstGeom prst="rect">
            <a:avLst/>
          </a:prstGeom>
          <a:solidFill>
            <a:srgbClr val="1073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1073B0"/>
              </a:solidFill>
            </a:endParaRPr>
          </a:p>
        </p:txBody>
      </p:sp>
      <p:sp>
        <p:nvSpPr>
          <p:cNvPr id="14" name="Rectangle 13"/>
          <p:cNvSpPr/>
          <p:nvPr userDrawn="1"/>
        </p:nvSpPr>
        <p:spPr>
          <a:xfrm>
            <a:off x="8424000" y="4378504"/>
            <a:ext cx="712800" cy="1223400"/>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 Placeholder 15"/>
          <p:cNvSpPr>
            <a:spLocks noGrp="1"/>
          </p:cNvSpPr>
          <p:nvPr>
            <p:ph type="body" sz="quarter" idx="10"/>
          </p:nvPr>
        </p:nvSpPr>
        <p:spPr>
          <a:xfrm>
            <a:off x="601663" y="1600200"/>
            <a:ext cx="7137400" cy="355600"/>
          </a:xfrm>
          <a:prstGeom prst="rect">
            <a:avLst/>
          </a:prstGeom>
        </p:spPr>
        <p:txBody>
          <a:bodyPr/>
          <a:lstStyle>
            <a:lvl1pPr marL="0" indent="0">
              <a:buNone/>
              <a:defRPr/>
            </a:lvl1pPr>
          </a:lstStyle>
          <a:p>
            <a:pPr lvl="0"/>
            <a:r>
              <a:rPr lang="en-US" dirty="0" smtClean="0"/>
              <a:t>Click to edit Master text styles</a:t>
            </a:r>
          </a:p>
        </p:txBody>
      </p:sp>
      <p:sp>
        <p:nvSpPr>
          <p:cNvPr id="22" name="Text Placeholder 21"/>
          <p:cNvSpPr>
            <a:spLocks noGrp="1"/>
          </p:cNvSpPr>
          <p:nvPr>
            <p:ph type="body" sz="quarter" idx="11"/>
          </p:nvPr>
        </p:nvSpPr>
        <p:spPr>
          <a:xfrm>
            <a:off x="800101" y="2733675"/>
            <a:ext cx="6867525" cy="1336642"/>
          </a:xfrm>
          <a:prstGeom prst="rect">
            <a:avLst/>
          </a:prstGeom>
        </p:spPr>
        <p:txBody>
          <a:bodyPr/>
          <a:lstStyle>
            <a:lvl1pPr marL="0" indent="0">
              <a:buNone/>
              <a:defRPr sz="3200"/>
            </a:lvl1pPr>
            <a:lvl2pPr marL="342900" indent="0">
              <a:buNone/>
              <a:defRPr/>
            </a:lvl2pPr>
          </a:lstStyle>
          <a:p>
            <a:pPr lvl="0"/>
            <a:r>
              <a:rPr lang="en-US" dirty="0" smtClean="0"/>
              <a:t>Click to edit Master text styles</a:t>
            </a:r>
          </a:p>
        </p:txBody>
      </p:sp>
      <p:sp>
        <p:nvSpPr>
          <p:cNvPr id="24" name="Text Placeholder 23"/>
          <p:cNvSpPr>
            <a:spLocks noGrp="1"/>
          </p:cNvSpPr>
          <p:nvPr>
            <p:ph type="body" sz="quarter" idx="12"/>
          </p:nvPr>
        </p:nvSpPr>
        <p:spPr>
          <a:xfrm>
            <a:off x="800100" y="4419601"/>
            <a:ext cx="6867525" cy="533400"/>
          </a:xfrm>
          <a:prstGeom prst="rect">
            <a:avLst/>
          </a:prstGeom>
        </p:spPr>
        <p:txBody>
          <a:bodyPr/>
          <a:lstStyle>
            <a:lvl1pPr marL="0" indent="0" algn="r">
              <a:buNone/>
              <a:defRPr sz="4000" b="1">
                <a:solidFill>
                  <a:srgbClr val="1073B0"/>
                </a:solidFill>
              </a:defRPr>
            </a:lvl1pPr>
            <a:lvl2pPr marL="342900" indent="0" algn="r">
              <a:buNone/>
              <a:defRPr/>
            </a:lvl2pPr>
            <a:lvl3pPr marL="685800" indent="0" algn="r">
              <a:buNone/>
              <a:defRPr/>
            </a:lvl3pPr>
            <a:lvl4pPr marL="1028700" indent="0" algn="r">
              <a:buNone/>
              <a:defRPr/>
            </a:lvl4pPr>
            <a:lvl5pPr marL="1371600" indent="0" algn="r">
              <a:buNone/>
              <a:defRPr/>
            </a:lvl5pPr>
          </a:lstStyle>
          <a:p>
            <a:pPr lvl="0"/>
            <a:r>
              <a:rPr lang="en-US" dirty="0" smtClean="0"/>
              <a:t>Click to edit</a:t>
            </a:r>
          </a:p>
        </p:txBody>
      </p:sp>
      <p:sp>
        <p:nvSpPr>
          <p:cNvPr id="25" name="Text Placeholder 23"/>
          <p:cNvSpPr>
            <a:spLocks noGrp="1"/>
          </p:cNvSpPr>
          <p:nvPr>
            <p:ph type="body" sz="quarter" idx="13"/>
          </p:nvPr>
        </p:nvSpPr>
        <p:spPr>
          <a:xfrm>
            <a:off x="833438" y="5032409"/>
            <a:ext cx="6867525" cy="393488"/>
          </a:xfrm>
          <a:prstGeom prst="rect">
            <a:avLst/>
          </a:prstGeom>
        </p:spPr>
        <p:txBody>
          <a:bodyPr/>
          <a:lstStyle>
            <a:lvl1pPr marL="0" indent="0" algn="r">
              <a:buNone/>
              <a:defRPr sz="4000" b="0" i="1">
                <a:solidFill>
                  <a:schemeClr val="tx1"/>
                </a:solidFill>
              </a:defRPr>
            </a:lvl1pPr>
            <a:lvl2pPr marL="342900" indent="0" algn="r">
              <a:buNone/>
              <a:defRPr/>
            </a:lvl2pPr>
            <a:lvl3pPr marL="685800" indent="0" algn="r">
              <a:buNone/>
              <a:defRPr/>
            </a:lvl3pPr>
            <a:lvl4pPr marL="1028700" indent="0" algn="r">
              <a:buNone/>
              <a:defRPr/>
            </a:lvl4pPr>
            <a:lvl5pPr marL="1371600" indent="0" algn="r">
              <a:buNone/>
              <a:defRPr/>
            </a:lvl5pPr>
          </a:lstStyle>
          <a:p>
            <a:pPr lvl="0"/>
            <a:r>
              <a:rPr lang="en-US" dirty="0" smtClean="0"/>
              <a:t>Click to edit</a:t>
            </a:r>
          </a:p>
        </p:txBody>
      </p:sp>
      <p:sp>
        <p:nvSpPr>
          <p:cNvPr id="18" name="Rectangle 17"/>
          <p:cNvSpPr/>
          <p:nvPr userDrawn="1"/>
        </p:nvSpPr>
        <p:spPr>
          <a:xfrm>
            <a:off x="7886700" y="4274638"/>
            <a:ext cx="527798" cy="15189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itle 1"/>
          <p:cNvSpPr>
            <a:spLocks noGrp="1"/>
          </p:cNvSpPr>
          <p:nvPr>
            <p:ph type="title"/>
          </p:nvPr>
        </p:nvSpPr>
        <p:spPr>
          <a:xfrm>
            <a:off x="381001" y="379413"/>
            <a:ext cx="7736003" cy="720724"/>
          </a:xfrm>
          <a:prstGeom prst="rect">
            <a:avLst/>
          </a:prstGeom>
        </p:spPr>
        <p:txBody>
          <a:bodyPr/>
          <a:lstStyle>
            <a:lvl1pPr>
              <a:defRPr sz="4400" b="1">
                <a:latin typeface="+mn-lt"/>
              </a:defRPr>
            </a:lvl1pPr>
          </a:lstStyle>
          <a:p>
            <a:r>
              <a:rPr lang="en-US" dirty="0" smtClean="0"/>
              <a:t>Click to edit Master title style</a:t>
            </a:r>
            <a:endParaRPr lang="en-US" dirty="0"/>
          </a:p>
        </p:txBody>
      </p:sp>
    </p:spTree>
    <p:extLst>
      <p:ext uri="{BB962C8B-B14F-4D97-AF65-F5344CB8AC3E}">
        <p14:creationId xmlns:p14="http://schemas.microsoft.com/office/powerpoint/2010/main" val="538945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25">
                                            <p:txEl>
                                              <p:pRg st="0" end="0"/>
                                            </p:txEl>
                                          </p:spTgt>
                                        </p:tgtEl>
                                        <p:attrNameLst>
                                          <p:attrName>style.visibility</p:attrName>
                                        </p:attrNameLst>
                                      </p:cBhvr>
                                      <p:to>
                                        <p:strVal val="visible"/>
                                      </p:to>
                                    </p:set>
                                    <p:anim calcmode="lin" valueType="num">
                                      <p:cBhvr additive="base">
                                        <p:cTn id="12" dur="500" fill="hold"/>
                                        <p:tgtEl>
                                          <p:spTgt spid="25">
                                            <p:txEl>
                                              <p:pRg st="0" end="0"/>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25">
                                            <p:txEl>
                                              <p:pRg st="0" end="0"/>
                                            </p:txEl>
                                          </p:spTgt>
                                        </p:tgtEl>
                                        <p:attrNameLst>
                                          <p:attrName>ppt_y</p:attrName>
                                        </p:attrNameLst>
                                      </p:cBhvr>
                                      <p:tavLst>
                                        <p:tav tm="0">
                                          <p:val>
                                            <p:strVal val="#ppt_y"/>
                                          </p:val>
                                        </p:tav>
                                        <p:tav tm="100000">
                                          <p:val>
                                            <p:strVal val="#ppt_y"/>
                                          </p:val>
                                        </p:tav>
                                      </p:tavLst>
                                    </p:anim>
                                  </p:childTnLst>
                                </p:cTn>
                              </p:par>
                              <p:par>
                                <p:cTn id="14" presetID="2" presetClass="entr" presetSubtype="2" fill="hold" grpId="0" nodeType="withEffect">
                                  <p:stCondLst>
                                    <p:cond delay="0"/>
                                  </p:stCondLst>
                                  <p:childTnLst>
                                    <p:set>
                                      <p:cBhvr>
                                        <p:cTn id="15" dur="1" fill="hold">
                                          <p:stCondLst>
                                            <p:cond delay="0"/>
                                          </p:stCondLst>
                                        </p:cTn>
                                        <p:tgtEl>
                                          <p:spTgt spid="24">
                                            <p:txEl>
                                              <p:pRg st="0" end="0"/>
                                            </p:txEl>
                                          </p:spTgt>
                                        </p:tgtEl>
                                        <p:attrNameLst>
                                          <p:attrName>style.visibility</p:attrName>
                                        </p:attrNameLst>
                                      </p:cBhvr>
                                      <p:to>
                                        <p:strVal val="visible"/>
                                      </p:to>
                                    </p:set>
                                    <p:anim calcmode="lin" valueType="num">
                                      <p:cBhvr additive="base">
                                        <p:cTn id="16" dur="500" fill="hold"/>
                                        <p:tgtEl>
                                          <p:spTgt spid="24">
                                            <p:txEl>
                                              <p:pRg st="0" end="0"/>
                                            </p:txEl>
                                          </p:spTgt>
                                        </p:tgtEl>
                                        <p:attrNameLst>
                                          <p:attrName>ppt_x</p:attrName>
                                        </p:attrNameLst>
                                      </p:cBhvr>
                                      <p:tavLst>
                                        <p:tav tm="0">
                                          <p:val>
                                            <p:strVal val="1+#ppt_w/2"/>
                                          </p:val>
                                        </p:tav>
                                        <p:tav tm="100000">
                                          <p:val>
                                            <p:strVal val="#ppt_x"/>
                                          </p:val>
                                        </p:tav>
                                      </p:tavLst>
                                    </p:anim>
                                    <p:anim calcmode="lin" valueType="num">
                                      <p:cBhvr additive="base">
                                        <p:cTn id="17" dur="500" fill="hold"/>
                                        <p:tgtEl>
                                          <p:spTgt spid="2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4" grpId="0" build="p">
        <p:tmplLst>
          <p:tmpl lvl="1">
            <p:tnLst>
              <p:par>
                <p:cTn presetID="2" presetClass="entr" presetSubtype="2" fill="hold" nodeType="withEffect">
                  <p:stCondLst>
                    <p:cond delay="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500" fill="hold"/>
                        <p:tgtEl>
                          <p:spTgt spid="24"/>
                        </p:tgtEl>
                        <p:attrNameLst>
                          <p:attrName>ppt_x</p:attrName>
                        </p:attrNameLst>
                      </p:cBhvr>
                      <p:tavLst>
                        <p:tav tm="0">
                          <p:val>
                            <p:strVal val="1+#ppt_w/2"/>
                          </p:val>
                        </p:tav>
                        <p:tav tm="100000">
                          <p:val>
                            <p:strVal val="#ppt_x"/>
                          </p:val>
                        </p:tav>
                      </p:tavLst>
                    </p:anim>
                    <p:anim calcmode="lin" valueType="num">
                      <p:cBhvr additive="base">
                        <p:cTn dur="500" fill="hold"/>
                        <p:tgtEl>
                          <p:spTgt spid="24"/>
                        </p:tgtEl>
                        <p:attrNameLst>
                          <p:attrName>ppt_y</p:attrName>
                        </p:attrNameLst>
                      </p:cBhvr>
                      <p:tavLst>
                        <p:tav tm="0">
                          <p:val>
                            <p:strVal val="#ppt_y"/>
                          </p:val>
                        </p:tav>
                        <p:tav tm="100000">
                          <p:val>
                            <p:strVal val="#ppt_y"/>
                          </p:val>
                        </p:tav>
                      </p:tavLst>
                    </p:anim>
                  </p:childTnLst>
                </p:cTn>
              </p:par>
            </p:tnLst>
          </p:tmpl>
        </p:tmplLst>
      </p:bldP>
      <p:bldP spid="25" grpId="0" build="p">
        <p:tmplLst>
          <p:tmpl lvl="1">
            <p:tnLst>
              <p:par>
                <p:cTn presetID="2" presetClass="entr" presetSubtype="2" fill="hold" nodeType="clickEffect">
                  <p:stCondLst>
                    <p:cond delay="0"/>
                  </p:stCondLst>
                  <p:childTnLst>
                    <p:set>
                      <p:cBhvr>
                        <p:cTn dur="1" fill="hold">
                          <p:stCondLst>
                            <p:cond delay="0"/>
                          </p:stCondLst>
                        </p:cTn>
                        <p:tgtEl>
                          <p:spTgt spid="25"/>
                        </p:tgtEl>
                        <p:attrNameLst>
                          <p:attrName>style.visibility</p:attrName>
                        </p:attrNameLst>
                      </p:cBhvr>
                      <p:to>
                        <p:strVal val="visible"/>
                      </p:to>
                    </p:set>
                    <p:anim calcmode="lin" valueType="num">
                      <p:cBhvr additive="base">
                        <p:cTn dur="500" fill="hold"/>
                        <p:tgtEl>
                          <p:spTgt spid="25"/>
                        </p:tgtEl>
                        <p:attrNameLst>
                          <p:attrName>ppt_x</p:attrName>
                        </p:attrNameLst>
                      </p:cBhvr>
                      <p:tavLst>
                        <p:tav tm="0">
                          <p:val>
                            <p:strVal val="1+#ppt_w/2"/>
                          </p:val>
                        </p:tav>
                        <p:tav tm="100000">
                          <p:val>
                            <p:strVal val="#ppt_x"/>
                          </p:val>
                        </p:tav>
                      </p:tavLst>
                    </p:anim>
                    <p:anim calcmode="lin" valueType="num">
                      <p:cBhvr additive="base">
                        <p:cTn dur="500" fill="hold"/>
                        <p:tgtEl>
                          <p:spTgt spid="25"/>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4" name="Rectangle 3"/>
          <p:cNvSpPr/>
          <p:nvPr userDrawn="1"/>
        </p:nvSpPr>
        <p:spPr>
          <a:xfrm>
            <a:off x="495300" y="3641815"/>
            <a:ext cx="7621704" cy="2180071"/>
          </a:xfrm>
          <a:prstGeom prst="rect">
            <a:avLst/>
          </a:prstGeom>
          <a:noFill/>
          <a:ln w="38100">
            <a:solidFill>
              <a:srgbClr val="D9F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noFill/>
            </a:endParaRPr>
          </a:p>
        </p:txBody>
      </p:sp>
      <p:sp>
        <p:nvSpPr>
          <p:cNvPr id="6" name="Content Placeholder 2"/>
          <p:cNvSpPr txBox="1">
            <a:spLocks/>
          </p:cNvSpPr>
          <p:nvPr userDrawn="1"/>
        </p:nvSpPr>
        <p:spPr>
          <a:xfrm>
            <a:off x="6858000" y="5324475"/>
            <a:ext cx="838201" cy="923925"/>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ZA" sz="9600" b="1" i="1" dirty="0" smtClean="0">
                <a:solidFill>
                  <a:srgbClr val="1073B0"/>
                </a:solidFill>
              </a:rPr>
              <a:t>” </a:t>
            </a:r>
            <a:endParaRPr lang="en-GB" sz="9600" b="1" i="1" dirty="0">
              <a:solidFill>
                <a:srgbClr val="1073B0"/>
              </a:solidFill>
            </a:endParaRPr>
          </a:p>
        </p:txBody>
      </p:sp>
      <p:sp>
        <p:nvSpPr>
          <p:cNvPr id="8" name="Title 1"/>
          <p:cNvSpPr>
            <a:spLocks noGrp="1"/>
          </p:cNvSpPr>
          <p:nvPr>
            <p:ph type="title"/>
          </p:nvPr>
        </p:nvSpPr>
        <p:spPr>
          <a:xfrm>
            <a:off x="381001" y="379413"/>
            <a:ext cx="7736003" cy="720724"/>
          </a:xfrm>
          <a:prstGeom prst="rect">
            <a:avLst/>
          </a:prstGeom>
        </p:spPr>
        <p:txBody>
          <a:bodyPr/>
          <a:lstStyle>
            <a:lvl1pPr>
              <a:defRPr sz="4400" b="1">
                <a:latin typeface="+mn-lt"/>
              </a:defRPr>
            </a:lvl1pPr>
          </a:lstStyle>
          <a:p>
            <a:r>
              <a:rPr lang="en-US" dirty="0" smtClean="0"/>
              <a:t>Click to edit Master title style</a:t>
            </a:r>
            <a:endParaRPr lang="en-US" dirty="0"/>
          </a:p>
        </p:txBody>
      </p:sp>
      <p:sp>
        <p:nvSpPr>
          <p:cNvPr id="10" name="Text Placeholder 9"/>
          <p:cNvSpPr>
            <a:spLocks noGrp="1"/>
          </p:cNvSpPr>
          <p:nvPr>
            <p:ph type="body" sz="quarter" idx="10"/>
          </p:nvPr>
        </p:nvSpPr>
        <p:spPr>
          <a:xfrm>
            <a:off x="2971800" y="1476927"/>
            <a:ext cx="5145204" cy="1543050"/>
          </a:xfrm>
          <a:prstGeom prst="rect">
            <a:avLst/>
          </a:prstGeom>
        </p:spPr>
        <p:txBody>
          <a:bodyPr/>
          <a:lstStyle>
            <a:lvl1pPr marL="0" indent="0" algn="ctr">
              <a:buNone/>
              <a:defRPr sz="3600" b="1" i="1"/>
            </a:lvl1pPr>
          </a:lstStyle>
          <a:p>
            <a:pPr lvl="0"/>
            <a:endParaRPr lang="en-ZA" dirty="0"/>
          </a:p>
        </p:txBody>
      </p:sp>
      <p:sp>
        <p:nvSpPr>
          <p:cNvPr id="12" name="Text Placeholder 11"/>
          <p:cNvSpPr>
            <a:spLocks noGrp="1"/>
          </p:cNvSpPr>
          <p:nvPr>
            <p:ph type="body" sz="quarter" idx="11"/>
          </p:nvPr>
        </p:nvSpPr>
        <p:spPr>
          <a:xfrm>
            <a:off x="897790" y="3435339"/>
            <a:ext cx="3351212" cy="412951"/>
          </a:xfrm>
          <a:prstGeom prst="rect">
            <a:avLst/>
          </a:prstGeom>
          <a:solidFill>
            <a:schemeClr val="bg1"/>
          </a:solidFill>
        </p:spPr>
        <p:txBody>
          <a:bodyPr/>
          <a:lstStyle>
            <a:lvl1pPr marL="0" indent="0">
              <a:buNone/>
              <a:defRPr sz="2800" b="1" i="1">
                <a:solidFill>
                  <a:srgbClr val="1073B0"/>
                </a:solidFill>
              </a:defRPr>
            </a:lvl1pPr>
          </a:lstStyle>
          <a:p>
            <a:pPr lvl="0"/>
            <a:r>
              <a:rPr lang="en-US" dirty="0" smtClean="0"/>
              <a:t>Click to edit</a:t>
            </a:r>
            <a:endParaRPr lang="en-ZA" dirty="0"/>
          </a:p>
        </p:txBody>
      </p:sp>
      <p:sp>
        <p:nvSpPr>
          <p:cNvPr id="14" name="Picture Placeholder 13"/>
          <p:cNvSpPr>
            <a:spLocks noGrp="1"/>
          </p:cNvSpPr>
          <p:nvPr>
            <p:ph type="pic" sz="quarter" idx="12"/>
          </p:nvPr>
        </p:nvSpPr>
        <p:spPr>
          <a:xfrm>
            <a:off x="381001" y="1343913"/>
            <a:ext cx="2286000" cy="1908175"/>
          </a:xfrm>
          <a:prstGeom prst="rect">
            <a:avLst/>
          </a:prstGeom>
        </p:spPr>
        <p:txBody>
          <a:bodyPr/>
          <a:lstStyle/>
          <a:p>
            <a:endParaRPr lang="en-ZA" dirty="0"/>
          </a:p>
        </p:txBody>
      </p:sp>
      <p:sp>
        <p:nvSpPr>
          <p:cNvPr id="16" name="Text Placeholder 15"/>
          <p:cNvSpPr>
            <a:spLocks noGrp="1"/>
          </p:cNvSpPr>
          <p:nvPr>
            <p:ph type="body" sz="quarter" idx="13"/>
          </p:nvPr>
        </p:nvSpPr>
        <p:spPr>
          <a:xfrm>
            <a:off x="762000" y="4031540"/>
            <a:ext cx="7162800" cy="1555750"/>
          </a:xfrm>
          <a:prstGeom prst="rect">
            <a:avLst/>
          </a:prstGeom>
        </p:spPr>
        <p:txBody>
          <a:bodyPr/>
          <a:lstStyle/>
          <a:p>
            <a:pPr lvl="0"/>
            <a:r>
              <a:rPr lang="en-US" dirty="0" smtClean="0"/>
              <a:t>Click to edit Master text styles</a:t>
            </a:r>
          </a:p>
        </p:txBody>
      </p:sp>
    </p:spTree>
    <p:extLst>
      <p:ext uri="{BB962C8B-B14F-4D97-AF65-F5344CB8AC3E}">
        <p14:creationId xmlns:p14="http://schemas.microsoft.com/office/powerpoint/2010/main" val="3385351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nodePh="1">
                                  <p:stCondLst>
                                    <p:cond delay="0"/>
                                  </p:stCondLst>
                                  <p:endCondLst>
                                    <p:cond evt="begin" delay="0">
                                      <p:tn val="5"/>
                                    </p:cond>
                                  </p:end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22" presetClass="entr" presetSubtype="8" fill="hold" grpId="0" nodeType="afterEffect" nodePh="1">
                                  <p:stCondLst>
                                    <p:cond delay="0"/>
                                  </p:stCondLst>
                                  <p:endCondLst>
                                    <p:cond evt="begin" delay="0">
                                      <p:tn val="9"/>
                                    </p:cond>
                                  </p:end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wipe(left)">
                                      <p:cBhvr>
                                        <p:cTn id="11"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22" presetClass="entr" presetSubtype="8" fill="hold" nodeType="afterEffect" nodePh="1">
                  <p:stCondLst>
                    <p:cond delay="0"/>
                  </p:stCondLst>
                  <p:endCondLst>
                    <p:cond delay="0"/>
                  </p:end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4"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6" name="Title 1"/>
          <p:cNvSpPr>
            <a:spLocks noGrp="1"/>
          </p:cNvSpPr>
          <p:nvPr>
            <p:ph type="title"/>
          </p:nvPr>
        </p:nvSpPr>
        <p:spPr>
          <a:xfrm>
            <a:off x="381001" y="379413"/>
            <a:ext cx="7736003" cy="720724"/>
          </a:xfrm>
          <a:prstGeom prst="rect">
            <a:avLst/>
          </a:prstGeom>
        </p:spPr>
        <p:txBody>
          <a:bodyPr/>
          <a:lstStyle>
            <a:lvl1pPr>
              <a:defRPr sz="4400" b="1">
                <a:latin typeface="+mn-lt"/>
              </a:defRPr>
            </a:lvl1pPr>
          </a:lstStyle>
          <a:p>
            <a:r>
              <a:rPr lang="en-US" dirty="0" smtClean="0"/>
              <a:t>Click to edit Master title style</a:t>
            </a:r>
            <a:endParaRPr lang="en-US" dirty="0"/>
          </a:p>
        </p:txBody>
      </p:sp>
      <p:sp>
        <p:nvSpPr>
          <p:cNvPr id="8" name="Picture Placeholder 7"/>
          <p:cNvSpPr>
            <a:spLocks noGrp="1"/>
          </p:cNvSpPr>
          <p:nvPr>
            <p:ph type="pic" sz="quarter" idx="10"/>
          </p:nvPr>
        </p:nvSpPr>
        <p:spPr>
          <a:xfrm>
            <a:off x="3343276" y="1333832"/>
            <a:ext cx="1981200" cy="2381250"/>
          </a:xfrm>
          <a:prstGeom prst="rect">
            <a:avLst/>
          </a:prstGeom>
        </p:spPr>
        <p:txBody>
          <a:bodyPr/>
          <a:lstStyle/>
          <a:p>
            <a:endParaRPr lang="en-ZA"/>
          </a:p>
        </p:txBody>
      </p:sp>
      <p:sp>
        <p:nvSpPr>
          <p:cNvPr id="10" name="Text Placeholder 9"/>
          <p:cNvSpPr>
            <a:spLocks noGrp="1"/>
          </p:cNvSpPr>
          <p:nvPr>
            <p:ph type="body" sz="quarter" idx="11"/>
          </p:nvPr>
        </p:nvSpPr>
        <p:spPr>
          <a:xfrm>
            <a:off x="381000" y="4191001"/>
            <a:ext cx="7735888" cy="1828800"/>
          </a:xfrm>
          <a:prstGeom prst="rect">
            <a:avLst/>
          </a:prstGeom>
        </p:spPr>
        <p:txBody>
          <a:bodyPr/>
          <a:lstStyle/>
          <a:p>
            <a:pPr lvl="0"/>
            <a:r>
              <a:rPr lang="en-US" dirty="0" smtClean="0"/>
              <a:t>Click to edit Master text style</a:t>
            </a:r>
          </a:p>
        </p:txBody>
      </p:sp>
    </p:spTree>
    <p:extLst>
      <p:ext uri="{BB962C8B-B14F-4D97-AF65-F5344CB8AC3E}">
        <p14:creationId xmlns:p14="http://schemas.microsoft.com/office/powerpoint/2010/main" val="1160507501"/>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9" name="Rectangle 8"/>
          <p:cNvSpPr/>
          <p:nvPr userDrawn="1"/>
        </p:nvSpPr>
        <p:spPr>
          <a:xfrm>
            <a:off x="6629206" y="2057400"/>
            <a:ext cx="1447799" cy="3429000"/>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10" name="Rectangle 9"/>
          <p:cNvSpPr/>
          <p:nvPr userDrawn="1"/>
        </p:nvSpPr>
        <p:spPr>
          <a:xfrm>
            <a:off x="5068723" y="2057401"/>
            <a:ext cx="1447799" cy="3429000"/>
          </a:xfrm>
          <a:prstGeom prst="rect">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11" name="Rectangle 10"/>
          <p:cNvSpPr/>
          <p:nvPr userDrawn="1"/>
        </p:nvSpPr>
        <p:spPr>
          <a:xfrm>
            <a:off x="3508240" y="2057401"/>
            <a:ext cx="1447799" cy="3429000"/>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12" name="Rectangle 11"/>
          <p:cNvSpPr/>
          <p:nvPr userDrawn="1"/>
        </p:nvSpPr>
        <p:spPr>
          <a:xfrm>
            <a:off x="411805" y="2057401"/>
            <a:ext cx="1447799" cy="3429000"/>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13" name="Rectangle 12"/>
          <p:cNvSpPr/>
          <p:nvPr userDrawn="1"/>
        </p:nvSpPr>
        <p:spPr>
          <a:xfrm>
            <a:off x="1947757" y="2057401"/>
            <a:ext cx="1447799" cy="3429000"/>
          </a:xfrm>
          <a:prstGeom prst="rect">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24" name="Title 1"/>
          <p:cNvSpPr>
            <a:spLocks noGrp="1"/>
          </p:cNvSpPr>
          <p:nvPr>
            <p:ph type="title"/>
          </p:nvPr>
        </p:nvSpPr>
        <p:spPr>
          <a:xfrm>
            <a:off x="381001" y="379413"/>
            <a:ext cx="7736003" cy="720724"/>
          </a:xfrm>
          <a:prstGeom prst="rect">
            <a:avLst/>
          </a:prstGeom>
        </p:spPr>
        <p:txBody>
          <a:bodyPr/>
          <a:lstStyle>
            <a:lvl1pPr>
              <a:defRPr sz="4400" b="1">
                <a:latin typeface="+mn-lt"/>
              </a:defRPr>
            </a:lvl1pPr>
          </a:lstStyle>
          <a:p>
            <a:r>
              <a:rPr lang="en-US" dirty="0" smtClean="0"/>
              <a:t>Click to edit Master title style</a:t>
            </a:r>
            <a:endParaRPr lang="en-US" dirty="0"/>
          </a:p>
        </p:txBody>
      </p:sp>
      <p:sp>
        <p:nvSpPr>
          <p:cNvPr id="26" name="Text Placeholder 25"/>
          <p:cNvSpPr>
            <a:spLocks noGrp="1"/>
          </p:cNvSpPr>
          <p:nvPr>
            <p:ph type="body" sz="quarter" idx="10"/>
          </p:nvPr>
        </p:nvSpPr>
        <p:spPr>
          <a:xfrm>
            <a:off x="468345" y="2514600"/>
            <a:ext cx="1295400" cy="2362200"/>
          </a:xfrm>
          <a:prstGeom prst="rect">
            <a:avLst/>
          </a:prstGeom>
        </p:spPr>
        <p:txBody>
          <a:bodyPr/>
          <a:lstStyle>
            <a:lvl1pPr marL="0" indent="0" algn="ctr">
              <a:buNone/>
              <a:defRPr sz="1400" b="0">
                <a:solidFill>
                  <a:schemeClr val="bg1"/>
                </a:solidFill>
              </a:defRPr>
            </a:lvl1pPr>
          </a:lstStyle>
          <a:p>
            <a:pPr lvl="0"/>
            <a:endParaRPr lang="en-US" dirty="0" smtClean="0"/>
          </a:p>
          <a:p>
            <a:pPr lvl="0"/>
            <a:r>
              <a:rPr lang="en-US" dirty="0" smtClean="0"/>
              <a:t>Click to edit Master title style.</a:t>
            </a:r>
            <a:endParaRPr lang="en-ZA" dirty="0"/>
          </a:p>
        </p:txBody>
      </p:sp>
      <p:sp>
        <p:nvSpPr>
          <p:cNvPr id="28" name="Text Placeholder 27"/>
          <p:cNvSpPr>
            <a:spLocks noGrp="1"/>
          </p:cNvSpPr>
          <p:nvPr>
            <p:ph type="body" sz="quarter" idx="11" hasCustomPrompt="1"/>
          </p:nvPr>
        </p:nvSpPr>
        <p:spPr>
          <a:xfrm>
            <a:off x="1084710" y="3813056"/>
            <a:ext cx="612776" cy="1161674"/>
          </a:xfrm>
          <a:prstGeom prst="rect">
            <a:avLst/>
          </a:prstGeom>
        </p:spPr>
        <p:txBody>
          <a:bodyPr/>
          <a:lstStyle>
            <a:lvl1pPr marL="0" indent="0" algn="ctr">
              <a:buNone/>
              <a:defRPr sz="13800" b="1">
                <a:solidFill>
                  <a:srgbClr val="7EB0DE"/>
                </a:solidFill>
              </a:defRPr>
            </a:lvl1pPr>
          </a:lstStyle>
          <a:p>
            <a:pPr lvl="0"/>
            <a:r>
              <a:rPr lang="en-US" dirty="0" smtClean="0"/>
              <a:t>#</a:t>
            </a:r>
            <a:endParaRPr lang="en-ZA" dirty="0"/>
          </a:p>
        </p:txBody>
      </p:sp>
      <p:sp>
        <p:nvSpPr>
          <p:cNvPr id="29" name="Text Placeholder 25"/>
          <p:cNvSpPr>
            <a:spLocks noGrp="1"/>
          </p:cNvSpPr>
          <p:nvPr>
            <p:ph type="body" sz="quarter" idx="12"/>
          </p:nvPr>
        </p:nvSpPr>
        <p:spPr>
          <a:xfrm>
            <a:off x="3584440" y="2514600"/>
            <a:ext cx="1295400" cy="2362200"/>
          </a:xfrm>
          <a:prstGeom prst="rect">
            <a:avLst/>
          </a:prstGeom>
        </p:spPr>
        <p:txBody>
          <a:bodyPr/>
          <a:lstStyle>
            <a:lvl1pPr marL="0" indent="0" algn="ctr">
              <a:buNone/>
              <a:defRPr sz="1400" b="0">
                <a:solidFill>
                  <a:schemeClr val="bg1"/>
                </a:solidFill>
              </a:defRPr>
            </a:lvl1pPr>
          </a:lstStyle>
          <a:p>
            <a:pPr lvl="0"/>
            <a:endParaRPr lang="en-US" dirty="0" smtClean="0"/>
          </a:p>
          <a:p>
            <a:pPr lvl="0"/>
            <a:r>
              <a:rPr lang="en-US" dirty="0" smtClean="0"/>
              <a:t>Click to edit Master title style.</a:t>
            </a:r>
            <a:endParaRPr lang="en-ZA" dirty="0"/>
          </a:p>
        </p:txBody>
      </p:sp>
      <p:sp>
        <p:nvSpPr>
          <p:cNvPr id="30" name="Text Placeholder 27"/>
          <p:cNvSpPr>
            <a:spLocks noGrp="1"/>
          </p:cNvSpPr>
          <p:nvPr>
            <p:ph type="body" sz="quarter" idx="13" hasCustomPrompt="1"/>
          </p:nvPr>
        </p:nvSpPr>
        <p:spPr>
          <a:xfrm>
            <a:off x="4200805" y="3813056"/>
            <a:ext cx="612776" cy="1161674"/>
          </a:xfrm>
          <a:prstGeom prst="rect">
            <a:avLst/>
          </a:prstGeom>
        </p:spPr>
        <p:txBody>
          <a:bodyPr/>
          <a:lstStyle>
            <a:lvl1pPr marL="0" indent="0" algn="ctr">
              <a:buNone/>
              <a:defRPr sz="13800" b="1">
                <a:solidFill>
                  <a:srgbClr val="7EB0DE"/>
                </a:solidFill>
              </a:defRPr>
            </a:lvl1pPr>
          </a:lstStyle>
          <a:p>
            <a:pPr lvl="0"/>
            <a:r>
              <a:rPr lang="en-US" dirty="0" smtClean="0"/>
              <a:t>#</a:t>
            </a:r>
            <a:endParaRPr lang="en-ZA" dirty="0"/>
          </a:p>
        </p:txBody>
      </p:sp>
      <p:sp>
        <p:nvSpPr>
          <p:cNvPr id="31" name="Text Placeholder 25"/>
          <p:cNvSpPr>
            <a:spLocks noGrp="1"/>
          </p:cNvSpPr>
          <p:nvPr>
            <p:ph type="body" sz="quarter" idx="14"/>
          </p:nvPr>
        </p:nvSpPr>
        <p:spPr>
          <a:xfrm>
            <a:off x="6682847" y="2514600"/>
            <a:ext cx="1295400" cy="2362200"/>
          </a:xfrm>
          <a:prstGeom prst="rect">
            <a:avLst/>
          </a:prstGeom>
        </p:spPr>
        <p:txBody>
          <a:bodyPr/>
          <a:lstStyle>
            <a:lvl1pPr marL="0" indent="0" algn="ctr">
              <a:buNone/>
              <a:defRPr sz="1400" b="0">
                <a:solidFill>
                  <a:schemeClr val="bg1"/>
                </a:solidFill>
              </a:defRPr>
            </a:lvl1pPr>
          </a:lstStyle>
          <a:p>
            <a:pPr lvl="0"/>
            <a:endParaRPr lang="en-US" dirty="0" smtClean="0"/>
          </a:p>
          <a:p>
            <a:pPr lvl="0"/>
            <a:r>
              <a:rPr lang="en-US" dirty="0" smtClean="0"/>
              <a:t>Click to edit Master title style.</a:t>
            </a:r>
            <a:endParaRPr lang="en-ZA" dirty="0"/>
          </a:p>
        </p:txBody>
      </p:sp>
      <p:sp>
        <p:nvSpPr>
          <p:cNvPr id="32" name="Text Placeholder 27"/>
          <p:cNvSpPr>
            <a:spLocks noGrp="1"/>
          </p:cNvSpPr>
          <p:nvPr>
            <p:ph type="body" sz="quarter" idx="15" hasCustomPrompt="1"/>
          </p:nvPr>
        </p:nvSpPr>
        <p:spPr>
          <a:xfrm>
            <a:off x="7299212" y="3813056"/>
            <a:ext cx="612776" cy="1161674"/>
          </a:xfrm>
          <a:prstGeom prst="rect">
            <a:avLst/>
          </a:prstGeom>
        </p:spPr>
        <p:txBody>
          <a:bodyPr/>
          <a:lstStyle>
            <a:lvl1pPr marL="0" indent="0" algn="ctr">
              <a:buNone/>
              <a:defRPr sz="13800" b="1">
                <a:solidFill>
                  <a:srgbClr val="7EB0DE"/>
                </a:solidFill>
              </a:defRPr>
            </a:lvl1pPr>
          </a:lstStyle>
          <a:p>
            <a:pPr lvl="0"/>
            <a:r>
              <a:rPr lang="en-US" dirty="0" smtClean="0"/>
              <a:t>#</a:t>
            </a:r>
            <a:endParaRPr lang="en-ZA" dirty="0"/>
          </a:p>
        </p:txBody>
      </p:sp>
      <p:sp>
        <p:nvSpPr>
          <p:cNvPr id="35" name="Text Placeholder 25"/>
          <p:cNvSpPr>
            <a:spLocks noGrp="1"/>
          </p:cNvSpPr>
          <p:nvPr>
            <p:ph type="body" sz="quarter" idx="16"/>
          </p:nvPr>
        </p:nvSpPr>
        <p:spPr>
          <a:xfrm>
            <a:off x="5144923" y="2514600"/>
            <a:ext cx="1295400" cy="2362200"/>
          </a:xfrm>
          <a:prstGeom prst="rect">
            <a:avLst/>
          </a:prstGeom>
        </p:spPr>
        <p:txBody>
          <a:bodyPr/>
          <a:lstStyle>
            <a:lvl1pPr marL="0" indent="0" algn="ctr">
              <a:buNone/>
              <a:defRPr sz="1400" b="0">
                <a:solidFill>
                  <a:schemeClr val="tx1"/>
                </a:solidFill>
              </a:defRPr>
            </a:lvl1pPr>
          </a:lstStyle>
          <a:p>
            <a:pPr lvl="0"/>
            <a:endParaRPr lang="en-US" dirty="0" smtClean="0"/>
          </a:p>
          <a:p>
            <a:pPr lvl="0"/>
            <a:r>
              <a:rPr lang="en-US" dirty="0" smtClean="0"/>
              <a:t>Click to edit Master title style.</a:t>
            </a:r>
            <a:endParaRPr lang="en-ZA" dirty="0"/>
          </a:p>
        </p:txBody>
      </p:sp>
      <p:sp>
        <p:nvSpPr>
          <p:cNvPr id="36" name="Text Placeholder 27"/>
          <p:cNvSpPr>
            <a:spLocks noGrp="1"/>
          </p:cNvSpPr>
          <p:nvPr>
            <p:ph type="body" sz="quarter" idx="17" hasCustomPrompt="1"/>
          </p:nvPr>
        </p:nvSpPr>
        <p:spPr>
          <a:xfrm>
            <a:off x="5761288" y="3813056"/>
            <a:ext cx="612776" cy="1161674"/>
          </a:xfrm>
          <a:prstGeom prst="rect">
            <a:avLst/>
          </a:prstGeom>
        </p:spPr>
        <p:txBody>
          <a:bodyPr/>
          <a:lstStyle>
            <a:lvl1pPr marL="0" indent="0" algn="ctr">
              <a:buNone/>
              <a:defRPr sz="13800" b="1">
                <a:solidFill>
                  <a:srgbClr val="E6F58B"/>
                </a:solidFill>
              </a:defRPr>
            </a:lvl1pPr>
          </a:lstStyle>
          <a:p>
            <a:pPr lvl="0"/>
            <a:r>
              <a:rPr lang="en-US" dirty="0" smtClean="0"/>
              <a:t>#</a:t>
            </a:r>
            <a:endParaRPr lang="en-ZA" dirty="0"/>
          </a:p>
        </p:txBody>
      </p:sp>
      <p:sp>
        <p:nvSpPr>
          <p:cNvPr id="37" name="Text Placeholder 25"/>
          <p:cNvSpPr>
            <a:spLocks noGrp="1"/>
          </p:cNvSpPr>
          <p:nvPr>
            <p:ph type="body" sz="quarter" idx="18"/>
          </p:nvPr>
        </p:nvSpPr>
        <p:spPr>
          <a:xfrm>
            <a:off x="2023957" y="2540000"/>
            <a:ext cx="1295400" cy="2362200"/>
          </a:xfrm>
          <a:prstGeom prst="rect">
            <a:avLst/>
          </a:prstGeom>
        </p:spPr>
        <p:txBody>
          <a:bodyPr/>
          <a:lstStyle>
            <a:lvl1pPr marL="0" indent="0" algn="ctr">
              <a:buNone/>
              <a:defRPr sz="1400" b="0">
                <a:solidFill>
                  <a:schemeClr val="tx1"/>
                </a:solidFill>
              </a:defRPr>
            </a:lvl1pPr>
          </a:lstStyle>
          <a:p>
            <a:pPr lvl="0"/>
            <a:endParaRPr lang="en-US" dirty="0" smtClean="0"/>
          </a:p>
          <a:p>
            <a:pPr lvl="0"/>
            <a:r>
              <a:rPr lang="en-US" dirty="0" smtClean="0"/>
              <a:t>Click to edit Master title style.</a:t>
            </a:r>
            <a:endParaRPr lang="en-ZA" dirty="0"/>
          </a:p>
        </p:txBody>
      </p:sp>
      <p:sp>
        <p:nvSpPr>
          <p:cNvPr id="38" name="Text Placeholder 27"/>
          <p:cNvSpPr>
            <a:spLocks noGrp="1"/>
          </p:cNvSpPr>
          <p:nvPr>
            <p:ph type="body" sz="quarter" idx="19" hasCustomPrompt="1"/>
          </p:nvPr>
        </p:nvSpPr>
        <p:spPr>
          <a:xfrm>
            <a:off x="2640322" y="3838456"/>
            <a:ext cx="612776" cy="1161674"/>
          </a:xfrm>
          <a:prstGeom prst="rect">
            <a:avLst/>
          </a:prstGeom>
        </p:spPr>
        <p:txBody>
          <a:bodyPr/>
          <a:lstStyle>
            <a:lvl1pPr marL="0" indent="0" algn="ctr">
              <a:buNone/>
              <a:defRPr sz="13800" b="1">
                <a:solidFill>
                  <a:srgbClr val="E6F58B"/>
                </a:solidFill>
              </a:defRPr>
            </a:lvl1pPr>
          </a:lstStyle>
          <a:p>
            <a:pPr lvl="0"/>
            <a:r>
              <a:rPr lang="en-US" dirty="0" smtClean="0"/>
              <a:t>#</a:t>
            </a:r>
            <a:endParaRPr lang="en-ZA" dirty="0"/>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30774" y="1846955"/>
            <a:ext cx="3233786" cy="3701937"/>
          </a:xfrm>
          <a:prstGeom prst="rect">
            <a:avLst/>
          </a:prstGeom>
        </p:spPr>
      </p:pic>
    </p:spTree>
    <p:extLst>
      <p:ext uri="{BB962C8B-B14F-4D97-AF65-F5344CB8AC3E}">
        <p14:creationId xmlns:p14="http://schemas.microsoft.com/office/powerpoint/2010/main" val="217607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8"/>
                                        </p:tgtEl>
                                      </p:cBhvr>
                                    </p:animEffect>
                                    <p:set>
                                      <p:cBhvr>
                                        <p:cTn id="7" dur="1" fill="hold">
                                          <p:stCondLst>
                                            <p:cond delay="499"/>
                                          </p:stCondLst>
                                        </p:cTn>
                                        <p:tgtEl>
                                          <p:spTgt spid="18"/>
                                        </p:tgtEl>
                                        <p:attrNameLst>
                                          <p:attrName>style.visibility</p:attrName>
                                        </p:attrNameLst>
                                      </p:cBhvr>
                                      <p:to>
                                        <p:strVal val="hidden"/>
                                      </p:to>
                                    </p:se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8">
                                            <p:txEl>
                                              <p:pRg st="0" end="0"/>
                                            </p:txEl>
                                          </p:spTgt>
                                        </p:tgtEl>
                                        <p:attrNameLst>
                                          <p:attrName>style.visibility</p:attrName>
                                        </p:attrNameLst>
                                      </p:cBhvr>
                                      <p:to>
                                        <p:strVal val="visible"/>
                                      </p:to>
                                    </p:set>
                                    <p:anim calcmode="lin" valueType="num">
                                      <p:cBhvr additive="base">
                                        <p:cTn id="15" dur="500" fill="hold"/>
                                        <p:tgtEl>
                                          <p:spTgt spid="28">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8">
                                            <p:txEl>
                                              <p:pRg st="0" end="0"/>
                                            </p:txEl>
                                          </p:spTgt>
                                        </p:tgtEl>
                                        <p:attrNameLst>
                                          <p:attrName>ppt_y</p:attrName>
                                        </p:attrNameLst>
                                      </p:cBhvr>
                                      <p:tavLst>
                                        <p:tav tm="0">
                                          <p:val>
                                            <p:strVal val="1+#ppt_h/2"/>
                                          </p:val>
                                        </p:tav>
                                        <p:tav tm="100000">
                                          <p:val>
                                            <p:strVal val="#ppt_y"/>
                                          </p:val>
                                        </p:tav>
                                      </p:tavLst>
                                    </p:anim>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26">
                                            <p:txEl>
                                              <p:pRg st="1" end="1"/>
                                            </p:txEl>
                                          </p:spTgt>
                                        </p:tgtEl>
                                        <p:attrNameLst>
                                          <p:attrName>style.visibility</p:attrName>
                                        </p:attrNameLst>
                                      </p:cBhvr>
                                      <p:to>
                                        <p:strVal val="visible"/>
                                      </p:to>
                                    </p:set>
                                    <p:animEffect transition="in" filter="fade">
                                      <p:cBhvr>
                                        <p:cTn id="20" dur="1000"/>
                                        <p:tgtEl>
                                          <p:spTgt spid="26">
                                            <p:txEl>
                                              <p:pRg st="1" end="1"/>
                                            </p:txEl>
                                          </p:spTgt>
                                        </p:tgtEl>
                                      </p:cBhvr>
                                    </p:animEffect>
                                    <p:anim calcmode="lin" valueType="num">
                                      <p:cBhvr>
                                        <p:cTn id="21" dur="1000" fill="hold"/>
                                        <p:tgtEl>
                                          <p:spTgt spid="26">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2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8">
                                            <p:txEl>
                                              <p:pRg st="0" end="0"/>
                                            </p:txEl>
                                          </p:spTgt>
                                        </p:tgtEl>
                                        <p:attrNameLst>
                                          <p:attrName>style.visibility</p:attrName>
                                        </p:attrNameLst>
                                      </p:cBhvr>
                                      <p:to>
                                        <p:strVal val="visible"/>
                                      </p:to>
                                    </p:set>
                                    <p:anim calcmode="lin" valueType="num">
                                      <p:cBhvr additive="base">
                                        <p:cTn id="31" dur="500" fill="hold"/>
                                        <p:tgtEl>
                                          <p:spTgt spid="38">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8">
                                            <p:txEl>
                                              <p:pRg st="0" end="0"/>
                                            </p:txEl>
                                          </p:spTgt>
                                        </p:tgtEl>
                                        <p:attrNameLst>
                                          <p:attrName>ppt_y</p:attrName>
                                        </p:attrNameLst>
                                      </p:cBhvr>
                                      <p:tavLst>
                                        <p:tav tm="0">
                                          <p:val>
                                            <p:strVal val="1+#ppt_h/2"/>
                                          </p:val>
                                        </p:tav>
                                        <p:tav tm="100000">
                                          <p:val>
                                            <p:strVal val="#ppt_y"/>
                                          </p:val>
                                        </p:tav>
                                      </p:tavLst>
                                    </p:anim>
                                  </p:childTnLst>
                                </p:cTn>
                              </p:par>
                            </p:childTnLst>
                          </p:cTn>
                        </p:par>
                        <p:par>
                          <p:cTn id="33" fill="hold">
                            <p:stCondLst>
                              <p:cond delay="500"/>
                            </p:stCondLst>
                            <p:childTnLst>
                              <p:par>
                                <p:cTn id="34" presetID="42" presetClass="entr" presetSubtype="0" fill="hold" grpId="0" nodeType="afterEffect">
                                  <p:stCondLst>
                                    <p:cond delay="0"/>
                                  </p:stCondLst>
                                  <p:childTnLst>
                                    <p:set>
                                      <p:cBhvr>
                                        <p:cTn id="35" dur="1" fill="hold">
                                          <p:stCondLst>
                                            <p:cond delay="0"/>
                                          </p:stCondLst>
                                        </p:cTn>
                                        <p:tgtEl>
                                          <p:spTgt spid="37">
                                            <p:txEl>
                                              <p:pRg st="1" end="1"/>
                                            </p:txEl>
                                          </p:spTgt>
                                        </p:tgtEl>
                                        <p:attrNameLst>
                                          <p:attrName>style.visibility</p:attrName>
                                        </p:attrNameLst>
                                      </p:cBhvr>
                                      <p:to>
                                        <p:strVal val="visible"/>
                                      </p:to>
                                    </p:set>
                                    <p:animEffect transition="in" filter="fade">
                                      <p:cBhvr>
                                        <p:cTn id="36" dur="1000"/>
                                        <p:tgtEl>
                                          <p:spTgt spid="37">
                                            <p:txEl>
                                              <p:pRg st="1" end="1"/>
                                            </p:txEl>
                                          </p:spTgt>
                                        </p:tgtEl>
                                      </p:cBhvr>
                                    </p:animEffect>
                                    <p:anim calcmode="lin" valueType="num">
                                      <p:cBhvr>
                                        <p:cTn id="37" dur="1000" fill="hold"/>
                                        <p:tgtEl>
                                          <p:spTgt spid="37">
                                            <p:txEl>
                                              <p:pRg st="1" end="1"/>
                                            </p:txEl>
                                          </p:spTgt>
                                        </p:tgtEl>
                                        <p:attrNameLst>
                                          <p:attrName>ppt_x</p:attrName>
                                        </p:attrNameLst>
                                      </p:cBhvr>
                                      <p:tavLst>
                                        <p:tav tm="0">
                                          <p:val>
                                            <p:strVal val="#ppt_x"/>
                                          </p:val>
                                        </p:tav>
                                        <p:tav tm="100000">
                                          <p:val>
                                            <p:strVal val="#ppt_x"/>
                                          </p:val>
                                        </p:tav>
                                      </p:tavLst>
                                    </p:anim>
                                    <p:anim calcmode="lin" valueType="num">
                                      <p:cBhvr>
                                        <p:cTn id="38" dur="1000" fill="hold"/>
                                        <p:tgtEl>
                                          <p:spTgt spid="3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30">
                                            <p:txEl>
                                              <p:pRg st="0" end="0"/>
                                            </p:txEl>
                                          </p:spTgt>
                                        </p:tgtEl>
                                        <p:attrNameLst>
                                          <p:attrName>style.visibility</p:attrName>
                                        </p:attrNameLst>
                                      </p:cBhvr>
                                      <p:to>
                                        <p:strVal val="visible"/>
                                      </p:to>
                                    </p:set>
                                    <p:anim calcmode="lin" valueType="num">
                                      <p:cBhvr additive="base">
                                        <p:cTn id="47" dur="500" fill="hold"/>
                                        <p:tgtEl>
                                          <p:spTgt spid="30">
                                            <p:txEl>
                                              <p:pRg st="0" end="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0">
                                            <p:txEl>
                                              <p:pRg st="0" end="0"/>
                                            </p:txEl>
                                          </p:spTgt>
                                        </p:tgtEl>
                                        <p:attrNameLst>
                                          <p:attrName>ppt_y</p:attrName>
                                        </p:attrNameLst>
                                      </p:cBhvr>
                                      <p:tavLst>
                                        <p:tav tm="0">
                                          <p:val>
                                            <p:strVal val="1+#ppt_h/2"/>
                                          </p:val>
                                        </p:tav>
                                        <p:tav tm="100000">
                                          <p:val>
                                            <p:strVal val="#ppt_y"/>
                                          </p:val>
                                        </p:tav>
                                      </p:tavLst>
                                    </p:anim>
                                  </p:childTnLst>
                                </p:cTn>
                              </p:par>
                            </p:childTnLst>
                          </p:cTn>
                        </p:par>
                        <p:par>
                          <p:cTn id="49" fill="hold">
                            <p:stCondLst>
                              <p:cond delay="500"/>
                            </p:stCondLst>
                            <p:childTnLst>
                              <p:par>
                                <p:cTn id="50" presetID="42" presetClass="entr" presetSubtype="0" fill="hold" grpId="0" nodeType="afterEffect">
                                  <p:stCondLst>
                                    <p:cond delay="0"/>
                                  </p:stCondLst>
                                  <p:childTnLst>
                                    <p:set>
                                      <p:cBhvr>
                                        <p:cTn id="51" dur="1" fill="hold">
                                          <p:stCondLst>
                                            <p:cond delay="0"/>
                                          </p:stCondLst>
                                        </p:cTn>
                                        <p:tgtEl>
                                          <p:spTgt spid="29">
                                            <p:txEl>
                                              <p:pRg st="1" end="1"/>
                                            </p:txEl>
                                          </p:spTgt>
                                        </p:tgtEl>
                                        <p:attrNameLst>
                                          <p:attrName>style.visibility</p:attrName>
                                        </p:attrNameLst>
                                      </p:cBhvr>
                                      <p:to>
                                        <p:strVal val="visible"/>
                                      </p:to>
                                    </p:set>
                                    <p:animEffect transition="in" filter="fade">
                                      <p:cBhvr>
                                        <p:cTn id="52" dur="1000"/>
                                        <p:tgtEl>
                                          <p:spTgt spid="29">
                                            <p:txEl>
                                              <p:pRg st="1" end="1"/>
                                            </p:txEl>
                                          </p:spTgt>
                                        </p:tgtEl>
                                      </p:cBhvr>
                                    </p:animEffect>
                                    <p:anim calcmode="lin" valueType="num">
                                      <p:cBhvr>
                                        <p:cTn id="53" dur="1000" fill="hold"/>
                                        <p:tgtEl>
                                          <p:spTgt spid="29">
                                            <p:txEl>
                                              <p:pRg st="1" end="1"/>
                                            </p:txEl>
                                          </p:spTgt>
                                        </p:tgtEl>
                                        <p:attrNameLst>
                                          <p:attrName>ppt_x</p:attrName>
                                        </p:attrNameLst>
                                      </p:cBhvr>
                                      <p:tavLst>
                                        <p:tav tm="0">
                                          <p:val>
                                            <p:strVal val="#ppt_x"/>
                                          </p:val>
                                        </p:tav>
                                        <p:tav tm="100000">
                                          <p:val>
                                            <p:strVal val="#ppt_x"/>
                                          </p:val>
                                        </p:tav>
                                      </p:tavLst>
                                    </p:anim>
                                    <p:anim calcmode="lin" valueType="num">
                                      <p:cBhvr>
                                        <p:cTn id="54" dur="1000" fill="hold"/>
                                        <p:tgtEl>
                                          <p:spTgt spid="2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0"/>
                                        </p:tgtEl>
                                        <p:attrNameLst>
                                          <p:attrName>style.visibility</p:attrName>
                                        </p:attrNameLst>
                                      </p:cBhvr>
                                      <p:to>
                                        <p:strVal val="visible"/>
                                      </p:to>
                                    </p:set>
                                    <p:anim calcmode="lin" valueType="num">
                                      <p:cBhvr additive="base">
                                        <p:cTn id="59" dur="500" fill="hold"/>
                                        <p:tgtEl>
                                          <p:spTgt spid="10"/>
                                        </p:tgtEl>
                                        <p:attrNameLst>
                                          <p:attrName>ppt_x</p:attrName>
                                        </p:attrNameLst>
                                      </p:cBhvr>
                                      <p:tavLst>
                                        <p:tav tm="0">
                                          <p:val>
                                            <p:strVal val="#ppt_x"/>
                                          </p:val>
                                        </p:tav>
                                        <p:tav tm="100000">
                                          <p:val>
                                            <p:strVal val="#ppt_x"/>
                                          </p:val>
                                        </p:tav>
                                      </p:tavLst>
                                    </p:anim>
                                    <p:anim calcmode="lin" valueType="num">
                                      <p:cBhvr additive="base">
                                        <p:cTn id="60" dur="500" fill="hold"/>
                                        <p:tgtEl>
                                          <p:spTgt spid="10"/>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36">
                                            <p:txEl>
                                              <p:pRg st="0" end="0"/>
                                            </p:txEl>
                                          </p:spTgt>
                                        </p:tgtEl>
                                        <p:attrNameLst>
                                          <p:attrName>style.visibility</p:attrName>
                                        </p:attrNameLst>
                                      </p:cBhvr>
                                      <p:to>
                                        <p:strVal val="visible"/>
                                      </p:to>
                                    </p:set>
                                    <p:anim calcmode="lin" valueType="num">
                                      <p:cBhvr additive="base">
                                        <p:cTn id="63" dur="500" fill="hold"/>
                                        <p:tgtEl>
                                          <p:spTgt spid="36">
                                            <p:txEl>
                                              <p:pRg st="0" end="0"/>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36">
                                            <p:txEl>
                                              <p:pRg st="0" end="0"/>
                                            </p:txEl>
                                          </p:spTgt>
                                        </p:tgtEl>
                                        <p:attrNameLst>
                                          <p:attrName>ppt_y</p:attrName>
                                        </p:attrNameLst>
                                      </p:cBhvr>
                                      <p:tavLst>
                                        <p:tav tm="0">
                                          <p:val>
                                            <p:strVal val="1+#ppt_h/2"/>
                                          </p:val>
                                        </p:tav>
                                        <p:tav tm="100000">
                                          <p:val>
                                            <p:strVal val="#ppt_y"/>
                                          </p:val>
                                        </p:tav>
                                      </p:tavLst>
                                    </p:anim>
                                  </p:childTnLst>
                                </p:cTn>
                              </p:par>
                            </p:childTnLst>
                          </p:cTn>
                        </p:par>
                        <p:par>
                          <p:cTn id="65" fill="hold">
                            <p:stCondLst>
                              <p:cond delay="500"/>
                            </p:stCondLst>
                            <p:childTnLst>
                              <p:par>
                                <p:cTn id="66" presetID="42" presetClass="entr" presetSubtype="0" fill="hold" grpId="0" nodeType="afterEffect">
                                  <p:stCondLst>
                                    <p:cond delay="0"/>
                                  </p:stCondLst>
                                  <p:childTnLst>
                                    <p:set>
                                      <p:cBhvr>
                                        <p:cTn id="67" dur="1" fill="hold">
                                          <p:stCondLst>
                                            <p:cond delay="0"/>
                                          </p:stCondLst>
                                        </p:cTn>
                                        <p:tgtEl>
                                          <p:spTgt spid="35">
                                            <p:txEl>
                                              <p:pRg st="1" end="1"/>
                                            </p:txEl>
                                          </p:spTgt>
                                        </p:tgtEl>
                                        <p:attrNameLst>
                                          <p:attrName>style.visibility</p:attrName>
                                        </p:attrNameLst>
                                      </p:cBhvr>
                                      <p:to>
                                        <p:strVal val="visible"/>
                                      </p:to>
                                    </p:set>
                                    <p:animEffect transition="in" filter="fade">
                                      <p:cBhvr>
                                        <p:cTn id="68" dur="1000"/>
                                        <p:tgtEl>
                                          <p:spTgt spid="35">
                                            <p:txEl>
                                              <p:pRg st="1" end="1"/>
                                            </p:txEl>
                                          </p:spTgt>
                                        </p:tgtEl>
                                      </p:cBhvr>
                                    </p:animEffect>
                                    <p:anim calcmode="lin" valueType="num">
                                      <p:cBhvr>
                                        <p:cTn id="69" dur="1000" fill="hold"/>
                                        <p:tgtEl>
                                          <p:spTgt spid="35">
                                            <p:txEl>
                                              <p:pRg st="1" end="1"/>
                                            </p:txEl>
                                          </p:spTgt>
                                        </p:tgtEl>
                                        <p:attrNameLst>
                                          <p:attrName>ppt_x</p:attrName>
                                        </p:attrNameLst>
                                      </p:cBhvr>
                                      <p:tavLst>
                                        <p:tav tm="0">
                                          <p:val>
                                            <p:strVal val="#ppt_x"/>
                                          </p:val>
                                        </p:tav>
                                        <p:tav tm="100000">
                                          <p:val>
                                            <p:strVal val="#ppt_x"/>
                                          </p:val>
                                        </p:tav>
                                      </p:tavLst>
                                    </p:anim>
                                    <p:anim calcmode="lin" valueType="num">
                                      <p:cBhvr>
                                        <p:cTn id="70" dur="1000" fill="hold"/>
                                        <p:tgtEl>
                                          <p:spTgt spid="3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9"/>
                                        </p:tgtEl>
                                        <p:attrNameLst>
                                          <p:attrName>style.visibility</p:attrName>
                                        </p:attrNameLst>
                                      </p:cBhvr>
                                      <p:to>
                                        <p:strVal val="visible"/>
                                      </p:to>
                                    </p:set>
                                    <p:anim calcmode="lin" valueType="num">
                                      <p:cBhvr additive="base">
                                        <p:cTn id="75" dur="500" fill="hold"/>
                                        <p:tgtEl>
                                          <p:spTgt spid="9"/>
                                        </p:tgtEl>
                                        <p:attrNameLst>
                                          <p:attrName>ppt_x</p:attrName>
                                        </p:attrNameLst>
                                      </p:cBhvr>
                                      <p:tavLst>
                                        <p:tav tm="0">
                                          <p:val>
                                            <p:strVal val="#ppt_x"/>
                                          </p:val>
                                        </p:tav>
                                        <p:tav tm="100000">
                                          <p:val>
                                            <p:strVal val="#ppt_x"/>
                                          </p:val>
                                        </p:tav>
                                      </p:tavLst>
                                    </p:anim>
                                    <p:anim calcmode="lin" valueType="num">
                                      <p:cBhvr additive="base">
                                        <p:cTn id="76" dur="500" fill="hold"/>
                                        <p:tgtEl>
                                          <p:spTgt spid="9"/>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32">
                                            <p:txEl>
                                              <p:pRg st="0" end="0"/>
                                            </p:txEl>
                                          </p:spTgt>
                                        </p:tgtEl>
                                        <p:attrNameLst>
                                          <p:attrName>style.visibility</p:attrName>
                                        </p:attrNameLst>
                                      </p:cBhvr>
                                      <p:to>
                                        <p:strVal val="visible"/>
                                      </p:to>
                                    </p:set>
                                    <p:anim calcmode="lin" valueType="num">
                                      <p:cBhvr additive="base">
                                        <p:cTn id="79" dur="500" fill="hold"/>
                                        <p:tgtEl>
                                          <p:spTgt spid="32">
                                            <p:txEl>
                                              <p:pRg st="0" end="0"/>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32">
                                            <p:txEl>
                                              <p:pRg st="0" end="0"/>
                                            </p:txEl>
                                          </p:spTgt>
                                        </p:tgtEl>
                                        <p:attrNameLst>
                                          <p:attrName>ppt_y</p:attrName>
                                        </p:attrNameLst>
                                      </p:cBhvr>
                                      <p:tavLst>
                                        <p:tav tm="0">
                                          <p:val>
                                            <p:strVal val="1+#ppt_h/2"/>
                                          </p:val>
                                        </p:tav>
                                        <p:tav tm="100000">
                                          <p:val>
                                            <p:strVal val="#ppt_y"/>
                                          </p:val>
                                        </p:tav>
                                      </p:tavLst>
                                    </p:anim>
                                  </p:childTnLst>
                                </p:cTn>
                              </p:par>
                            </p:childTnLst>
                          </p:cTn>
                        </p:par>
                        <p:par>
                          <p:cTn id="81" fill="hold">
                            <p:stCondLst>
                              <p:cond delay="500"/>
                            </p:stCondLst>
                            <p:childTnLst>
                              <p:par>
                                <p:cTn id="82" presetID="42" presetClass="entr" presetSubtype="0" fill="hold" grpId="0" nodeType="afterEffect">
                                  <p:stCondLst>
                                    <p:cond delay="0"/>
                                  </p:stCondLst>
                                  <p:childTnLst>
                                    <p:set>
                                      <p:cBhvr>
                                        <p:cTn id="83" dur="1" fill="hold">
                                          <p:stCondLst>
                                            <p:cond delay="0"/>
                                          </p:stCondLst>
                                        </p:cTn>
                                        <p:tgtEl>
                                          <p:spTgt spid="31">
                                            <p:txEl>
                                              <p:pRg st="1" end="1"/>
                                            </p:txEl>
                                          </p:spTgt>
                                        </p:tgtEl>
                                        <p:attrNameLst>
                                          <p:attrName>style.visibility</p:attrName>
                                        </p:attrNameLst>
                                      </p:cBhvr>
                                      <p:to>
                                        <p:strVal val="visible"/>
                                      </p:to>
                                    </p:set>
                                    <p:animEffect transition="in" filter="fade">
                                      <p:cBhvr>
                                        <p:cTn id="84" dur="1000"/>
                                        <p:tgtEl>
                                          <p:spTgt spid="31">
                                            <p:txEl>
                                              <p:pRg st="1" end="1"/>
                                            </p:txEl>
                                          </p:spTgt>
                                        </p:tgtEl>
                                      </p:cBhvr>
                                    </p:animEffect>
                                    <p:anim calcmode="lin" valueType="num">
                                      <p:cBhvr>
                                        <p:cTn id="85" dur="1000" fill="hold"/>
                                        <p:tgtEl>
                                          <p:spTgt spid="31">
                                            <p:txEl>
                                              <p:pRg st="1" end="1"/>
                                            </p:txEl>
                                          </p:spTgt>
                                        </p:tgtEl>
                                        <p:attrNameLst>
                                          <p:attrName>ppt_x</p:attrName>
                                        </p:attrNameLst>
                                      </p:cBhvr>
                                      <p:tavLst>
                                        <p:tav tm="0">
                                          <p:val>
                                            <p:strVal val="#ppt_x"/>
                                          </p:val>
                                        </p:tav>
                                        <p:tav tm="100000">
                                          <p:val>
                                            <p:strVal val="#ppt_x"/>
                                          </p:val>
                                        </p:tav>
                                      </p:tavLst>
                                    </p:anim>
                                    <p:anim calcmode="lin" valueType="num">
                                      <p:cBhvr>
                                        <p:cTn id="86" dur="1000" fill="hold"/>
                                        <p:tgtEl>
                                          <p:spTgt spid="31">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26" grpId="0" build="p">
        <p:tmplLst>
          <p:tmpl lvl="1">
            <p:tnLst>
              <p:par>
                <p:cTn presetID="42" presetClass="entr" presetSubtype="0"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fade">
                      <p:cBhvr>
                        <p:cTn dur="1000"/>
                        <p:tgtEl>
                          <p:spTgt spid="26"/>
                        </p:tgtEl>
                      </p:cBhvr>
                    </p:animEffect>
                    <p:anim calcmode="lin" valueType="num">
                      <p:cBhvr>
                        <p:cTn dur="1000" fill="hold"/>
                        <p:tgtEl>
                          <p:spTgt spid="26"/>
                        </p:tgtEl>
                        <p:attrNameLst>
                          <p:attrName>ppt_x</p:attrName>
                        </p:attrNameLst>
                      </p:cBhvr>
                      <p:tavLst>
                        <p:tav tm="0">
                          <p:val>
                            <p:strVal val="#ppt_x"/>
                          </p:val>
                        </p:tav>
                        <p:tav tm="100000">
                          <p:val>
                            <p:strVal val="#ppt_x"/>
                          </p:val>
                        </p:tav>
                      </p:tavLst>
                    </p:anim>
                    <p:anim calcmode="lin" valueType="num">
                      <p:cBhvr>
                        <p:cTn dur="1000" fill="hold"/>
                        <p:tgtEl>
                          <p:spTgt spid="26"/>
                        </p:tgtEl>
                        <p:attrNameLst>
                          <p:attrName>ppt_y</p:attrName>
                        </p:attrNameLst>
                      </p:cBhvr>
                      <p:tavLst>
                        <p:tav tm="0">
                          <p:val>
                            <p:strVal val="#ppt_y+.1"/>
                          </p:val>
                        </p:tav>
                        <p:tav tm="100000">
                          <p:val>
                            <p:strVal val="#ppt_y"/>
                          </p:val>
                        </p:tav>
                      </p:tavLst>
                    </p:anim>
                  </p:childTnLst>
                </p:cTn>
              </p:par>
            </p:tnLst>
          </p:tmpl>
        </p:tmplLst>
      </p:bldP>
      <p:bldP spid="28" grpId="0" build="p">
        <p:tmplLst>
          <p:tmpl lvl="1">
            <p:tnLst>
              <p:par>
                <p:cTn presetID="2" presetClass="entr" presetSubtype="4" fill="hold" nodeType="withEffect">
                  <p:stCondLst>
                    <p:cond delay="0"/>
                  </p:stCondLst>
                  <p:childTnLst>
                    <p:set>
                      <p:cBhvr>
                        <p:cTn dur="1" fill="hold">
                          <p:stCondLst>
                            <p:cond delay="0"/>
                          </p:stCondLst>
                        </p:cTn>
                        <p:tgtEl>
                          <p:spTgt spid="28"/>
                        </p:tgtEl>
                        <p:attrNameLst>
                          <p:attrName>style.visibility</p:attrName>
                        </p:attrNameLst>
                      </p:cBhvr>
                      <p:to>
                        <p:strVal val="visible"/>
                      </p:to>
                    </p:set>
                    <p:anim calcmode="lin" valueType="num">
                      <p:cBhvr additive="base">
                        <p:cTn dur="500" fill="hold"/>
                        <p:tgtEl>
                          <p:spTgt spid="28"/>
                        </p:tgtEl>
                        <p:attrNameLst>
                          <p:attrName>ppt_x</p:attrName>
                        </p:attrNameLst>
                      </p:cBhvr>
                      <p:tavLst>
                        <p:tav tm="0">
                          <p:val>
                            <p:strVal val="#ppt_x"/>
                          </p:val>
                        </p:tav>
                        <p:tav tm="100000">
                          <p:val>
                            <p:strVal val="#ppt_x"/>
                          </p:val>
                        </p:tav>
                      </p:tavLst>
                    </p:anim>
                    <p:anim calcmode="lin" valueType="num">
                      <p:cBhvr additive="base">
                        <p:cTn dur="500" fill="hold"/>
                        <p:tgtEl>
                          <p:spTgt spid="28"/>
                        </p:tgtEl>
                        <p:attrNameLst>
                          <p:attrName>ppt_y</p:attrName>
                        </p:attrNameLst>
                      </p:cBhvr>
                      <p:tavLst>
                        <p:tav tm="0">
                          <p:val>
                            <p:strVal val="1+#ppt_h/2"/>
                          </p:val>
                        </p:tav>
                        <p:tav tm="100000">
                          <p:val>
                            <p:strVal val="#ppt_y"/>
                          </p:val>
                        </p:tav>
                      </p:tavLst>
                    </p:anim>
                  </p:childTnLst>
                </p:cTn>
              </p:par>
            </p:tnLst>
          </p:tmpl>
        </p:tmplLst>
      </p:bldP>
      <p:bldP spid="29" grpId="0" build="p">
        <p:tmplLst>
          <p:tmpl lvl="1">
            <p:tnLst>
              <p:par>
                <p:cTn presetID="42" presetClass="entr" presetSubtype="0"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fade">
                      <p:cBhvr>
                        <p:cTn dur="1000"/>
                        <p:tgtEl>
                          <p:spTgt spid="29"/>
                        </p:tgtEl>
                      </p:cBhvr>
                    </p:animEffect>
                    <p:anim calcmode="lin" valueType="num">
                      <p:cBhvr>
                        <p:cTn dur="1000" fill="hold"/>
                        <p:tgtEl>
                          <p:spTgt spid="29"/>
                        </p:tgtEl>
                        <p:attrNameLst>
                          <p:attrName>ppt_x</p:attrName>
                        </p:attrNameLst>
                      </p:cBhvr>
                      <p:tavLst>
                        <p:tav tm="0">
                          <p:val>
                            <p:strVal val="#ppt_x"/>
                          </p:val>
                        </p:tav>
                        <p:tav tm="100000">
                          <p:val>
                            <p:strVal val="#ppt_x"/>
                          </p:val>
                        </p:tav>
                      </p:tavLst>
                    </p:anim>
                    <p:anim calcmode="lin" valueType="num">
                      <p:cBhvr>
                        <p:cTn dur="1000" fill="hold"/>
                        <p:tgtEl>
                          <p:spTgt spid="29"/>
                        </p:tgtEl>
                        <p:attrNameLst>
                          <p:attrName>ppt_y</p:attrName>
                        </p:attrNameLst>
                      </p:cBhvr>
                      <p:tavLst>
                        <p:tav tm="0">
                          <p:val>
                            <p:strVal val="#ppt_y+.1"/>
                          </p:val>
                        </p:tav>
                        <p:tav tm="100000">
                          <p:val>
                            <p:strVal val="#ppt_y"/>
                          </p:val>
                        </p:tav>
                      </p:tavLst>
                    </p:anim>
                  </p:childTnLst>
                </p:cTn>
              </p:par>
            </p:tnLst>
          </p:tmpl>
        </p:tmplLst>
      </p:bldP>
      <p:bldP spid="30" grpId="0" build="p">
        <p:tmplLst>
          <p:tmpl lvl="1">
            <p:tnLst>
              <p:par>
                <p:cTn presetID="2" presetClass="entr" presetSubtype="4" fill="hold" nodeType="withEffect">
                  <p:stCondLst>
                    <p:cond delay="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500" fill="hold"/>
                        <p:tgtEl>
                          <p:spTgt spid="30"/>
                        </p:tgtEl>
                        <p:attrNameLst>
                          <p:attrName>ppt_x</p:attrName>
                        </p:attrNameLst>
                      </p:cBhvr>
                      <p:tavLst>
                        <p:tav tm="0">
                          <p:val>
                            <p:strVal val="#ppt_x"/>
                          </p:val>
                        </p:tav>
                        <p:tav tm="100000">
                          <p:val>
                            <p:strVal val="#ppt_x"/>
                          </p:val>
                        </p:tav>
                      </p:tavLst>
                    </p:anim>
                    <p:anim calcmode="lin" valueType="num">
                      <p:cBhvr additive="base">
                        <p:cTn dur="500" fill="hold"/>
                        <p:tgtEl>
                          <p:spTgt spid="30"/>
                        </p:tgtEl>
                        <p:attrNameLst>
                          <p:attrName>ppt_y</p:attrName>
                        </p:attrNameLst>
                      </p:cBhvr>
                      <p:tavLst>
                        <p:tav tm="0">
                          <p:val>
                            <p:strVal val="1+#ppt_h/2"/>
                          </p:val>
                        </p:tav>
                        <p:tav tm="100000">
                          <p:val>
                            <p:strVal val="#ppt_y"/>
                          </p:val>
                        </p:tav>
                      </p:tavLst>
                    </p:anim>
                  </p:childTnLst>
                </p:cTn>
              </p:par>
            </p:tnLst>
          </p:tmpl>
        </p:tmplLst>
      </p:bldP>
      <p:bldP spid="31" grpId="0" build="p">
        <p:tmplLst>
          <p:tmpl lvl="1">
            <p:tnLst>
              <p:par>
                <p:cTn presetID="42" presetClass="entr" presetSubtype="0" fill="hold" nodeType="after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1000"/>
                        <p:tgtEl>
                          <p:spTgt spid="31"/>
                        </p:tgtEl>
                      </p:cBhvr>
                    </p:animEffect>
                    <p:anim calcmode="lin" valueType="num">
                      <p:cBhvr>
                        <p:cTn dur="1000" fill="hold"/>
                        <p:tgtEl>
                          <p:spTgt spid="31"/>
                        </p:tgtEl>
                        <p:attrNameLst>
                          <p:attrName>ppt_x</p:attrName>
                        </p:attrNameLst>
                      </p:cBhvr>
                      <p:tavLst>
                        <p:tav tm="0">
                          <p:val>
                            <p:strVal val="#ppt_x"/>
                          </p:val>
                        </p:tav>
                        <p:tav tm="100000">
                          <p:val>
                            <p:strVal val="#ppt_x"/>
                          </p:val>
                        </p:tav>
                      </p:tavLst>
                    </p:anim>
                    <p:anim calcmode="lin" valueType="num">
                      <p:cBhvr>
                        <p:cTn dur="1000" fill="hold"/>
                        <p:tgtEl>
                          <p:spTgt spid="31"/>
                        </p:tgtEl>
                        <p:attrNameLst>
                          <p:attrName>ppt_y</p:attrName>
                        </p:attrNameLst>
                      </p:cBhvr>
                      <p:tavLst>
                        <p:tav tm="0">
                          <p:val>
                            <p:strVal val="#ppt_y+.1"/>
                          </p:val>
                        </p:tav>
                        <p:tav tm="100000">
                          <p:val>
                            <p:strVal val="#ppt_y"/>
                          </p:val>
                        </p:tav>
                      </p:tavLst>
                    </p:anim>
                  </p:childTnLst>
                </p:cTn>
              </p:par>
            </p:tnLst>
          </p:tmpl>
        </p:tmplLst>
      </p:bldP>
      <p:bldP spid="32" grpId="0" build="p">
        <p:tmplLst>
          <p:tmpl lvl="1">
            <p:tnLst>
              <p:par>
                <p:cTn presetID="2" presetClass="entr" presetSubtype="4" fill="hold" nodeType="withEffect">
                  <p:stCondLst>
                    <p:cond delay="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500" fill="hold"/>
                        <p:tgtEl>
                          <p:spTgt spid="32"/>
                        </p:tgtEl>
                        <p:attrNameLst>
                          <p:attrName>ppt_x</p:attrName>
                        </p:attrNameLst>
                      </p:cBhvr>
                      <p:tavLst>
                        <p:tav tm="0">
                          <p:val>
                            <p:strVal val="#ppt_x"/>
                          </p:val>
                        </p:tav>
                        <p:tav tm="100000">
                          <p:val>
                            <p:strVal val="#ppt_x"/>
                          </p:val>
                        </p:tav>
                      </p:tavLst>
                    </p:anim>
                    <p:anim calcmode="lin" valueType="num">
                      <p:cBhvr additive="base">
                        <p:cTn dur="500" fill="hold"/>
                        <p:tgtEl>
                          <p:spTgt spid="32"/>
                        </p:tgtEl>
                        <p:attrNameLst>
                          <p:attrName>ppt_y</p:attrName>
                        </p:attrNameLst>
                      </p:cBhvr>
                      <p:tavLst>
                        <p:tav tm="0">
                          <p:val>
                            <p:strVal val="1+#ppt_h/2"/>
                          </p:val>
                        </p:tav>
                        <p:tav tm="100000">
                          <p:val>
                            <p:strVal val="#ppt_y"/>
                          </p:val>
                        </p:tav>
                      </p:tavLst>
                    </p:anim>
                  </p:childTnLst>
                </p:cTn>
              </p:par>
            </p:tnLst>
          </p:tmpl>
        </p:tmplLst>
      </p:bldP>
      <p:bldP spid="35" grpId="0" build="p">
        <p:tmplLst>
          <p:tmpl lvl="1">
            <p:tnLst>
              <p:par>
                <p:cTn presetID="42" presetClass="entr" presetSubtype="0"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1000"/>
                        <p:tgtEl>
                          <p:spTgt spid="35"/>
                        </p:tgtEl>
                      </p:cBhvr>
                    </p:animEffect>
                    <p:anim calcmode="lin" valueType="num">
                      <p:cBhvr>
                        <p:cTn dur="1000" fill="hold"/>
                        <p:tgtEl>
                          <p:spTgt spid="35"/>
                        </p:tgtEl>
                        <p:attrNameLst>
                          <p:attrName>ppt_x</p:attrName>
                        </p:attrNameLst>
                      </p:cBhvr>
                      <p:tavLst>
                        <p:tav tm="0">
                          <p:val>
                            <p:strVal val="#ppt_x"/>
                          </p:val>
                        </p:tav>
                        <p:tav tm="100000">
                          <p:val>
                            <p:strVal val="#ppt_x"/>
                          </p:val>
                        </p:tav>
                      </p:tavLst>
                    </p:anim>
                    <p:anim calcmode="lin" valueType="num">
                      <p:cBhvr>
                        <p:cTn dur="1000" fill="hold"/>
                        <p:tgtEl>
                          <p:spTgt spid="35"/>
                        </p:tgtEl>
                        <p:attrNameLst>
                          <p:attrName>ppt_y</p:attrName>
                        </p:attrNameLst>
                      </p:cBhvr>
                      <p:tavLst>
                        <p:tav tm="0">
                          <p:val>
                            <p:strVal val="#ppt_y+.1"/>
                          </p:val>
                        </p:tav>
                        <p:tav tm="100000">
                          <p:val>
                            <p:strVal val="#ppt_y"/>
                          </p:val>
                        </p:tav>
                      </p:tavLst>
                    </p:anim>
                  </p:childTnLst>
                </p:cTn>
              </p:par>
            </p:tnLst>
          </p:tmpl>
        </p:tmplLst>
      </p:bldP>
      <p:bldP spid="36" grpId="0" build="p">
        <p:tmplLst>
          <p:tmpl lvl="1">
            <p:tnLst>
              <p:par>
                <p:cTn presetID="2" presetClass="entr" presetSubtype="4" fill="hold" nodeType="withEffect">
                  <p:stCondLst>
                    <p:cond delay="0"/>
                  </p:stCondLst>
                  <p:childTnLst>
                    <p:set>
                      <p:cBhvr>
                        <p:cTn dur="1" fill="hold">
                          <p:stCondLst>
                            <p:cond delay="0"/>
                          </p:stCondLst>
                        </p:cTn>
                        <p:tgtEl>
                          <p:spTgt spid="36"/>
                        </p:tgtEl>
                        <p:attrNameLst>
                          <p:attrName>style.visibility</p:attrName>
                        </p:attrNameLst>
                      </p:cBhvr>
                      <p:to>
                        <p:strVal val="visible"/>
                      </p:to>
                    </p:set>
                    <p:anim calcmode="lin" valueType="num">
                      <p:cBhvr additive="base">
                        <p:cTn dur="500" fill="hold"/>
                        <p:tgtEl>
                          <p:spTgt spid="36"/>
                        </p:tgtEl>
                        <p:attrNameLst>
                          <p:attrName>ppt_x</p:attrName>
                        </p:attrNameLst>
                      </p:cBhvr>
                      <p:tavLst>
                        <p:tav tm="0">
                          <p:val>
                            <p:strVal val="#ppt_x"/>
                          </p:val>
                        </p:tav>
                        <p:tav tm="100000">
                          <p:val>
                            <p:strVal val="#ppt_x"/>
                          </p:val>
                        </p:tav>
                      </p:tavLst>
                    </p:anim>
                    <p:anim calcmode="lin" valueType="num">
                      <p:cBhvr additive="base">
                        <p:cTn dur="500" fill="hold"/>
                        <p:tgtEl>
                          <p:spTgt spid="36"/>
                        </p:tgtEl>
                        <p:attrNameLst>
                          <p:attrName>ppt_y</p:attrName>
                        </p:attrNameLst>
                      </p:cBhvr>
                      <p:tavLst>
                        <p:tav tm="0">
                          <p:val>
                            <p:strVal val="1+#ppt_h/2"/>
                          </p:val>
                        </p:tav>
                        <p:tav tm="100000">
                          <p:val>
                            <p:strVal val="#ppt_y"/>
                          </p:val>
                        </p:tav>
                      </p:tavLst>
                    </p:anim>
                  </p:childTnLst>
                </p:cTn>
              </p:par>
            </p:tnLst>
          </p:tmpl>
        </p:tmplLst>
      </p:bldP>
      <p:bldP spid="37" grpId="0" build="p">
        <p:tmplLst>
          <p:tmpl lvl="1">
            <p:tnLst>
              <p:par>
                <p:cTn presetID="42" presetClass="entr" presetSubtype="0"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fade">
                      <p:cBhvr>
                        <p:cTn dur="1000"/>
                        <p:tgtEl>
                          <p:spTgt spid="37"/>
                        </p:tgtEl>
                      </p:cBhvr>
                    </p:animEffect>
                    <p:anim calcmode="lin" valueType="num">
                      <p:cBhvr>
                        <p:cTn dur="1000" fill="hold"/>
                        <p:tgtEl>
                          <p:spTgt spid="37"/>
                        </p:tgtEl>
                        <p:attrNameLst>
                          <p:attrName>ppt_x</p:attrName>
                        </p:attrNameLst>
                      </p:cBhvr>
                      <p:tavLst>
                        <p:tav tm="0">
                          <p:val>
                            <p:strVal val="#ppt_x"/>
                          </p:val>
                        </p:tav>
                        <p:tav tm="100000">
                          <p:val>
                            <p:strVal val="#ppt_x"/>
                          </p:val>
                        </p:tav>
                      </p:tavLst>
                    </p:anim>
                    <p:anim calcmode="lin" valueType="num">
                      <p:cBhvr>
                        <p:cTn dur="1000" fill="hold"/>
                        <p:tgtEl>
                          <p:spTgt spid="37"/>
                        </p:tgtEl>
                        <p:attrNameLst>
                          <p:attrName>ppt_y</p:attrName>
                        </p:attrNameLst>
                      </p:cBhvr>
                      <p:tavLst>
                        <p:tav tm="0">
                          <p:val>
                            <p:strVal val="#ppt_y+.1"/>
                          </p:val>
                        </p:tav>
                        <p:tav tm="100000">
                          <p:val>
                            <p:strVal val="#ppt_y"/>
                          </p:val>
                        </p:tav>
                      </p:tavLst>
                    </p:anim>
                  </p:childTnLst>
                </p:cTn>
              </p:par>
            </p:tnLst>
          </p:tmpl>
        </p:tmplLst>
      </p:bldP>
      <p:bldP spid="38" grpId="0" build="p">
        <p:tmplLst>
          <p:tmpl lvl="1">
            <p:tnLst>
              <p:par>
                <p:cTn presetID="2" presetClass="entr" presetSubtype="4" fill="hold" nodeType="withEffect">
                  <p:stCondLst>
                    <p:cond delay="0"/>
                  </p:stCondLst>
                  <p:childTnLst>
                    <p:set>
                      <p:cBhvr>
                        <p:cTn dur="1" fill="hold">
                          <p:stCondLst>
                            <p:cond delay="0"/>
                          </p:stCondLst>
                        </p:cTn>
                        <p:tgtEl>
                          <p:spTgt spid="38"/>
                        </p:tgtEl>
                        <p:attrNameLst>
                          <p:attrName>style.visibility</p:attrName>
                        </p:attrNameLst>
                      </p:cBhvr>
                      <p:to>
                        <p:strVal val="visible"/>
                      </p:to>
                    </p:set>
                    <p:anim calcmode="lin" valueType="num">
                      <p:cBhvr additive="base">
                        <p:cTn dur="500" fill="hold"/>
                        <p:tgtEl>
                          <p:spTgt spid="38"/>
                        </p:tgtEl>
                        <p:attrNameLst>
                          <p:attrName>ppt_x</p:attrName>
                        </p:attrNameLst>
                      </p:cBhvr>
                      <p:tavLst>
                        <p:tav tm="0">
                          <p:val>
                            <p:strVal val="#ppt_x"/>
                          </p:val>
                        </p:tav>
                        <p:tav tm="100000">
                          <p:val>
                            <p:strVal val="#ppt_x"/>
                          </p:val>
                        </p:tav>
                      </p:tavLst>
                    </p:anim>
                    <p:anim calcmode="lin" valueType="num">
                      <p:cBhvr additive="base">
                        <p:cTn dur="500" fill="hold"/>
                        <p:tgtEl>
                          <p:spTgt spid="38"/>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10" name="Rectangle 9"/>
          <p:cNvSpPr/>
          <p:nvPr userDrawn="1"/>
        </p:nvSpPr>
        <p:spPr>
          <a:xfrm>
            <a:off x="6205329" y="1514764"/>
            <a:ext cx="1836540" cy="4349703"/>
          </a:xfrm>
          <a:prstGeom prst="rect">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11" name="Rectangle 10"/>
          <p:cNvSpPr/>
          <p:nvPr userDrawn="1"/>
        </p:nvSpPr>
        <p:spPr>
          <a:xfrm>
            <a:off x="4300329" y="1514764"/>
            <a:ext cx="1836540" cy="4349703"/>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12" name="Rectangle 11"/>
          <p:cNvSpPr/>
          <p:nvPr userDrawn="1"/>
        </p:nvSpPr>
        <p:spPr>
          <a:xfrm>
            <a:off x="457200" y="1517697"/>
            <a:ext cx="1836540" cy="4349703"/>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13" name="Rectangle 12"/>
          <p:cNvSpPr/>
          <p:nvPr userDrawn="1"/>
        </p:nvSpPr>
        <p:spPr>
          <a:xfrm>
            <a:off x="2387589" y="1514764"/>
            <a:ext cx="1836540" cy="4349703"/>
          </a:xfrm>
          <a:prstGeom prst="rect">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24" name="Title 1"/>
          <p:cNvSpPr>
            <a:spLocks noGrp="1"/>
          </p:cNvSpPr>
          <p:nvPr>
            <p:ph type="title"/>
          </p:nvPr>
        </p:nvSpPr>
        <p:spPr>
          <a:xfrm>
            <a:off x="381001" y="379413"/>
            <a:ext cx="7736003" cy="720724"/>
          </a:xfrm>
          <a:prstGeom prst="rect">
            <a:avLst/>
          </a:prstGeom>
        </p:spPr>
        <p:txBody>
          <a:bodyPr/>
          <a:lstStyle>
            <a:lvl1pPr>
              <a:defRPr sz="4400" b="1">
                <a:latin typeface="+mn-lt"/>
              </a:defRPr>
            </a:lvl1pPr>
          </a:lstStyle>
          <a:p>
            <a:r>
              <a:rPr lang="en-US" dirty="0" smtClean="0"/>
              <a:t>Click to edit Master title style</a:t>
            </a:r>
            <a:endParaRPr lang="en-US" dirty="0"/>
          </a:p>
        </p:txBody>
      </p:sp>
      <p:sp>
        <p:nvSpPr>
          <p:cNvPr id="28" name="Text Placeholder 27"/>
          <p:cNvSpPr>
            <a:spLocks noGrp="1"/>
          </p:cNvSpPr>
          <p:nvPr>
            <p:ph type="body" sz="quarter" idx="11" hasCustomPrompt="1"/>
          </p:nvPr>
        </p:nvSpPr>
        <p:spPr>
          <a:xfrm>
            <a:off x="1130104" y="3882139"/>
            <a:ext cx="777309" cy="1473589"/>
          </a:xfrm>
          <a:prstGeom prst="rect">
            <a:avLst/>
          </a:prstGeom>
        </p:spPr>
        <p:txBody>
          <a:bodyPr/>
          <a:lstStyle>
            <a:lvl1pPr marL="0" indent="0" algn="ctr">
              <a:buNone/>
              <a:defRPr sz="13800" b="1">
                <a:solidFill>
                  <a:srgbClr val="7EB0DE"/>
                </a:solidFill>
              </a:defRPr>
            </a:lvl1pPr>
          </a:lstStyle>
          <a:p>
            <a:pPr lvl="0"/>
            <a:r>
              <a:rPr lang="en-US" dirty="0" smtClean="0"/>
              <a:t>#</a:t>
            </a:r>
            <a:endParaRPr lang="en-ZA" dirty="0"/>
          </a:p>
        </p:txBody>
      </p:sp>
      <p:sp>
        <p:nvSpPr>
          <p:cNvPr id="30" name="Text Placeholder 27"/>
          <p:cNvSpPr>
            <a:spLocks noGrp="1"/>
          </p:cNvSpPr>
          <p:nvPr>
            <p:ph type="body" sz="quarter" idx="13" hasCustomPrompt="1"/>
          </p:nvPr>
        </p:nvSpPr>
        <p:spPr>
          <a:xfrm>
            <a:off x="4992893" y="3879206"/>
            <a:ext cx="777309" cy="1473589"/>
          </a:xfrm>
          <a:prstGeom prst="rect">
            <a:avLst/>
          </a:prstGeom>
        </p:spPr>
        <p:txBody>
          <a:bodyPr/>
          <a:lstStyle>
            <a:lvl1pPr marL="0" indent="0" algn="ctr">
              <a:buNone/>
              <a:defRPr sz="13800" b="1">
                <a:solidFill>
                  <a:srgbClr val="7EB0DE"/>
                </a:solidFill>
              </a:defRPr>
            </a:lvl1pPr>
          </a:lstStyle>
          <a:p>
            <a:pPr lvl="0"/>
            <a:r>
              <a:rPr lang="en-US" dirty="0" smtClean="0"/>
              <a:t>#</a:t>
            </a:r>
            <a:endParaRPr lang="en-ZA" dirty="0"/>
          </a:p>
        </p:txBody>
      </p:sp>
      <p:sp>
        <p:nvSpPr>
          <p:cNvPr id="36" name="Text Placeholder 27"/>
          <p:cNvSpPr>
            <a:spLocks noGrp="1"/>
          </p:cNvSpPr>
          <p:nvPr>
            <p:ph type="body" sz="quarter" idx="17" hasCustomPrompt="1"/>
          </p:nvPr>
        </p:nvSpPr>
        <p:spPr>
          <a:xfrm>
            <a:off x="6897893" y="3879206"/>
            <a:ext cx="777309" cy="1473589"/>
          </a:xfrm>
          <a:prstGeom prst="rect">
            <a:avLst/>
          </a:prstGeom>
        </p:spPr>
        <p:txBody>
          <a:bodyPr/>
          <a:lstStyle>
            <a:lvl1pPr marL="0" indent="0" algn="ctr">
              <a:buNone/>
              <a:defRPr sz="13800" b="1">
                <a:solidFill>
                  <a:srgbClr val="E6F58B"/>
                </a:solidFill>
              </a:defRPr>
            </a:lvl1pPr>
          </a:lstStyle>
          <a:p>
            <a:pPr lvl="0"/>
            <a:r>
              <a:rPr lang="en-US" dirty="0" smtClean="0"/>
              <a:t>#</a:t>
            </a:r>
            <a:endParaRPr lang="en-ZA" dirty="0"/>
          </a:p>
        </p:txBody>
      </p:sp>
      <p:sp>
        <p:nvSpPr>
          <p:cNvPr id="38" name="Text Placeholder 27"/>
          <p:cNvSpPr>
            <a:spLocks noGrp="1"/>
          </p:cNvSpPr>
          <p:nvPr>
            <p:ph type="body" sz="quarter" idx="19" hasCustomPrompt="1"/>
          </p:nvPr>
        </p:nvSpPr>
        <p:spPr>
          <a:xfrm>
            <a:off x="3080153" y="3904606"/>
            <a:ext cx="777309" cy="1473589"/>
          </a:xfrm>
          <a:prstGeom prst="rect">
            <a:avLst/>
          </a:prstGeom>
        </p:spPr>
        <p:txBody>
          <a:bodyPr/>
          <a:lstStyle>
            <a:lvl1pPr marL="0" indent="0" algn="ctr">
              <a:buNone/>
              <a:defRPr sz="13800" b="1">
                <a:solidFill>
                  <a:srgbClr val="E6F58B"/>
                </a:solidFill>
              </a:defRPr>
            </a:lvl1pPr>
          </a:lstStyle>
          <a:p>
            <a:pPr lvl="0"/>
            <a:r>
              <a:rPr lang="en-US" dirty="0" smtClean="0"/>
              <a:t>#</a:t>
            </a:r>
            <a:endParaRPr lang="en-ZA" dirty="0"/>
          </a:p>
        </p:txBody>
      </p:sp>
      <p:sp>
        <p:nvSpPr>
          <p:cNvPr id="35" name="Text Placeholder 25"/>
          <p:cNvSpPr>
            <a:spLocks noGrp="1"/>
          </p:cNvSpPr>
          <p:nvPr>
            <p:ph type="body" sz="quarter" idx="16"/>
          </p:nvPr>
        </p:nvSpPr>
        <p:spPr>
          <a:xfrm>
            <a:off x="6281528" y="2258405"/>
            <a:ext cx="1643221" cy="2996461"/>
          </a:xfrm>
          <a:prstGeom prst="rect">
            <a:avLst/>
          </a:prstGeom>
        </p:spPr>
        <p:txBody>
          <a:bodyPr/>
          <a:lstStyle>
            <a:lvl1pPr marL="0" indent="0" algn="ctr">
              <a:buNone/>
              <a:defRPr sz="1400" b="0">
                <a:solidFill>
                  <a:schemeClr val="tx1"/>
                </a:solidFill>
              </a:defRPr>
            </a:lvl1pPr>
          </a:lstStyle>
          <a:p>
            <a:pPr lvl="0"/>
            <a:endParaRPr lang="en-US" dirty="0" smtClean="0"/>
          </a:p>
          <a:p>
            <a:pPr lvl="0"/>
            <a:r>
              <a:rPr lang="en-US" dirty="0" smtClean="0"/>
              <a:t>Click to edit Master title style.</a:t>
            </a:r>
            <a:endParaRPr lang="en-ZA" dirty="0"/>
          </a:p>
        </p:txBody>
      </p:sp>
      <p:sp>
        <p:nvSpPr>
          <p:cNvPr id="29" name="Text Placeholder 25"/>
          <p:cNvSpPr>
            <a:spLocks noGrp="1"/>
          </p:cNvSpPr>
          <p:nvPr>
            <p:ph type="body" sz="quarter" idx="12"/>
          </p:nvPr>
        </p:nvSpPr>
        <p:spPr>
          <a:xfrm>
            <a:off x="4376528" y="2258405"/>
            <a:ext cx="1643221" cy="2996461"/>
          </a:xfrm>
          <a:prstGeom prst="rect">
            <a:avLst/>
          </a:prstGeom>
        </p:spPr>
        <p:txBody>
          <a:bodyPr/>
          <a:lstStyle>
            <a:lvl1pPr marL="0" indent="0" algn="ctr">
              <a:buNone/>
              <a:defRPr sz="1400" b="0">
                <a:solidFill>
                  <a:schemeClr val="bg1"/>
                </a:solidFill>
              </a:defRPr>
            </a:lvl1pPr>
          </a:lstStyle>
          <a:p>
            <a:pPr lvl="0"/>
            <a:endParaRPr lang="en-US" dirty="0" smtClean="0"/>
          </a:p>
          <a:p>
            <a:pPr lvl="0"/>
            <a:r>
              <a:rPr lang="en-US" dirty="0" smtClean="0"/>
              <a:t>Click to edit Master title style.</a:t>
            </a:r>
            <a:endParaRPr lang="en-ZA" dirty="0"/>
          </a:p>
        </p:txBody>
      </p:sp>
      <p:sp>
        <p:nvSpPr>
          <p:cNvPr id="37" name="Text Placeholder 25"/>
          <p:cNvSpPr>
            <a:spLocks noGrp="1"/>
          </p:cNvSpPr>
          <p:nvPr>
            <p:ph type="body" sz="quarter" idx="18"/>
          </p:nvPr>
        </p:nvSpPr>
        <p:spPr>
          <a:xfrm>
            <a:off x="2463788" y="2283805"/>
            <a:ext cx="1643221" cy="2996461"/>
          </a:xfrm>
          <a:prstGeom prst="rect">
            <a:avLst/>
          </a:prstGeom>
        </p:spPr>
        <p:txBody>
          <a:bodyPr/>
          <a:lstStyle>
            <a:lvl1pPr marL="0" indent="0" algn="ctr">
              <a:buNone/>
              <a:defRPr sz="1400" b="0">
                <a:solidFill>
                  <a:schemeClr val="tx1"/>
                </a:solidFill>
              </a:defRPr>
            </a:lvl1pPr>
          </a:lstStyle>
          <a:p>
            <a:pPr lvl="0"/>
            <a:endParaRPr lang="en-US" dirty="0" smtClean="0"/>
          </a:p>
          <a:p>
            <a:pPr lvl="0"/>
            <a:r>
              <a:rPr lang="en-US" dirty="0" smtClean="0"/>
              <a:t>Click to edit Master title style.</a:t>
            </a:r>
            <a:endParaRPr lang="en-ZA" dirty="0"/>
          </a:p>
        </p:txBody>
      </p:sp>
      <p:sp>
        <p:nvSpPr>
          <p:cNvPr id="26" name="Text Placeholder 25"/>
          <p:cNvSpPr>
            <a:spLocks noGrp="1"/>
          </p:cNvSpPr>
          <p:nvPr>
            <p:ph type="body" sz="quarter" idx="10"/>
          </p:nvPr>
        </p:nvSpPr>
        <p:spPr>
          <a:xfrm>
            <a:off x="513739" y="2261338"/>
            <a:ext cx="1643221" cy="2996461"/>
          </a:xfrm>
          <a:prstGeom prst="rect">
            <a:avLst/>
          </a:prstGeom>
        </p:spPr>
        <p:txBody>
          <a:bodyPr/>
          <a:lstStyle>
            <a:lvl1pPr marL="0" indent="0" algn="ctr">
              <a:buNone/>
              <a:defRPr sz="1400" b="0">
                <a:solidFill>
                  <a:schemeClr val="bg1"/>
                </a:solidFill>
              </a:defRPr>
            </a:lvl1pPr>
          </a:lstStyle>
          <a:p>
            <a:pPr lvl="0"/>
            <a:endParaRPr lang="en-US" dirty="0" smtClean="0"/>
          </a:p>
          <a:p>
            <a:pPr lvl="0"/>
            <a:r>
              <a:rPr lang="en-US" dirty="0" smtClean="0"/>
              <a:t>Click to edit Master title style.</a:t>
            </a:r>
            <a:endParaRPr lang="en-ZA" dirty="0"/>
          </a:p>
        </p:txBody>
      </p:sp>
      <p:pic>
        <p:nvPicPr>
          <p:cNvPr id="15" name="Picture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530774" y="1846955"/>
            <a:ext cx="3233786" cy="3701937"/>
          </a:xfrm>
          <a:prstGeom prst="rect">
            <a:avLst/>
          </a:prstGeom>
        </p:spPr>
      </p:pic>
      <p:pic>
        <p:nvPicPr>
          <p:cNvPr id="2" name="B">
            <a:hlinkClick r:id="" action="ppaction://media"/>
          </p:cNvPr>
          <p:cNvPicPr>
            <a:picLocks noChangeAspect="1"/>
          </p:cNvPicPr>
          <p:nvPr userDrawn="1">
            <a:audioFile r:link="rId2"/>
            <p:extLst>
              <p:ext uri="{DAA4B4D4-6D71-4841-9C94-3DE7FCFB9230}">
                <p14:media xmlns:p14="http://schemas.microsoft.com/office/powerpoint/2010/main" r:embed="rId1"/>
              </p:ext>
            </p:extLst>
          </p:nvPr>
        </p:nvPicPr>
        <p:blipFill>
          <a:blip r:embed="rId13"/>
          <a:stretch>
            <a:fillRect/>
          </a:stretch>
        </p:blipFill>
        <p:spPr>
          <a:xfrm>
            <a:off x="11277600" y="795337"/>
            <a:ext cx="609600" cy="609600"/>
          </a:xfrm>
          <a:prstGeom prst="rect">
            <a:avLst/>
          </a:prstGeom>
        </p:spPr>
      </p:pic>
      <p:pic>
        <p:nvPicPr>
          <p:cNvPr id="3" name="C">
            <a:hlinkClick r:id="" action="ppaction://media"/>
          </p:cNvPr>
          <p:cNvPicPr>
            <a:picLocks noChangeAspect="1"/>
          </p:cNvPicPr>
          <p:nvPr userDrawn="1">
            <a:audioFile r:link="rId4"/>
            <p:extLst>
              <p:ext uri="{DAA4B4D4-6D71-4841-9C94-3DE7FCFB9230}">
                <p14:media xmlns:p14="http://schemas.microsoft.com/office/powerpoint/2010/main" r:embed="rId3"/>
              </p:ext>
            </p:extLst>
          </p:nvPr>
        </p:nvPicPr>
        <p:blipFill>
          <a:blip r:embed="rId13"/>
          <a:stretch>
            <a:fillRect/>
          </a:stretch>
        </p:blipFill>
        <p:spPr>
          <a:xfrm>
            <a:off x="10820400" y="2217130"/>
            <a:ext cx="609600" cy="609600"/>
          </a:xfrm>
          <a:prstGeom prst="rect">
            <a:avLst/>
          </a:prstGeom>
        </p:spPr>
      </p:pic>
      <p:pic>
        <p:nvPicPr>
          <p:cNvPr id="4" name="D">
            <a:hlinkClick r:id="" action="ppaction://media"/>
          </p:cNvPr>
          <p:cNvPicPr>
            <a:picLocks noChangeAspect="1"/>
          </p:cNvPicPr>
          <p:nvPr userDrawn="1">
            <a:audioFile r:link="rId6"/>
            <p:extLst>
              <p:ext uri="{DAA4B4D4-6D71-4841-9C94-3DE7FCFB9230}">
                <p14:media xmlns:p14="http://schemas.microsoft.com/office/powerpoint/2010/main" r:embed="rId5"/>
              </p:ext>
            </p:extLst>
          </p:nvPr>
        </p:nvPicPr>
        <p:blipFill>
          <a:blip r:embed="rId13"/>
          <a:stretch>
            <a:fillRect/>
          </a:stretch>
        </p:blipFill>
        <p:spPr>
          <a:xfrm>
            <a:off x="10515600" y="379413"/>
            <a:ext cx="609600" cy="609600"/>
          </a:xfrm>
          <a:prstGeom prst="rect">
            <a:avLst/>
          </a:prstGeom>
        </p:spPr>
      </p:pic>
      <p:pic>
        <p:nvPicPr>
          <p:cNvPr id="6" name="A">
            <a:hlinkClick r:id="" action="ppaction://media"/>
          </p:cNvPr>
          <p:cNvPicPr>
            <a:picLocks noChangeAspect="1"/>
          </p:cNvPicPr>
          <p:nvPr userDrawn="1">
            <a:audioFile r:link="rId8"/>
            <p:extLst>
              <p:ext uri="{DAA4B4D4-6D71-4841-9C94-3DE7FCFB9230}">
                <p14:media xmlns:p14="http://schemas.microsoft.com/office/powerpoint/2010/main" r:embed="rId7"/>
              </p:ext>
            </p:extLst>
          </p:nvPr>
        </p:nvPicPr>
        <p:blipFill>
          <a:blip r:embed="rId13"/>
          <a:stretch>
            <a:fillRect/>
          </a:stretch>
        </p:blipFill>
        <p:spPr>
          <a:xfrm>
            <a:off x="10210800" y="3147035"/>
            <a:ext cx="609600" cy="609600"/>
          </a:xfrm>
          <a:prstGeom prst="rect">
            <a:avLst/>
          </a:prstGeom>
        </p:spPr>
      </p:pic>
      <p:pic>
        <p:nvPicPr>
          <p:cNvPr id="7" name="E">
            <a:hlinkClick r:id="" action="ppaction://media"/>
          </p:cNvPr>
          <p:cNvPicPr>
            <a:picLocks noChangeAspect="1"/>
          </p:cNvPicPr>
          <p:nvPr userDrawn="1">
            <a:audioFile r:link="rId10"/>
            <p:extLst>
              <p:ext uri="{DAA4B4D4-6D71-4841-9C94-3DE7FCFB9230}">
                <p14:media xmlns:p14="http://schemas.microsoft.com/office/powerpoint/2010/main" r:embed="rId9"/>
              </p:ext>
            </p:extLst>
          </p:nvPr>
        </p:nvPicPr>
        <p:blipFill>
          <a:blip r:embed="rId13"/>
          <a:stretch>
            <a:fillRect/>
          </a:stretch>
        </p:blipFill>
        <p:spPr>
          <a:xfrm>
            <a:off x="10287000" y="1397692"/>
            <a:ext cx="609600" cy="609600"/>
          </a:xfrm>
          <a:prstGeom prst="rect">
            <a:avLst/>
          </a:prstGeom>
        </p:spPr>
      </p:pic>
      <p:sp>
        <p:nvSpPr>
          <p:cNvPr id="8" name="Rectangle 7"/>
          <p:cNvSpPr/>
          <p:nvPr userDrawn="1"/>
        </p:nvSpPr>
        <p:spPr>
          <a:xfrm>
            <a:off x="9829800" y="-609600"/>
            <a:ext cx="2819400" cy="6158492"/>
          </a:xfrm>
          <a:prstGeom prst="rect">
            <a:avLst/>
          </a:pr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1240873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00"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15"/>
                                        </p:tgtEl>
                                      </p:cBhvr>
                                    </p:animEffect>
                                    <p:set>
                                      <p:cBhvr>
                                        <p:cTn id="11" dur="1" fill="hold">
                                          <p:stCondLst>
                                            <p:cond delay="499"/>
                                          </p:stCondLst>
                                        </p:cTn>
                                        <p:tgtEl>
                                          <p:spTgt spid="15"/>
                                        </p:tgtEl>
                                        <p:attrNameLst>
                                          <p:attrName>style.visibility</p:attrName>
                                        </p:attrNameLst>
                                      </p:cBhvr>
                                      <p:to>
                                        <p:strVal val="hidden"/>
                                      </p:to>
                                    </p:set>
                                  </p:childTnLst>
                                </p:cTn>
                              </p:par>
                            </p:childTnLst>
                          </p:cTn>
                        </p:par>
                        <p:par>
                          <p:cTn id="12" fill="hold">
                            <p:stCondLst>
                              <p:cond delay="500"/>
                            </p:stCondLst>
                            <p:childTnLst>
                              <p:par>
                                <p:cTn id="13" presetID="3" presetClass="mediacall" presetSubtype="0" fill="hold" nodeType="afterEffect">
                                  <p:stCondLst>
                                    <p:cond delay="0"/>
                                  </p:stCondLst>
                                  <p:childTnLst>
                                    <p:cmd type="call" cmd="stop">
                                      <p:cBhvr>
                                        <p:cTn id="14" dur="1" fill="hold"/>
                                        <p:tgtEl>
                                          <p:spTgt spid="6"/>
                                        </p:tgtEl>
                                      </p:cBhvr>
                                    </p:cmd>
                                  </p:childTnLst>
                                </p:cTn>
                              </p:par>
                            </p:childTnLst>
                          </p:cTn>
                        </p:par>
                        <p:par>
                          <p:cTn id="15" fill="hold">
                            <p:stCondLst>
                              <p:cond delay="500"/>
                            </p:stCondLst>
                            <p:childTnLst>
                              <p:par>
                                <p:cTn id="16" presetID="2" presetClass="entr" presetSubtype="4"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28">
                                            <p:txEl>
                                              <p:pRg st="0" end="0"/>
                                            </p:txEl>
                                          </p:spTgt>
                                        </p:tgtEl>
                                        <p:attrNameLst>
                                          <p:attrName>style.visibility</p:attrName>
                                        </p:attrNameLst>
                                      </p:cBhvr>
                                      <p:to>
                                        <p:strVal val="visible"/>
                                      </p:to>
                                    </p:set>
                                    <p:anim calcmode="lin" valueType="num">
                                      <p:cBhvr additive="base">
                                        <p:cTn id="22" dur="500" fill="hold"/>
                                        <p:tgtEl>
                                          <p:spTgt spid="28">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28">
                                            <p:txEl>
                                              <p:pRg st="0" end="0"/>
                                            </p:txEl>
                                          </p:spTgt>
                                        </p:tgtEl>
                                        <p:attrNameLst>
                                          <p:attrName>ppt_y</p:attrName>
                                        </p:attrNameLst>
                                      </p:cBhvr>
                                      <p:tavLst>
                                        <p:tav tm="0">
                                          <p:val>
                                            <p:strVal val="1+#ppt_h/2"/>
                                          </p:val>
                                        </p:tav>
                                        <p:tav tm="100000">
                                          <p:val>
                                            <p:strVal val="#ppt_y"/>
                                          </p:val>
                                        </p:tav>
                                      </p:tavLst>
                                    </p:anim>
                                  </p:childTnLst>
                                </p:cTn>
                              </p:par>
                            </p:childTnLst>
                          </p:cTn>
                        </p:par>
                        <p:par>
                          <p:cTn id="24" fill="hold">
                            <p:stCondLst>
                              <p:cond delay="1000"/>
                            </p:stCondLst>
                            <p:childTnLst>
                              <p:par>
                                <p:cTn id="25" presetID="42" presetClass="entr" presetSubtype="0" fill="hold" grpId="0" nodeType="afterEffect">
                                  <p:stCondLst>
                                    <p:cond delay="0"/>
                                  </p:stCondLst>
                                  <p:childTnLst>
                                    <p:set>
                                      <p:cBhvr>
                                        <p:cTn id="26" dur="1" fill="hold">
                                          <p:stCondLst>
                                            <p:cond delay="0"/>
                                          </p:stCondLst>
                                        </p:cTn>
                                        <p:tgtEl>
                                          <p:spTgt spid="26">
                                            <p:txEl>
                                              <p:pRg st="1" end="1"/>
                                            </p:txEl>
                                          </p:spTgt>
                                        </p:tgtEl>
                                        <p:attrNameLst>
                                          <p:attrName>style.visibility</p:attrName>
                                        </p:attrNameLst>
                                      </p:cBhvr>
                                      <p:to>
                                        <p:strVal val="visible"/>
                                      </p:to>
                                    </p:set>
                                    <p:animEffect transition="in" filter="fade">
                                      <p:cBhvr>
                                        <p:cTn id="27" dur="1000"/>
                                        <p:tgtEl>
                                          <p:spTgt spid="26">
                                            <p:txEl>
                                              <p:pRg st="1" end="1"/>
                                            </p:txEl>
                                          </p:spTgt>
                                        </p:tgtEl>
                                      </p:cBhvr>
                                    </p:animEffect>
                                    <p:anim calcmode="lin" valueType="num">
                                      <p:cBhvr>
                                        <p:cTn id="28" dur="1000" fill="hold"/>
                                        <p:tgtEl>
                                          <p:spTgt spid="26">
                                            <p:txEl>
                                              <p:pRg st="1" end="1"/>
                                            </p:txEl>
                                          </p:spTgt>
                                        </p:tgtEl>
                                        <p:attrNameLst>
                                          <p:attrName>ppt_x</p:attrName>
                                        </p:attrNameLst>
                                      </p:cBhvr>
                                      <p:tavLst>
                                        <p:tav tm="0">
                                          <p:val>
                                            <p:strVal val="#ppt_x"/>
                                          </p:val>
                                        </p:tav>
                                        <p:tav tm="100000">
                                          <p:val>
                                            <p:strVal val="#ppt_x"/>
                                          </p:val>
                                        </p:tav>
                                      </p:tavLst>
                                    </p:anim>
                                    <p:anim calcmode="lin" valueType="num">
                                      <p:cBhvr>
                                        <p:cTn id="29" dur="1000" fill="hold"/>
                                        <p:tgtEl>
                                          <p:spTgt spid="26">
                                            <p:txEl>
                                              <p:pRg st="1" end="1"/>
                                            </p:txEl>
                                          </p:spTgt>
                                        </p:tgtEl>
                                        <p:attrNameLst>
                                          <p:attrName>ppt_y</p:attrName>
                                        </p:attrNameLst>
                                      </p:cBhvr>
                                      <p:tavLst>
                                        <p:tav tm="0">
                                          <p:val>
                                            <p:strVal val="#ppt_y+.1"/>
                                          </p:val>
                                        </p:tav>
                                        <p:tav tm="100000">
                                          <p:val>
                                            <p:strVal val="#ppt_y"/>
                                          </p:val>
                                        </p:tav>
                                      </p:tavLst>
                                    </p:anim>
                                  </p:childTnLst>
                                </p:cTn>
                              </p:par>
                            </p:childTnLst>
                          </p:cTn>
                        </p:par>
                        <p:par>
                          <p:cTn id="30" fill="hold">
                            <p:stCondLst>
                              <p:cond delay="2000"/>
                            </p:stCondLst>
                            <p:childTnLst>
                              <p:par>
                                <p:cTn id="31" presetID="1" presetClass="mediacall" presetSubtype="0" fill="hold" nodeType="afterEffect">
                                  <p:stCondLst>
                                    <p:cond delay="0"/>
                                  </p:stCondLst>
                                  <p:childTnLst>
                                    <p:cmd type="call" cmd="playFrom(0.0)">
                                      <p:cBhvr>
                                        <p:cTn id="32" dur="15285" fill="hold"/>
                                        <p:tgtEl>
                                          <p:spTgt spid="2"/>
                                        </p:tgtEl>
                                      </p:cBhvr>
                                    </p:cmd>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par>
                          <p:cTn id="39" fill="hold">
                            <p:stCondLst>
                              <p:cond delay="500"/>
                            </p:stCondLst>
                            <p:childTnLst>
                              <p:par>
                                <p:cTn id="40" presetID="3" presetClass="mediacall" presetSubtype="0" fill="hold" nodeType="afterEffect">
                                  <p:stCondLst>
                                    <p:cond delay="0"/>
                                  </p:stCondLst>
                                  <p:childTnLst>
                                    <p:cmd type="call" cmd="stop">
                                      <p:cBhvr>
                                        <p:cTn id="41" dur="1" fill="hold"/>
                                        <p:tgtEl>
                                          <p:spTgt spid="2"/>
                                        </p:tgtEl>
                                      </p:cBhvr>
                                    </p:cmd>
                                  </p:childTnLst>
                                </p:cTn>
                              </p:par>
                              <p:par>
                                <p:cTn id="42" presetID="2" presetClass="entr" presetSubtype="4" fill="hold" grpId="0" nodeType="withEffect">
                                  <p:stCondLst>
                                    <p:cond delay="0"/>
                                  </p:stCondLst>
                                  <p:childTnLst>
                                    <p:set>
                                      <p:cBhvr>
                                        <p:cTn id="43" dur="1" fill="hold">
                                          <p:stCondLst>
                                            <p:cond delay="0"/>
                                          </p:stCondLst>
                                        </p:cTn>
                                        <p:tgtEl>
                                          <p:spTgt spid="38">
                                            <p:txEl>
                                              <p:pRg st="0" end="0"/>
                                            </p:txEl>
                                          </p:spTgt>
                                        </p:tgtEl>
                                        <p:attrNameLst>
                                          <p:attrName>style.visibility</p:attrName>
                                        </p:attrNameLst>
                                      </p:cBhvr>
                                      <p:to>
                                        <p:strVal val="visible"/>
                                      </p:to>
                                    </p:set>
                                    <p:anim calcmode="lin" valueType="num">
                                      <p:cBhvr additive="base">
                                        <p:cTn id="44" dur="500" fill="hold"/>
                                        <p:tgtEl>
                                          <p:spTgt spid="38">
                                            <p:txEl>
                                              <p:pRg st="0" end="0"/>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38">
                                            <p:txEl>
                                              <p:pRg st="0" end="0"/>
                                            </p:txEl>
                                          </p:spTgt>
                                        </p:tgtEl>
                                        <p:attrNameLst>
                                          <p:attrName>ppt_y</p:attrName>
                                        </p:attrNameLst>
                                      </p:cBhvr>
                                      <p:tavLst>
                                        <p:tav tm="0">
                                          <p:val>
                                            <p:strVal val="1+#ppt_h/2"/>
                                          </p:val>
                                        </p:tav>
                                        <p:tav tm="100000">
                                          <p:val>
                                            <p:strVal val="#ppt_y"/>
                                          </p:val>
                                        </p:tav>
                                      </p:tavLst>
                                    </p:anim>
                                  </p:childTnLst>
                                </p:cTn>
                              </p:par>
                            </p:childTnLst>
                          </p:cTn>
                        </p:par>
                        <p:par>
                          <p:cTn id="46" fill="hold">
                            <p:stCondLst>
                              <p:cond delay="1000"/>
                            </p:stCondLst>
                            <p:childTnLst>
                              <p:par>
                                <p:cTn id="47" presetID="42" presetClass="entr" presetSubtype="0" fill="hold" grpId="0" nodeType="afterEffect">
                                  <p:stCondLst>
                                    <p:cond delay="0"/>
                                  </p:stCondLst>
                                  <p:childTnLst>
                                    <p:set>
                                      <p:cBhvr>
                                        <p:cTn id="48" dur="1" fill="hold">
                                          <p:stCondLst>
                                            <p:cond delay="0"/>
                                          </p:stCondLst>
                                        </p:cTn>
                                        <p:tgtEl>
                                          <p:spTgt spid="37">
                                            <p:txEl>
                                              <p:pRg st="1" end="1"/>
                                            </p:txEl>
                                          </p:spTgt>
                                        </p:tgtEl>
                                        <p:attrNameLst>
                                          <p:attrName>style.visibility</p:attrName>
                                        </p:attrNameLst>
                                      </p:cBhvr>
                                      <p:to>
                                        <p:strVal val="visible"/>
                                      </p:to>
                                    </p:set>
                                    <p:animEffect transition="in" filter="fade">
                                      <p:cBhvr>
                                        <p:cTn id="49" dur="1000"/>
                                        <p:tgtEl>
                                          <p:spTgt spid="37">
                                            <p:txEl>
                                              <p:pRg st="1" end="1"/>
                                            </p:txEl>
                                          </p:spTgt>
                                        </p:tgtEl>
                                      </p:cBhvr>
                                    </p:animEffect>
                                    <p:anim calcmode="lin" valueType="num">
                                      <p:cBhvr>
                                        <p:cTn id="50" dur="1000" fill="hold"/>
                                        <p:tgtEl>
                                          <p:spTgt spid="37">
                                            <p:txEl>
                                              <p:pRg st="1" end="1"/>
                                            </p:txEl>
                                          </p:spTgt>
                                        </p:tgtEl>
                                        <p:attrNameLst>
                                          <p:attrName>ppt_x</p:attrName>
                                        </p:attrNameLst>
                                      </p:cBhvr>
                                      <p:tavLst>
                                        <p:tav tm="0">
                                          <p:val>
                                            <p:strVal val="#ppt_x"/>
                                          </p:val>
                                        </p:tav>
                                        <p:tav tm="100000">
                                          <p:val>
                                            <p:strVal val="#ppt_x"/>
                                          </p:val>
                                        </p:tav>
                                      </p:tavLst>
                                    </p:anim>
                                    <p:anim calcmode="lin" valueType="num">
                                      <p:cBhvr>
                                        <p:cTn id="51" dur="1000" fill="hold"/>
                                        <p:tgtEl>
                                          <p:spTgt spid="37">
                                            <p:txEl>
                                              <p:pRg st="1" end="1"/>
                                            </p:txEl>
                                          </p:spTgt>
                                        </p:tgtEl>
                                        <p:attrNameLst>
                                          <p:attrName>ppt_y</p:attrName>
                                        </p:attrNameLst>
                                      </p:cBhvr>
                                      <p:tavLst>
                                        <p:tav tm="0">
                                          <p:val>
                                            <p:strVal val="#ppt_y+.1"/>
                                          </p:val>
                                        </p:tav>
                                        <p:tav tm="100000">
                                          <p:val>
                                            <p:strVal val="#ppt_y"/>
                                          </p:val>
                                        </p:tav>
                                      </p:tavLst>
                                    </p:anim>
                                  </p:childTnLst>
                                </p:cTn>
                              </p:par>
                            </p:childTnLst>
                          </p:cTn>
                        </p:par>
                        <p:par>
                          <p:cTn id="52" fill="hold">
                            <p:stCondLst>
                              <p:cond delay="2000"/>
                            </p:stCondLst>
                            <p:childTnLst>
                              <p:par>
                                <p:cTn id="53" presetID="1" presetClass="mediacall" presetSubtype="0" fill="hold" nodeType="afterEffect">
                                  <p:stCondLst>
                                    <p:cond delay="0"/>
                                  </p:stCondLst>
                                  <p:childTnLst>
                                    <p:cmd type="call" cmd="playFrom(0.0)">
                                      <p:cBhvr>
                                        <p:cTn id="54" dur="10185" fill="hold"/>
                                        <p:tgtEl>
                                          <p:spTgt spid="3"/>
                                        </p:tgtEl>
                                      </p:cBhvr>
                                    </p:cmd>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1"/>
                                        </p:tgtEl>
                                        <p:attrNameLst>
                                          <p:attrName>style.visibility</p:attrName>
                                        </p:attrNameLst>
                                      </p:cBhvr>
                                      <p:to>
                                        <p:strVal val="visible"/>
                                      </p:to>
                                    </p:set>
                                    <p:anim calcmode="lin" valueType="num">
                                      <p:cBhvr additive="base">
                                        <p:cTn id="59" dur="500" fill="hold"/>
                                        <p:tgtEl>
                                          <p:spTgt spid="11"/>
                                        </p:tgtEl>
                                        <p:attrNameLst>
                                          <p:attrName>ppt_x</p:attrName>
                                        </p:attrNameLst>
                                      </p:cBhvr>
                                      <p:tavLst>
                                        <p:tav tm="0">
                                          <p:val>
                                            <p:strVal val="#ppt_x"/>
                                          </p:val>
                                        </p:tav>
                                        <p:tav tm="100000">
                                          <p:val>
                                            <p:strVal val="#ppt_x"/>
                                          </p:val>
                                        </p:tav>
                                      </p:tavLst>
                                    </p:anim>
                                    <p:anim calcmode="lin" valueType="num">
                                      <p:cBhvr additive="base">
                                        <p:cTn id="60" dur="500" fill="hold"/>
                                        <p:tgtEl>
                                          <p:spTgt spid="11"/>
                                        </p:tgtEl>
                                        <p:attrNameLst>
                                          <p:attrName>ppt_y</p:attrName>
                                        </p:attrNameLst>
                                      </p:cBhvr>
                                      <p:tavLst>
                                        <p:tav tm="0">
                                          <p:val>
                                            <p:strVal val="1+#ppt_h/2"/>
                                          </p:val>
                                        </p:tav>
                                        <p:tav tm="100000">
                                          <p:val>
                                            <p:strVal val="#ppt_y"/>
                                          </p:val>
                                        </p:tav>
                                      </p:tavLst>
                                    </p:anim>
                                  </p:childTnLst>
                                </p:cTn>
                              </p:par>
                            </p:childTnLst>
                          </p:cTn>
                        </p:par>
                        <p:par>
                          <p:cTn id="61" fill="hold">
                            <p:stCondLst>
                              <p:cond delay="500"/>
                            </p:stCondLst>
                            <p:childTnLst>
                              <p:par>
                                <p:cTn id="62" presetID="3" presetClass="mediacall" presetSubtype="0" fill="hold" nodeType="afterEffect">
                                  <p:stCondLst>
                                    <p:cond delay="0"/>
                                  </p:stCondLst>
                                  <p:childTnLst>
                                    <p:cmd type="call" cmd="stop">
                                      <p:cBhvr>
                                        <p:cTn id="63" dur="1" fill="hold"/>
                                        <p:tgtEl>
                                          <p:spTgt spid="3"/>
                                        </p:tgtEl>
                                      </p:cBhvr>
                                    </p:cmd>
                                  </p:childTnLst>
                                </p:cTn>
                              </p:par>
                              <p:par>
                                <p:cTn id="64" presetID="2" presetClass="entr" presetSubtype="4" fill="hold" grpId="0" nodeType="withEffect">
                                  <p:stCondLst>
                                    <p:cond delay="0"/>
                                  </p:stCondLst>
                                  <p:childTnLst>
                                    <p:set>
                                      <p:cBhvr>
                                        <p:cTn id="65" dur="1" fill="hold">
                                          <p:stCondLst>
                                            <p:cond delay="0"/>
                                          </p:stCondLst>
                                        </p:cTn>
                                        <p:tgtEl>
                                          <p:spTgt spid="30">
                                            <p:txEl>
                                              <p:pRg st="0" end="0"/>
                                            </p:txEl>
                                          </p:spTgt>
                                        </p:tgtEl>
                                        <p:attrNameLst>
                                          <p:attrName>style.visibility</p:attrName>
                                        </p:attrNameLst>
                                      </p:cBhvr>
                                      <p:to>
                                        <p:strVal val="visible"/>
                                      </p:to>
                                    </p:set>
                                    <p:anim calcmode="lin" valueType="num">
                                      <p:cBhvr additive="base">
                                        <p:cTn id="66" dur="500" fill="hold"/>
                                        <p:tgtEl>
                                          <p:spTgt spid="30">
                                            <p:txEl>
                                              <p:pRg st="0" end="0"/>
                                            </p:txEl>
                                          </p:spTgt>
                                        </p:tgtEl>
                                        <p:attrNameLst>
                                          <p:attrName>ppt_x</p:attrName>
                                        </p:attrNameLst>
                                      </p:cBhvr>
                                      <p:tavLst>
                                        <p:tav tm="0">
                                          <p:val>
                                            <p:strVal val="#ppt_x"/>
                                          </p:val>
                                        </p:tav>
                                        <p:tav tm="100000">
                                          <p:val>
                                            <p:strVal val="#ppt_x"/>
                                          </p:val>
                                        </p:tav>
                                      </p:tavLst>
                                    </p:anim>
                                    <p:anim calcmode="lin" valueType="num">
                                      <p:cBhvr additive="base">
                                        <p:cTn id="67" dur="500" fill="hold"/>
                                        <p:tgtEl>
                                          <p:spTgt spid="30">
                                            <p:txEl>
                                              <p:pRg st="0" end="0"/>
                                            </p:txEl>
                                          </p:spTgt>
                                        </p:tgtEl>
                                        <p:attrNameLst>
                                          <p:attrName>ppt_y</p:attrName>
                                        </p:attrNameLst>
                                      </p:cBhvr>
                                      <p:tavLst>
                                        <p:tav tm="0">
                                          <p:val>
                                            <p:strVal val="1+#ppt_h/2"/>
                                          </p:val>
                                        </p:tav>
                                        <p:tav tm="100000">
                                          <p:val>
                                            <p:strVal val="#ppt_y"/>
                                          </p:val>
                                        </p:tav>
                                      </p:tavLst>
                                    </p:anim>
                                  </p:childTnLst>
                                </p:cTn>
                              </p:par>
                            </p:childTnLst>
                          </p:cTn>
                        </p:par>
                        <p:par>
                          <p:cTn id="68" fill="hold">
                            <p:stCondLst>
                              <p:cond delay="1000"/>
                            </p:stCondLst>
                            <p:childTnLst>
                              <p:par>
                                <p:cTn id="69" presetID="42" presetClass="entr" presetSubtype="0" fill="hold" grpId="0" nodeType="afterEffect">
                                  <p:stCondLst>
                                    <p:cond delay="0"/>
                                  </p:stCondLst>
                                  <p:childTnLst>
                                    <p:set>
                                      <p:cBhvr>
                                        <p:cTn id="70" dur="1" fill="hold">
                                          <p:stCondLst>
                                            <p:cond delay="0"/>
                                          </p:stCondLst>
                                        </p:cTn>
                                        <p:tgtEl>
                                          <p:spTgt spid="29">
                                            <p:txEl>
                                              <p:pRg st="1" end="1"/>
                                            </p:txEl>
                                          </p:spTgt>
                                        </p:tgtEl>
                                        <p:attrNameLst>
                                          <p:attrName>style.visibility</p:attrName>
                                        </p:attrNameLst>
                                      </p:cBhvr>
                                      <p:to>
                                        <p:strVal val="visible"/>
                                      </p:to>
                                    </p:set>
                                    <p:animEffect transition="in" filter="fade">
                                      <p:cBhvr>
                                        <p:cTn id="71" dur="1000"/>
                                        <p:tgtEl>
                                          <p:spTgt spid="29">
                                            <p:txEl>
                                              <p:pRg st="1" end="1"/>
                                            </p:txEl>
                                          </p:spTgt>
                                        </p:tgtEl>
                                      </p:cBhvr>
                                    </p:animEffect>
                                    <p:anim calcmode="lin" valueType="num">
                                      <p:cBhvr>
                                        <p:cTn id="72" dur="1000" fill="hold"/>
                                        <p:tgtEl>
                                          <p:spTgt spid="29">
                                            <p:txEl>
                                              <p:pRg st="1" end="1"/>
                                            </p:txEl>
                                          </p:spTgt>
                                        </p:tgtEl>
                                        <p:attrNameLst>
                                          <p:attrName>ppt_x</p:attrName>
                                        </p:attrNameLst>
                                      </p:cBhvr>
                                      <p:tavLst>
                                        <p:tav tm="0">
                                          <p:val>
                                            <p:strVal val="#ppt_x"/>
                                          </p:val>
                                        </p:tav>
                                        <p:tav tm="100000">
                                          <p:val>
                                            <p:strVal val="#ppt_x"/>
                                          </p:val>
                                        </p:tav>
                                      </p:tavLst>
                                    </p:anim>
                                    <p:anim calcmode="lin" valueType="num">
                                      <p:cBhvr>
                                        <p:cTn id="73" dur="1000" fill="hold"/>
                                        <p:tgtEl>
                                          <p:spTgt spid="29">
                                            <p:txEl>
                                              <p:pRg st="1" end="1"/>
                                            </p:txEl>
                                          </p:spTgt>
                                        </p:tgtEl>
                                        <p:attrNameLst>
                                          <p:attrName>ppt_y</p:attrName>
                                        </p:attrNameLst>
                                      </p:cBhvr>
                                      <p:tavLst>
                                        <p:tav tm="0">
                                          <p:val>
                                            <p:strVal val="#ppt_y+.1"/>
                                          </p:val>
                                        </p:tav>
                                        <p:tav tm="100000">
                                          <p:val>
                                            <p:strVal val="#ppt_y"/>
                                          </p:val>
                                        </p:tav>
                                      </p:tavLst>
                                    </p:anim>
                                  </p:childTnLst>
                                </p:cTn>
                              </p:par>
                            </p:childTnLst>
                          </p:cTn>
                        </p:par>
                        <p:par>
                          <p:cTn id="74" fill="hold">
                            <p:stCondLst>
                              <p:cond delay="2000"/>
                            </p:stCondLst>
                            <p:childTnLst>
                              <p:par>
                                <p:cTn id="75" presetID="1" presetClass="mediacall" presetSubtype="0" fill="hold" nodeType="afterEffect">
                                  <p:stCondLst>
                                    <p:cond delay="0"/>
                                  </p:stCondLst>
                                  <p:childTnLst>
                                    <p:cmd type="call" cmd="playFrom(0.0)">
                                      <p:cBhvr>
                                        <p:cTn id="76" dur="12875" fill="hold"/>
                                        <p:tgtEl>
                                          <p:spTgt spid="4"/>
                                        </p:tgtEl>
                                      </p:cBhvr>
                                    </p:cmd>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10"/>
                                        </p:tgtEl>
                                        <p:attrNameLst>
                                          <p:attrName>style.visibility</p:attrName>
                                        </p:attrNameLst>
                                      </p:cBhvr>
                                      <p:to>
                                        <p:strVal val="visible"/>
                                      </p:to>
                                    </p:set>
                                    <p:anim calcmode="lin" valueType="num">
                                      <p:cBhvr additive="base">
                                        <p:cTn id="81" dur="500" fill="hold"/>
                                        <p:tgtEl>
                                          <p:spTgt spid="10"/>
                                        </p:tgtEl>
                                        <p:attrNameLst>
                                          <p:attrName>ppt_x</p:attrName>
                                        </p:attrNameLst>
                                      </p:cBhvr>
                                      <p:tavLst>
                                        <p:tav tm="0">
                                          <p:val>
                                            <p:strVal val="#ppt_x"/>
                                          </p:val>
                                        </p:tav>
                                        <p:tav tm="100000">
                                          <p:val>
                                            <p:strVal val="#ppt_x"/>
                                          </p:val>
                                        </p:tav>
                                      </p:tavLst>
                                    </p:anim>
                                    <p:anim calcmode="lin" valueType="num">
                                      <p:cBhvr additive="base">
                                        <p:cTn id="82" dur="500" fill="hold"/>
                                        <p:tgtEl>
                                          <p:spTgt spid="10"/>
                                        </p:tgtEl>
                                        <p:attrNameLst>
                                          <p:attrName>ppt_y</p:attrName>
                                        </p:attrNameLst>
                                      </p:cBhvr>
                                      <p:tavLst>
                                        <p:tav tm="0">
                                          <p:val>
                                            <p:strVal val="1+#ppt_h/2"/>
                                          </p:val>
                                        </p:tav>
                                        <p:tav tm="100000">
                                          <p:val>
                                            <p:strVal val="#ppt_y"/>
                                          </p:val>
                                        </p:tav>
                                      </p:tavLst>
                                    </p:anim>
                                  </p:childTnLst>
                                </p:cTn>
                              </p:par>
                            </p:childTnLst>
                          </p:cTn>
                        </p:par>
                        <p:par>
                          <p:cTn id="83" fill="hold">
                            <p:stCondLst>
                              <p:cond delay="500"/>
                            </p:stCondLst>
                            <p:childTnLst>
                              <p:par>
                                <p:cTn id="84" presetID="3" presetClass="mediacall" presetSubtype="0" fill="hold" nodeType="afterEffect">
                                  <p:stCondLst>
                                    <p:cond delay="0"/>
                                  </p:stCondLst>
                                  <p:childTnLst>
                                    <p:cmd type="call" cmd="stop">
                                      <p:cBhvr>
                                        <p:cTn id="85" dur="1" fill="hold"/>
                                        <p:tgtEl>
                                          <p:spTgt spid="4"/>
                                        </p:tgtEl>
                                      </p:cBhvr>
                                    </p:cmd>
                                  </p:childTnLst>
                                </p:cTn>
                              </p:par>
                              <p:par>
                                <p:cTn id="86" presetID="2" presetClass="entr" presetSubtype="4" fill="hold" grpId="0" nodeType="withEffect">
                                  <p:stCondLst>
                                    <p:cond delay="0"/>
                                  </p:stCondLst>
                                  <p:childTnLst>
                                    <p:set>
                                      <p:cBhvr>
                                        <p:cTn id="87" dur="1" fill="hold">
                                          <p:stCondLst>
                                            <p:cond delay="0"/>
                                          </p:stCondLst>
                                        </p:cTn>
                                        <p:tgtEl>
                                          <p:spTgt spid="36">
                                            <p:txEl>
                                              <p:pRg st="0" end="0"/>
                                            </p:txEl>
                                          </p:spTgt>
                                        </p:tgtEl>
                                        <p:attrNameLst>
                                          <p:attrName>style.visibility</p:attrName>
                                        </p:attrNameLst>
                                      </p:cBhvr>
                                      <p:to>
                                        <p:strVal val="visible"/>
                                      </p:to>
                                    </p:set>
                                    <p:anim calcmode="lin" valueType="num">
                                      <p:cBhvr additive="base">
                                        <p:cTn id="88" dur="500" fill="hold"/>
                                        <p:tgtEl>
                                          <p:spTgt spid="36">
                                            <p:txEl>
                                              <p:pRg st="0" end="0"/>
                                            </p:txEl>
                                          </p:spTgt>
                                        </p:tgtEl>
                                        <p:attrNameLst>
                                          <p:attrName>ppt_x</p:attrName>
                                        </p:attrNameLst>
                                      </p:cBhvr>
                                      <p:tavLst>
                                        <p:tav tm="0">
                                          <p:val>
                                            <p:strVal val="#ppt_x"/>
                                          </p:val>
                                        </p:tav>
                                        <p:tav tm="100000">
                                          <p:val>
                                            <p:strVal val="#ppt_x"/>
                                          </p:val>
                                        </p:tav>
                                      </p:tavLst>
                                    </p:anim>
                                    <p:anim calcmode="lin" valueType="num">
                                      <p:cBhvr additive="base">
                                        <p:cTn id="89" dur="500" fill="hold"/>
                                        <p:tgtEl>
                                          <p:spTgt spid="36">
                                            <p:txEl>
                                              <p:pRg st="0" end="0"/>
                                            </p:txEl>
                                          </p:spTgt>
                                        </p:tgtEl>
                                        <p:attrNameLst>
                                          <p:attrName>ppt_y</p:attrName>
                                        </p:attrNameLst>
                                      </p:cBhvr>
                                      <p:tavLst>
                                        <p:tav tm="0">
                                          <p:val>
                                            <p:strVal val="1+#ppt_h/2"/>
                                          </p:val>
                                        </p:tav>
                                        <p:tav tm="100000">
                                          <p:val>
                                            <p:strVal val="#ppt_y"/>
                                          </p:val>
                                        </p:tav>
                                      </p:tavLst>
                                    </p:anim>
                                  </p:childTnLst>
                                </p:cTn>
                              </p:par>
                            </p:childTnLst>
                          </p:cTn>
                        </p:par>
                        <p:par>
                          <p:cTn id="90" fill="hold">
                            <p:stCondLst>
                              <p:cond delay="1000"/>
                            </p:stCondLst>
                            <p:childTnLst>
                              <p:par>
                                <p:cTn id="91" presetID="42" presetClass="entr" presetSubtype="0" fill="hold" grpId="0" nodeType="afterEffect">
                                  <p:stCondLst>
                                    <p:cond delay="0"/>
                                  </p:stCondLst>
                                  <p:childTnLst>
                                    <p:set>
                                      <p:cBhvr>
                                        <p:cTn id="92" dur="1" fill="hold">
                                          <p:stCondLst>
                                            <p:cond delay="0"/>
                                          </p:stCondLst>
                                        </p:cTn>
                                        <p:tgtEl>
                                          <p:spTgt spid="35">
                                            <p:txEl>
                                              <p:pRg st="1" end="1"/>
                                            </p:txEl>
                                          </p:spTgt>
                                        </p:tgtEl>
                                        <p:attrNameLst>
                                          <p:attrName>style.visibility</p:attrName>
                                        </p:attrNameLst>
                                      </p:cBhvr>
                                      <p:to>
                                        <p:strVal val="visible"/>
                                      </p:to>
                                    </p:set>
                                    <p:animEffect transition="in" filter="fade">
                                      <p:cBhvr>
                                        <p:cTn id="93" dur="1000"/>
                                        <p:tgtEl>
                                          <p:spTgt spid="35">
                                            <p:txEl>
                                              <p:pRg st="1" end="1"/>
                                            </p:txEl>
                                          </p:spTgt>
                                        </p:tgtEl>
                                      </p:cBhvr>
                                    </p:animEffect>
                                    <p:anim calcmode="lin" valueType="num">
                                      <p:cBhvr>
                                        <p:cTn id="94" dur="1000" fill="hold"/>
                                        <p:tgtEl>
                                          <p:spTgt spid="35">
                                            <p:txEl>
                                              <p:pRg st="1" end="1"/>
                                            </p:txEl>
                                          </p:spTgt>
                                        </p:tgtEl>
                                        <p:attrNameLst>
                                          <p:attrName>ppt_x</p:attrName>
                                        </p:attrNameLst>
                                      </p:cBhvr>
                                      <p:tavLst>
                                        <p:tav tm="0">
                                          <p:val>
                                            <p:strVal val="#ppt_x"/>
                                          </p:val>
                                        </p:tav>
                                        <p:tav tm="100000">
                                          <p:val>
                                            <p:strVal val="#ppt_x"/>
                                          </p:val>
                                        </p:tav>
                                      </p:tavLst>
                                    </p:anim>
                                    <p:anim calcmode="lin" valueType="num">
                                      <p:cBhvr>
                                        <p:cTn id="95" dur="1000" fill="hold"/>
                                        <p:tgtEl>
                                          <p:spTgt spid="35">
                                            <p:txEl>
                                              <p:pRg st="1" end="1"/>
                                            </p:txEl>
                                          </p:spTgt>
                                        </p:tgtEl>
                                        <p:attrNameLst>
                                          <p:attrName>ppt_y</p:attrName>
                                        </p:attrNameLst>
                                      </p:cBhvr>
                                      <p:tavLst>
                                        <p:tav tm="0">
                                          <p:val>
                                            <p:strVal val="#ppt_y+.1"/>
                                          </p:val>
                                        </p:tav>
                                        <p:tav tm="100000">
                                          <p:val>
                                            <p:strVal val="#ppt_y"/>
                                          </p:val>
                                        </p:tav>
                                      </p:tavLst>
                                    </p:anim>
                                  </p:childTnLst>
                                </p:cTn>
                              </p:par>
                            </p:childTnLst>
                          </p:cTn>
                        </p:par>
                        <p:par>
                          <p:cTn id="96" fill="hold">
                            <p:stCondLst>
                              <p:cond delay="2000"/>
                            </p:stCondLst>
                            <p:childTnLst>
                              <p:par>
                                <p:cTn id="97" presetID="1" presetClass="mediacall" presetSubtype="0" fill="hold" nodeType="afterEffect">
                                  <p:stCondLst>
                                    <p:cond delay="0"/>
                                  </p:stCondLst>
                                  <p:childTnLst>
                                    <p:cmd type="call" cmd="playFrom(0.0)">
                                      <p:cBhvr>
                                        <p:cTn id="98" dur="10563" fill="hold"/>
                                        <p:tgtEl>
                                          <p:spTgt spid="7"/>
                                        </p:tgtEl>
                                      </p:cBhvr>
                                    </p:cmd>
                                  </p:childTnLst>
                                </p:cTn>
                              </p:par>
                            </p:childTnLst>
                          </p:cTn>
                        </p:par>
                        <p:par>
                          <p:cTn id="99" fill="hold">
                            <p:stCondLst>
                              <p:cond delay="12563"/>
                            </p:stCondLst>
                            <p:childTnLst>
                              <p:par>
                                <p:cTn id="100" presetID="3" presetClass="mediacall" presetSubtype="0" fill="hold" nodeType="afterEffect">
                                  <p:stCondLst>
                                    <p:cond delay="0"/>
                                  </p:stCondLst>
                                  <p:childTnLst>
                                    <p:cmd type="call" cmd="stop">
                                      <p:cBhvr>
                                        <p:cTn id="101"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2" fill="hold" display="0">
                  <p:stCondLst>
                    <p:cond delay="indefinite"/>
                  </p:stCondLst>
                  <p:endCondLst>
                    <p:cond evt="onStopAudio" delay="0">
                      <p:tgtEl>
                        <p:sldTgt/>
                      </p:tgtEl>
                    </p:cond>
                  </p:endCondLst>
                </p:cTn>
                <p:tgtEl>
                  <p:spTgt spid="2"/>
                </p:tgtEl>
              </p:cMediaNode>
            </p:audio>
            <p:audio>
              <p:cMediaNode vol="80000">
                <p:cTn id="103" fill="hold" display="0">
                  <p:stCondLst>
                    <p:cond delay="indefinite"/>
                  </p:stCondLst>
                  <p:endCondLst>
                    <p:cond evt="onStopAudio" delay="0">
                      <p:tgtEl>
                        <p:sldTgt/>
                      </p:tgtEl>
                    </p:cond>
                  </p:endCondLst>
                </p:cTn>
                <p:tgtEl>
                  <p:spTgt spid="3"/>
                </p:tgtEl>
              </p:cMediaNode>
            </p:audio>
            <p:audio>
              <p:cMediaNode vol="80000">
                <p:cTn id="104" fill="hold" display="0">
                  <p:stCondLst>
                    <p:cond delay="indefinite"/>
                  </p:stCondLst>
                  <p:endCondLst>
                    <p:cond evt="onStopAudio" delay="0">
                      <p:tgtEl>
                        <p:sldTgt/>
                      </p:tgtEl>
                    </p:cond>
                  </p:endCondLst>
                </p:cTn>
                <p:tgtEl>
                  <p:spTgt spid="4"/>
                </p:tgtEl>
              </p:cMediaNode>
            </p:audio>
            <p:audio>
              <p:cMediaNode vol="80000">
                <p:cTn id="105" fill="hold" display="0">
                  <p:stCondLst>
                    <p:cond delay="indefinite"/>
                  </p:stCondLst>
                  <p:endCondLst>
                    <p:cond evt="onStopAudio" delay="0">
                      <p:tgtEl>
                        <p:sldTgt/>
                      </p:tgtEl>
                    </p:cond>
                  </p:endCondLst>
                </p:cTn>
                <p:tgtEl>
                  <p:spTgt spid="6"/>
                </p:tgtEl>
              </p:cMediaNode>
            </p:audio>
            <p:audio>
              <p:cMediaNode vol="80000">
                <p:cTn id="106" fill="hold" display="0">
                  <p:stCondLst>
                    <p:cond delay="indefinite"/>
                  </p:stCondLst>
                  <p:endCondLst>
                    <p:cond evt="onStopAudio" delay="0">
                      <p:tgtEl>
                        <p:sldTgt/>
                      </p:tgtEl>
                    </p:cond>
                  </p:endCondLst>
                </p:cTn>
                <p:tgtEl>
                  <p:spTgt spid="7"/>
                </p:tgtEl>
              </p:cMediaNode>
            </p:audio>
          </p:childTnLst>
        </p:cTn>
      </p:par>
    </p:tnLst>
    <p:bldLst>
      <p:bldP spid="10" grpId="0" animBg="1"/>
      <p:bldP spid="11" grpId="0" animBg="1"/>
      <p:bldP spid="12" grpId="0" animBg="1"/>
      <p:bldP spid="13" grpId="0" animBg="1"/>
      <p:bldP spid="28" grpId="0" build="p">
        <p:tmplLst>
          <p:tmpl lvl="1">
            <p:tnLst>
              <p:par>
                <p:cTn presetID="2" presetClass="entr" presetSubtype="4" fill="hold" nodeType="withEffect">
                  <p:stCondLst>
                    <p:cond delay="0"/>
                  </p:stCondLst>
                  <p:childTnLst>
                    <p:set>
                      <p:cBhvr>
                        <p:cTn dur="1" fill="hold">
                          <p:stCondLst>
                            <p:cond delay="0"/>
                          </p:stCondLst>
                        </p:cTn>
                        <p:tgtEl>
                          <p:spTgt spid="28"/>
                        </p:tgtEl>
                        <p:attrNameLst>
                          <p:attrName>style.visibility</p:attrName>
                        </p:attrNameLst>
                      </p:cBhvr>
                      <p:to>
                        <p:strVal val="visible"/>
                      </p:to>
                    </p:set>
                    <p:anim calcmode="lin" valueType="num">
                      <p:cBhvr additive="base">
                        <p:cTn dur="500" fill="hold"/>
                        <p:tgtEl>
                          <p:spTgt spid="28"/>
                        </p:tgtEl>
                        <p:attrNameLst>
                          <p:attrName>ppt_x</p:attrName>
                        </p:attrNameLst>
                      </p:cBhvr>
                      <p:tavLst>
                        <p:tav tm="0">
                          <p:val>
                            <p:strVal val="#ppt_x"/>
                          </p:val>
                        </p:tav>
                        <p:tav tm="100000">
                          <p:val>
                            <p:strVal val="#ppt_x"/>
                          </p:val>
                        </p:tav>
                      </p:tavLst>
                    </p:anim>
                    <p:anim calcmode="lin" valueType="num">
                      <p:cBhvr additive="base">
                        <p:cTn dur="500" fill="hold"/>
                        <p:tgtEl>
                          <p:spTgt spid="28"/>
                        </p:tgtEl>
                        <p:attrNameLst>
                          <p:attrName>ppt_y</p:attrName>
                        </p:attrNameLst>
                      </p:cBhvr>
                      <p:tavLst>
                        <p:tav tm="0">
                          <p:val>
                            <p:strVal val="1+#ppt_h/2"/>
                          </p:val>
                        </p:tav>
                        <p:tav tm="100000">
                          <p:val>
                            <p:strVal val="#ppt_y"/>
                          </p:val>
                        </p:tav>
                      </p:tavLst>
                    </p:anim>
                  </p:childTnLst>
                </p:cTn>
              </p:par>
            </p:tnLst>
          </p:tmpl>
        </p:tmplLst>
      </p:bldP>
      <p:bldP spid="30" grpId="0" build="p">
        <p:tmplLst>
          <p:tmpl lvl="1">
            <p:tnLst>
              <p:par>
                <p:cTn presetID="2" presetClass="entr" presetSubtype="4" fill="hold" nodeType="withEffect">
                  <p:stCondLst>
                    <p:cond delay="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500" fill="hold"/>
                        <p:tgtEl>
                          <p:spTgt spid="30"/>
                        </p:tgtEl>
                        <p:attrNameLst>
                          <p:attrName>ppt_x</p:attrName>
                        </p:attrNameLst>
                      </p:cBhvr>
                      <p:tavLst>
                        <p:tav tm="0">
                          <p:val>
                            <p:strVal val="#ppt_x"/>
                          </p:val>
                        </p:tav>
                        <p:tav tm="100000">
                          <p:val>
                            <p:strVal val="#ppt_x"/>
                          </p:val>
                        </p:tav>
                      </p:tavLst>
                    </p:anim>
                    <p:anim calcmode="lin" valueType="num">
                      <p:cBhvr additive="base">
                        <p:cTn dur="500" fill="hold"/>
                        <p:tgtEl>
                          <p:spTgt spid="30"/>
                        </p:tgtEl>
                        <p:attrNameLst>
                          <p:attrName>ppt_y</p:attrName>
                        </p:attrNameLst>
                      </p:cBhvr>
                      <p:tavLst>
                        <p:tav tm="0">
                          <p:val>
                            <p:strVal val="1+#ppt_h/2"/>
                          </p:val>
                        </p:tav>
                        <p:tav tm="100000">
                          <p:val>
                            <p:strVal val="#ppt_y"/>
                          </p:val>
                        </p:tav>
                      </p:tavLst>
                    </p:anim>
                  </p:childTnLst>
                </p:cTn>
              </p:par>
            </p:tnLst>
          </p:tmpl>
        </p:tmplLst>
      </p:bldP>
      <p:bldP spid="36" grpId="0" build="p">
        <p:tmplLst>
          <p:tmpl lvl="1">
            <p:tnLst>
              <p:par>
                <p:cTn presetID="2" presetClass="entr" presetSubtype="4" fill="hold" nodeType="withEffect">
                  <p:stCondLst>
                    <p:cond delay="0"/>
                  </p:stCondLst>
                  <p:childTnLst>
                    <p:set>
                      <p:cBhvr>
                        <p:cTn dur="1" fill="hold">
                          <p:stCondLst>
                            <p:cond delay="0"/>
                          </p:stCondLst>
                        </p:cTn>
                        <p:tgtEl>
                          <p:spTgt spid="36"/>
                        </p:tgtEl>
                        <p:attrNameLst>
                          <p:attrName>style.visibility</p:attrName>
                        </p:attrNameLst>
                      </p:cBhvr>
                      <p:to>
                        <p:strVal val="visible"/>
                      </p:to>
                    </p:set>
                    <p:anim calcmode="lin" valueType="num">
                      <p:cBhvr additive="base">
                        <p:cTn dur="500" fill="hold"/>
                        <p:tgtEl>
                          <p:spTgt spid="36"/>
                        </p:tgtEl>
                        <p:attrNameLst>
                          <p:attrName>ppt_x</p:attrName>
                        </p:attrNameLst>
                      </p:cBhvr>
                      <p:tavLst>
                        <p:tav tm="0">
                          <p:val>
                            <p:strVal val="#ppt_x"/>
                          </p:val>
                        </p:tav>
                        <p:tav tm="100000">
                          <p:val>
                            <p:strVal val="#ppt_x"/>
                          </p:val>
                        </p:tav>
                      </p:tavLst>
                    </p:anim>
                    <p:anim calcmode="lin" valueType="num">
                      <p:cBhvr additive="base">
                        <p:cTn dur="500" fill="hold"/>
                        <p:tgtEl>
                          <p:spTgt spid="36"/>
                        </p:tgtEl>
                        <p:attrNameLst>
                          <p:attrName>ppt_y</p:attrName>
                        </p:attrNameLst>
                      </p:cBhvr>
                      <p:tavLst>
                        <p:tav tm="0">
                          <p:val>
                            <p:strVal val="1+#ppt_h/2"/>
                          </p:val>
                        </p:tav>
                        <p:tav tm="100000">
                          <p:val>
                            <p:strVal val="#ppt_y"/>
                          </p:val>
                        </p:tav>
                      </p:tavLst>
                    </p:anim>
                  </p:childTnLst>
                </p:cTn>
              </p:par>
            </p:tnLst>
          </p:tmpl>
        </p:tmplLst>
      </p:bldP>
      <p:bldP spid="38" grpId="0" build="p">
        <p:tmplLst>
          <p:tmpl lvl="1">
            <p:tnLst>
              <p:par>
                <p:cTn presetID="2" presetClass="entr" presetSubtype="4" fill="hold" nodeType="withEffect">
                  <p:stCondLst>
                    <p:cond delay="0"/>
                  </p:stCondLst>
                  <p:childTnLst>
                    <p:set>
                      <p:cBhvr>
                        <p:cTn dur="1" fill="hold">
                          <p:stCondLst>
                            <p:cond delay="0"/>
                          </p:stCondLst>
                        </p:cTn>
                        <p:tgtEl>
                          <p:spTgt spid="38"/>
                        </p:tgtEl>
                        <p:attrNameLst>
                          <p:attrName>style.visibility</p:attrName>
                        </p:attrNameLst>
                      </p:cBhvr>
                      <p:to>
                        <p:strVal val="visible"/>
                      </p:to>
                    </p:set>
                    <p:anim calcmode="lin" valueType="num">
                      <p:cBhvr additive="base">
                        <p:cTn dur="500" fill="hold"/>
                        <p:tgtEl>
                          <p:spTgt spid="38"/>
                        </p:tgtEl>
                        <p:attrNameLst>
                          <p:attrName>ppt_x</p:attrName>
                        </p:attrNameLst>
                      </p:cBhvr>
                      <p:tavLst>
                        <p:tav tm="0">
                          <p:val>
                            <p:strVal val="#ppt_x"/>
                          </p:val>
                        </p:tav>
                        <p:tav tm="100000">
                          <p:val>
                            <p:strVal val="#ppt_x"/>
                          </p:val>
                        </p:tav>
                      </p:tavLst>
                    </p:anim>
                    <p:anim calcmode="lin" valueType="num">
                      <p:cBhvr additive="base">
                        <p:cTn dur="500" fill="hold"/>
                        <p:tgtEl>
                          <p:spTgt spid="38"/>
                        </p:tgtEl>
                        <p:attrNameLst>
                          <p:attrName>ppt_y</p:attrName>
                        </p:attrNameLst>
                      </p:cBhvr>
                      <p:tavLst>
                        <p:tav tm="0">
                          <p:val>
                            <p:strVal val="1+#ppt_h/2"/>
                          </p:val>
                        </p:tav>
                        <p:tav tm="100000">
                          <p:val>
                            <p:strVal val="#ppt_y"/>
                          </p:val>
                        </p:tav>
                      </p:tavLst>
                    </p:anim>
                  </p:childTnLst>
                </p:cTn>
              </p:par>
            </p:tnLst>
          </p:tmpl>
        </p:tmplLst>
      </p:bldP>
      <p:bldP spid="35" grpId="0" build="p">
        <p:tmplLst>
          <p:tmpl lvl="1">
            <p:tnLst>
              <p:par>
                <p:cTn presetID="42" presetClass="entr" presetSubtype="0"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1000"/>
                        <p:tgtEl>
                          <p:spTgt spid="35"/>
                        </p:tgtEl>
                      </p:cBhvr>
                    </p:animEffect>
                    <p:anim calcmode="lin" valueType="num">
                      <p:cBhvr>
                        <p:cTn dur="1000" fill="hold"/>
                        <p:tgtEl>
                          <p:spTgt spid="35"/>
                        </p:tgtEl>
                        <p:attrNameLst>
                          <p:attrName>ppt_x</p:attrName>
                        </p:attrNameLst>
                      </p:cBhvr>
                      <p:tavLst>
                        <p:tav tm="0">
                          <p:val>
                            <p:strVal val="#ppt_x"/>
                          </p:val>
                        </p:tav>
                        <p:tav tm="100000">
                          <p:val>
                            <p:strVal val="#ppt_x"/>
                          </p:val>
                        </p:tav>
                      </p:tavLst>
                    </p:anim>
                    <p:anim calcmode="lin" valueType="num">
                      <p:cBhvr>
                        <p:cTn dur="1000" fill="hold"/>
                        <p:tgtEl>
                          <p:spTgt spid="35"/>
                        </p:tgtEl>
                        <p:attrNameLst>
                          <p:attrName>ppt_y</p:attrName>
                        </p:attrNameLst>
                      </p:cBhvr>
                      <p:tavLst>
                        <p:tav tm="0">
                          <p:val>
                            <p:strVal val="#ppt_y+.1"/>
                          </p:val>
                        </p:tav>
                        <p:tav tm="100000">
                          <p:val>
                            <p:strVal val="#ppt_y"/>
                          </p:val>
                        </p:tav>
                      </p:tavLst>
                    </p:anim>
                  </p:childTnLst>
                </p:cTn>
              </p:par>
            </p:tnLst>
          </p:tmpl>
        </p:tmplLst>
      </p:bldP>
      <p:bldP spid="29" grpId="0" build="p">
        <p:tmplLst>
          <p:tmpl lvl="1">
            <p:tnLst>
              <p:par>
                <p:cTn presetID="42" presetClass="entr" presetSubtype="0"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fade">
                      <p:cBhvr>
                        <p:cTn dur="1000"/>
                        <p:tgtEl>
                          <p:spTgt spid="29"/>
                        </p:tgtEl>
                      </p:cBhvr>
                    </p:animEffect>
                    <p:anim calcmode="lin" valueType="num">
                      <p:cBhvr>
                        <p:cTn dur="1000" fill="hold"/>
                        <p:tgtEl>
                          <p:spTgt spid="29"/>
                        </p:tgtEl>
                        <p:attrNameLst>
                          <p:attrName>ppt_x</p:attrName>
                        </p:attrNameLst>
                      </p:cBhvr>
                      <p:tavLst>
                        <p:tav tm="0">
                          <p:val>
                            <p:strVal val="#ppt_x"/>
                          </p:val>
                        </p:tav>
                        <p:tav tm="100000">
                          <p:val>
                            <p:strVal val="#ppt_x"/>
                          </p:val>
                        </p:tav>
                      </p:tavLst>
                    </p:anim>
                    <p:anim calcmode="lin" valueType="num">
                      <p:cBhvr>
                        <p:cTn dur="1000" fill="hold"/>
                        <p:tgtEl>
                          <p:spTgt spid="29"/>
                        </p:tgtEl>
                        <p:attrNameLst>
                          <p:attrName>ppt_y</p:attrName>
                        </p:attrNameLst>
                      </p:cBhvr>
                      <p:tavLst>
                        <p:tav tm="0">
                          <p:val>
                            <p:strVal val="#ppt_y+.1"/>
                          </p:val>
                        </p:tav>
                        <p:tav tm="100000">
                          <p:val>
                            <p:strVal val="#ppt_y"/>
                          </p:val>
                        </p:tav>
                      </p:tavLst>
                    </p:anim>
                  </p:childTnLst>
                </p:cTn>
              </p:par>
            </p:tnLst>
          </p:tmpl>
        </p:tmplLst>
      </p:bldP>
      <p:bldP spid="37" grpId="0" build="p">
        <p:tmplLst>
          <p:tmpl lvl="1">
            <p:tnLst>
              <p:par>
                <p:cTn presetID="42" presetClass="entr" presetSubtype="0"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fade">
                      <p:cBhvr>
                        <p:cTn dur="1000"/>
                        <p:tgtEl>
                          <p:spTgt spid="37"/>
                        </p:tgtEl>
                      </p:cBhvr>
                    </p:animEffect>
                    <p:anim calcmode="lin" valueType="num">
                      <p:cBhvr>
                        <p:cTn dur="1000" fill="hold"/>
                        <p:tgtEl>
                          <p:spTgt spid="37"/>
                        </p:tgtEl>
                        <p:attrNameLst>
                          <p:attrName>ppt_x</p:attrName>
                        </p:attrNameLst>
                      </p:cBhvr>
                      <p:tavLst>
                        <p:tav tm="0">
                          <p:val>
                            <p:strVal val="#ppt_x"/>
                          </p:val>
                        </p:tav>
                        <p:tav tm="100000">
                          <p:val>
                            <p:strVal val="#ppt_x"/>
                          </p:val>
                        </p:tav>
                      </p:tavLst>
                    </p:anim>
                    <p:anim calcmode="lin" valueType="num">
                      <p:cBhvr>
                        <p:cTn dur="1000" fill="hold"/>
                        <p:tgtEl>
                          <p:spTgt spid="37"/>
                        </p:tgtEl>
                        <p:attrNameLst>
                          <p:attrName>ppt_y</p:attrName>
                        </p:attrNameLst>
                      </p:cBhvr>
                      <p:tavLst>
                        <p:tav tm="0">
                          <p:val>
                            <p:strVal val="#ppt_y+.1"/>
                          </p:val>
                        </p:tav>
                        <p:tav tm="100000">
                          <p:val>
                            <p:strVal val="#ppt_y"/>
                          </p:val>
                        </p:tav>
                      </p:tavLst>
                    </p:anim>
                  </p:childTnLst>
                </p:cTn>
              </p:par>
            </p:tnLst>
          </p:tmpl>
        </p:tmplLst>
      </p:bldP>
      <p:bldP spid="26" grpId="0" build="p">
        <p:tmplLst>
          <p:tmpl lvl="1">
            <p:tnLst>
              <p:par>
                <p:cTn presetID="42" presetClass="entr" presetSubtype="0"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fade">
                      <p:cBhvr>
                        <p:cTn dur="1000"/>
                        <p:tgtEl>
                          <p:spTgt spid="26"/>
                        </p:tgtEl>
                      </p:cBhvr>
                    </p:animEffect>
                    <p:anim calcmode="lin" valueType="num">
                      <p:cBhvr>
                        <p:cTn dur="1000" fill="hold"/>
                        <p:tgtEl>
                          <p:spTgt spid="26"/>
                        </p:tgtEl>
                        <p:attrNameLst>
                          <p:attrName>ppt_x</p:attrName>
                        </p:attrNameLst>
                      </p:cBhvr>
                      <p:tavLst>
                        <p:tav tm="0">
                          <p:val>
                            <p:strVal val="#ppt_x"/>
                          </p:val>
                        </p:tav>
                        <p:tav tm="100000">
                          <p:val>
                            <p:strVal val="#ppt_x"/>
                          </p:val>
                        </p:tav>
                      </p:tavLst>
                    </p:anim>
                    <p:anim calcmode="lin" valueType="num">
                      <p:cBhvr>
                        <p:cTn dur="1000" fill="hold"/>
                        <p:tgtEl>
                          <p:spTgt spid="26"/>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Learning activity">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385763" y="3960816"/>
            <a:ext cx="7910513" cy="1500187"/>
          </a:xfrm>
          <a:prstGeom prst="rect">
            <a:avLst/>
          </a:prstGeom>
        </p:spPr>
        <p:txBody>
          <a:bodyPr>
            <a:normAutofit/>
          </a:bodyPr>
          <a:lstStyle>
            <a:lvl1pPr marL="0" indent="0" algn="l">
              <a:buNone/>
              <a:defRPr sz="3000" b="1" baseline="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Module number</a:t>
            </a:r>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
        <p:nvSpPr>
          <p:cNvPr id="4" name="Content Placeholder 3"/>
          <p:cNvSpPr>
            <a:spLocks noGrp="1"/>
          </p:cNvSpPr>
          <p:nvPr>
            <p:ph sz="quarter" idx="10" hasCustomPrompt="1"/>
          </p:nvPr>
        </p:nvSpPr>
        <p:spPr>
          <a:xfrm>
            <a:off x="392595" y="2997200"/>
            <a:ext cx="8051800" cy="1187450"/>
          </a:xfrm>
          <a:prstGeom prst="rect">
            <a:avLst/>
          </a:prstGeom>
        </p:spPr>
        <p:txBody>
          <a:bodyPr>
            <a:normAutofit/>
          </a:bodyPr>
          <a:lstStyle>
            <a:lvl1pPr marL="0" indent="0" algn="l" defTabSz="457200" rtl="0" eaLnBrk="1" latinLnBrk="0" hangingPunct="1">
              <a:buNone/>
              <a:defRPr lang="en-US" sz="4800" b="1" kern="1200" dirty="0">
                <a:solidFill>
                  <a:schemeClr val="tx1"/>
                </a:solidFill>
                <a:latin typeface="+mn-lt"/>
                <a:ea typeface="+mn-ea"/>
                <a:cs typeface="+mn-cs"/>
              </a:defRPr>
            </a:lvl1pPr>
          </a:lstStyle>
          <a:p>
            <a:pPr lvl="0"/>
            <a:r>
              <a:rPr lang="en-US" dirty="0" smtClean="0"/>
              <a:t>Learning activity number</a:t>
            </a:r>
            <a:endParaRPr lang="en-US" dirty="0"/>
          </a:p>
        </p:txBody>
      </p:sp>
    </p:spTree>
    <p:custDataLst>
      <p:tags r:id="rId1"/>
    </p:custDataLst>
    <p:extLst>
      <p:ext uri="{BB962C8B-B14F-4D97-AF65-F5344CB8AC3E}">
        <p14:creationId xmlns:p14="http://schemas.microsoft.com/office/powerpoint/2010/main" val="2482809152"/>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Footer editable">
    <p:spTree>
      <p:nvGrpSpPr>
        <p:cNvPr id="1" name=""/>
        <p:cNvGrpSpPr/>
        <p:nvPr/>
      </p:nvGrpSpPr>
      <p:grpSpPr>
        <a:xfrm>
          <a:off x="0" y="0"/>
          <a:ext cx="0" cy="0"/>
          <a:chOff x="0" y="0"/>
          <a:chExt cx="0" cy="0"/>
        </a:xfrm>
      </p:grpSpPr>
      <p:sp>
        <p:nvSpPr>
          <p:cNvPr id="4" name="TextBox 3"/>
          <p:cNvSpPr txBox="1"/>
          <p:nvPr userDrawn="1"/>
        </p:nvSpPr>
        <p:spPr>
          <a:xfrm>
            <a:off x="54553" y="4609450"/>
            <a:ext cx="3433157" cy="461665"/>
          </a:xfrm>
          <a:prstGeom prst="rect">
            <a:avLst/>
          </a:prstGeom>
          <a:noFill/>
        </p:spPr>
        <p:txBody>
          <a:bodyPr wrap="square" rtlCol="0">
            <a:spAutoFit/>
          </a:bodyPr>
          <a:lstStyle>
            <a:defPPr>
              <a:defRPr lang="en-US"/>
            </a:defPPr>
            <a:lvl1pPr>
              <a:defRPr sz="2200">
                <a:solidFill>
                  <a:prstClr val="black"/>
                </a:solidFill>
              </a:defRPr>
            </a:lvl1pPr>
          </a:lstStyle>
          <a:p>
            <a:pPr defTabSz="457200"/>
            <a:r>
              <a:rPr lang="en-ZA" sz="2400" b="1" dirty="0" smtClean="0">
                <a:solidFill>
                  <a:prstClr val="white"/>
                </a:solidFill>
              </a:rPr>
              <a:t>Mathematics NQF Level 2</a:t>
            </a:r>
            <a:endParaRPr lang="en-ZA" sz="2400" b="1" dirty="0">
              <a:solidFill>
                <a:prstClr val="white"/>
              </a:solidFill>
            </a:endParaRPr>
          </a:p>
        </p:txBody>
      </p:sp>
      <p:sp>
        <p:nvSpPr>
          <p:cNvPr id="2" name="Title 1"/>
          <p:cNvSpPr>
            <a:spLocks noGrp="1"/>
          </p:cNvSpPr>
          <p:nvPr>
            <p:ph type="title"/>
          </p:nvPr>
        </p:nvSpPr>
        <p:spPr>
          <a:xfrm>
            <a:off x="381001" y="365127"/>
            <a:ext cx="7905750" cy="720724"/>
          </a:xfrm>
          <a:prstGeom prst="rect">
            <a:avLst/>
          </a:prstGeom>
        </p:spPr>
        <p:txBody>
          <a:bodyPr/>
          <a:lstStyle>
            <a:lvl1pPr>
              <a:defRPr sz="4400" b="1">
                <a:latin typeface="+mn-lt"/>
              </a:defRPr>
            </a:lvl1pPr>
          </a:lstStyle>
          <a:p>
            <a:r>
              <a:rPr lang="en-US" dirty="0" smtClean="0"/>
              <a:t>Click to edit Master title style</a:t>
            </a:r>
            <a:endParaRPr lang="en-GB" dirty="0"/>
          </a:p>
        </p:txBody>
      </p:sp>
    </p:spTree>
    <p:custDataLst>
      <p:tags r:id="rId1"/>
    </p:custDataLst>
    <p:extLst>
      <p:ext uri="{BB962C8B-B14F-4D97-AF65-F5344CB8AC3E}">
        <p14:creationId xmlns:p14="http://schemas.microsoft.com/office/powerpoint/2010/main" val="208228878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Modul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5763" y="1143002"/>
            <a:ext cx="7910513" cy="2636839"/>
          </a:xfrm>
          <a:prstGeom prst="rect">
            <a:avLst/>
          </a:prstGeom>
        </p:spPr>
        <p:txBody>
          <a:bodyPr anchor="b">
            <a:normAutofit/>
          </a:bodyPr>
          <a:lstStyle>
            <a:lvl1pPr algn="l">
              <a:defRPr sz="5400" b="1">
                <a:latin typeface="+mn-lt"/>
              </a:defRPr>
            </a:lvl1pPr>
          </a:lstStyle>
          <a:p>
            <a:r>
              <a:rPr lang="en-US" dirty="0"/>
              <a:t>Module title</a:t>
            </a:r>
          </a:p>
        </p:txBody>
      </p:sp>
      <p:sp>
        <p:nvSpPr>
          <p:cNvPr id="3" name="Text Placeholder 2"/>
          <p:cNvSpPr>
            <a:spLocks noGrp="1"/>
          </p:cNvSpPr>
          <p:nvPr>
            <p:ph type="body" idx="1" hasCustomPrompt="1"/>
          </p:nvPr>
        </p:nvSpPr>
        <p:spPr>
          <a:xfrm>
            <a:off x="385763" y="3960816"/>
            <a:ext cx="7910513" cy="1500187"/>
          </a:xfrm>
          <a:prstGeom prst="rect">
            <a:avLst/>
          </a:prstGeom>
        </p:spPr>
        <p:txBody>
          <a:bodyPr>
            <a:normAutofit/>
          </a:bodyPr>
          <a:lstStyle>
            <a:lvl1pPr marL="0" indent="0" algn="l">
              <a:buNone/>
              <a:defRPr sz="30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Module number</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Tree>
    <p:custDataLst>
      <p:tags r:id="rId1"/>
    </p:custDataLst>
    <p:extLst>
      <p:ext uri="{BB962C8B-B14F-4D97-AF65-F5344CB8AC3E}">
        <p14:creationId xmlns:p14="http://schemas.microsoft.com/office/powerpoint/2010/main" val="4177019293"/>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grpSp>
        <p:nvGrpSpPr>
          <p:cNvPr id="2" name="Group 1"/>
          <p:cNvGrpSpPr/>
          <p:nvPr userDrawn="1"/>
        </p:nvGrpSpPr>
        <p:grpSpPr>
          <a:xfrm>
            <a:off x="529829" y="1828800"/>
            <a:ext cx="3661171" cy="610195"/>
            <a:chOff x="529829" y="1828800"/>
            <a:chExt cx="3661171" cy="610195"/>
          </a:xfrm>
        </p:grpSpPr>
        <p:sp>
          <p:nvSpPr>
            <p:cNvPr id="3" name="Rounded Rectangle 2"/>
            <p:cNvSpPr/>
            <p:nvPr/>
          </p:nvSpPr>
          <p:spPr>
            <a:xfrm>
              <a:off x="529829" y="1828800"/>
              <a:ext cx="610195" cy="610195"/>
            </a:xfrm>
            <a:prstGeom prst="roundRect">
              <a:avLst>
                <a:gd name="adj" fmla="val 166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a:r>
                <a:rPr lang="en-ZA" sz="2400" dirty="0" smtClean="0"/>
                <a:t>1</a:t>
              </a:r>
              <a:endParaRPr lang="en-ZA" sz="2400" dirty="0"/>
            </a:p>
          </p:txBody>
        </p:sp>
        <p:sp>
          <p:nvSpPr>
            <p:cNvPr id="4" name="Freeform 3"/>
            <p:cNvSpPr/>
            <p:nvPr/>
          </p:nvSpPr>
          <p:spPr>
            <a:xfrm>
              <a:off x="1176636" y="1828800"/>
              <a:ext cx="3014364" cy="610195"/>
            </a:xfrm>
            <a:custGeom>
              <a:avLst/>
              <a:gdLst>
                <a:gd name="connsiteX0" fmla="*/ 0 w 3014364"/>
                <a:gd name="connsiteY0" fmla="*/ 101720 h 610195"/>
                <a:gd name="connsiteX1" fmla="*/ 101720 w 3014364"/>
                <a:gd name="connsiteY1" fmla="*/ 0 h 610195"/>
                <a:gd name="connsiteX2" fmla="*/ 2912644 w 3014364"/>
                <a:gd name="connsiteY2" fmla="*/ 0 h 610195"/>
                <a:gd name="connsiteX3" fmla="*/ 3014364 w 3014364"/>
                <a:gd name="connsiteY3" fmla="*/ 101720 h 610195"/>
                <a:gd name="connsiteX4" fmla="*/ 3014364 w 3014364"/>
                <a:gd name="connsiteY4" fmla="*/ 508475 h 610195"/>
                <a:gd name="connsiteX5" fmla="*/ 2912644 w 3014364"/>
                <a:gd name="connsiteY5" fmla="*/ 610195 h 610195"/>
                <a:gd name="connsiteX6" fmla="*/ 101720 w 3014364"/>
                <a:gd name="connsiteY6" fmla="*/ 610195 h 610195"/>
                <a:gd name="connsiteX7" fmla="*/ 0 w 3014364"/>
                <a:gd name="connsiteY7" fmla="*/ 508475 h 610195"/>
                <a:gd name="connsiteX8" fmla="*/ 0 w 3014364"/>
                <a:gd name="connsiteY8" fmla="*/ 101720 h 610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14364" h="610195">
                  <a:moveTo>
                    <a:pt x="0" y="101720"/>
                  </a:moveTo>
                  <a:cubicBezTo>
                    <a:pt x="0" y="45542"/>
                    <a:pt x="45542" y="0"/>
                    <a:pt x="101720" y="0"/>
                  </a:cubicBezTo>
                  <a:lnTo>
                    <a:pt x="2912644" y="0"/>
                  </a:lnTo>
                  <a:cubicBezTo>
                    <a:pt x="2968822" y="0"/>
                    <a:pt x="3014364" y="45542"/>
                    <a:pt x="3014364" y="101720"/>
                  </a:cubicBezTo>
                  <a:lnTo>
                    <a:pt x="3014364" y="508475"/>
                  </a:lnTo>
                  <a:cubicBezTo>
                    <a:pt x="3014364" y="564653"/>
                    <a:pt x="2968822" y="610195"/>
                    <a:pt x="2912644" y="610195"/>
                  </a:cubicBezTo>
                  <a:lnTo>
                    <a:pt x="101720" y="610195"/>
                  </a:lnTo>
                  <a:cubicBezTo>
                    <a:pt x="45542" y="610195"/>
                    <a:pt x="0" y="564653"/>
                    <a:pt x="0" y="508475"/>
                  </a:cubicBezTo>
                  <a:lnTo>
                    <a:pt x="0" y="101720"/>
                  </a:lnTo>
                  <a:close/>
                </a:path>
              </a:pathLst>
            </a:custGeom>
            <a:solidFill>
              <a:srgbClr val="5A9BD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4921" tIns="164921" rIns="164921" bIns="164921" numCol="1" spcCol="1270" anchor="ctr" anchorCtr="0">
              <a:noAutofit/>
            </a:bodyPr>
            <a:lstStyle/>
            <a:p>
              <a:pPr lvl="0" algn="ctr" defTabSz="844550" rtl="0">
                <a:lnSpc>
                  <a:spcPct val="90000"/>
                </a:lnSpc>
                <a:spcBef>
                  <a:spcPct val="0"/>
                </a:spcBef>
                <a:spcAft>
                  <a:spcPct val="35000"/>
                </a:spcAft>
              </a:pPr>
              <a:r>
                <a:rPr lang="en-ZA" sz="1900" kern="1200" dirty="0" smtClean="0"/>
                <a:t>Group discussions</a:t>
              </a:r>
              <a:endParaRPr lang="en-US" sz="1900" kern="1200" dirty="0"/>
            </a:p>
          </p:txBody>
        </p:sp>
      </p:grpSp>
      <p:grpSp>
        <p:nvGrpSpPr>
          <p:cNvPr id="5" name="Group 4"/>
          <p:cNvGrpSpPr/>
          <p:nvPr userDrawn="1"/>
        </p:nvGrpSpPr>
        <p:grpSpPr>
          <a:xfrm>
            <a:off x="529829" y="2512218"/>
            <a:ext cx="3661171" cy="610195"/>
            <a:chOff x="529829" y="2512218"/>
            <a:chExt cx="3661171" cy="610195"/>
          </a:xfrm>
        </p:grpSpPr>
        <p:sp>
          <p:nvSpPr>
            <p:cNvPr id="6" name="Rounded Rectangle 5"/>
            <p:cNvSpPr/>
            <p:nvPr/>
          </p:nvSpPr>
          <p:spPr>
            <a:xfrm>
              <a:off x="529829" y="2512218"/>
              <a:ext cx="610195" cy="610195"/>
            </a:xfrm>
            <a:prstGeom prst="roundRect">
              <a:avLst>
                <a:gd name="adj" fmla="val 16670"/>
              </a:avLst>
            </a:prstGeom>
            <a:solidFill>
              <a:srgbClr val="DAF04F"/>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a:r>
                <a:rPr lang="en-ZA" sz="2400" dirty="0" smtClean="0">
                  <a:solidFill>
                    <a:schemeClr val="tx1"/>
                  </a:solidFill>
                </a:rPr>
                <a:t>2</a:t>
              </a:r>
              <a:endParaRPr lang="en-ZA" sz="2400" dirty="0">
                <a:solidFill>
                  <a:schemeClr val="tx1"/>
                </a:solidFill>
              </a:endParaRPr>
            </a:p>
          </p:txBody>
        </p:sp>
        <p:sp>
          <p:nvSpPr>
            <p:cNvPr id="7" name="Freeform 6"/>
            <p:cNvSpPr/>
            <p:nvPr/>
          </p:nvSpPr>
          <p:spPr>
            <a:xfrm>
              <a:off x="1176636" y="2512218"/>
              <a:ext cx="3014364" cy="610195"/>
            </a:xfrm>
            <a:custGeom>
              <a:avLst/>
              <a:gdLst>
                <a:gd name="connsiteX0" fmla="*/ 0 w 3014364"/>
                <a:gd name="connsiteY0" fmla="*/ 101720 h 610195"/>
                <a:gd name="connsiteX1" fmla="*/ 101720 w 3014364"/>
                <a:gd name="connsiteY1" fmla="*/ 0 h 610195"/>
                <a:gd name="connsiteX2" fmla="*/ 2912644 w 3014364"/>
                <a:gd name="connsiteY2" fmla="*/ 0 h 610195"/>
                <a:gd name="connsiteX3" fmla="*/ 3014364 w 3014364"/>
                <a:gd name="connsiteY3" fmla="*/ 101720 h 610195"/>
                <a:gd name="connsiteX4" fmla="*/ 3014364 w 3014364"/>
                <a:gd name="connsiteY4" fmla="*/ 508475 h 610195"/>
                <a:gd name="connsiteX5" fmla="*/ 2912644 w 3014364"/>
                <a:gd name="connsiteY5" fmla="*/ 610195 h 610195"/>
                <a:gd name="connsiteX6" fmla="*/ 101720 w 3014364"/>
                <a:gd name="connsiteY6" fmla="*/ 610195 h 610195"/>
                <a:gd name="connsiteX7" fmla="*/ 0 w 3014364"/>
                <a:gd name="connsiteY7" fmla="*/ 508475 h 610195"/>
                <a:gd name="connsiteX8" fmla="*/ 0 w 3014364"/>
                <a:gd name="connsiteY8" fmla="*/ 101720 h 610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14364" h="610195">
                  <a:moveTo>
                    <a:pt x="0" y="101720"/>
                  </a:moveTo>
                  <a:cubicBezTo>
                    <a:pt x="0" y="45542"/>
                    <a:pt x="45542" y="0"/>
                    <a:pt x="101720" y="0"/>
                  </a:cubicBezTo>
                  <a:lnTo>
                    <a:pt x="2912644" y="0"/>
                  </a:lnTo>
                  <a:cubicBezTo>
                    <a:pt x="2968822" y="0"/>
                    <a:pt x="3014364" y="45542"/>
                    <a:pt x="3014364" y="101720"/>
                  </a:cubicBezTo>
                  <a:lnTo>
                    <a:pt x="3014364" y="508475"/>
                  </a:lnTo>
                  <a:cubicBezTo>
                    <a:pt x="3014364" y="564653"/>
                    <a:pt x="2968822" y="610195"/>
                    <a:pt x="2912644" y="610195"/>
                  </a:cubicBezTo>
                  <a:lnTo>
                    <a:pt x="101720" y="610195"/>
                  </a:lnTo>
                  <a:cubicBezTo>
                    <a:pt x="45542" y="610195"/>
                    <a:pt x="0" y="564653"/>
                    <a:pt x="0" y="508475"/>
                  </a:cubicBezTo>
                  <a:lnTo>
                    <a:pt x="0" y="101720"/>
                  </a:lnTo>
                  <a:close/>
                </a:path>
              </a:pathLst>
            </a:custGeom>
            <a:solidFill>
              <a:srgbClr val="DAF04F"/>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4921" tIns="164921" rIns="164921" bIns="164921" numCol="1" spcCol="1270" anchor="ctr" anchorCtr="0">
              <a:noAutofit/>
            </a:bodyPr>
            <a:lstStyle/>
            <a:p>
              <a:pPr lvl="0" algn="ctr" defTabSz="844550" rtl="0">
                <a:lnSpc>
                  <a:spcPct val="90000"/>
                </a:lnSpc>
                <a:spcBef>
                  <a:spcPct val="0"/>
                </a:spcBef>
                <a:spcAft>
                  <a:spcPct val="35000"/>
                </a:spcAft>
              </a:pPr>
              <a:r>
                <a:rPr lang="en-ZA" sz="1900" kern="1200" dirty="0" smtClean="0">
                  <a:solidFill>
                    <a:schemeClr val="tx1"/>
                  </a:solidFill>
                </a:rPr>
                <a:t>Panel discussions</a:t>
              </a:r>
              <a:endParaRPr lang="en-US" sz="1900" kern="1200" dirty="0">
                <a:solidFill>
                  <a:schemeClr val="tx1"/>
                </a:solidFill>
              </a:endParaRPr>
            </a:p>
          </p:txBody>
        </p:sp>
      </p:grpSp>
      <p:grpSp>
        <p:nvGrpSpPr>
          <p:cNvPr id="8" name="Group 7"/>
          <p:cNvGrpSpPr/>
          <p:nvPr userDrawn="1"/>
        </p:nvGrpSpPr>
        <p:grpSpPr>
          <a:xfrm>
            <a:off x="529829" y="3195637"/>
            <a:ext cx="3661171" cy="610195"/>
            <a:chOff x="529829" y="3195637"/>
            <a:chExt cx="3661171" cy="610195"/>
          </a:xfrm>
        </p:grpSpPr>
        <p:sp>
          <p:nvSpPr>
            <p:cNvPr id="9" name="Rounded Rectangle 8"/>
            <p:cNvSpPr/>
            <p:nvPr/>
          </p:nvSpPr>
          <p:spPr>
            <a:xfrm>
              <a:off x="529829" y="3195637"/>
              <a:ext cx="610195" cy="610195"/>
            </a:xfrm>
            <a:prstGeom prst="roundRect">
              <a:avLst>
                <a:gd name="adj" fmla="val 166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a:r>
                <a:rPr lang="en-ZA" sz="2400" dirty="0" smtClean="0"/>
                <a:t>3</a:t>
              </a:r>
              <a:endParaRPr lang="en-ZA" sz="2400" dirty="0"/>
            </a:p>
          </p:txBody>
        </p:sp>
        <p:sp>
          <p:nvSpPr>
            <p:cNvPr id="10" name="Freeform 9"/>
            <p:cNvSpPr/>
            <p:nvPr/>
          </p:nvSpPr>
          <p:spPr>
            <a:xfrm>
              <a:off x="1176636" y="3195637"/>
              <a:ext cx="3014364" cy="610195"/>
            </a:xfrm>
            <a:custGeom>
              <a:avLst/>
              <a:gdLst>
                <a:gd name="connsiteX0" fmla="*/ 0 w 3014364"/>
                <a:gd name="connsiteY0" fmla="*/ 101720 h 610195"/>
                <a:gd name="connsiteX1" fmla="*/ 101720 w 3014364"/>
                <a:gd name="connsiteY1" fmla="*/ 0 h 610195"/>
                <a:gd name="connsiteX2" fmla="*/ 2912644 w 3014364"/>
                <a:gd name="connsiteY2" fmla="*/ 0 h 610195"/>
                <a:gd name="connsiteX3" fmla="*/ 3014364 w 3014364"/>
                <a:gd name="connsiteY3" fmla="*/ 101720 h 610195"/>
                <a:gd name="connsiteX4" fmla="*/ 3014364 w 3014364"/>
                <a:gd name="connsiteY4" fmla="*/ 508475 h 610195"/>
                <a:gd name="connsiteX5" fmla="*/ 2912644 w 3014364"/>
                <a:gd name="connsiteY5" fmla="*/ 610195 h 610195"/>
                <a:gd name="connsiteX6" fmla="*/ 101720 w 3014364"/>
                <a:gd name="connsiteY6" fmla="*/ 610195 h 610195"/>
                <a:gd name="connsiteX7" fmla="*/ 0 w 3014364"/>
                <a:gd name="connsiteY7" fmla="*/ 508475 h 610195"/>
                <a:gd name="connsiteX8" fmla="*/ 0 w 3014364"/>
                <a:gd name="connsiteY8" fmla="*/ 101720 h 610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14364" h="610195">
                  <a:moveTo>
                    <a:pt x="0" y="101720"/>
                  </a:moveTo>
                  <a:cubicBezTo>
                    <a:pt x="0" y="45542"/>
                    <a:pt x="45542" y="0"/>
                    <a:pt x="101720" y="0"/>
                  </a:cubicBezTo>
                  <a:lnTo>
                    <a:pt x="2912644" y="0"/>
                  </a:lnTo>
                  <a:cubicBezTo>
                    <a:pt x="2968822" y="0"/>
                    <a:pt x="3014364" y="45542"/>
                    <a:pt x="3014364" y="101720"/>
                  </a:cubicBezTo>
                  <a:lnTo>
                    <a:pt x="3014364" y="508475"/>
                  </a:lnTo>
                  <a:cubicBezTo>
                    <a:pt x="3014364" y="564653"/>
                    <a:pt x="2968822" y="610195"/>
                    <a:pt x="2912644" y="610195"/>
                  </a:cubicBezTo>
                  <a:lnTo>
                    <a:pt x="101720" y="610195"/>
                  </a:lnTo>
                  <a:cubicBezTo>
                    <a:pt x="45542" y="610195"/>
                    <a:pt x="0" y="564653"/>
                    <a:pt x="0" y="508475"/>
                  </a:cubicBezTo>
                  <a:lnTo>
                    <a:pt x="0" y="10172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4921" tIns="164921" rIns="164921" bIns="164921" numCol="1" spcCol="1270" anchor="ctr" anchorCtr="0">
              <a:noAutofit/>
            </a:bodyPr>
            <a:lstStyle/>
            <a:p>
              <a:pPr lvl="0" algn="ctr" defTabSz="844550" rtl="0">
                <a:lnSpc>
                  <a:spcPct val="90000"/>
                </a:lnSpc>
                <a:spcBef>
                  <a:spcPct val="0"/>
                </a:spcBef>
                <a:spcAft>
                  <a:spcPct val="35000"/>
                </a:spcAft>
              </a:pPr>
              <a:r>
                <a:rPr lang="en-ZA" sz="1900" kern="1200" dirty="0" smtClean="0"/>
                <a:t>Prepared speech</a:t>
              </a:r>
              <a:endParaRPr lang="en-US" sz="1900" kern="1200" dirty="0"/>
            </a:p>
          </p:txBody>
        </p:sp>
      </p:grpSp>
      <p:grpSp>
        <p:nvGrpSpPr>
          <p:cNvPr id="11" name="Group 10"/>
          <p:cNvGrpSpPr/>
          <p:nvPr userDrawn="1"/>
        </p:nvGrpSpPr>
        <p:grpSpPr>
          <a:xfrm>
            <a:off x="529829" y="3879056"/>
            <a:ext cx="3661171" cy="610195"/>
            <a:chOff x="529829" y="3879056"/>
            <a:chExt cx="3661171" cy="610195"/>
          </a:xfrm>
        </p:grpSpPr>
        <p:sp>
          <p:nvSpPr>
            <p:cNvPr id="12" name="Rounded Rectangle 11"/>
            <p:cNvSpPr/>
            <p:nvPr/>
          </p:nvSpPr>
          <p:spPr>
            <a:xfrm>
              <a:off x="529829" y="3879056"/>
              <a:ext cx="610195" cy="610195"/>
            </a:xfrm>
            <a:prstGeom prst="roundRect">
              <a:avLst>
                <a:gd name="adj" fmla="val 16670"/>
              </a:avLst>
            </a:prstGeom>
            <a:solidFill>
              <a:srgbClr val="DAF04F"/>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a:r>
                <a:rPr lang="en-ZA" sz="2400" dirty="0" smtClean="0">
                  <a:solidFill>
                    <a:schemeClr val="tx1"/>
                  </a:solidFill>
                </a:rPr>
                <a:t>4</a:t>
              </a:r>
              <a:endParaRPr lang="en-ZA" sz="2400" dirty="0">
                <a:solidFill>
                  <a:schemeClr val="tx1"/>
                </a:solidFill>
              </a:endParaRPr>
            </a:p>
          </p:txBody>
        </p:sp>
        <p:sp>
          <p:nvSpPr>
            <p:cNvPr id="13" name="Freeform 12"/>
            <p:cNvSpPr/>
            <p:nvPr/>
          </p:nvSpPr>
          <p:spPr>
            <a:xfrm>
              <a:off x="1176636" y="3879056"/>
              <a:ext cx="3014364" cy="610195"/>
            </a:xfrm>
            <a:custGeom>
              <a:avLst/>
              <a:gdLst>
                <a:gd name="connsiteX0" fmla="*/ 0 w 3014364"/>
                <a:gd name="connsiteY0" fmla="*/ 101720 h 610195"/>
                <a:gd name="connsiteX1" fmla="*/ 101720 w 3014364"/>
                <a:gd name="connsiteY1" fmla="*/ 0 h 610195"/>
                <a:gd name="connsiteX2" fmla="*/ 2912644 w 3014364"/>
                <a:gd name="connsiteY2" fmla="*/ 0 h 610195"/>
                <a:gd name="connsiteX3" fmla="*/ 3014364 w 3014364"/>
                <a:gd name="connsiteY3" fmla="*/ 101720 h 610195"/>
                <a:gd name="connsiteX4" fmla="*/ 3014364 w 3014364"/>
                <a:gd name="connsiteY4" fmla="*/ 508475 h 610195"/>
                <a:gd name="connsiteX5" fmla="*/ 2912644 w 3014364"/>
                <a:gd name="connsiteY5" fmla="*/ 610195 h 610195"/>
                <a:gd name="connsiteX6" fmla="*/ 101720 w 3014364"/>
                <a:gd name="connsiteY6" fmla="*/ 610195 h 610195"/>
                <a:gd name="connsiteX7" fmla="*/ 0 w 3014364"/>
                <a:gd name="connsiteY7" fmla="*/ 508475 h 610195"/>
                <a:gd name="connsiteX8" fmla="*/ 0 w 3014364"/>
                <a:gd name="connsiteY8" fmla="*/ 101720 h 610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14364" h="610195">
                  <a:moveTo>
                    <a:pt x="0" y="101720"/>
                  </a:moveTo>
                  <a:cubicBezTo>
                    <a:pt x="0" y="45542"/>
                    <a:pt x="45542" y="0"/>
                    <a:pt x="101720" y="0"/>
                  </a:cubicBezTo>
                  <a:lnTo>
                    <a:pt x="2912644" y="0"/>
                  </a:lnTo>
                  <a:cubicBezTo>
                    <a:pt x="2968822" y="0"/>
                    <a:pt x="3014364" y="45542"/>
                    <a:pt x="3014364" y="101720"/>
                  </a:cubicBezTo>
                  <a:lnTo>
                    <a:pt x="3014364" y="508475"/>
                  </a:lnTo>
                  <a:cubicBezTo>
                    <a:pt x="3014364" y="564653"/>
                    <a:pt x="2968822" y="610195"/>
                    <a:pt x="2912644" y="610195"/>
                  </a:cubicBezTo>
                  <a:lnTo>
                    <a:pt x="101720" y="610195"/>
                  </a:lnTo>
                  <a:cubicBezTo>
                    <a:pt x="45542" y="610195"/>
                    <a:pt x="0" y="564653"/>
                    <a:pt x="0" y="508475"/>
                  </a:cubicBezTo>
                  <a:lnTo>
                    <a:pt x="0" y="101720"/>
                  </a:lnTo>
                  <a:close/>
                </a:path>
              </a:pathLst>
            </a:custGeom>
            <a:solidFill>
              <a:srgbClr val="DAF04F"/>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4921" tIns="164921" rIns="164921" bIns="164921" numCol="1" spcCol="1270" anchor="ctr" anchorCtr="0">
              <a:noAutofit/>
            </a:bodyPr>
            <a:lstStyle/>
            <a:p>
              <a:pPr lvl="0" algn="ctr" defTabSz="844550" rtl="0">
                <a:lnSpc>
                  <a:spcPct val="90000"/>
                </a:lnSpc>
                <a:spcBef>
                  <a:spcPct val="0"/>
                </a:spcBef>
                <a:spcAft>
                  <a:spcPct val="35000"/>
                </a:spcAft>
              </a:pPr>
              <a:r>
                <a:rPr lang="en-ZA" sz="1900" kern="1200" dirty="0" smtClean="0">
                  <a:solidFill>
                    <a:schemeClr val="tx1"/>
                  </a:solidFill>
                </a:rPr>
                <a:t>Master of ceremonies</a:t>
              </a:r>
              <a:endParaRPr lang="en-US" sz="1900" kern="1200" dirty="0">
                <a:solidFill>
                  <a:schemeClr val="tx1"/>
                </a:solidFill>
              </a:endParaRPr>
            </a:p>
          </p:txBody>
        </p:sp>
      </p:grpSp>
      <p:grpSp>
        <p:nvGrpSpPr>
          <p:cNvPr id="14" name="Group 13"/>
          <p:cNvGrpSpPr/>
          <p:nvPr userDrawn="1"/>
        </p:nvGrpSpPr>
        <p:grpSpPr>
          <a:xfrm>
            <a:off x="529829" y="4562475"/>
            <a:ext cx="3661171" cy="610195"/>
            <a:chOff x="529829" y="4562475"/>
            <a:chExt cx="3661171" cy="610195"/>
          </a:xfrm>
        </p:grpSpPr>
        <p:sp>
          <p:nvSpPr>
            <p:cNvPr id="15" name="Rounded Rectangle 14"/>
            <p:cNvSpPr/>
            <p:nvPr/>
          </p:nvSpPr>
          <p:spPr>
            <a:xfrm>
              <a:off x="529829" y="4562475"/>
              <a:ext cx="610195" cy="610195"/>
            </a:xfrm>
            <a:prstGeom prst="roundRect">
              <a:avLst>
                <a:gd name="adj" fmla="val 166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a:r>
                <a:rPr lang="en-ZA" sz="2400" dirty="0" smtClean="0"/>
                <a:t>5</a:t>
              </a:r>
              <a:endParaRPr lang="en-ZA" sz="2400" dirty="0"/>
            </a:p>
          </p:txBody>
        </p:sp>
        <p:sp>
          <p:nvSpPr>
            <p:cNvPr id="16" name="Freeform 15"/>
            <p:cNvSpPr/>
            <p:nvPr/>
          </p:nvSpPr>
          <p:spPr>
            <a:xfrm>
              <a:off x="1176636" y="4562475"/>
              <a:ext cx="3014364" cy="610195"/>
            </a:xfrm>
            <a:custGeom>
              <a:avLst/>
              <a:gdLst>
                <a:gd name="connsiteX0" fmla="*/ 0 w 3014364"/>
                <a:gd name="connsiteY0" fmla="*/ 101720 h 610195"/>
                <a:gd name="connsiteX1" fmla="*/ 101720 w 3014364"/>
                <a:gd name="connsiteY1" fmla="*/ 0 h 610195"/>
                <a:gd name="connsiteX2" fmla="*/ 2912644 w 3014364"/>
                <a:gd name="connsiteY2" fmla="*/ 0 h 610195"/>
                <a:gd name="connsiteX3" fmla="*/ 3014364 w 3014364"/>
                <a:gd name="connsiteY3" fmla="*/ 101720 h 610195"/>
                <a:gd name="connsiteX4" fmla="*/ 3014364 w 3014364"/>
                <a:gd name="connsiteY4" fmla="*/ 508475 h 610195"/>
                <a:gd name="connsiteX5" fmla="*/ 2912644 w 3014364"/>
                <a:gd name="connsiteY5" fmla="*/ 610195 h 610195"/>
                <a:gd name="connsiteX6" fmla="*/ 101720 w 3014364"/>
                <a:gd name="connsiteY6" fmla="*/ 610195 h 610195"/>
                <a:gd name="connsiteX7" fmla="*/ 0 w 3014364"/>
                <a:gd name="connsiteY7" fmla="*/ 508475 h 610195"/>
                <a:gd name="connsiteX8" fmla="*/ 0 w 3014364"/>
                <a:gd name="connsiteY8" fmla="*/ 101720 h 610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14364" h="610195">
                  <a:moveTo>
                    <a:pt x="0" y="101720"/>
                  </a:moveTo>
                  <a:cubicBezTo>
                    <a:pt x="0" y="45542"/>
                    <a:pt x="45542" y="0"/>
                    <a:pt x="101720" y="0"/>
                  </a:cubicBezTo>
                  <a:lnTo>
                    <a:pt x="2912644" y="0"/>
                  </a:lnTo>
                  <a:cubicBezTo>
                    <a:pt x="2968822" y="0"/>
                    <a:pt x="3014364" y="45542"/>
                    <a:pt x="3014364" y="101720"/>
                  </a:cubicBezTo>
                  <a:lnTo>
                    <a:pt x="3014364" y="508475"/>
                  </a:lnTo>
                  <a:cubicBezTo>
                    <a:pt x="3014364" y="564653"/>
                    <a:pt x="2968822" y="610195"/>
                    <a:pt x="2912644" y="610195"/>
                  </a:cubicBezTo>
                  <a:lnTo>
                    <a:pt x="101720" y="610195"/>
                  </a:lnTo>
                  <a:cubicBezTo>
                    <a:pt x="45542" y="610195"/>
                    <a:pt x="0" y="564653"/>
                    <a:pt x="0" y="508475"/>
                  </a:cubicBezTo>
                  <a:lnTo>
                    <a:pt x="0" y="10172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4921" tIns="164921" rIns="164921" bIns="164921" numCol="1" spcCol="1270" anchor="ctr" anchorCtr="0">
              <a:noAutofit/>
            </a:bodyPr>
            <a:lstStyle/>
            <a:p>
              <a:pPr lvl="0" algn="ctr" defTabSz="844550" rtl="0">
                <a:lnSpc>
                  <a:spcPct val="90000"/>
                </a:lnSpc>
                <a:spcBef>
                  <a:spcPct val="0"/>
                </a:spcBef>
                <a:spcAft>
                  <a:spcPct val="35000"/>
                </a:spcAft>
              </a:pPr>
              <a:r>
                <a:rPr lang="en-ZA" sz="1900" kern="1200" dirty="0" smtClean="0"/>
                <a:t>Introducing a speaker</a:t>
              </a:r>
              <a:endParaRPr lang="en-US" sz="1900" kern="1200" dirty="0"/>
            </a:p>
          </p:txBody>
        </p:sp>
      </p:grpSp>
      <p:grpSp>
        <p:nvGrpSpPr>
          <p:cNvPr id="17" name="Group 16"/>
          <p:cNvGrpSpPr/>
          <p:nvPr userDrawn="1"/>
        </p:nvGrpSpPr>
        <p:grpSpPr>
          <a:xfrm>
            <a:off x="4356454" y="1828800"/>
            <a:ext cx="3661171" cy="610195"/>
            <a:chOff x="4356454" y="1828800"/>
            <a:chExt cx="3661171" cy="610195"/>
          </a:xfrm>
        </p:grpSpPr>
        <p:sp>
          <p:nvSpPr>
            <p:cNvPr id="18" name="Rounded Rectangle 17"/>
            <p:cNvSpPr/>
            <p:nvPr/>
          </p:nvSpPr>
          <p:spPr>
            <a:xfrm>
              <a:off x="4356454" y="1828800"/>
              <a:ext cx="610195" cy="610195"/>
            </a:xfrm>
            <a:prstGeom prst="roundRect">
              <a:avLst>
                <a:gd name="adj" fmla="val 166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a:r>
                <a:rPr lang="en-ZA" sz="2400" dirty="0" smtClean="0"/>
                <a:t>6</a:t>
              </a:r>
              <a:endParaRPr lang="en-ZA" sz="2400" dirty="0"/>
            </a:p>
          </p:txBody>
        </p:sp>
        <p:sp>
          <p:nvSpPr>
            <p:cNvPr id="19" name="Freeform 18"/>
            <p:cNvSpPr/>
            <p:nvPr/>
          </p:nvSpPr>
          <p:spPr>
            <a:xfrm>
              <a:off x="5003261" y="1828800"/>
              <a:ext cx="3014364" cy="610195"/>
            </a:xfrm>
            <a:custGeom>
              <a:avLst/>
              <a:gdLst>
                <a:gd name="connsiteX0" fmla="*/ 0 w 3014364"/>
                <a:gd name="connsiteY0" fmla="*/ 101720 h 610195"/>
                <a:gd name="connsiteX1" fmla="*/ 101720 w 3014364"/>
                <a:gd name="connsiteY1" fmla="*/ 0 h 610195"/>
                <a:gd name="connsiteX2" fmla="*/ 2912644 w 3014364"/>
                <a:gd name="connsiteY2" fmla="*/ 0 h 610195"/>
                <a:gd name="connsiteX3" fmla="*/ 3014364 w 3014364"/>
                <a:gd name="connsiteY3" fmla="*/ 101720 h 610195"/>
                <a:gd name="connsiteX4" fmla="*/ 3014364 w 3014364"/>
                <a:gd name="connsiteY4" fmla="*/ 508475 h 610195"/>
                <a:gd name="connsiteX5" fmla="*/ 2912644 w 3014364"/>
                <a:gd name="connsiteY5" fmla="*/ 610195 h 610195"/>
                <a:gd name="connsiteX6" fmla="*/ 101720 w 3014364"/>
                <a:gd name="connsiteY6" fmla="*/ 610195 h 610195"/>
                <a:gd name="connsiteX7" fmla="*/ 0 w 3014364"/>
                <a:gd name="connsiteY7" fmla="*/ 508475 h 610195"/>
                <a:gd name="connsiteX8" fmla="*/ 0 w 3014364"/>
                <a:gd name="connsiteY8" fmla="*/ 101720 h 610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14364" h="610195">
                  <a:moveTo>
                    <a:pt x="0" y="101720"/>
                  </a:moveTo>
                  <a:cubicBezTo>
                    <a:pt x="0" y="45542"/>
                    <a:pt x="45542" y="0"/>
                    <a:pt x="101720" y="0"/>
                  </a:cubicBezTo>
                  <a:lnTo>
                    <a:pt x="2912644" y="0"/>
                  </a:lnTo>
                  <a:cubicBezTo>
                    <a:pt x="2968822" y="0"/>
                    <a:pt x="3014364" y="45542"/>
                    <a:pt x="3014364" y="101720"/>
                  </a:cubicBezTo>
                  <a:lnTo>
                    <a:pt x="3014364" y="508475"/>
                  </a:lnTo>
                  <a:cubicBezTo>
                    <a:pt x="3014364" y="564653"/>
                    <a:pt x="2968822" y="610195"/>
                    <a:pt x="2912644" y="610195"/>
                  </a:cubicBezTo>
                  <a:lnTo>
                    <a:pt x="101720" y="610195"/>
                  </a:lnTo>
                  <a:cubicBezTo>
                    <a:pt x="45542" y="610195"/>
                    <a:pt x="0" y="564653"/>
                    <a:pt x="0" y="508475"/>
                  </a:cubicBezTo>
                  <a:lnTo>
                    <a:pt x="0" y="10172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4921" tIns="164921" rIns="164921" bIns="164921" numCol="1" spcCol="1270" anchor="ctr" anchorCtr="0">
              <a:noAutofit/>
            </a:bodyPr>
            <a:lstStyle/>
            <a:p>
              <a:pPr lvl="0" algn="ctr" defTabSz="844550" rtl="0">
                <a:lnSpc>
                  <a:spcPct val="90000"/>
                </a:lnSpc>
                <a:spcBef>
                  <a:spcPct val="0"/>
                </a:spcBef>
                <a:spcAft>
                  <a:spcPct val="35000"/>
                </a:spcAft>
              </a:pPr>
              <a:r>
                <a:rPr lang="en-ZA" sz="1900" kern="1200" dirty="0" smtClean="0"/>
                <a:t>Giving a vote of thanks</a:t>
              </a:r>
              <a:endParaRPr lang="en-US" sz="1900" kern="1200" dirty="0"/>
            </a:p>
          </p:txBody>
        </p:sp>
      </p:grpSp>
      <p:grpSp>
        <p:nvGrpSpPr>
          <p:cNvPr id="20" name="Group 19"/>
          <p:cNvGrpSpPr/>
          <p:nvPr userDrawn="1"/>
        </p:nvGrpSpPr>
        <p:grpSpPr>
          <a:xfrm>
            <a:off x="4356454" y="2512218"/>
            <a:ext cx="3661171" cy="610195"/>
            <a:chOff x="4356454" y="2512218"/>
            <a:chExt cx="3661171" cy="610195"/>
          </a:xfrm>
        </p:grpSpPr>
        <p:sp>
          <p:nvSpPr>
            <p:cNvPr id="21" name="Rounded Rectangle 20"/>
            <p:cNvSpPr/>
            <p:nvPr/>
          </p:nvSpPr>
          <p:spPr>
            <a:xfrm>
              <a:off x="4356454" y="2512218"/>
              <a:ext cx="610195" cy="610195"/>
            </a:xfrm>
            <a:prstGeom prst="roundRect">
              <a:avLst>
                <a:gd name="adj" fmla="val 16670"/>
              </a:avLst>
            </a:prstGeom>
            <a:solidFill>
              <a:srgbClr val="DAF04F"/>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a:r>
                <a:rPr lang="en-ZA" sz="2400" dirty="0" smtClean="0">
                  <a:solidFill>
                    <a:schemeClr val="tx1"/>
                  </a:solidFill>
                </a:rPr>
                <a:t>7</a:t>
              </a:r>
              <a:endParaRPr lang="en-ZA" sz="2400" dirty="0">
                <a:solidFill>
                  <a:schemeClr val="tx1"/>
                </a:solidFill>
              </a:endParaRPr>
            </a:p>
          </p:txBody>
        </p:sp>
        <p:sp>
          <p:nvSpPr>
            <p:cNvPr id="22" name="Freeform 21"/>
            <p:cNvSpPr/>
            <p:nvPr/>
          </p:nvSpPr>
          <p:spPr>
            <a:xfrm>
              <a:off x="5003261" y="2512218"/>
              <a:ext cx="3014364" cy="610195"/>
            </a:xfrm>
            <a:custGeom>
              <a:avLst/>
              <a:gdLst>
                <a:gd name="connsiteX0" fmla="*/ 0 w 3014364"/>
                <a:gd name="connsiteY0" fmla="*/ 101720 h 610195"/>
                <a:gd name="connsiteX1" fmla="*/ 101720 w 3014364"/>
                <a:gd name="connsiteY1" fmla="*/ 0 h 610195"/>
                <a:gd name="connsiteX2" fmla="*/ 2912644 w 3014364"/>
                <a:gd name="connsiteY2" fmla="*/ 0 h 610195"/>
                <a:gd name="connsiteX3" fmla="*/ 3014364 w 3014364"/>
                <a:gd name="connsiteY3" fmla="*/ 101720 h 610195"/>
                <a:gd name="connsiteX4" fmla="*/ 3014364 w 3014364"/>
                <a:gd name="connsiteY4" fmla="*/ 508475 h 610195"/>
                <a:gd name="connsiteX5" fmla="*/ 2912644 w 3014364"/>
                <a:gd name="connsiteY5" fmla="*/ 610195 h 610195"/>
                <a:gd name="connsiteX6" fmla="*/ 101720 w 3014364"/>
                <a:gd name="connsiteY6" fmla="*/ 610195 h 610195"/>
                <a:gd name="connsiteX7" fmla="*/ 0 w 3014364"/>
                <a:gd name="connsiteY7" fmla="*/ 508475 h 610195"/>
                <a:gd name="connsiteX8" fmla="*/ 0 w 3014364"/>
                <a:gd name="connsiteY8" fmla="*/ 101720 h 610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14364" h="610195">
                  <a:moveTo>
                    <a:pt x="0" y="101720"/>
                  </a:moveTo>
                  <a:cubicBezTo>
                    <a:pt x="0" y="45542"/>
                    <a:pt x="45542" y="0"/>
                    <a:pt x="101720" y="0"/>
                  </a:cubicBezTo>
                  <a:lnTo>
                    <a:pt x="2912644" y="0"/>
                  </a:lnTo>
                  <a:cubicBezTo>
                    <a:pt x="2968822" y="0"/>
                    <a:pt x="3014364" y="45542"/>
                    <a:pt x="3014364" y="101720"/>
                  </a:cubicBezTo>
                  <a:lnTo>
                    <a:pt x="3014364" y="508475"/>
                  </a:lnTo>
                  <a:cubicBezTo>
                    <a:pt x="3014364" y="564653"/>
                    <a:pt x="2968822" y="610195"/>
                    <a:pt x="2912644" y="610195"/>
                  </a:cubicBezTo>
                  <a:lnTo>
                    <a:pt x="101720" y="610195"/>
                  </a:lnTo>
                  <a:cubicBezTo>
                    <a:pt x="45542" y="610195"/>
                    <a:pt x="0" y="564653"/>
                    <a:pt x="0" y="508475"/>
                  </a:cubicBezTo>
                  <a:lnTo>
                    <a:pt x="0" y="101720"/>
                  </a:lnTo>
                  <a:close/>
                </a:path>
              </a:pathLst>
            </a:custGeom>
            <a:solidFill>
              <a:srgbClr val="DAF04F"/>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4921" tIns="164921" rIns="164921" bIns="164921" numCol="1" spcCol="1270" anchor="ctr" anchorCtr="0">
              <a:noAutofit/>
            </a:bodyPr>
            <a:lstStyle/>
            <a:p>
              <a:pPr lvl="0" algn="ctr" defTabSz="844550" rtl="0">
                <a:lnSpc>
                  <a:spcPct val="90000"/>
                </a:lnSpc>
                <a:spcBef>
                  <a:spcPct val="0"/>
                </a:spcBef>
                <a:spcAft>
                  <a:spcPct val="35000"/>
                </a:spcAft>
              </a:pPr>
              <a:r>
                <a:rPr lang="en-ZA" sz="1900" kern="1200" dirty="0" smtClean="0">
                  <a:solidFill>
                    <a:schemeClr val="tx1"/>
                  </a:solidFill>
                </a:rPr>
                <a:t>Presenting an award</a:t>
              </a:r>
              <a:endParaRPr lang="en-US" sz="1900" kern="1200" dirty="0">
                <a:solidFill>
                  <a:schemeClr val="tx1"/>
                </a:solidFill>
              </a:endParaRPr>
            </a:p>
          </p:txBody>
        </p:sp>
      </p:grpSp>
      <p:grpSp>
        <p:nvGrpSpPr>
          <p:cNvPr id="23" name="Group 22"/>
          <p:cNvGrpSpPr/>
          <p:nvPr userDrawn="1"/>
        </p:nvGrpSpPr>
        <p:grpSpPr>
          <a:xfrm>
            <a:off x="4356454" y="3195637"/>
            <a:ext cx="3661171" cy="610195"/>
            <a:chOff x="4356454" y="3195637"/>
            <a:chExt cx="3661171" cy="610195"/>
          </a:xfrm>
        </p:grpSpPr>
        <p:sp>
          <p:nvSpPr>
            <p:cNvPr id="24" name="Rounded Rectangle 23"/>
            <p:cNvSpPr/>
            <p:nvPr/>
          </p:nvSpPr>
          <p:spPr>
            <a:xfrm>
              <a:off x="4356454" y="3195637"/>
              <a:ext cx="610195" cy="610195"/>
            </a:xfrm>
            <a:prstGeom prst="roundRect">
              <a:avLst>
                <a:gd name="adj" fmla="val 166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a:r>
                <a:rPr lang="en-ZA" sz="2400" dirty="0" smtClean="0"/>
                <a:t>8</a:t>
              </a:r>
              <a:endParaRPr lang="en-ZA" sz="2400" dirty="0"/>
            </a:p>
          </p:txBody>
        </p:sp>
        <p:sp>
          <p:nvSpPr>
            <p:cNvPr id="25" name="Freeform 24"/>
            <p:cNvSpPr/>
            <p:nvPr/>
          </p:nvSpPr>
          <p:spPr>
            <a:xfrm>
              <a:off x="5003261" y="3195637"/>
              <a:ext cx="3014364" cy="610195"/>
            </a:xfrm>
            <a:custGeom>
              <a:avLst/>
              <a:gdLst>
                <a:gd name="connsiteX0" fmla="*/ 0 w 3014364"/>
                <a:gd name="connsiteY0" fmla="*/ 101720 h 610195"/>
                <a:gd name="connsiteX1" fmla="*/ 101720 w 3014364"/>
                <a:gd name="connsiteY1" fmla="*/ 0 h 610195"/>
                <a:gd name="connsiteX2" fmla="*/ 2912644 w 3014364"/>
                <a:gd name="connsiteY2" fmla="*/ 0 h 610195"/>
                <a:gd name="connsiteX3" fmla="*/ 3014364 w 3014364"/>
                <a:gd name="connsiteY3" fmla="*/ 101720 h 610195"/>
                <a:gd name="connsiteX4" fmla="*/ 3014364 w 3014364"/>
                <a:gd name="connsiteY4" fmla="*/ 508475 h 610195"/>
                <a:gd name="connsiteX5" fmla="*/ 2912644 w 3014364"/>
                <a:gd name="connsiteY5" fmla="*/ 610195 h 610195"/>
                <a:gd name="connsiteX6" fmla="*/ 101720 w 3014364"/>
                <a:gd name="connsiteY6" fmla="*/ 610195 h 610195"/>
                <a:gd name="connsiteX7" fmla="*/ 0 w 3014364"/>
                <a:gd name="connsiteY7" fmla="*/ 508475 h 610195"/>
                <a:gd name="connsiteX8" fmla="*/ 0 w 3014364"/>
                <a:gd name="connsiteY8" fmla="*/ 101720 h 610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14364" h="610195">
                  <a:moveTo>
                    <a:pt x="0" y="101720"/>
                  </a:moveTo>
                  <a:cubicBezTo>
                    <a:pt x="0" y="45542"/>
                    <a:pt x="45542" y="0"/>
                    <a:pt x="101720" y="0"/>
                  </a:cubicBezTo>
                  <a:lnTo>
                    <a:pt x="2912644" y="0"/>
                  </a:lnTo>
                  <a:cubicBezTo>
                    <a:pt x="2968822" y="0"/>
                    <a:pt x="3014364" y="45542"/>
                    <a:pt x="3014364" y="101720"/>
                  </a:cubicBezTo>
                  <a:lnTo>
                    <a:pt x="3014364" y="508475"/>
                  </a:lnTo>
                  <a:cubicBezTo>
                    <a:pt x="3014364" y="564653"/>
                    <a:pt x="2968822" y="610195"/>
                    <a:pt x="2912644" y="610195"/>
                  </a:cubicBezTo>
                  <a:lnTo>
                    <a:pt x="101720" y="610195"/>
                  </a:lnTo>
                  <a:cubicBezTo>
                    <a:pt x="45542" y="610195"/>
                    <a:pt x="0" y="564653"/>
                    <a:pt x="0" y="508475"/>
                  </a:cubicBezTo>
                  <a:lnTo>
                    <a:pt x="0" y="10172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4921" tIns="164921" rIns="164921" bIns="164921" numCol="1" spcCol="1270" anchor="ctr" anchorCtr="0">
              <a:noAutofit/>
            </a:bodyPr>
            <a:lstStyle/>
            <a:p>
              <a:pPr lvl="0" algn="ctr" defTabSz="844550" rtl="0">
                <a:lnSpc>
                  <a:spcPct val="90000"/>
                </a:lnSpc>
                <a:spcBef>
                  <a:spcPct val="0"/>
                </a:spcBef>
                <a:spcAft>
                  <a:spcPct val="35000"/>
                </a:spcAft>
              </a:pPr>
              <a:r>
                <a:rPr lang="en-ZA" sz="1900" kern="1200" dirty="0" smtClean="0"/>
                <a:t>Accepting an award</a:t>
              </a:r>
              <a:endParaRPr lang="en-US" sz="1900" kern="1200" dirty="0"/>
            </a:p>
          </p:txBody>
        </p:sp>
      </p:grpSp>
      <p:grpSp>
        <p:nvGrpSpPr>
          <p:cNvPr id="26" name="Group 25"/>
          <p:cNvGrpSpPr/>
          <p:nvPr userDrawn="1"/>
        </p:nvGrpSpPr>
        <p:grpSpPr>
          <a:xfrm>
            <a:off x="4356454" y="3879056"/>
            <a:ext cx="3661171" cy="610195"/>
            <a:chOff x="4356454" y="3879056"/>
            <a:chExt cx="3661171" cy="610195"/>
          </a:xfrm>
        </p:grpSpPr>
        <p:sp>
          <p:nvSpPr>
            <p:cNvPr id="27" name="Rounded Rectangle 26"/>
            <p:cNvSpPr/>
            <p:nvPr/>
          </p:nvSpPr>
          <p:spPr>
            <a:xfrm>
              <a:off x="4356454" y="3879056"/>
              <a:ext cx="610195" cy="610195"/>
            </a:xfrm>
            <a:prstGeom prst="roundRect">
              <a:avLst>
                <a:gd name="adj" fmla="val 16670"/>
              </a:avLst>
            </a:prstGeom>
            <a:solidFill>
              <a:srgbClr val="DAF04F"/>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a:r>
                <a:rPr lang="en-ZA" sz="2400" dirty="0" smtClean="0">
                  <a:solidFill>
                    <a:schemeClr val="tx1"/>
                  </a:solidFill>
                </a:rPr>
                <a:t>9</a:t>
              </a:r>
              <a:endParaRPr lang="en-ZA" sz="2400" dirty="0">
                <a:solidFill>
                  <a:schemeClr val="tx1"/>
                </a:solidFill>
              </a:endParaRPr>
            </a:p>
          </p:txBody>
        </p:sp>
        <p:sp>
          <p:nvSpPr>
            <p:cNvPr id="28" name="Freeform 27"/>
            <p:cNvSpPr/>
            <p:nvPr/>
          </p:nvSpPr>
          <p:spPr>
            <a:xfrm>
              <a:off x="5003261" y="3879056"/>
              <a:ext cx="3014364" cy="610195"/>
            </a:xfrm>
            <a:custGeom>
              <a:avLst/>
              <a:gdLst>
                <a:gd name="connsiteX0" fmla="*/ 0 w 3014364"/>
                <a:gd name="connsiteY0" fmla="*/ 101720 h 610195"/>
                <a:gd name="connsiteX1" fmla="*/ 101720 w 3014364"/>
                <a:gd name="connsiteY1" fmla="*/ 0 h 610195"/>
                <a:gd name="connsiteX2" fmla="*/ 2912644 w 3014364"/>
                <a:gd name="connsiteY2" fmla="*/ 0 h 610195"/>
                <a:gd name="connsiteX3" fmla="*/ 3014364 w 3014364"/>
                <a:gd name="connsiteY3" fmla="*/ 101720 h 610195"/>
                <a:gd name="connsiteX4" fmla="*/ 3014364 w 3014364"/>
                <a:gd name="connsiteY4" fmla="*/ 508475 h 610195"/>
                <a:gd name="connsiteX5" fmla="*/ 2912644 w 3014364"/>
                <a:gd name="connsiteY5" fmla="*/ 610195 h 610195"/>
                <a:gd name="connsiteX6" fmla="*/ 101720 w 3014364"/>
                <a:gd name="connsiteY6" fmla="*/ 610195 h 610195"/>
                <a:gd name="connsiteX7" fmla="*/ 0 w 3014364"/>
                <a:gd name="connsiteY7" fmla="*/ 508475 h 610195"/>
                <a:gd name="connsiteX8" fmla="*/ 0 w 3014364"/>
                <a:gd name="connsiteY8" fmla="*/ 101720 h 610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14364" h="610195">
                  <a:moveTo>
                    <a:pt x="0" y="101720"/>
                  </a:moveTo>
                  <a:cubicBezTo>
                    <a:pt x="0" y="45542"/>
                    <a:pt x="45542" y="0"/>
                    <a:pt x="101720" y="0"/>
                  </a:cubicBezTo>
                  <a:lnTo>
                    <a:pt x="2912644" y="0"/>
                  </a:lnTo>
                  <a:cubicBezTo>
                    <a:pt x="2968822" y="0"/>
                    <a:pt x="3014364" y="45542"/>
                    <a:pt x="3014364" y="101720"/>
                  </a:cubicBezTo>
                  <a:lnTo>
                    <a:pt x="3014364" y="508475"/>
                  </a:lnTo>
                  <a:cubicBezTo>
                    <a:pt x="3014364" y="564653"/>
                    <a:pt x="2968822" y="610195"/>
                    <a:pt x="2912644" y="610195"/>
                  </a:cubicBezTo>
                  <a:lnTo>
                    <a:pt x="101720" y="610195"/>
                  </a:lnTo>
                  <a:cubicBezTo>
                    <a:pt x="45542" y="610195"/>
                    <a:pt x="0" y="564653"/>
                    <a:pt x="0" y="508475"/>
                  </a:cubicBezTo>
                  <a:lnTo>
                    <a:pt x="0" y="101720"/>
                  </a:lnTo>
                  <a:close/>
                </a:path>
              </a:pathLst>
            </a:custGeom>
            <a:solidFill>
              <a:srgbClr val="DAF04F"/>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4921" tIns="164921" rIns="164921" bIns="164921" numCol="1" spcCol="1270" anchor="ctr" anchorCtr="0">
              <a:noAutofit/>
            </a:bodyPr>
            <a:lstStyle/>
            <a:p>
              <a:pPr lvl="0" algn="ctr" defTabSz="844550" rtl="0">
                <a:lnSpc>
                  <a:spcPct val="90000"/>
                </a:lnSpc>
                <a:spcBef>
                  <a:spcPct val="0"/>
                </a:spcBef>
                <a:spcAft>
                  <a:spcPct val="35000"/>
                </a:spcAft>
              </a:pPr>
              <a:r>
                <a:rPr lang="en-ZA" sz="1900" kern="1200" dirty="0" smtClean="0">
                  <a:solidFill>
                    <a:schemeClr val="tx1"/>
                  </a:solidFill>
                </a:rPr>
                <a:t>Telephone calls</a:t>
              </a:r>
              <a:endParaRPr lang="en-US" sz="1900" kern="1200" dirty="0">
                <a:solidFill>
                  <a:schemeClr val="tx1"/>
                </a:solidFill>
              </a:endParaRPr>
            </a:p>
          </p:txBody>
        </p:sp>
      </p:grpSp>
      <p:grpSp>
        <p:nvGrpSpPr>
          <p:cNvPr id="29" name="Group 28"/>
          <p:cNvGrpSpPr/>
          <p:nvPr userDrawn="1"/>
        </p:nvGrpSpPr>
        <p:grpSpPr>
          <a:xfrm>
            <a:off x="4356454" y="4562475"/>
            <a:ext cx="3661171" cy="610195"/>
            <a:chOff x="4356454" y="4562475"/>
            <a:chExt cx="3661171" cy="610195"/>
          </a:xfrm>
        </p:grpSpPr>
        <p:sp>
          <p:nvSpPr>
            <p:cNvPr id="30" name="Rounded Rectangle 29"/>
            <p:cNvSpPr/>
            <p:nvPr/>
          </p:nvSpPr>
          <p:spPr>
            <a:xfrm>
              <a:off x="4356454" y="4562475"/>
              <a:ext cx="610195" cy="610195"/>
            </a:xfrm>
            <a:prstGeom prst="roundRect">
              <a:avLst>
                <a:gd name="adj" fmla="val 166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a:r>
                <a:rPr lang="en-ZA" sz="2400" dirty="0" smtClean="0"/>
                <a:t>10</a:t>
              </a:r>
              <a:endParaRPr lang="en-ZA" sz="2400" dirty="0"/>
            </a:p>
          </p:txBody>
        </p:sp>
        <p:sp>
          <p:nvSpPr>
            <p:cNvPr id="31" name="Freeform 30"/>
            <p:cNvSpPr/>
            <p:nvPr/>
          </p:nvSpPr>
          <p:spPr>
            <a:xfrm>
              <a:off x="5003261" y="4562475"/>
              <a:ext cx="3014364" cy="610195"/>
            </a:xfrm>
            <a:custGeom>
              <a:avLst/>
              <a:gdLst>
                <a:gd name="connsiteX0" fmla="*/ 0 w 3014364"/>
                <a:gd name="connsiteY0" fmla="*/ 101720 h 610195"/>
                <a:gd name="connsiteX1" fmla="*/ 101720 w 3014364"/>
                <a:gd name="connsiteY1" fmla="*/ 0 h 610195"/>
                <a:gd name="connsiteX2" fmla="*/ 2912644 w 3014364"/>
                <a:gd name="connsiteY2" fmla="*/ 0 h 610195"/>
                <a:gd name="connsiteX3" fmla="*/ 3014364 w 3014364"/>
                <a:gd name="connsiteY3" fmla="*/ 101720 h 610195"/>
                <a:gd name="connsiteX4" fmla="*/ 3014364 w 3014364"/>
                <a:gd name="connsiteY4" fmla="*/ 508475 h 610195"/>
                <a:gd name="connsiteX5" fmla="*/ 2912644 w 3014364"/>
                <a:gd name="connsiteY5" fmla="*/ 610195 h 610195"/>
                <a:gd name="connsiteX6" fmla="*/ 101720 w 3014364"/>
                <a:gd name="connsiteY6" fmla="*/ 610195 h 610195"/>
                <a:gd name="connsiteX7" fmla="*/ 0 w 3014364"/>
                <a:gd name="connsiteY7" fmla="*/ 508475 h 610195"/>
                <a:gd name="connsiteX8" fmla="*/ 0 w 3014364"/>
                <a:gd name="connsiteY8" fmla="*/ 101720 h 610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14364" h="610195">
                  <a:moveTo>
                    <a:pt x="0" y="101720"/>
                  </a:moveTo>
                  <a:cubicBezTo>
                    <a:pt x="0" y="45542"/>
                    <a:pt x="45542" y="0"/>
                    <a:pt x="101720" y="0"/>
                  </a:cubicBezTo>
                  <a:lnTo>
                    <a:pt x="2912644" y="0"/>
                  </a:lnTo>
                  <a:cubicBezTo>
                    <a:pt x="2968822" y="0"/>
                    <a:pt x="3014364" y="45542"/>
                    <a:pt x="3014364" y="101720"/>
                  </a:cubicBezTo>
                  <a:lnTo>
                    <a:pt x="3014364" y="508475"/>
                  </a:lnTo>
                  <a:cubicBezTo>
                    <a:pt x="3014364" y="564653"/>
                    <a:pt x="2968822" y="610195"/>
                    <a:pt x="2912644" y="610195"/>
                  </a:cubicBezTo>
                  <a:lnTo>
                    <a:pt x="101720" y="610195"/>
                  </a:lnTo>
                  <a:cubicBezTo>
                    <a:pt x="45542" y="610195"/>
                    <a:pt x="0" y="564653"/>
                    <a:pt x="0" y="508475"/>
                  </a:cubicBezTo>
                  <a:lnTo>
                    <a:pt x="0" y="10172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4921" tIns="164921" rIns="164921" bIns="164921" numCol="1" spcCol="1270" anchor="ctr" anchorCtr="0">
              <a:noAutofit/>
            </a:bodyPr>
            <a:lstStyle/>
            <a:p>
              <a:pPr lvl="0" algn="ctr" defTabSz="844550" rtl="0">
                <a:lnSpc>
                  <a:spcPct val="90000"/>
                </a:lnSpc>
                <a:spcBef>
                  <a:spcPct val="0"/>
                </a:spcBef>
                <a:spcAft>
                  <a:spcPct val="35000"/>
                </a:spcAft>
              </a:pPr>
              <a:r>
                <a:rPr lang="en-ZA" sz="1900" kern="1200" dirty="0" smtClean="0"/>
                <a:t>Unprepared reading</a:t>
              </a:r>
              <a:endParaRPr lang="en-US" sz="1900" kern="1200" dirty="0"/>
            </a:p>
          </p:txBody>
        </p:sp>
      </p:grpSp>
      <p:pic>
        <p:nvPicPr>
          <p:cNvPr id="32" name="Picture 3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97314" y="1604874"/>
            <a:ext cx="3586272" cy="4105452"/>
          </a:xfrm>
          <a:prstGeom prst="rect">
            <a:avLst/>
          </a:prstGeom>
        </p:spPr>
      </p:pic>
    </p:spTree>
    <p:extLst>
      <p:ext uri="{BB962C8B-B14F-4D97-AF65-F5344CB8AC3E}">
        <p14:creationId xmlns:p14="http://schemas.microsoft.com/office/powerpoint/2010/main" val="1942788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2"/>
                                        </p:tgtEl>
                                      </p:cBhvr>
                                    </p:animEffect>
                                    <p:set>
                                      <p:cBhvr>
                                        <p:cTn id="7" dur="1" fill="hold">
                                          <p:stCondLst>
                                            <p:cond delay="499"/>
                                          </p:stCondLst>
                                        </p:cTn>
                                        <p:tgtEl>
                                          <p:spTgt spid="32"/>
                                        </p:tgtEl>
                                        <p:attrNameLst>
                                          <p:attrName>style.visibility</p:attrName>
                                        </p:attrNameLst>
                                      </p:cBhvr>
                                      <p:to>
                                        <p:strVal val="hidden"/>
                                      </p:to>
                                    </p:set>
                                  </p:childTnLst>
                                </p:cTn>
                              </p:par>
                            </p:childTnLst>
                          </p:cTn>
                        </p:par>
                        <p:par>
                          <p:cTn id="8" fill="hold">
                            <p:stCondLst>
                              <p:cond delay="500"/>
                            </p:stCondLst>
                            <p:childTnLst>
                              <p:par>
                                <p:cTn id="9" presetID="50" presetClass="entr" presetSubtype="0" decel="10000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strVal val="#ppt_w+.3"/>
                                          </p:val>
                                        </p:tav>
                                        <p:tav tm="100000">
                                          <p:val>
                                            <p:strVal val="#ppt_w"/>
                                          </p:val>
                                        </p:tav>
                                      </p:tavLst>
                                    </p:anim>
                                    <p:anim calcmode="lin" valueType="num">
                                      <p:cBhvr>
                                        <p:cTn id="12" dur="1000" fill="hold"/>
                                        <p:tgtEl>
                                          <p:spTgt spid="2"/>
                                        </p:tgtEl>
                                        <p:attrNameLst>
                                          <p:attrName>ppt_h</p:attrName>
                                        </p:attrNameLst>
                                      </p:cBhvr>
                                      <p:tavLst>
                                        <p:tav tm="0">
                                          <p:val>
                                            <p:strVal val="#ppt_h"/>
                                          </p:val>
                                        </p:tav>
                                        <p:tav tm="100000">
                                          <p:val>
                                            <p:strVal val="#ppt_h"/>
                                          </p:val>
                                        </p:tav>
                                      </p:tavLst>
                                    </p:anim>
                                    <p:animEffect transition="in" filter="fade">
                                      <p:cBhvr>
                                        <p:cTn id="13" dur="10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50" presetClass="entr" presetSubtype="0" decel="10000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1000" fill="hold"/>
                                        <p:tgtEl>
                                          <p:spTgt spid="5"/>
                                        </p:tgtEl>
                                        <p:attrNameLst>
                                          <p:attrName>ppt_w</p:attrName>
                                        </p:attrNameLst>
                                      </p:cBhvr>
                                      <p:tavLst>
                                        <p:tav tm="0">
                                          <p:val>
                                            <p:strVal val="#ppt_w+.3"/>
                                          </p:val>
                                        </p:tav>
                                        <p:tav tm="100000">
                                          <p:val>
                                            <p:strVal val="#ppt_w"/>
                                          </p:val>
                                        </p:tav>
                                      </p:tavLst>
                                    </p:anim>
                                    <p:anim calcmode="lin" valueType="num">
                                      <p:cBhvr>
                                        <p:cTn id="19" dur="1000" fill="hold"/>
                                        <p:tgtEl>
                                          <p:spTgt spid="5"/>
                                        </p:tgtEl>
                                        <p:attrNameLst>
                                          <p:attrName>ppt_h</p:attrName>
                                        </p:attrNameLst>
                                      </p:cBhvr>
                                      <p:tavLst>
                                        <p:tav tm="0">
                                          <p:val>
                                            <p:strVal val="#ppt_h"/>
                                          </p:val>
                                        </p:tav>
                                        <p:tav tm="100000">
                                          <p:val>
                                            <p:strVal val="#ppt_h"/>
                                          </p:val>
                                        </p:tav>
                                      </p:tavLst>
                                    </p:anim>
                                    <p:animEffect transition="in" filter="fade">
                                      <p:cBhvr>
                                        <p:cTn id="20" dur="10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50" presetClass="entr" presetSubtype="0" decel="10000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1000" fill="hold"/>
                                        <p:tgtEl>
                                          <p:spTgt spid="8"/>
                                        </p:tgtEl>
                                        <p:attrNameLst>
                                          <p:attrName>ppt_w</p:attrName>
                                        </p:attrNameLst>
                                      </p:cBhvr>
                                      <p:tavLst>
                                        <p:tav tm="0">
                                          <p:val>
                                            <p:strVal val="#ppt_w+.3"/>
                                          </p:val>
                                        </p:tav>
                                        <p:tav tm="100000">
                                          <p:val>
                                            <p:strVal val="#ppt_w"/>
                                          </p:val>
                                        </p:tav>
                                      </p:tavLst>
                                    </p:anim>
                                    <p:anim calcmode="lin" valueType="num">
                                      <p:cBhvr>
                                        <p:cTn id="26" dur="1000" fill="hold"/>
                                        <p:tgtEl>
                                          <p:spTgt spid="8"/>
                                        </p:tgtEl>
                                        <p:attrNameLst>
                                          <p:attrName>ppt_h</p:attrName>
                                        </p:attrNameLst>
                                      </p:cBhvr>
                                      <p:tavLst>
                                        <p:tav tm="0">
                                          <p:val>
                                            <p:strVal val="#ppt_h"/>
                                          </p:val>
                                        </p:tav>
                                        <p:tav tm="100000">
                                          <p:val>
                                            <p:strVal val="#ppt_h"/>
                                          </p:val>
                                        </p:tav>
                                      </p:tavLst>
                                    </p:anim>
                                    <p:animEffect transition="in" filter="fade">
                                      <p:cBhvr>
                                        <p:cTn id="27" dur="1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50" presetClass="entr" presetSubtype="0" decel="10000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1000" fill="hold"/>
                                        <p:tgtEl>
                                          <p:spTgt spid="11"/>
                                        </p:tgtEl>
                                        <p:attrNameLst>
                                          <p:attrName>ppt_w</p:attrName>
                                        </p:attrNameLst>
                                      </p:cBhvr>
                                      <p:tavLst>
                                        <p:tav tm="0">
                                          <p:val>
                                            <p:strVal val="#ppt_w+.3"/>
                                          </p:val>
                                        </p:tav>
                                        <p:tav tm="100000">
                                          <p:val>
                                            <p:strVal val="#ppt_w"/>
                                          </p:val>
                                        </p:tav>
                                      </p:tavLst>
                                    </p:anim>
                                    <p:anim calcmode="lin" valueType="num">
                                      <p:cBhvr>
                                        <p:cTn id="33" dur="1000" fill="hold"/>
                                        <p:tgtEl>
                                          <p:spTgt spid="11"/>
                                        </p:tgtEl>
                                        <p:attrNameLst>
                                          <p:attrName>ppt_h</p:attrName>
                                        </p:attrNameLst>
                                      </p:cBhvr>
                                      <p:tavLst>
                                        <p:tav tm="0">
                                          <p:val>
                                            <p:strVal val="#ppt_h"/>
                                          </p:val>
                                        </p:tav>
                                        <p:tav tm="100000">
                                          <p:val>
                                            <p:strVal val="#ppt_h"/>
                                          </p:val>
                                        </p:tav>
                                      </p:tavLst>
                                    </p:anim>
                                    <p:animEffect transition="in" filter="fade">
                                      <p:cBhvr>
                                        <p:cTn id="34" dur="10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50" presetClass="entr" presetSubtype="0" decel="10000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p:cTn id="39" dur="1000" fill="hold"/>
                                        <p:tgtEl>
                                          <p:spTgt spid="14"/>
                                        </p:tgtEl>
                                        <p:attrNameLst>
                                          <p:attrName>ppt_w</p:attrName>
                                        </p:attrNameLst>
                                      </p:cBhvr>
                                      <p:tavLst>
                                        <p:tav tm="0">
                                          <p:val>
                                            <p:strVal val="#ppt_w+.3"/>
                                          </p:val>
                                        </p:tav>
                                        <p:tav tm="100000">
                                          <p:val>
                                            <p:strVal val="#ppt_w"/>
                                          </p:val>
                                        </p:tav>
                                      </p:tavLst>
                                    </p:anim>
                                    <p:anim calcmode="lin" valueType="num">
                                      <p:cBhvr>
                                        <p:cTn id="40" dur="1000" fill="hold"/>
                                        <p:tgtEl>
                                          <p:spTgt spid="14"/>
                                        </p:tgtEl>
                                        <p:attrNameLst>
                                          <p:attrName>ppt_h</p:attrName>
                                        </p:attrNameLst>
                                      </p:cBhvr>
                                      <p:tavLst>
                                        <p:tav tm="0">
                                          <p:val>
                                            <p:strVal val="#ppt_h"/>
                                          </p:val>
                                        </p:tav>
                                        <p:tav tm="100000">
                                          <p:val>
                                            <p:strVal val="#ppt_h"/>
                                          </p:val>
                                        </p:tav>
                                      </p:tavLst>
                                    </p:anim>
                                    <p:animEffect transition="in" filter="fade">
                                      <p:cBhvr>
                                        <p:cTn id="41" dur="10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50" presetClass="entr" presetSubtype="0" decel="100000" fill="hold" nodeType="clickEffect">
                                  <p:stCondLst>
                                    <p:cond delay="0"/>
                                  </p:stCondLst>
                                  <p:childTnLst>
                                    <p:set>
                                      <p:cBhvr>
                                        <p:cTn id="45" dur="1" fill="hold">
                                          <p:stCondLst>
                                            <p:cond delay="0"/>
                                          </p:stCondLst>
                                        </p:cTn>
                                        <p:tgtEl>
                                          <p:spTgt spid="17"/>
                                        </p:tgtEl>
                                        <p:attrNameLst>
                                          <p:attrName>style.visibility</p:attrName>
                                        </p:attrNameLst>
                                      </p:cBhvr>
                                      <p:to>
                                        <p:strVal val="visible"/>
                                      </p:to>
                                    </p:set>
                                    <p:anim calcmode="lin" valueType="num">
                                      <p:cBhvr>
                                        <p:cTn id="46" dur="1000" fill="hold"/>
                                        <p:tgtEl>
                                          <p:spTgt spid="17"/>
                                        </p:tgtEl>
                                        <p:attrNameLst>
                                          <p:attrName>ppt_w</p:attrName>
                                        </p:attrNameLst>
                                      </p:cBhvr>
                                      <p:tavLst>
                                        <p:tav tm="0">
                                          <p:val>
                                            <p:strVal val="#ppt_w+.3"/>
                                          </p:val>
                                        </p:tav>
                                        <p:tav tm="100000">
                                          <p:val>
                                            <p:strVal val="#ppt_w"/>
                                          </p:val>
                                        </p:tav>
                                      </p:tavLst>
                                    </p:anim>
                                    <p:anim calcmode="lin" valueType="num">
                                      <p:cBhvr>
                                        <p:cTn id="47" dur="1000" fill="hold"/>
                                        <p:tgtEl>
                                          <p:spTgt spid="17"/>
                                        </p:tgtEl>
                                        <p:attrNameLst>
                                          <p:attrName>ppt_h</p:attrName>
                                        </p:attrNameLst>
                                      </p:cBhvr>
                                      <p:tavLst>
                                        <p:tav tm="0">
                                          <p:val>
                                            <p:strVal val="#ppt_h"/>
                                          </p:val>
                                        </p:tav>
                                        <p:tav tm="100000">
                                          <p:val>
                                            <p:strVal val="#ppt_h"/>
                                          </p:val>
                                        </p:tav>
                                      </p:tavLst>
                                    </p:anim>
                                    <p:animEffect transition="in" filter="fade">
                                      <p:cBhvr>
                                        <p:cTn id="48" dur="1000"/>
                                        <p:tgtEl>
                                          <p:spTgt spid="17"/>
                                        </p:tgtEl>
                                      </p:cBhvr>
                                    </p:animEffect>
                                  </p:childTnLst>
                                </p:cTn>
                              </p:par>
                            </p:childTnLst>
                          </p:cTn>
                        </p:par>
                      </p:childTnLst>
                    </p:cTn>
                  </p:par>
                  <p:par>
                    <p:cTn id="49" fill="hold">
                      <p:stCondLst>
                        <p:cond delay="indefinite"/>
                      </p:stCondLst>
                      <p:childTnLst>
                        <p:par>
                          <p:cTn id="50" fill="hold">
                            <p:stCondLst>
                              <p:cond delay="0"/>
                            </p:stCondLst>
                            <p:childTnLst>
                              <p:par>
                                <p:cTn id="51" presetID="50" presetClass="entr" presetSubtype="0" decel="100000" fill="hold" nodeType="clickEffect">
                                  <p:stCondLst>
                                    <p:cond delay="0"/>
                                  </p:stCondLst>
                                  <p:childTnLst>
                                    <p:set>
                                      <p:cBhvr>
                                        <p:cTn id="52" dur="1" fill="hold">
                                          <p:stCondLst>
                                            <p:cond delay="0"/>
                                          </p:stCondLst>
                                        </p:cTn>
                                        <p:tgtEl>
                                          <p:spTgt spid="20"/>
                                        </p:tgtEl>
                                        <p:attrNameLst>
                                          <p:attrName>style.visibility</p:attrName>
                                        </p:attrNameLst>
                                      </p:cBhvr>
                                      <p:to>
                                        <p:strVal val="visible"/>
                                      </p:to>
                                    </p:set>
                                    <p:anim calcmode="lin" valueType="num">
                                      <p:cBhvr>
                                        <p:cTn id="53" dur="1000" fill="hold"/>
                                        <p:tgtEl>
                                          <p:spTgt spid="20"/>
                                        </p:tgtEl>
                                        <p:attrNameLst>
                                          <p:attrName>ppt_w</p:attrName>
                                        </p:attrNameLst>
                                      </p:cBhvr>
                                      <p:tavLst>
                                        <p:tav tm="0">
                                          <p:val>
                                            <p:strVal val="#ppt_w+.3"/>
                                          </p:val>
                                        </p:tav>
                                        <p:tav tm="100000">
                                          <p:val>
                                            <p:strVal val="#ppt_w"/>
                                          </p:val>
                                        </p:tav>
                                      </p:tavLst>
                                    </p:anim>
                                    <p:anim calcmode="lin" valueType="num">
                                      <p:cBhvr>
                                        <p:cTn id="54" dur="1000" fill="hold"/>
                                        <p:tgtEl>
                                          <p:spTgt spid="20"/>
                                        </p:tgtEl>
                                        <p:attrNameLst>
                                          <p:attrName>ppt_h</p:attrName>
                                        </p:attrNameLst>
                                      </p:cBhvr>
                                      <p:tavLst>
                                        <p:tav tm="0">
                                          <p:val>
                                            <p:strVal val="#ppt_h"/>
                                          </p:val>
                                        </p:tav>
                                        <p:tav tm="100000">
                                          <p:val>
                                            <p:strVal val="#ppt_h"/>
                                          </p:val>
                                        </p:tav>
                                      </p:tavLst>
                                    </p:anim>
                                    <p:animEffect transition="in" filter="fade">
                                      <p:cBhvr>
                                        <p:cTn id="55" dur="1000"/>
                                        <p:tgtEl>
                                          <p:spTgt spid="20"/>
                                        </p:tgtEl>
                                      </p:cBhvr>
                                    </p:animEffect>
                                  </p:childTnLst>
                                </p:cTn>
                              </p:par>
                            </p:childTnLst>
                          </p:cTn>
                        </p:par>
                      </p:childTnLst>
                    </p:cTn>
                  </p:par>
                  <p:par>
                    <p:cTn id="56" fill="hold">
                      <p:stCondLst>
                        <p:cond delay="indefinite"/>
                      </p:stCondLst>
                      <p:childTnLst>
                        <p:par>
                          <p:cTn id="57" fill="hold">
                            <p:stCondLst>
                              <p:cond delay="0"/>
                            </p:stCondLst>
                            <p:childTnLst>
                              <p:par>
                                <p:cTn id="58" presetID="50" presetClass="entr" presetSubtype="0" decel="100000" fill="hold" nodeType="clickEffect">
                                  <p:stCondLst>
                                    <p:cond delay="0"/>
                                  </p:stCondLst>
                                  <p:childTnLst>
                                    <p:set>
                                      <p:cBhvr>
                                        <p:cTn id="59" dur="1" fill="hold">
                                          <p:stCondLst>
                                            <p:cond delay="0"/>
                                          </p:stCondLst>
                                        </p:cTn>
                                        <p:tgtEl>
                                          <p:spTgt spid="23"/>
                                        </p:tgtEl>
                                        <p:attrNameLst>
                                          <p:attrName>style.visibility</p:attrName>
                                        </p:attrNameLst>
                                      </p:cBhvr>
                                      <p:to>
                                        <p:strVal val="visible"/>
                                      </p:to>
                                    </p:set>
                                    <p:anim calcmode="lin" valueType="num">
                                      <p:cBhvr>
                                        <p:cTn id="60" dur="1000" fill="hold"/>
                                        <p:tgtEl>
                                          <p:spTgt spid="23"/>
                                        </p:tgtEl>
                                        <p:attrNameLst>
                                          <p:attrName>ppt_w</p:attrName>
                                        </p:attrNameLst>
                                      </p:cBhvr>
                                      <p:tavLst>
                                        <p:tav tm="0">
                                          <p:val>
                                            <p:strVal val="#ppt_w+.3"/>
                                          </p:val>
                                        </p:tav>
                                        <p:tav tm="100000">
                                          <p:val>
                                            <p:strVal val="#ppt_w"/>
                                          </p:val>
                                        </p:tav>
                                      </p:tavLst>
                                    </p:anim>
                                    <p:anim calcmode="lin" valueType="num">
                                      <p:cBhvr>
                                        <p:cTn id="61" dur="1000" fill="hold"/>
                                        <p:tgtEl>
                                          <p:spTgt spid="23"/>
                                        </p:tgtEl>
                                        <p:attrNameLst>
                                          <p:attrName>ppt_h</p:attrName>
                                        </p:attrNameLst>
                                      </p:cBhvr>
                                      <p:tavLst>
                                        <p:tav tm="0">
                                          <p:val>
                                            <p:strVal val="#ppt_h"/>
                                          </p:val>
                                        </p:tav>
                                        <p:tav tm="100000">
                                          <p:val>
                                            <p:strVal val="#ppt_h"/>
                                          </p:val>
                                        </p:tav>
                                      </p:tavLst>
                                    </p:anim>
                                    <p:animEffect transition="in" filter="fade">
                                      <p:cBhvr>
                                        <p:cTn id="62" dur="1000"/>
                                        <p:tgtEl>
                                          <p:spTgt spid="23"/>
                                        </p:tgtEl>
                                      </p:cBhvr>
                                    </p:animEffect>
                                  </p:childTnLst>
                                </p:cTn>
                              </p:par>
                            </p:childTnLst>
                          </p:cTn>
                        </p:par>
                      </p:childTnLst>
                    </p:cTn>
                  </p:par>
                  <p:par>
                    <p:cTn id="63" fill="hold">
                      <p:stCondLst>
                        <p:cond delay="indefinite"/>
                      </p:stCondLst>
                      <p:childTnLst>
                        <p:par>
                          <p:cTn id="64" fill="hold">
                            <p:stCondLst>
                              <p:cond delay="0"/>
                            </p:stCondLst>
                            <p:childTnLst>
                              <p:par>
                                <p:cTn id="65" presetID="50" presetClass="entr" presetSubtype="0" decel="100000" fill="hold" nodeType="clickEffect">
                                  <p:stCondLst>
                                    <p:cond delay="0"/>
                                  </p:stCondLst>
                                  <p:childTnLst>
                                    <p:set>
                                      <p:cBhvr>
                                        <p:cTn id="66" dur="1" fill="hold">
                                          <p:stCondLst>
                                            <p:cond delay="0"/>
                                          </p:stCondLst>
                                        </p:cTn>
                                        <p:tgtEl>
                                          <p:spTgt spid="26"/>
                                        </p:tgtEl>
                                        <p:attrNameLst>
                                          <p:attrName>style.visibility</p:attrName>
                                        </p:attrNameLst>
                                      </p:cBhvr>
                                      <p:to>
                                        <p:strVal val="visible"/>
                                      </p:to>
                                    </p:set>
                                    <p:anim calcmode="lin" valueType="num">
                                      <p:cBhvr>
                                        <p:cTn id="67" dur="1000" fill="hold"/>
                                        <p:tgtEl>
                                          <p:spTgt spid="26"/>
                                        </p:tgtEl>
                                        <p:attrNameLst>
                                          <p:attrName>ppt_w</p:attrName>
                                        </p:attrNameLst>
                                      </p:cBhvr>
                                      <p:tavLst>
                                        <p:tav tm="0">
                                          <p:val>
                                            <p:strVal val="#ppt_w+.3"/>
                                          </p:val>
                                        </p:tav>
                                        <p:tav tm="100000">
                                          <p:val>
                                            <p:strVal val="#ppt_w"/>
                                          </p:val>
                                        </p:tav>
                                      </p:tavLst>
                                    </p:anim>
                                    <p:anim calcmode="lin" valueType="num">
                                      <p:cBhvr>
                                        <p:cTn id="68" dur="1000" fill="hold"/>
                                        <p:tgtEl>
                                          <p:spTgt spid="26"/>
                                        </p:tgtEl>
                                        <p:attrNameLst>
                                          <p:attrName>ppt_h</p:attrName>
                                        </p:attrNameLst>
                                      </p:cBhvr>
                                      <p:tavLst>
                                        <p:tav tm="0">
                                          <p:val>
                                            <p:strVal val="#ppt_h"/>
                                          </p:val>
                                        </p:tav>
                                        <p:tav tm="100000">
                                          <p:val>
                                            <p:strVal val="#ppt_h"/>
                                          </p:val>
                                        </p:tav>
                                      </p:tavLst>
                                    </p:anim>
                                    <p:animEffect transition="in" filter="fade">
                                      <p:cBhvr>
                                        <p:cTn id="69" dur="1000"/>
                                        <p:tgtEl>
                                          <p:spTgt spid="26"/>
                                        </p:tgtEl>
                                      </p:cBhvr>
                                    </p:animEffect>
                                  </p:childTnLst>
                                </p:cTn>
                              </p:par>
                            </p:childTnLst>
                          </p:cTn>
                        </p:par>
                      </p:childTnLst>
                    </p:cTn>
                  </p:par>
                  <p:par>
                    <p:cTn id="70" fill="hold">
                      <p:stCondLst>
                        <p:cond delay="indefinite"/>
                      </p:stCondLst>
                      <p:childTnLst>
                        <p:par>
                          <p:cTn id="71" fill="hold">
                            <p:stCondLst>
                              <p:cond delay="0"/>
                            </p:stCondLst>
                            <p:childTnLst>
                              <p:par>
                                <p:cTn id="72" presetID="50" presetClass="entr" presetSubtype="0" decel="100000" fill="hold" nodeType="clickEffect">
                                  <p:stCondLst>
                                    <p:cond delay="0"/>
                                  </p:stCondLst>
                                  <p:childTnLst>
                                    <p:set>
                                      <p:cBhvr>
                                        <p:cTn id="73" dur="1" fill="hold">
                                          <p:stCondLst>
                                            <p:cond delay="0"/>
                                          </p:stCondLst>
                                        </p:cTn>
                                        <p:tgtEl>
                                          <p:spTgt spid="29"/>
                                        </p:tgtEl>
                                        <p:attrNameLst>
                                          <p:attrName>style.visibility</p:attrName>
                                        </p:attrNameLst>
                                      </p:cBhvr>
                                      <p:to>
                                        <p:strVal val="visible"/>
                                      </p:to>
                                    </p:set>
                                    <p:anim calcmode="lin" valueType="num">
                                      <p:cBhvr>
                                        <p:cTn id="74" dur="1000" fill="hold"/>
                                        <p:tgtEl>
                                          <p:spTgt spid="29"/>
                                        </p:tgtEl>
                                        <p:attrNameLst>
                                          <p:attrName>ppt_w</p:attrName>
                                        </p:attrNameLst>
                                      </p:cBhvr>
                                      <p:tavLst>
                                        <p:tav tm="0">
                                          <p:val>
                                            <p:strVal val="#ppt_w+.3"/>
                                          </p:val>
                                        </p:tav>
                                        <p:tav tm="100000">
                                          <p:val>
                                            <p:strVal val="#ppt_w"/>
                                          </p:val>
                                        </p:tav>
                                      </p:tavLst>
                                    </p:anim>
                                    <p:anim calcmode="lin" valueType="num">
                                      <p:cBhvr>
                                        <p:cTn id="75" dur="1000" fill="hold"/>
                                        <p:tgtEl>
                                          <p:spTgt spid="29"/>
                                        </p:tgtEl>
                                        <p:attrNameLst>
                                          <p:attrName>ppt_h</p:attrName>
                                        </p:attrNameLst>
                                      </p:cBhvr>
                                      <p:tavLst>
                                        <p:tav tm="0">
                                          <p:val>
                                            <p:strVal val="#ppt_h"/>
                                          </p:val>
                                        </p:tav>
                                        <p:tav tm="100000">
                                          <p:val>
                                            <p:strVal val="#ppt_h"/>
                                          </p:val>
                                        </p:tav>
                                      </p:tavLst>
                                    </p:anim>
                                    <p:animEffect transition="in" filter="fade">
                                      <p:cBhvr>
                                        <p:cTn id="76"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ZA"/>
          </a:p>
        </p:txBody>
      </p:sp>
      <p:graphicFrame>
        <p:nvGraphicFramePr>
          <p:cNvPr id="3" name="Diagram 2"/>
          <p:cNvGraphicFramePr/>
          <p:nvPr userDrawn="1">
            <p:extLst>
              <p:ext uri="{D42A27DB-BD31-4B8C-83A1-F6EECF244321}">
                <p14:modId xmlns:p14="http://schemas.microsoft.com/office/powerpoint/2010/main" val="2758413085"/>
              </p:ext>
            </p:extLst>
          </p:nvPr>
        </p:nvGraphicFramePr>
        <p:xfrm>
          <a:off x="876300" y="1330642"/>
          <a:ext cx="6629400" cy="46129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641947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ZA"/>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96522" y="2614792"/>
            <a:ext cx="2788955" cy="3192709"/>
          </a:xfrm>
          <a:prstGeom prst="rect">
            <a:avLst/>
          </a:prstGeom>
        </p:spPr>
      </p:pic>
      <p:sp>
        <p:nvSpPr>
          <p:cNvPr id="4" name="Rectangle 3"/>
          <p:cNvSpPr/>
          <p:nvPr userDrawn="1"/>
        </p:nvSpPr>
        <p:spPr>
          <a:xfrm>
            <a:off x="457200" y="5373455"/>
            <a:ext cx="7543800" cy="722545"/>
          </a:xfrm>
          <a:prstGeom prst="rect">
            <a:avLst/>
          </a:prstGeom>
          <a:solidFill>
            <a:srgbClr val="B3D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 name="Straight Connector 4"/>
          <p:cNvCxnSpPr/>
          <p:nvPr userDrawn="1"/>
        </p:nvCxnSpPr>
        <p:spPr>
          <a:xfrm>
            <a:off x="685800" y="5517990"/>
            <a:ext cx="0" cy="465065"/>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6" name="Content Placeholder 2"/>
          <p:cNvSpPr txBox="1">
            <a:spLocks/>
          </p:cNvSpPr>
          <p:nvPr userDrawn="1"/>
        </p:nvSpPr>
        <p:spPr>
          <a:xfrm>
            <a:off x="761999" y="5583219"/>
            <a:ext cx="7010401" cy="303015"/>
          </a:xfrm>
          <a:prstGeom prst="rect">
            <a:avLst/>
          </a:prstGeom>
          <a:noFill/>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0" indent="0">
              <a:buNone/>
            </a:pPr>
            <a:r>
              <a:rPr lang="en-ZA" sz="1800" dirty="0"/>
              <a:t>Consider if </a:t>
            </a:r>
            <a:r>
              <a:rPr lang="en-ZA" sz="1800" dirty="0" err="1"/>
              <a:t>emojis</a:t>
            </a:r>
            <a:r>
              <a:rPr lang="en-ZA" sz="1800" dirty="0"/>
              <a:t> and shorthand are appropriate before you use them.</a:t>
            </a:r>
          </a:p>
        </p:txBody>
      </p:sp>
      <p:sp>
        <p:nvSpPr>
          <p:cNvPr id="7" name="Rectangle 6"/>
          <p:cNvSpPr/>
          <p:nvPr userDrawn="1"/>
        </p:nvSpPr>
        <p:spPr>
          <a:xfrm>
            <a:off x="457200" y="4596080"/>
            <a:ext cx="7543800" cy="722545"/>
          </a:xfrm>
          <a:prstGeom prst="rect">
            <a:avLst/>
          </a:prstGeom>
          <a:solidFill>
            <a:srgbClr val="B0DF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Connector 7"/>
          <p:cNvCxnSpPr/>
          <p:nvPr userDrawn="1"/>
        </p:nvCxnSpPr>
        <p:spPr>
          <a:xfrm>
            <a:off x="685800" y="4740615"/>
            <a:ext cx="0" cy="465065"/>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9" name="Content Placeholder 2"/>
          <p:cNvSpPr txBox="1">
            <a:spLocks/>
          </p:cNvSpPr>
          <p:nvPr userDrawn="1"/>
        </p:nvSpPr>
        <p:spPr>
          <a:xfrm>
            <a:off x="761999" y="4805844"/>
            <a:ext cx="7010401" cy="303015"/>
          </a:xfrm>
          <a:prstGeom prst="rect">
            <a:avLst/>
          </a:prstGeom>
          <a:noFill/>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0" indent="0">
              <a:buNone/>
            </a:pPr>
            <a:r>
              <a:rPr lang="en-ZA" sz="1800" dirty="0"/>
              <a:t>Do not type in capital letters – it is considered shouting, in a digital world.</a:t>
            </a:r>
          </a:p>
        </p:txBody>
      </p:sp>
      <p:sp>
        <p:nvSpPr>
          <p:cNvPr id="10" name="Rectangle 9"/>
          <p:cNvSpPr/>
          <p:nvPr userDrawn="1"/>
        </p:nvSpPr>
        <p:spPr>
          <a:xfrm>
            <a:off x="457200" y="3834080"/>
            <a:ext cx="7543800" cy="722545"/>
          </a:xfrm>
          <a:prstGeom prst="rect">
            <a:avLst/>
          </a:prstGeom>
          <a:solidFill>
            <a:srgbClr val="A4C6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Connector 10"/>
          <p:cNvCxnSpPr/>
          <p:nvPr userDrawn="1"/>
        </p:nvCxnSpPr>
        <p:spPr>
          <a:xfrm>
            <a:off x="685800" y="3978615"/>
            <a:ext cx="0" cy="465065"/>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12" name="Content Placeholder 2"/>
          <p:cNvSpPr txBox="1">
            <a:spLocks/>
          </p:cNvSpPr>
          <p:nvPr userDrawn="1"/>
        </p:nvSpPr>
        <p:spPr>
          <a:xfrm>
            <a:off x="761999" y="4043844"/>
            <a:ext cx="7010401" cy="303015"/>
          </a:xfrm>
          <a:prstGeom prst="rect">
            <a:avLst/>
          </a:prstGeom>
          <a:noFill/>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0" indent="0">
              <a:buNone/>
            </a:pPr>
            <a:r>
              <a:rPr lang="en-ZA" sz="1800" dirty="0"/>
              <a:t>No inappropriate </a:t>
            </a:r>
            <a:r>
              <a:rPr lang="en-ZA" sz="1800" dirty="0" smtClean="0"/>
              <a:t>language.</a:t>
            </a:r>
            <a:endParaRPr lang="en-ZA" sz="1800" dirty="0"/>
          </a:p>
        </p:txBody>
      </p:sp>
      <p:sp>
        <p:nvSpPr>
          <p:cNvPr id="13" name="Rectangle 12"/>
          <p:cNvSpPr/>
          <p:nvPr userDrawn="1"/>
        </p:nvSpPr>
        <p:spPr>
          <a:xfrm>
            <a:off x="457200" y="3072080"/>
            <a:ext cx="7543800" cy="722545"/>
          </a:xfrm>
          <a:prstGeom prst="rect">
            <a:avLst/>
          </a:prstGeom>
          <a:solidFill>
            <a:srgbClr val="89B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Connector 13"/>
          <p:cNvCxnSpPr/>
          <p:nvPr userDrawn="1"/>
        </p:nvCxnSpPr>
        <p:spPr>
          <a:xfrm>
            <a:off x="685800" y="3216615"/>
            <a:ext cx="0" cy="465065"/>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15" name="Content Placeholder 2"/>
          <p:cNvSpPr txBox="1">
            <a:spLocks/>
          </p:cNvSpPr>
          <p:nvPr userDrawn="1"/>
        </p:nvSpPr>
        <p:spPr>
          <a:xfrm>
            <a:off x="761999" y="3281844"/>
            <a:ext cx="6629401" cy="303015"/>
          </a:xfrm>
          <a:prstGeom prst="rect">
            <a:avLst/>
          </a:prstGeom>
          <a:noFill/>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0" indent="0">
              <a:buNone/>
            </a:pPr>
            <a:r>
              <a:rPr lang="en-ZA" sz="1800" dirty="0"/>
              <a:t>No </a:t>
            </a:r>
            <a:r>
              <a:rPr lang="en-ZA" sz="1800" dirty="0" smtClean="0"/>
              <a:t>bullying.</a:t>
            </a:r>
            <a:endParaRPr lang="en-ZA" sz="1800" dirty="0"/>
          </a:p>
        </p:txBody>
      </p:sp>
      <p:sp>
        <p:nvSpPr>
          <p:cNvPr id="16" name="Rectangle 15"/>
          <p:cNvSpPr/>
          <p:nvPr userDrawn="1"/>
        </p:nvSpPr>
        <p:spPr>
          <a:xfrm>
            <a:off x="457200" y="2310080"/>
            <a:ext cx="7543800" cy="722545"/>
          </a:xfrm>
          <a:prstGeom prst="rect">
            <a:avLst/>
          </a:prstGeom>
          <a:solidFill>
            <a:srgbClr val="C1AA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 name="Straight Connector 16"/>
          <p:cNvCxnSpPr/>
          <p:nvPr userDrawn="1"/>
        </p:nvCxnSpPr>
        <p:spPr>
          <a:xfrm>
            <a:off x="685800" y="2454615"/>
            <a:ext cx="0" cy="465065"/>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18" name="Content Placeholder 2"/>
          <p:cNvSpPr txBox="1">
            <a:spLocks/>
          </p:cNvSpPr>
          <p:nvPr userDrawn="1"/>
        </p:nvSpPr>
        <p:spPr>
          <a:xfrm>
            <a:off x="761999" y="2519844"/>
            <a:ext cx="6629401" cy="303015"/>
          </a:xfrm>
          <a:prstGeom prst="rect">
            <a:avLst/>
          </a:prstGeom>
          <a:noFill/>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0" indent="0">
              <a:buNone/>
            </a:pPr>
            <a:r>
              <a:rPr lang="en-ZA" sz="1800" dirty="0"/>
              <a:t>No name-calling or </a:t>
            </a:r>
            <a:r>
              <a:rPr lang="en-ZA" sz="1800" dirty="0" smtClean="0"/>
              <a:t>insults.</a:t>
            </a:r>
            <a:endParaRPr lang="en-ZA" sz="1800" dirty="0"/>
          </a:p>
        </p:txBody>
      </p:sp>
    </p:spTree>
    <p:extLst>
      <p:ext uri="{BB962C8B-B14F-4D97-AF65-F5344CB8AC3E}">
        <p14:creationId xmlns:p14="http://schemas.microsoft.com/office/powerpoint/2010/main" val="858114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0-#ppt_w/2"/>
                                          </p:val>
                                        </p:tav>
                                        <p:tav tm="100000">
                                          <p:val>
                                            <p:strVal val="#ppt_x"/>
                                          </p:val>
                                        </p:tav>
                                      </p:tavLst>
                                    </p:anim>
                                    <p:anim calcmode="lin" valueType="num">
                                      <p:cBhvr additive="base">
                                        <p:cTn id="12" dur="500" fill="hold"/>
                                        <p:tgtEl>
                                          <p:spTgt spid="16"/>
                                        </p:tgtEl>
                                        <p:attrNameLst>
                                          <p:attrName>ppt_y</p:attrName>
                                        </p:attrNameLst>
                                      </p:cBhvr>
                                      <p:tavLst>
                                        <p:tav tm="0">
                                          <p:val>
                                            <p:strVal val="#ppt_y"/>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0-#ppt_h/2"/>
                                          </p:val>
                                        </p:tav>
                                        <p:tav tm="100000">
                                          <p:val>
                                            <p:strVal val="#ppt_y"/>
                                          </p:val>
                                        </p:tav>
                                      </p:tavLst>
                                    </p:anim>
                                  </p:childTnLst>
                                </p:cTn>
                              </p:par>
                              <p:par>
                                <p:cTn id="17" presetID="10" presetClass="entr" presetSubtype="0" fill="hold" grpId="0" nodeType="withEffect">
                                  <p:stCondLst>
                                    <p:cond delay="25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25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par>
                                <p:cTn id="25" presetID="2" presetClass="entr" presetSubtype="8"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0-#ppt_w/2"/>
                                          </p:val>
                                        </p:tav>
                                        <p:tav tm="100000">
                                          <p:val>
                                            <p:strVal val="#ppt_x"/>
                                          </p:val>
                                        </p:tav>
                                      </p:tavLst>
                                    </p:anim>
                                    <p:anim calcmode="lin" valueType="num">
                                      <p:cBhvr additive="base">
                                        <p:cTn id="28" dur="500" fill="hold"/>
                                        <p:tgtEl>
                                          <p:spTgt spid="13"/>
                                        </p:tgtEl>
                                        <p:attrNameLst>
                                          <p:attrName>ppt_y</p:attrName>
                                        </p:attrNameLst>
                                      </p:cBhvr>
                                      <p:tavLst>
                                        <p:tav tm="0">
                                          <p:val>
                                            <p:strVal val="#ppt_y"/>
                                          </p:val>
                                        </p:tav>
                                        <p:tav tm="100000">
                                          <p:val>
                                            <p:strVal val="#ppt_y"/>
                                          </p:val>
                                        </p:tav>
                                      </p:tavLst>
                                    </p:anim>
                                  </p:childTnLst>
                                </p:cTn>
                              </p:par>
                              <p:par>
                                <p:cTn id="29" presetID="2" presetClass="entr" presetSubtype="1" fill="hold" nodeType="withEffect">
                                  <p:stCondLst>
                                    <p:cond delay="25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0-#ppt_w/2"/>
                                          </p:val>
                                        </p:tav>
                                        <p:tav tm="100000">
                                          <p:val>
                                            <p:strVal val="#ppt_x"/>
                                          </p:val>
                                        </p:tav>
                                      </p:tavLst>
                                    </p:anim>
                                    <p:anim calcmode="lin" valueType="num">
                                      <p:cBhvr additive="base">
                                        <p:cTn id="38" dur="500" fill="hold"/>
                                        <p:tgtEl>
                                          <p:spTgt spid="10"/>
                                        </p:tgtEl>
                                        <p:attrNameLst>
                                          <p:attrName>ppt_y</p:attrName>
                                        </p:attrNameLst>
                                      </p:cBhvr>
                                      <p:tavLst>
                                        <p:tav tm="0">
                                          <p:val>
                                            <p:strVal val="#ppt_y"/>
                                          </p:val>
                                        </p:tav>
                                        <p:tav tm="100000">
                                          <p:val>
                                            <p:strVal val="#ppt_y"/>
                                          </p:val>
                                        </p:tav>
                                      </p:tavLst>
                                    </p:anim>
                                  </p:childTnLst>
                                </p:cTn>
                              </p:par>
                              <p:par>
                                <p:cTn id="39" presetID="2" presetClass="entr" presetSubtype="1" fill="hold" nodeType="with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500" fill="hold"/>
                                        <p:tgtEl>
                                          <p:spTgt spid="11"/>
                                        </p:tgtEl>
                                        <p:attrNameLst>
                                          <p:attrName>ppt_x</p:attrName>
                                        </p:attrNameLst>
                                      </p:cBhvr>
                                      <p:tavLst>
                                        <p:tav tm="0">
                                          <p:val>
                                            <p:strVal val="#ppt_x"/>
                                          </p:val>
                                        </p:tav>
                                        <p:tav tm="100000">
                                          <p:val>
                                            <p:strVal val="#ppt_x"/>
                                          </p:val>
                                        </p:tav>
                                      </p:tavLst>
                                    </p:anim>
                                    <p:anim calcmode="lin" valueType="num">
                                      <p:cBhvr additive="base">
                                        <p:cTn id="42" dur="500" fill="hold"/>
                                        <p:tgtEl>
                                          <p:spTgt spid="11"/>
                                        </p:tgtEl>
                                        <p:attrNameLst>
                                          <p:attrName>ppt_y</p:attrName>
                                        </p:attrNameLst>
                                      </p:cBhvr>
                                      <p:tavLst>
                                        <p:tav tm="0">
                                          <p:val>
                                            <p:strVal val="0-#ppt_h/2"/>
                                          </p:val>
                                        </p:tav>
                                        <p:tav tm="100000">
                                          <p:val>
                                            <p:strVal val="#ppt_y"/>
                                          </p:val>
                                        </p:tav>
                                      </p:tavLst>
                                    </p:anim>
                                  </p:childTnLst>
                                </p:cTn>
                              </p:par>
                              <p:par>
                                <p:cTn id="43" presetID="10" presetClass="entr" presetSubtype="0" fill="hold" grpId="0" nodeType="withEffect">
                                  <p:stCondLst>
                                    <p:cond delay="25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500"/>
                                        <p:tgtEl>
                                          <p:spTgt spid="12"/>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8" fill="hold" grpId="0" nodeType="clickEffect">
                                  <p:stCondLst>
                                    <p:cond delay="0"/>
                                  </p:stCondLst>
                                  <p:childTnLst>
                                    <p:set>
                                      <p:cBhvr>
                                        <p:cTn id="49" dur="1" fill="hold">
                                          <p:stCondLst>
                                            <p:cond delay="0"/>
                                          </p:stCondLst>
                                        </p:cTn>
                                        <p:tgtEl>
                                          <p:spTgt spid="7"/>
                                        </p:tgtEl>
                                        <p:attrNameLst>
                                          <p:attrName>style.visibility</p:attrName>
                                        </p:attrNameLst>
                                      </p:cBhvr>
                                      <p:to>
                                        <p:strVal val="visible"/>
                                      </p:to>
                                    </p:set>
                                    <p:anim calcmode="lin" valueType="num">
                                      <p:cBhvr additive="base">
                                        <p:cTn id="50" dur="500" fill="hold"/>
                                        <p:tgtEl>
                                          <p:spTgt spid="7"/>
                                        </p:tgtEl>
                                        <p:attrNameLst>
                                          <p:attrName>ppt_x</p:attrName>
                                        </p:attrNameLst>
                                      </p:cBhvr>
                                      <p:tavLst>
                                        <p:tav tm="0">
                                          <p:val>
                                            <p:strVal val="0-#ppt_w/2"/>
                                          </p:val>
                                        </p:tav>
                                        <p:tav tm="100000">
                                          <p:val>
                                            <p:strVal val="#ppt_x"/>
                                          </p:val>
                                        </p:tav>
                                      </p:tavLst>
                                    </p:anim>
                                    <p:anim calcmode="lin" valueType="num">
                                      <p:cBhvr additive="base">
                                        <p:cTn id="51" dur="500" fill="hold"/>
                                        <p:tgtEl>
                                          <p:spTgt spid="7"/>
                                        </p:tgtEl>
                                        <p:attrNameLst>
                                          <p:attrName>ppt_y</p:attrName>
                                        </p:attrNameLst>
                                      </p:cBhvr>
                                      <p:tavLst>
                                        <p:tav tm="0">
                                          <p:val>
                                            <p:strVal val="#ppt_y"/>
                                          </p:val>
                                        </p:tav>
                                        <p:tav tm="100000">
                                          <p:val>
                                            <p:strVal val="#ppt_y"/>
                                          </p:val>
                                        </p:tav>
                                      </p:tavLst>
                                    </p:anim>
                                  </p:childTnLst>
                                </p:cTn>
                              </p:par>
                              <p:par>
                                <p:cTn id="52" presetID="2" presetClass="entr" presetSubtype="1" fill="hold" nodeType="withEffect">
                                  <p:stCondLst>
                                    <p:cond delay="0"/>
                                  </p:stCondLst>
                                  <p:childTnLst>
                                    <p:set>
                                      <p:cBhvr>
                                        <p:cTn id="53" dur="1" fill="hold">
                                          <p:stCondLst>
                                            <p:cond delay="0"/>
                                          </p:stCondLst>
                                        </p:cTn>
                                        <p:tgtEl>
                                          <p:spTgt spid="8"/>
                                        </p:tgtEl>
                                        <p:attrNameLst>
                                          <p:attrName>style.visibility</p:attrName>
                                        </p:attrNameLst>
                                      </p:cBhvr>
                                      <p:to>
                                        <p:strVal val="visible"/>
                                      </p:to>
                                    </p:set>
                                    <p:anim calcmode="lin" valueType="num">
                                      <p:cBhvr additive="base">
                                        <p:cTn id="54" dur="500" fill="hold"/>
                                        <p:tgtEl>
                                          <p:spTgt spid="8"/>
                                        </p:tgtEl>
                                        <p:attrNameLst>
                                          <p:attrName>ppt_x</p:attrName>
                                        </p:attrNameLst>
                                      </p:cBhvr>
                                      <p:tavLst>
                                        <p:tav tm="0">
                                          <p:val>
                                            <p:strVal val="#ppt_x"/>
                                          </p:val>
                                        </p:tav>
                                        <p:tav tm="100000">
                                          <p:val>
                                            <p:strVal val="#ppt_x"/>
                                          </p:val>
                                        </p:tav>
                                      </p:tavLst>
                                    </p:anim>
                                    <p:anim calcmode="lin" valueType="num">
                                      <p:cBhvr additive="base">
                                        <p:cTn id="55" dur="500" fill="hold"/>
                                        <p:tgtEl>
                                          <p:spTgt spid="8"/>
                                        </p:tgtEl>
                                        <p:attrNameLst>
                                          <p:attrName>ppt_y</p:attrName>
                                        </p:attrNameLst>
                                      </p:cBhvr>
                                      <p:tavLst>
                                        <p:tav tm="0">
                                          <p:val>
                                            <p:strVal val="0-#ppt_h/2"/>
                                          </p:val>
                                        </p:tav>
                                        <p:tav tm="100000">
                                          <p:val>
                                            <p:strVal val="#ppt_y"/>
                                          </p:val>
                                        </p:tav>
                                      </p:tavLst>
                                    </p:anim>
                                  </p:childTnLst>
                                </p:cTn>
                              </p:par>
                              <p:par>
                                <p:cTn id="56" presetID="10" presetClass="entr" presetSubtype="0" fill="hold" grpId="0" nodeType="withEffect">
                                  <p:stCondLst>
                                    <p:cond delay="250"/>
                                  </p:stCondLst>
                                  <p:childTnLst>
                                    <p:set>
                                      <p:cBhvr>
                                        <p:cTn id="57" dur="1" fill="hold">
                                          <p:stCondLst>
                                            <p:cond delay="0"/>
                                          </p:stCondLst>
                                        </p:cTn>
                                        <p:tgtEl>
                                          <p:spTgt spid="9"/>
                                        </p:tgtEl>
                                        <p:attrNameLst>
                                          <p:attrName>style.visibility</p:attrName>
                                        </p:attrNameLst>
                                      </p:cBhvr>
                                      <p:to>
                                        <p:strVal val="visible"/>
                                      </p:to>
                                    </p:set>
                                    <p:animEffect transition="in" filter="fade">
                                      <p:cBhvr>
                                        <p:cTn id="58" dur="500"/>
                                        <p:tgtEl>
                                          <p:spTgt spid="9"/>
                                        </p:tgtEl>
                                      </p:cBhvr>
                                    </p:animEffect>
                                  </p:childTnLst>
                                </p:cTn>
                              </p:par>
                            </p:childTnLst>
                          </p:cTn>
                        </p:par>
                      </p:childTnLst>
                    </p:cTn>
                  </p:par>
                  <p:par>
                    <p:cTn id="59" fill="hold">
                      <p:stCondLst>
                        <p:cond delay="indefinite"/>
                      </p:stCondLst>
                      <p:childTnLst>
                        <p:par>
                          <p:cTn id="60" fill="hold">
                            <p:stCondLst>
                              <p:cond delay="0"/>
                            </p:stCondLst>
                            <p:childTnLst>
                              <p:par>
                                <p:cTn id="61" presetID="2" presetClass="entr" presetSubtype="8" fill="hold" grpId="0" nodeType="clickEffect">
                                  <p:stCondLst>
                                    <p:cond delay="0"/>
                                  </p:stCondLst>
                                  <p:childTnLst>
                                    <p:set>
                                      <p:cBhvr>
                                        <p:cTn id="62" dur="1" fill="hold">
                                          <p:stCondLst>
                                            <p:cond delay="0"/>
                                          </p:stCondLst>
                                        </p:cTn>
                                        <p:tgtEl>
                                          <p:spTgt spid="4"/>
                                        </p:tgtEl>
                                        <p:attrNameLst>
                                          <p:attrName>style.visibility</p:attrName>
                                        </p:attrNameLst>
                                      </p:cBhvr>
                                      <p:to>
                                        <p:strVal val="visible"/>
                                      </p:to>
                                    </p:set>
                                    <p:anim calcmode="lin" valueType="num">
                                      <p:cBhvr additive="base">
                                        <p:cTn id="63" dur="500" fill="hold"/>
                                        <p:tgtEl>
                                          <p:spTgt spid="4"/>
                                        </p:tgtEl>
                                        <p:attrNameLst>
                                          <p:attrName>ppt_x</p:attrName>
                                        </p:attrNameLst>
                                      </p:cBhvr>
                                      <p:tavLst>
                                        <p:tav tm="0">
                                          <p:val>
                                            <p:strVal val="0-#ppt_w/2"/>
                                          </p:val>
                                        </p:tav>
                                        <p:tav tm="100000">
                                          <p:val>
                                            <p:strVal val="#ppt_x"/>
                                          </p:val>
                                        </p:tav>
                                      </p:tavLst>
                                    </p:anim>
                                    <p:anim calcmode="lin" valueType="num">
                                      <p:cBhvr additive="base">
                                        <p:cTn id="64" dur="500" fill="hold"/>
                                        <p:tgtEl>
                                          <p:spTgt spid="4"/>
                                        </p:tgtEl>
                                        <p:attrNameLst>
                                          <p:attrName>ppt_y</p:attrName>
                                        </p:attrNameLst>
                                      </p:cBhvr>
                                      <p:tavLst>
                                        <p:tav tm="0">
                                          <p:val>
                                            <p:strVal val="#ppt_y"/>
                                          </p:val>
                                        </p:tav>
                                        <p:tav tm="100000">
                                          <p:val>
                                            <p:strVal val="#ppt_y"/>
                                          </p:val>
                                        </p:tav>
                                      </p:tavLst>
                                    </p:anim>
                                  </p:childTnLst>
                                </p:cTn>
                              </p:par>
                              <p:par>
                                <p:cTn id="65" presetID="2" presetClass="entr" presetSubtype="1" fill="hold" nodeType="withEffect">
                                  <p:stCondLst>
                                    <p:cond delay="0"/>
                                  </p:stCondLst>
                                  <p:childTnLst>
                                    <p:set>
                                      <p:cBhvr>
                                        <p:cTn id="66" dur="1" fill="hold">
                                          <p:stCondLst>
                                            <p:cond delay="0"/>
                                          </p:stCondLst>
                                        </p:cTn>
                                        <p:tgtEl>
                                          <p:spTgt spid="5"/>
                                        </p:tgtEl>
                                        <p:attrNameLst>
                                          <p:attrName>style.visibility</p:attrName>
                                        </p:attrNameLst>
                                      </p:cBhvr>
                                      <p:to>
                                        <p:strVal val="visible"/>
                                      </p:to>
                                    </p:set>
                                    <p:anim calcmode="lin" valueType="num">
                                      <p:cBhvr additive="base">
                                        <p:cTn id="67" dur="500" fill="hold"/>
                                        <p:tgtEl>
                                          <p:spTgt spid="5"/>
                                        </p:tgtEl>
                                        <p:attrNameLst>
                                          <p:attrName>ppt_x</p:attrName>
                                        </p:attrNameLst>
                                      </p:cBhvr>
                                      <p:tavLst>
                                        <p:tav tm="0">
                                          <p:val>
                                            <p:strVal val="#ppt_x"/>
                                          </p:val>
                                        </p:tav>
                                        <p:tav tm="100000">
                                          <p:val>
                                            <p:strVal val="#ppt_x"/>
                                          </p:val>
                                        </p:tav>
                                      </p:tavLst>
                                    </p:anim>
                                    <p:anim calcmode="lin" valueType="num">
                                      <p:cBhvr additive="base">
                                        <p:cTn id="68" dur="500" fill="hold"/>
                                        <p:tgtEl>
                                          <p:spTgt spid="5"/>
                                        </p:tgtEl>
                                        <p:attrNameLst>
                                          <p:attrName>ppt_y</p:attrName>
                                        </p:attrNameLst>
                                      </p:cBhvr>
                                      <p:tavLst>
                                        <p:tav tm="0">
                                          <p:val>
                                            <p:strVal val="0-#ppt_h/2"/>
                                          </p:val>
                                        </p:tav>
                                        <p:tav tm="100000">
                                          <p:val>
                                            <p:strVal val="#ppt_y"/>
                                          </p:val>
                                        </p:tav>
                                      </p:tavLst>
                                    </p:anim>
                                  </p:childTnLst>
                                </p:cTn>
                              </p:par>
                              <p:par>
                                <p:cTn id="69" presetID="10" presetClass="entr" presetSubtype="0" fill="hold" grpId="0" nodeType="withEffect">
                                  <p:stCondLst>
                                    <p:cond delay="250"/>
                                  </p:stCondLst>
                                  <p:childTnLst>
                                    <p:set>
                                      <p:cBhvr>
                                        <p:cTn id="70" dur="1" fill="hold">
                                          <p:stCondLst>
                                            <p:cond delay="0"/>
                                          </p:stCondLst>
                                        </p:cTn>
                                        <p:tgtEl>
                                          <p:spTgt spid="6"/>
                                        </p:tgtEl>
                                        <p:attrNameLst>
                                          <p:attrName>style.visibility</p:attrName>
                                        </p:attrNameLst>
                                      </p:cBhvr>
                                      <p:to>
                                        <p:strVal val="visible"/>
                                      </p:to>
                                    </p:set>
                                    <p:animEffect transition="in" filter="fade">
                                      <p:cBhvr>
                                        <p:cTn id="7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P spid="9" grpId="0"/>
      <p:bldP spid="10" grpId="0" animBg="1"/>
      <p:bldP spid="12" grpId="0"/>
      <p:bldP spid="13" grpId="0" animBg="1"/>
      <p:bldP spid="15" grpId="0"/>
      <p:bldP spid="16" grpId="0" animBg="1"/>
      <p:bldP spid="18" grpId="0"/>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ZA"/>
          </a:p>
        </p:txBody>
      </p:sp>
      <p:graphicFrame>
        <p:nvGraphicFramePr>
          <p:cNvPr id="3" name="Content Placeholder 5"/>
          <p:cNvGraphicFramePr>
            <a:graphicFrameLocks/>
          </p:cNvGraphicFramePr>
          <p:nvPr userDrawn="1">
            <p:extLst>
              <p:ext uri="{D42A27DB-BD31-4B8C-83A1-F6EECF244321}">
                <p14:modId xmlns:p14="http://schemas.microsoft.com/office/powerpoint/2010/main" val="94879269"/>
              </p:ext>
            </p:extLst>
          </p:nvPr>
        </p:nvGraphicFramePr>
        <p:xfrm>
          <a:off x="219076" y="1447800"/>
          <a:ext cx="8067675" cy="44369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4927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graphicEl>
                                              <a:dgm id="{0CBD65C8-EB5E-485B-BFD2-FE0CC132433B}"/>
                                            </p:graphicEl>
                                          </p:spTgt>
                                        </p:tgtEl>
                                        <p:attrNameLst>
                                          <p:attrName>style.visibility</p:attrName>
                                        </p:attrNameLst>
                                      </p:cBhvr>
                                      <p:to>
                                        <p:strVal val="visible"/>
                                      </p:to>
                                    </p:set>
                                    <p:anim calcmode="lin" valueType="num">
                                      <p:cBhvr>
                                        <p:cTn id="7" dur="500" fill="hold"/>
                                        <p:tgtEl>
                                          <p:spTgt spid="3">
                                            <p:graphicEl>
                                              <a:dgm id="{0CBD65C8-EB5E-485B-BFD2-FE0CC132433B}"/>
                                            </p:graphicEl>
                                          </p:spTgt>
                                        </p:tgtEl>
                                        <p:attrNameLst>
                                          <p:attrName>ppt_w</p:attrName>
                                        </p:attrNameLst>
                                      </p:cBhvr>
                                      <p:tavLst>
                                        <p:tav tm="0">
                                          <p:val>
                                            <p:fltVal val="0"/>
                                          </p:val>
                                        </p:tav>
                                        <p:tav tm="100000">
                                          <p:val>
                                            <p:strVal val="#ppt_w"/>
                                          </p:val>
                                        </p:tav>
                                      </p:tavLst>
                                    </p:anim>
                                    <p:anim calcmode="lin" valueType="num">
                                      <p:cBhvr>
                                        <p:cTn id="8" dur="500" fill="hold"/>
                                        <p:tgtEl>
                                          <p:spTgt spid="3">
                                            <p:graphicEl>
                                              <a:dgm id="{0CBD65C8-EB5E-485B-BFD2-FE0CC132433B}"/>
                                            </p:graphicEl>
                                          </p:spTgt>
                                        </p:tgtEl>
                                        <p:attrNameLst>
                                          <p:attrName>ppt_h</p:attrName>
                                        </p:attrNameLst>
                                      </p:cBhvr>
                                      <p:tavLst>
                                        <p:tav tm="0">
                                          <p:val>
                                            <p:fltVal val="0"/>
                                          </p:val>
                                        </p:tav>
                                        <p:tav tm="100000">
                                          <p:val>
                                            <p:strVal val="#ppt_h"/>
                                          </p:val>
                                        </p:tav>
                                      </p:tavLst>
                                    </p:anim>
                                    <p:animEffect transition="in" filter="fade">
                                      <p:cBhvr>
                                        <p:cTn id="9" dur="500"/>
                                        <p:tgtEl>
                                          <p:spTgt spid="3">
                                            <p:graphicEl>
                                              <a:dgm id="{0CBD65C8-EB5E-485B-BFD2-FE0CC132433B}"/>
                                            </p:graphic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graphicEl>
                                              <a:dgm id="{33A2549A-1EAD-4732-87FB-29D9A6AEA0D4}"/>
                                            </p:graphicEl>
                                          </p:spTgt>
                                        </p:tgtEl>
                                        <p:attrNameLst>
                                          <p:attrName>style.visibility</p:attrName>
                                        </p:attrNameLst>
                                      </p:cBhvr>
                                      <p:to>
                                        <p:strVal val="visible"/>
                                      </p:to>
                                    </p:set>
                                    <p:anim calcmode="lin" valueType="num">
                                      <p:cBhvr>
                                        <p:cTn id="14" dur="500" fill="hold"/>
                                        <p:tgtEl>
                                          <p:spTgt spid="3">
                                            <p:graphicEl>
                                              <a:dgm id="{33A2549A-1EAD-4732-87FB-29D9A6AEA0D4}"/>
                                            </p:graphicEl>
                                          </p:spTgt>
                                        </p:tgtEl>
                                        <p:attrNameLst>
                                          <p:attrName>ppt_w</p:attrName>
                                        </p:attrNameLst>
                                      </p:cBhvr>
                                      <p:tavLst>
                                        <p:tav tm="0">
                                          <p:val>
                                            <p:fltVal val="0"/>
                                          </p:val>
                                        </p:tav>
                                        <p:tav tm="100000">
                                          <p:val>
                                            <p:strVal val="#ppt_w"/>
                                          </p:val>
                                        </p:tav>
                                      </p:tavLst>
                                    </p:anim>
                                    <p:anim calcmode="lin" valueType="num">
                                      <p:cBhvr>
                                        <p:cTn id="15" dur="500" fill="hold"/>
                                        <p:tgtEl>
                                          <p:spTgt spid="3">
                                            <p:graphicEl>
                                              <a:dgm id="{33A2549A-1EAD-4732-87FB-29D9A6AEA0D4}"/>
                                            </p:graphicEl>
                                          </p:spTgt>
                                        </p:tgtEl>
                                        <p:attrNameLst>
                                          <p:attrName>ppt_h</p:attrName>
                                        </p:attrNameLst>
                                      </p:cBhvr>
                                      <p:tavLst>
                                        <p:tav tm="0">
                                          <p:val>
                                            <p:fltVal val="0"/>
                                          </p:val>
                                        </p:tav>
                                        <p:tav tm="100000">
                                          <p:val>
                                            <p:strVal val="#ppt_h"/>
                                          </p:val>
                                        </p:tav>
                                      </p:tavLst>
                                    </p:anim>
                                    <p:animEffect transition="in" filter="fade">
                                      <p:cBhvr>
                                        <p:cTn id="16" dur="500"/>
                                        <p:tgtEl>
                                          <p:spTgt spid="3">
                                            <p:graphicEl>
                                              <a:dgm id="{33A2549A-1EAD-4732-87FB-29D9A6AEA0D4}"/>
                                            </p:graphicEl>
                                          </p:spTgt>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3">
                                            <p:graphicEl>
                                              <a:dgm id="{9555EA11-102F-4899-9634-DD766A804F53}"/>
                                            </p:graphicEl>
                                          </p:spTgt>
                                        </p:tgtEl>
                                        <p:attrNameLst>
                                          <p:attrName>style.visibility</p:attrName>
                                        </p:attrNameLst>
                                      </p:cBhvr>
                                      <p:to>
                                        <p:strVal val="visible"/>
                                      </p:to>
                                    </p:set>
                                    <p:anim calcmode="lin" valueType="num">
                                      <p:cBhvr>
                                        <p:cTn id="19" dur="500" fill="hold"/>
                                        <p:tgtEl>
                                          <p:spTgt spid="3">
                                            <p:graphicEl>
                                              <a:dgm id="{9555EA11-102F-4899-9634-DD766A804F53}"/>
                                            </p:graphicEl>
                                          </p:spTgt>
                                        </p:tgtEl>
                                        <p:attrNameLst>
                                          <p:attrName>ppt_w</p:attrName>
                                        </p:attrNameLst>
                                      </p:cBhvr>
                                      <p:tavLst>
                                        <p:tav tm="0">
                                          <p:val>
                                            <p:fltVal val="0"/>
                                          </p:val>
                                        </p:tav>
                                        <p:tav tm="100000">
                                          <p:val>
                                            <p:strVal val="#ppt_w"/>
                                          </p:val>
                                        </p:tav>
                                      </p:tavLst>
                                    </p:anim>
                                    <p:anim calcmode="lin" valueType="num">
                                      <p:cBhvr>
                                        <p:cTn id="20" dur="500" fill="hold"/>
                                        <p:tgtEl>
                                          <p:spTgt spid="3">
                                            <p:graphicEl>
                                              <a:dgm id="{9555EA11-102F-4899-9634-DD766A804F53}"/>
                                            </p:graphicEl>
                                          </p:spTgt>
                                        </p:tgtEl>
                                        <p:attrNameLst>
                                          <p:attrName>ppt_h</p:attrName>
                                        </p:attrNameLst>
                                      </p:cBhvr>
                                      <p:tavLst>
                                        <p:tav tm="0">
                                          <p:val>
                                            <p:fltVal val="0"/>
                                          </p:val>
                                        </p:tav>
                                        <p:tav tm="100000">
                                          <p:val>
                                            <p:strVal val="#ppt_h"/>
                                          </p:val>
                                        </p:tav>
                                      </p:tavLst>
                                    </p:anim>
                                    <p:animEffect transition="in" filter="fade">
                                      <p:cBhvr>
                                        <p:cTn id="21" dur="500"/>
                                        <p:tgtEl>
                                          <p:spTgt spid="3">
                                            <p:graphicEl>
                                              <a:dgm id="{9555EA11-102F-4899-9634-DD766A804F53}"/>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3">
                                            <p:graphicEl>
                                              <a:dgm id="{7A7C96DF-5134-4B94-ABEF-90EC2920B6F4}"/>
                                            </p:graphicEl>
                                          </p:spTgt>
                                        </p:tgtEl>
                                        <p:attrNameLst>
                                          <p:attrName>style.visibility</p:attrName>
                                        </p:attrNameLst>
                                      </p:cBhvr>
                                      <p:to>
                                        <p:strVal val="visible"/>
                                      </p:to>
                                    </p:set>
                                    <p:anim calcmode="lin" valueType="num">
                                      <p:cBhvr>
                                        <p:cTn id="26" dur="500" fill="hold"/>
                                        <p:tgtEl>
                                          <p:spTgt spid="3">
                                            <p:graphicEl>
                                              <a:dgm id="{7A7C96DF-5134-4B94-ABEF-90EC2920B6F4}"/>
                                            </p:graphicEl>
                                          </p:spTgt>
                                        </p:tgtEl>
                                        <p:attrNameLst>
                                          <p:attrName>ppt_w</p:attrName>
                                        </p:attrNameLst>
                                      </p:cBhvr>
                                      <p:tavLst>
                                        <p:tav tm="0">
                                          <p:val>
                                            <p:fltVal val="0"/>
                                          </p:val>
                                        </p:tav>
                                        <p:tav tm="100000">
                                          <p:val>
                                            <p:strVal val="#ppt_w"/>
                                          </p:val>
                                        </p:tav>
                                      </p:tavLst>
                                    </p:anim>
                                    <p:anim calcmode="lin" valueType="num">
                                      <p:cBhvr>
                                        <p:cTn id="27" dur="500" fill="hold"/>
                                        <p:tgtEl>
                                          <p:spTgt spid="3">
                                            <p:graphicEl>
                                              <a:dgm id="{7A7C96DF-5134-4B94-ABEF-90EC2920B6F4}"/>
                                            </p:graphicEl>
                                          </p:spTgt>
                                        </p:tgtEl>
                                        <p:attrNameLst>
                                          <p:attrName>ppt_h</p:attrName>
                                        </p:attrNameLst>
                                      </p:cBhvr>
                                      <p:tavLst>
                                        <p:tav tm="0">
                                          <p:val>
                                            <p:fltVal val="0"/>
                                          </p:val>
                                        </p:tav>
                                        <p:tav tm="100000">
                                          <p:val>
                                            <p:strVal val="#ppt_h"/>
                                          </p:val>
                                        </p:tav>
                                      </p:tavLst>
                                    </p:anim>
                                    <p:animEffect transition="in" filter="fade">
                                      <p:cBhvr>
                                        <p:cTn id="28" dur="500"/>
                                        <p:tgtEl>
                                          <p:spTgt spid="3">
                                            <p:graphicEl>
                                              <a:dgm id="{7A7C96DF-5134-4B94-ABEF-90EC2920B6F4}"/>
                                            </p:graphicEl>
                                          </p:spTgt>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3">
                                            <p:graphicEl>
                                              <a:dgm id="{FC937569-5EE8-43A6-84D0-DD822889D80C}"/>
                                            </p:graphicEl>
                                          </p:spTgt>
                                        </p:tgtEl>
                                        <p:attrNameLst>
                                          <p:attrName>style.visibility</p:attrName>
                                        </p:attrNameLst>
                                      </p:cBhvr>
                                      <p:to>
                                        <p:strVal val="visible"/>
                                      </p:to>
                                    </p:set>
                                    <p:anim calcmode="lin" valueType="num">
                                      <p:cBhvr>
                                        <p:cTn id="31" dur="500" fill="hold"/>
                                        <p:tgtEl>
                                          <p:spTgt spid="3">
                                            <p:graphicEl>
                                              <a:dgm id="{FC937569-5EE8-43A6-84D0-DD822889D80C}"/>
                                            </p:graphicEl>
                                          </p:spTgt>
                                        </p:tgtEl>
                                        <p:attrNameLst>
                                          <p:attrName>ppt_w</p:attrName>
                                        </p:attrNameLst>
                                      </p:cBhvr>
                                      <p:tavLst>
                                        <p:tav tm="0">
                                          <p:val>
                                            <p:fltVal val="0"/>
                                          </p:val>
                                        </p:tav>
                                        <p:tav tm="100000">
                                          <p:val>
                                            <p:strVal val="#ppt_w"/>
                                          </p:val>
                                        </p:tav>
                                      </p:tavLst>
                                    </p:anim>
                                    <p:anim calcmode="lin" valueType="num">
                                      <p:cBhvr>
                                        <p:cTn id="32" dur="500" fill="hold"/>
                                        <p:tgtEl>
                                          <p:spTgt spid="3">
                                            <p:graphicEl>
                                              <a:dgm id="{FC937569-5EE8-43A6-84D0-DD822889D80C}"/>
                                            </p:graphicEl>
                                          </p:spTgt>
                                        </p:tgtEl>
                                        <p:attrNameLst>
                                          <p:attrName>ppt_h</p:attrName>
                                        </p:attrNameLst>
                                      </p:cBhvr>
                                      <p:tavLst>
                                        <p:tav tm="0">
                                          <p:val>
                                            <p:fltVal val="0"/>
                                          </p:val>
                                        </p:tav>
                                        <p:tav tm="100000">
                                          <p:val>
                                            <p:strVal val="#ppt_h"/>
                                          </p:val>
                                        </p:tav>
                                      </p:tavLst>
                                    </p:anim>
                                    <p:animEffect transition="in" filter="fade">
                                      <p:cBhvr>
                                        <p:cTn id="33" dur="500"/>
                                        <p:tgtEl>
                                          <p:spTgt spid="3">
                                            <p:graphicEl>
                                              <a:dgm id="{FC937569-5EE8-43A6-84D0-DD822889D80C}"/>
                                            </p:graphicEl>
                                          </p:spTgt>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3">
                                            <p:graphicEl>
                                              <a:dgm id="{3602602A-770A-4FDE-926D-6E1570048EC3}"/>
                                            </p:graphicEl>
                                          </p:spTgt>
                                        </p:tgtEl>
                                        <p:attrNameLst>
                                          <p:attrName>style.visibility</p:attrName>
                                        </p:attrNameLst>
                                      </p:cBhvr>
                                      <p:to>
                                        <p:strVal val="visible"/>
                                      </p:to>
                                    </p:set>
                                    <p:anim calcmode="lin" valueType="num">
                                      <p:cBhvr>
                                        <p:cTn id="38" dur="500" fill="hold"/>
                                        <p:tgtEl>
                                          <p:spTgt spid="3">
                                            <p:graphicEl>
                                              <a:dgm id="{3602602A-770A-4FDE-926D-6E1570048EC3}"/>
                                            </p:graphicEl>
                                          </p:spTgt>
                                        </p:tgtEl>
                                        <p:attrNameLst>
                                          <p:attrName>ppt_w</p:attrName>
                                        </p:attrNameLst>
                                      </p:cBhvr>
                                      <p:tavLst>
                                        <p:tav tm="0">
                                          <p:val>
                                            <p:fltVal val="0"/>
                                          </p:val>
                                        </p:tav>
                                        <p:tav tm="100000">
                                          <p:val>
                                            <p:strVal val="#ppt_w"/>
                                          </p:val>
                                        </p:tav>
                                      </p:tavLst>
                                    </p:anim>
                                    <p:anim calcmode="lin" valueType="num">
                                      <p:cBhvr>
                                        <p:cTn id="39" dur="500" fill="hold"/>
                                        <p:tgtEl>
                                          <p:spTgt spid="3">
                                            <p:graphicEl>
                                              <a:dgm id="{3602602A-770A-4FDE-926D-6E1570048EC3}"/>
                                            </p:graphicEl>
                                          </p:spTgt>
                                        </p:tgtEl>
                                        <p:attrNameLst>
                                          <p:attrName>ppt_h</p:attrName>
                                        </p:attrNameLst>
                                      </p:cBhvr>
                                      <p:tavLst>
                                        <p:tav tm="0">
                                          <p:val>
                                            <p:fltVal val="0"/>
                                          </p:val>
                                        </p:tav>
                                        <p:tav tm="100000">
                                          <p:val>
                                            <p:strVal val="#ppt_h"/>
                                          </p:val>
                                        </p:tav>
                                      </p:tavLst>
                                    </p:anim>
                                    <p:animEffect transition="in" filter="fade">
                                      <p:cBhvr>
                                        <p:cTn id="40" dur="500"/>
                                        <p:tgtEl>
                                          <p:spTgt spid="3">
                                            <p:graphicEl>
                                              <a:dgm id="{3602602A-770A-4FDE-926D-6E1570048EC3}"/>
                                            </p:graphicEl>
                                          </p:spTgt>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3">
                                            <p:graphicEl>
                                              <a:dgm id="{C5584537-6E17-489E-9FC2-73B71B3E7B64}"/>
                                            </p:graphicEl>
                                          </p:spTgt>
                                        </p:tgtEl>
                                        <p:attrNameLst>
                                          <p:attrName>style.visibility</p:attrName>
                                        </p:attrNameLst>
                                      </p:cBhvr>
                                      <p:to>
                                        <p:strVal val="visible"/>
                                      </p:to>
                                    </p:set>
                                    <p:anim calcmode="lin" valueType="num">
                                      <p:cBhvr>
                                        <p:cTn id="43" dur="500" fill="hold"/>
                                        <p:tgtEl>
                                          <p:spTgt spid="3">
                                            <p:graphicEl>
                                              <a:dgm id="{C5584537-6E17-489E-9FC2-73B71B3E7B64}"/>
                                            </p:graphicEl>
                                          </p:spTgt>
                                        </p:tgtEl>
                                        <p:attrNameLst>
                                          <p:attrName>ppt_w</p:attrName>
                                        </p:attrNameLst>
                                      </p:cBhvr>
                                      <p:tavLst>
                                        <p:tav tm="0">
                                          <p:val>
                                            <p:fltVal val="0"/>
                                          </p:val>
                                        </p:tav>
                                        <p:tav tm="100000">
                                          <p:val>
                                            <p:strVal val="#ppt_w"/>
                                          </p:val>
                                        </p:tav>
                                      </p:tavLst>
                                    </p:anim>
                                    <p:anim calcmode="lin" valueType="num">
                                      <p:cBhvr>
                                        <p:cTn id="44" dur="500" fill="hold"/>
                                        <p:tgtEl>
                                          <p:spTgt spid="3">
                                            <p:graphicEl>
                                              <a:dgm id="{C5584537-6E17-489E-9FC2-73B71B3E7B64}"/>
                                            </p:graphicEl>
                                          </p:spTgt>
                                        </p:tgtEl>
                                        <p:attrNameLst>
                                          <p:attrName>ppt_h</p:attrName>
                                        </p:attrNameLst>
                                      </p:cBhvr>
                                      <p:tavLst>
                                        <p:tav tm="0">
                                          <p:val>
                                            <p:fltVal val="0"/>
                                          </p:val>
                                        </p:tav>
                                        <p:tav tm="100000">
                                          <p:val>
                                            <p:strVal val="#ppt_h"/>
                                          </p:val>
                                        </p:tav>
                                      </p:tavLst>
                                    </p:anim>
                                    <p:animEffect transition="in" filter="fade">
                                      <p:cBhvr>
                                        <p:cTn id="45" dur="500"/>
                                        <p:tgtEl>
                                          <p:spTgt spid="3">
                                            <p:graphicEl>
                                              <a:dgm id="{C5584537-6E17-489E-9FC2-73B71B3E7B64}"/>
                                            </p:graphicEl>
                                          </p:spTgt>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3">
                                            <p:graphicEl>
                                              <a:dgm id="{28C84A00-4EC3-4638-8EEC-FD0F7783342A}"/>
                                            </p:graphicEl>
                                          </p:spTgt>
                                        </p:tgtEl>
                                        <p:attrNameLst>
                                          <p:attrName>style.visibility</p:attrName>
                                        </p:attrNameLst>
                                      </p:cBhvr>
                                      <p:to>
                                        <p:strVal val="visible"/>
                                      </p:to>
                                    </p:set>
                                    <p:anim calcmode="lin" valueType="num">
                                      <p:cBhvr>
                                        <p:cTn id="50" dur="500" fill="hold"/>
                                        <p:tgtEl>
                                          <p:spTgt spid="3">
                                            <p:graphicEl>
                                              <a:dgm id="{28C84A00-4EC3-4638-8EEC-FD0F7783342A}"/>
                                            </p:graphicEl>
                                          </p:spTgt>
                                        </p:tgtEl>
                                        <p:attrNameLst>
                                          <p:attrName>ppt_w</p:attrName>
                                        </p:attrNameLst>
                                      </p:cBhvr>
                                      <p:tavLst>
                                        <p:tav tm="0">
                                          <p:val>
                                            <p:fltVal val="0"/>
                                          </p:val>
                                        </p:tav>
                                        <p:tav tm="100000">
                                          <p:val>
                                            <p:strVal val="#ppt_w"/>
                                          </p:val>
                                        </p:tav>
                                      </p:tavLst>
                                    </p:anim>
                                    <p:anim calcmode="lin" valueType="num">
                                      <p:cBhvr>
                                        <p:cTn id="51" dur="500" fill="hold"/>
                                        <p:tgtEl>
                                          <p:spTgt spid="3">
                                            <p:graphicEl>
                                              <a:dgm id="{28C84A00-4EC3-4638-8EEC-FD0F7783342A}"/>
                                            </p:graphicEl>
                                          </p:spTgt>
                                        </p:tgtEl>
                                        <p:attrNameLst>
                                          <p:attrName>ppt_h</p:attrName>
                                        </p:attrNameLst>
                                      </p:cBhvr>
                                      <p:tavLst>
                                        <p:tav tm="0">
                                          <p:val>
                                            <p:fltVal val="0"/>
                                          </p:val>
                                        </p:tav>
                                        <p:tav tm="100000">
                                          <p:val>
                                            <p:strVal val="#ppt_h"/>
                                          </p:val>
                                        </p:tav>
                                      </p:tavLst>
                                    </p:anim>
                                    <p:animEffect transition="in" filter="fade">
                                      <p:cBhvr>
                                        <p:cTn id="52" dur="500"/>
                                        <p:tgtEl>
                                          <p:spTgt spid="3">
                                            <p:graphicEl>
                                              <a:dgm id="{28C84A00-4EC3-4638-8EEC-FD0F7783342A}"/>
                                            </p:graphicEl>
                                          </p:spTgt>
                                        </p:tgtEl>
                                      </p:cBhvr>
                                    </p:animEffect>
                                  </p:childTnLst>
                                </p:cTn>
                              </p:par>
                              <p:par>
                                <p:cTn id="53" presetID="53" presetClass="entr" presetSubtype="16" fill="hold" grpId="0" nodeType="withEffect">
                                  <p:stCondLst>
                                    <p:cond delay="0"/>
                                  </p:stCondLst>
                                  <p:childTnLst>
                                    <p:set>
                                      <p:cBhvr>
                                        <p:cTn id="54" dur="1" fill="hold">
                                          <p:stCondLst>
                                            <p:cond delay="0"/>
                                          </p:stCondLst>
                                        </p:cTn>
                                        <p:tgtEl>
                                          <p:spTgt spid="3">
                                            <p:graphicEl>
                                              <a:dgm id="{BE441460-E03A-48D2-B37C-CAB8EFC6D58D}"/>
                                            </p:graphicEl>
                                          </p:spTgt>
                                        </p:tgtEl>
                                        <p:attrNameLst>
                                          <p:attrName>style.visibility</p:attrName>
                                        </p:attrNameLst>
                                      </p:cBhvr>
                                      <p:to>
                                        <p:strVal val="visible"/>
                                      </p:to>
                                    </p:set>
                                    <p:anim calcmode="lin" valueType="num">
                                      <p:cBhvr>
                                        <p:cTn id="55" dur="500" fill="hold"/>
                                        <p:tgtEl>
                                          <p:spTgt spid="3">
                                            <p:graphicEl>
                                              <a:dgm id="{BE441460-E03A-48D2-B37C-CAB8EFC6D58D}"/>
                                            </p:graphicEl>
                                          </p:spTgt>
                                        </p:tgtEl>
                                        <p:attrNameLst>
                                          <p:attrName>ppt_w</p:attrName>
                                        </p:attrNameLst>
                                      </p:cBhvr>
                                      <p:tavLst>
                                        <p:tav tm="0">
                                          <p:val>
                                            <p:fltVal val="0"/>
                                          </p:val>
                                        </p:tav>
                                        <p:tav tm="100000">
                                          <p:val>
                                            <p:strVal val="#ppt_w"/>
                                          </p:val>
                                        </p:tav>
                                      </p:tavLst>
                                    </p:anim>
                                    <p:anim calcmode="lin" valueType="num">
                                      <p:cBhvr>
                                        <p:cTn id="56" dur="500" fill="hold"/>
                                        <p:tgtEl>
                                          <p:spTgt spid="3">
                                            <p:graphicEl>
                                              <a:dgm id="{BE441460-E03A-48D2-B37C-CAB8EFC6D58D}"/>
                                            </p:graphicEl>
                                          </p:spTgt>
                                        </p:tgtEl>
                                        <p:attrNameLst>
                                          <p:attrName>ppt_h</p:attrName>
                                        </p:attrNameLst>
                                      </p:cBhvr>
                                      <p:tavLst>
                                        <p:tav tm="0">
                                          <p:val>
                                            <p:fltVal val="0"/>
                                          </p:val>
                                        </p:tav>
                                        <p:tav tm="100000">
                                          <p:val>
                                            <p:strVal val="#ppt_h"/>
                                          </p:val>
                                        </p:tav>
                                      </p:tavLst>
                                    </p:anim>
                                    <p:animEffect transition="in" filter="fade">
                                      <p:cBhvr>
                                        <p:cTn id="57" dur="500"/>
                                        <p:tgtEl>
                                          <p:spTgt spid="3">
                                            <p:graphicEl>
                                              <a:dgm id="{BE441460-E03A-48D2-B37C-CAB8EFC6D58D}"/>
                                            </p:graphicEl>
                                          </p:spTgt>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3">
                                            <p:graphicEl>
                                              <a:dgm id="{6DA707DE-D493-4F71-98C4-E0587F88F312}"/>
                                            </p:graphicEl>
                                          </p:spTgt>
                                        </p:tgtEl>
                                        <p:attrNameLst>
                                          <p:attrName>style.visibility</p:attrName>
                                        </p:attrNameLst>
                                      </p:cBhvr>
                                      <p:to>
                                        <p:strVal val="visible"/>
                                      </p:to>
                                    </p:set>
                                    <p:anim calcmode="lin" valueType="num">
                                      <p:cBhvr>
                                        <p:cTn id="62" dur="500" fill="hold"/>
                                        <p:tgtEl>
                                          <p:spTgt spid="3">
                                            <p:graphicEl>
                                              <a:dgm id="{6DA707DE-D493-4F71-98C4-E0587F88F312}"/>
                                            </p:graphicEl>
                                          </p:spTgt>
                                        </p:tgtEl>
                                        <p:attrNameLst>
                                          <p:attrName>ppt_w</p:attrName>
                                        </p:attrNameLst>
                                      </p:cBhvr>
                                      <p:tavLst>
                                        <p:tav tm="0">
                                          <p:val>
                                            <p:fltVal val="0"/>
                                          </p:val>
                                        </p:tav>
                                        <p:tav tm="100000">
                                          <p:val>
                                            <p:strVal val="#ppt_w"/>
                                          </p:val>
                                        </p:tav>
                                      </p:tavLst>
                                    </p:anim>
                                    <p:anim calcmode="lin" valueType="num">
                                      <p:cBhvr>
                                        <p:cTn id="63" dur="500" fill="hold"/>
                                        <p:tgtEl>
                                          <p:spTgt spid="3">
                                            <p:graphicEl>
                                              <a:dgm id="{6DA707DE-D493-4F71-98C4-E0587F88F312}"/>
                                            </p:graphicEl>
                                          </p:spTgt>
                                        </p:tgtEl>
                                        <p:attrNameLst>
                                          <p:attrName>ppt_h</p:attrName>
                                        </p:attrNameLst>
                                      </p:cBhvr>
                                      <p:tavLst>
                                        <p:tav tm="0">
                                          <p:val>
                                            <p:fltVal val="0"/>
                                          </p:val>
                                        </p:tav>
                                        <p:tav tm="100000">
                                          <p:val>
                                            <p:strVal val="#ppt_h"/>
                                          </p:val>
                                        </p:tav>
                                      </p:tavLst>
                                    </p:anim>
                                    <p:animEffect transition="in" filter="fade">
                                      <p:cBhvr>
                                        <p:cTn id="64" dur="500"/>
                                        <p:tgtEl>
                                          <p:spTgt spid="3">
                                            <p:graphicEl>
                                              <a:dgm id="{6DA707DE-D493-4F71-98C4-E0587F88F312}"/>
                                            </p:graphicEl>
                                          </p:spTgt>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3">
                                            <p:graphicEl>
                                              <a:dgm id="{08AC43C9-513B-47D0-BEFA-CF389D6294EB}"/>
                                            </p:graphicEl>
                                          </p:spTgt>
                                        </p:tgtEl>
                                        <p:attrNameLst>
                                          <p:attrName>style.visibility</p:attrName>
                                        </p:attrNameLst>
                                      </p:cBhvr>
                                      <p:to>
                                        <p:strVal val="visible"/>
                                      </p:to>
                                    </p:set>
                                    <p:anim calcmode="lin" valueType="num">
                                      <p:cBhvr>
                                        <p:cTn id="67" dur="500" fill="hold"/>
                                        <p:tgtEl>
                                          <p:spTgt spid="3">
                                            <p:graphicEl>
                                              <a:dgm id="{08AC43C9-513B-47D0-BEFA-CF389D6294EB}"/>
                                            </p:graphicEl>
                                          </p:spTgt>
                                        </p:tgtEl>
                                        <p:attrNameLst>
                                          <p:attrName>ppt_w</p:attrName>
                                        </p:attrNameLst>
                                      </p:cBhvr>
                                      <p:tavLst>
                                        <p:tav tm="0">
                                          <p:val>
                                            <p:fltVal val="0"/>
                                          </p:val>
                                        </p:tav>
                                        <p:tav tm="100000">
                                          <p:val>
                                            <p:strVal val="#ppt_w"/>
                                          </p:val>
                                        </p:tav>
                                      </p:tavLst>
                                    </p:anim>
                                    <p:anim calcmode="lin" valueType="num">
                                      <p:cBhvr>
                                        <p:cTn id="68" dur="500" fill="hold"/>
                                        <p:tgtEl>
                                          <p:spTgt spid="3">
                                            <p:graphicEl>
                                              <a:dgm id="{08AC43C9-513B-47D0-BEFA-CF389D6294EB}"/>
                                            </p:graphicEl>
                                          </p:spTgt>
                                        </p:tgtEl>
                                        <p:attrNameLst>
                                          <p:attrName>ppt_h</p:attrName>
                                        </p:attrNameLst>
                                      </p:cBhvr>
                                      <p:tavLst>
                                        <p:tav tm="0">
                                          <p:val>
                                            <p:fltVal val="0"/>
                                          </p:val>
                                        </p:tav>
                                        <p:tav tm="100000">
                                          <p:val>
                                            <p:strVal val="#ppt_h"/>
                                          </p:val>
                                        </p:tav>
                                      </p:tavLst>
                                    </p:anim>
                                    <p:animEffect transition="in" filter="fade">
                                      <p:cBhvr>
                                        <p:cTn id="69" dur="500"/>
                                        <p:tgtEl>
                                          <p:spTgt spid="3">
                                            <p:graphicEl>
                                              <a:dgm id="{08AC43C9-513B-47D0-BEFA-CF389D6294E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3" name="TextBox 2"/>
          <p:cNvSpPr txBox="1"/>
          <p:nvPr userDrawn="1"/>
        </p:nvSpPr>
        <p:spPr>
          <a:xfrm>
            <a:off x="687353" y="2747526"/>
            <a:ext cx="7264468" cy="3293209"/>
          </a:xfrm>
          <a:prstGeom prst="rect">
            <a:avLst/>
          </a:prstGeom>
          <a:noFill/>
        </p:spPr>
        <p:txBody>
          <a:bodyPr wrap="square" rtlCol="0">
            <a:spAutoFit/>
          </a:bodyPr>
          <a:lstStyle/>
          <a:p>
            <a:pPr algn="ctr"/>
            <a:r>
              <a:rPr lang="en-ZA" sz="1600" kern="1200" dirty="0" smtClean="0">
                <a:solidFill>
                  <a:schemeClr val="tx1"/>
                </a:solidFill>
                <a:effectLst/>
                <a:latin typeface="+mn-lt"/>
                <a:ea typeface="+mn-ea"/>
                <a:cs typeface="+mn-cs"/>
              </a:rPr>
              <a:t>This PowerPoint Presentation has been developed by Macmillan Education South Africa (Pty) Ltd. </a:t>
            </a:r>
          </a:p>
          <a:p>
            <a:pPr algn="ctr"/>
            <a:r>
              <a:rPr lang="en-ZA" sz="1600" kern="1200" dirty="0" smtClean="0">
                <a:solidFill>
                  <a:schemeClr val="tx1"/>
                </a:solidFill>
                <a:effectLst/>
                <a:latin typeface="+mn-lt"/>
                <a:ea typeface="+mn-ea"/>
                <a:cs typeface="+mn-cs"/>
              </a:rPr>
              <a:t>All texts, images, videos, animations, audio and vector simulations contained in the slides are property of Macmillan South Africa. Reproducing, reselling and redistributing this material without the written permission of Macmillan South Africa is prohibited. </a:t>
            </a:r>
          </a:p>
          <a:p>
            <a:pPr algn="ctr"/>
            <a:r>
              <a:rPr lang="en-ZA" sz="1600" kern="1200" dirty="0" smtClean="0">
                <a:solidFill>
                  <a:schemeClr val="tx1"/>
                </a:solidFill>
                <a:effectLst/>
                <a:latin typeface="+mn-lt"/>
                <a:ea typeface="+mn-ea"/>
                <a:cs typeface="+mn-cs"/>
              </a:rPr>
              <a:t> </a:t>
            </a:r>
          </a:p>
          <a:p>
            <a:pPr algn="ctr"/>
            <a:r>
              <a:rPr lang="en-ZA" sz="1600" kern="1200" dirty="0" smtClean="0">
                <a:solidFill>
                  <a:schemeClr val="tx1"/>
                </a:solidFill>
                <a:effectLst/>
                <a:latin typeface="+mn-lt"/>
                <a:ea typeface="+mn-ea"/>
                <a:cs typeface="+mn-cs"/>
              </a:rPr>
              <a:t>Lecturers are granted permission to: (</a:t>
            </a:r>
            <a:r>
              <a:rPr lang="en-ZA" sz="1600" kern="1200" dirty="0" err="1" smtClean="0">
                <a:solidFill>
                  <a:schemeClr val="tx1"/>
                </a:solidFill>
                <a:effectLst/>
                <a:latin typeface="+mn-lt"/>
                <a:ea typeface="+mn-ea"/>
                <a:cs typeface="+mn-cs"/>
              </a:rPr>
              <a:t>i</a:t>
            </a:r>
            <a:r>
              <a:rPr lang="en-ZA" sz="1600" kern="1200" dirty="0" smtClean="0">
                <a:solidFill>
                  <a:schemeClr val="tx1"/>
                </a:solidFill>
                <a:effectLst/>
                <a:latin typeface="+mn-lt"/>
                <a:ea typeface="+mn-ea"/>
                <a:cs typeface="+mn-cs"/>
              </a:rPr>
              <a:t>) modify the slides by adding and removing content; (ii) print copies of the presentation; and (iii) download and save the slides to a computer or local server. </a:t>
            </a:r>
          </a:p>
          <a:p>
            <a:pPr algn="ctr"/>
            <a:r>
              <a:rPr lang="en-ZA" sz="1600" kern="1200" dirty="0" smtClean="0">
                <a:solidFill>
                  <a:schemeClr val="tx1"/>
                </a:solidFill>
                <a:effectLst/>
                <a:latin typeface="+mn-lt"/>
                <a:ea typeface="+mn-ea"/>
                <a:cs typeface="+mn-cs"/>
              </a:rPr>
              <a:t> </a:t>
            </a:r>
          </a:p>
          <a:p>
            <a:pPr algn="ctr"/>
            <a:r>
              <a:rPr lang="en-ZA" sz="1600" kern="1200" dirty="0" smtClean="0">
                <a:solidFill>
                  <a:schemeClr val="tx1"/>
                </a:solidFill>
                <a:effectLst/>
                <a:latin typeface="+mn-lt"/>
                <a:ea typeface="+mn-ea"/>
                <a:cs typeface="+mn-cs"/>
              </a:rPr>
              <a:t>Nothing in this copyright notice constitutes permission to assert or imply that your use of the materials is sponsored or endorsed by Macmillan South Africa. </a:t>
            </a:r>
            <a:endParaRPr lang="en-ZA" sz="1600" dirty="0"/>
          </a:p>
        </p:txBody>
      </p:sp>
      <p:cxnSp>
        <p:nvCxnSpPr>
          <p:cNvPr id="4" name="Straight Connector 3"/>
          <p:cNvCxnSpPr/>
          <p:nvPr userDrawn="1"/>
        </p:nvCxnSpPr>
        <p:spPr>
          <a:xfrm>
            <a:off x="2898638" y="2512597"/>
            <a:ext cx="2880000" cy="0"/>
          </a:xfrm>
          <a:prstGeom prst="line">
            <a:avLst/>
          </a:prstGeom>
          <a:ln w="76200">
            <a:solidFill>
              <a:srgbClr val="BDDA73"/>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userDrawn="1"/>
        </p:nvSpPr>
        <p:spPr>
          <a:xfrm>
            <a:off x="975402" y="1600200"/>
            <a:ext cx="6688369" cy="830997"/>
          </a:xfrm>
          <a:prstGeom prst="rect">
            <a:avLst/>
          </a:prstGeom>
          <a:noFill/>
        </p:spPr>
        <p:txBody>
          <a:bodyPr wrap="none" rtlCol="0">
            <a:spAutoFit/>
          </a:bodyPr>
          <a:lstStyle/>
          <a:p>
            <a:r>
              <a:rPr lang="en-ZA" sz="4800" b="1" dirty="0" smtClean="0"/>
              <a:t>TERMS AND CONDITIONS</a:t>
            </a:r>
            <a:endParaRPr lang="en-ZA" sz="4800" b="1"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20692" y="480765"/>
            <a:ext cx="3635892" cy="1033709"/>
          </a:xfrm>
          <a:prstGeom prst="rect">
            <a:avLst/>
          </a:prstGeom>
        </p:spPr>
      </p:pic>
    </p:spTree>
    <p:extLst>
      <p:ext uri="{BB962C8B-B14F-4D97-AF65-F5344CB8AC3E}">
        <p14:creationId xmlns:p14="http://schemas.microsoft.com/office/powerpoint/2010/main" val="4139450017"/>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81001" y="365127"/>
            <a:ext cx="7905750" cy="720724"/>
          </a:xfrm>
          <a:prstGeom prst="rect">
            <a:avLst/>
          </a:prstGeom>
        </p:spPr>
        <p:txBody>
          <a:bodyPr/>
          <a:lstStyle>
            <a:lvl1pPr>
              <a:defRPr sz="4400" b="1">
                <a:latin typeface="+mn-lt"/>
              </a:defRPr>
            </a:lvl1pPr>
          </a:lstStyle>
          <a:p>
            <a:r>
              <a:rPr lang="en-US" dirty="0" smtClean="0"/>
              <a:t>Click to edit Master title style</a:t>
            </a:r>
            <a:endParaRPr lang="en-GB"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76694" y="2061347"/>
            <a:ext cx="3058481" cy="3501253"/>
          </a:xfrm>
          <a:prstGeom prst="rect">
            <a:avLst/>
          </a:prstGeom>
        </p:spPr>
      </p:pic>
      <p:sp>
        <p:nvSpPr>
          <p:cNvPr id="9" name="Teardrop 8"/>
          <p:cNvSpPr/>
          <p:nvPr userDrawn="1"/>
        </p:nvSpPr>
        <p:spPr>
          <a:xfrm rot="4131293">
            <a:off x="831783" y="1726010"/>
            <a:ext cx="2239237" cy="2239237"/>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userDrawn="1"/>
        </p:nvSpPr>
        <p:spPr>
          <a:xfrm>
            <a:off x="2667000" y="2438400"/>
            <a:ext cx="3077871" cy="3124200"/>
          </a:xfrm>
          <a:prstGeom prst="ellipse">
            <a:avLst/>
          </a:prstGeom>
          <a:solidFill>
            <a:srgbClr val="BDD7EE"/>
          </a:solidFill>
          <a:ln>
            <a:noFill/>
          </a:ln>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2" name="Donut 11"/>
          <p:cNvSpPr/>
          <p:nvPr userDrawn="1"/>
        </p:nvSpPr>
        <p:spPr>
          <a:xfrm>
            <a:off x="2299610" y="2158616"/>
            <a:ext cx="3785042" cy="3784984"/>
          </a:xfrm>
          <a:prstGeom prst="donut">
            <a:avLst>
              <a:gd name="adj" fmla="val 11010"/>
            </a:avLst>
          </a:prstGeom>
          <a:solidFill>
            <a:srgbClr val="5A9BD5"/>
          </a:solidFill>
          <a:ln>
            <a:noFill/>
          </a:ln>
        </p:spPr>
        <p:style>
          <a:lnRef idx="1">
            <a:schemeClr val="accen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cxnSp>
        <p:nvCxnSpPr>
          <p:cNvPr id="14" name="Straight Connector 13"/>
          <p:cNvCxnSpPr/>
          <p:nvPr userDrawn="1"/>
        </p:nvCxnSpPr>
        <p:spPr>
          <a:xfrm>
            <a:off x="5867400" y="4051108"/>
            <a:ext cx="3352800" cy="0"/>
          </a:xfrm>
          <a:prstGeom prst="line">
            <a:avLst/>
          </a:prstGeom>
          <a:ln w="76200">
            <a:prstDash val="lgDashDot"/>
          </a:ln>
        </p:spPr>
        <p:style>
          <a:lnRef idx="1">
            <a:schemeClr val="accent1"/>
          </a:lnRef>
          <a:fillRef idx="0">
            <a:schemeClr val="accent1"/>
          </a:fillRef>
          <a:effectRef idx="0">
            <a:schemeClr val="accent1"/>
          </a:effectRef>
          <a:fontRef idx="minor">
            <a:schemeClr val="tx1"/>
          </a:fontRef>
        </p:style>
      </p:cxnSp>
      <p:sp>
        <p:nvSpPr>
          <p:cNvPr id="16" name="Text Placeholder 15"/>
          <p:cNvSpPr>
            <a:spLocks noGrp="1"/>
          </p:cNvSpPr>
          <p:nvPr>
            <p:ph type="body" sz="quarter" idx="10"/>
          </p:nvPr>
        </p:nvSpPr>
        <p:spPr>
          <a:xfrm>
            <a:off x="2953106" y="3211793"/>
            <a:ext cx="2337998" cy="2125663"/>
          </a:xfrm>
          <a:prstGeom prst="rect">
            <a:avLst/>
          </a:prstGeom>
        </p:spPr>
        <p:txBody>
          <a:bodyPr/>
          <a:lstStyle>
            <a:lvl1pPr marL="0" indent="0" algn="ctr">
              <a:buNone/>
              <a:defRPr sz="1800"/>
            </a:lvl1pPr>
          </a:lstStyle>
          <a:p>
            <a:pPr lvl="0"/>
            <a:r>
              <a:rPr lang="en-US" dirty="0" smtClean="0"/>
              <a:t>Click to edit Master text styles</a:t>
            </a:r>
            <a:endParaRPr lang="en-ZA" dirty="0"/>
          </a:p>
        </p:txBody>
      </p:sp>
      <p:sp>
        <p:nvSpPr>
          <p:cNvPr id="18" name="Picture Placeholder 17"/>
          <p:cNvSpPr>
            <a:spLocks noGrp="1"/>
          </p:cNvSpPr>
          <p:nvPr>
            <p:ph type="pic" sz="quarter" idx="11"/>
          </p:nvPr>
        </p:nvSpPr>
        <p:spPr>
          <a:xfrm>
            <a:off x="1177260" y="1312840"/>
            <a:ext cx="1469254" cy="2184400"/>
          </a:xfrm>
          <a:prstGeom prst="rect">
            <a:avLst/>
          </a:prstGeom>
        </p:spPr>
        <p:txBody>
          <a:bodyPr/>
          <a:lstStyle/>
          <a:p>
            <a:endParaRPr lang="en-ZA"/>
          </a:p>
        </p:txBody>
      </p:sp>
    </p:spTree>
    <p:extLst>
      <p:ext uri="{BB962C8B-B14F-4D97-AF65-F5344CB8AC3E}">
        <p14:creationId xmlns:p14="http://schemas.microsoft.com/office/powerpoint/2010/main" val="3204705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16">
                                            <p:txEl>
                                              <p:pRg st="0" end="0"/>
                                            </p:txEl>
                                          </p:spTgt>
                                        </p:tgtEl>
                                        <p:attrNameLst>
                                          <p:attrName>style.visibility</p:attrName>
                                        </p:attrNameLst>
                                      </p:cBhvr>
                                      <p:to>
                                        <p:strVal val="visible"/>
                                      </p:to>
                                    </p:set>
                                    <p:anim calcmode="lin" valueType="num">
                                      <p:cBhvr>
                                        <p:cTn id="16" dur="500" fill="hold"/>
                                        <p:tgtEl>
                                          <p:spTgt spid="16">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16">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16">
                                            <p:txEl>
                                              <p:pRg st="0" end="0"/>
                                            </p:txEl>
                                          </p:spTgt>
                                        </p:tgtEl>
                                      </p:cBhvr>
                                    </p:animEffect>
                                  </p:childTnLst>
                                </p:cTn>
                              </p:par>
                              <p:par>
                                <p:cTn id="19" presetID="21" presetClass="entr" presetSubtype="1"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heel(1)">
                                      <p:cBhvr>
                                        <p:cTn id="21" dur="10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37"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900" decel="100000" fill="hold"/>
                                        <p:tgtEl>
                                          <p:spTgt spid="9"/>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nodePh="1">
                                  <p:stCondLst>
                                    <p:cond delay="0"/>
                                  </p:stCondLst>
                                  <p:endCondLst>
                                    <p:cond evt="begin" delay="0">
                                      <p:tn val="32"/>
                                    </p:cond>
                                  </p:endCondLst>
                                  <p:childTnLst>
                                    <p:set>
                                      <p:cBhvr>
                                        <p:cTn id="33" dur="1" fill="hold">
                                          <p:stCondLst>
                                            <p:cond delay="0"/>
                                          </p:stCondLst>
                                        </p:cTn>
                                        <p:tgtEl>
                                          <p:spTgt spid="18"/>
                                        </p:tgtEl>
                                        <p:attrNameLst>
                                          <p:attrName>style.visibility</p:attrName>
                                        </p:attrNameLst>
                                      </p:cBhvr>
                                      <p:to>
                                        <p:strVal val="visible"/>
                                      </p:to>
                                    </p:set>
                                    <p:anim calcmode="lin" valueType="num">
                                      <p:cBhvr>
                                        <p:cTn id="34" dur="500" fill="hold"/>
                                        <p:tgtEl>
                                          <p:spTgt spid="18"/>
                                        </p:tgtEl>
                                        <p:attrNameLst>
                                          <p:attrName>ppt_w</p:attrName>
                                        </p:attrNameLst>
                                      </p:cBhvr>
                                      <p:tavLst>
                                        <p:tav tm="0">
                                          <p:val>
                                            <p:fltVal val="0"/>
                                          </p:val>
                                        </p:tav>
                                        <p:tav tm="100000">
                                          <p:val>
                                            <p:strVal val="#ppt_w"/>
                                          </p:val>
                                        </p:tav>
                                      </p:tavLst>
                                    </p:anim>
                                    <p:anim calcmode="lin" valueType="num">
                                      <p:cBhvr>
                                        <p:cTn id="35" dur="500" fill="hold"/>
                                        <p:tgtEl>
                                          <p:spTgt spid="18"/>
                                        </p:tgtEl>
                                        <p:attrNameLst>
                                          <p:attrName>ppt_h</p:attrName>
                                        </p:attrNameLst>
                                      </p:cBhvr>
                                      <p:tavLst>
                                        <p:tav tm="0">
                                          <p:val>
                                            <p:fltVal val="0"/>
                                          </p:val>
                                        </p:tav>
                                        <p:tav tm="100000">
                                          <p:val>
                                            <p:strVal val="#ppt_h"/>
                                          </p:val>
                                        </p:tav>
                                      </p:tavLst>
                                    </p:anim>
                                    <p:animEffect transition="in" filter="fade">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left)">
                                      <p:cBhvr>
                                        <p:cTn id="4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6" grpId="0" build="p">
        <p:tmplLst>
          <p:tmpl lvl="1">
            <p:tnLst>
              <p:par>
                <p:cTn presetID="53" presetClass="entr" presetSubtype="16" fill="hold" nodeType="withEffect">
                  <p:stCondLst>
                    <p:cond delay="0"/>
                  </p:stCondLst>
                  <p:childTnLst>
                    <p:set>
                      <p:cBhvr>
                        <p:cTn dur="1" fill="hold">
                          <p:stCondLst>
                            <p:cond delay="0"/>
                          </p:stCondLst>
                        </p:cTn>
                        <p:tgtEl>
                          <p:spTgt spid="16"/>
                        </p:tgtEl>
                        <p:attrNameLst>
                          <p:attrName>style.visibility</p:attrName>
                        </p:attrNameLst>
                      </p:cBhvr>
                      <p:to>
                        <p:strVal val="visible"/>
                      </p:to>
                    </p:set>
                    <p:anim calcmode="lin" valueType="num">
                      <p:cBhvr>
                        <p:cTn dur="500" fill="hold"/>
                        <p:tgtEl>
                          <p:spTgt spid="16"/>
                        </p:tgtEl>
                        <p:attrNameLst>
                          <p:attrName>ppt_w</p:attrName>
                        </p:attrNameLst>
                      </p:cBhvr>
                      <p:tavLst>
                        <p:tav tm="0">
                          <p:val>
                            <p:fltVal val="0"/>
                          </p:val>
                        </p:tav>
                        <p:tav tm="100000">
                          <p:val>
                            <p:strVal val="#ppt_w"/>
                          </p:val>
                        </p:tav>
                      </p:tavLst>
                    </p:anim>
                    <p:anim calcmode="lin" valueType="num">
                      <p:cBhvr>
                        <p:cTn dur="500" fill="hold"/>
                        <p:tgtEl>
                          <p:spTgt spid="16"/>
                        </p:tgtEl>
                        <p:attrNameLst>
                          <p:attrName>ppt_h</p:attrName>
                        </p:attrNameLst>
                      </p:cBhvr>
                      <p:tavLst>
                        <p:tav tm="0">
                          <p:val>
                            <p:fltVal val="0"/>
                          </p:val>
                        </p:tav>
                        <p:tav tm="100000">
                          <p:val>
                            <p:strVal val="#ppt_h"/>
                          </p:val>
                        </p:tav>
                      </p:tavLst>
                    </p:anim>
                    <p:animEffect transition="in" filter="fade">
                      <p:cBhvr>
                        <p:cTn dur="500"/>
                        <p:tgtEl>
                          <p:spTgt spid="16"/>
                        </p:tgtEl>
                      </p:cBhvr>
                    </p:animEffect>
                  </p:childTnLst>
                </p:cTn>
              </p:par>
            </p:tnLst>
          </p:tmpl>
        </p:tmplLst>
      </p:bldP>
      <p:bldP spid="18" grpId="0"/>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cxnSp>
        <p:nvCxnSpPr>
          <p:cNvPr id="3" name="Straight Connector 2"/>
          <p:cNvCxnSpPr/>
          <p:nvPr userDrawn="1"/>
        </p:nvCxnSpPr>
        <p:spPr>
          <a:xfrm flipV="1">
            <a:off x="0" y="4038600"/>
            <a:ext cx="2590800" cy="12508"/>
          </a:xfrm>
          <a:prstGeom prst="line">
            <a:avLst/>
          </a:prstGeom>
          <a:ln w="76200">
            <a:solidFill>
              <a:srgbClr val="D9F04E"/>
            </a:solidFill>
            <a:prstDash val="lgDashDot"/>
          </a:ln>
        </p:spPr>
        <p:style>
          <a:lnRef idx="1">
            <a:schemeClr val="accent1"/>
          </a:lnRef>
          <a:fillRef idx="0">
            <a:schemeClr val="accent1"/>
          </a:fillRef>
          <a:effectRef idx="0">
            <a:schemeClr val="accent1"/>
          </a:effectRef>
          <a:fontRef idx="minor">
            <a:schemeClr val="tx1"/>
          </a:fontRef>
        </p:style>
      </p:cxnSp>
      <p:grpSp>
        <p:nvGrpSpPr>
          <p:cNvPr id="4" name="Group 3"/>
          <p:cNvGrpSpPr/>
          <p:nvPr userDrawn="1"/>
        </p:nvGrpSpPr>
        <p:grpSpPr>
          <a:xfrm>
            <a:off x="5867400" y="3200400"/>
            <a:ext cx="3276600" cy="1089498"/>
            <a:chOff x="5867400" y="3200400"/>
            <a:chExt cx="3276600" cy="1089498"/>
          </a:xfrm>
        </p:grpSpPr>
        <p:cxnSp>
          <p:nvCxnSpPr>
            <p:cNvPr id="5" name="Straight Connector 4"/>
            <p:cNvCxnSpPr/>
            <p:nvPr/>
          </p:nvCxnSpPr>
          <p:spPr>
            <a:xfrm flipV="1">
              <a:off x="5867400" y="3200400"/>
              <a:ext cx="1447800" cy="762000"/>
            </a:xfrm>
            <a:prstGeom prst="line">
              <a:avLst/>
            </a:prstGeom>
            <a:ln w="76200">
              <a:solidFill>
                <a:srgbClr val="D9F04E"/>
              </a:solidFill>
              <a:prstDash val="lgDashDot"/>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flipV="1">
              <a:off x="7315201" y="3200401"/>
              <a:ext cx="982493" cy="1089497"/>
            </a:xfrm>
            <a:prstGeom prst="line">
              <a:avLst/>
            </a:prstGeom>
            <a:ln w="76200">
              <a:solidFill>
                <a:srgbClr val="D9F04E"/>
              </a:solidFill>
              <a:prstDash val="lgDashDot"/>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8286751" y="3581401"/>
              <a:ext cx="857249" cy="708497"/>
            </a:xfrm>
            <a:prstGeom prst="line">
              <a:avLst/>
            </a:prstGeom>
            <a:ln w="76200">
              <a:solidFill>
                <a:srgbClr val="D9F04E"/>
              </a:solidFill>
              <a:prstDash val="lgDashDot"/>
            </a:ln>
          </p:spPr>
          <p:style>
            <a:lnRef idx="1">
              <a:schemeClr val="accent1"/>
            </a:lnRef>
            <a:fillRef idx="0">
              <a:schemeClr val="accent1"/>
            </a:fillRef>
            <a:effectRef idx="0">
              <a:schemeClr val="accent1"/>
            </a:effectRef>
            <a:fontRef idx="minor">
              <a:schemeClr val="tx1"/>
            </a:fontRef>
          </p:style>
        </p:cxnSp>
      </p:grpSp>
      <p:sp>
        <p:nvSpPr>
          <p:cNvPr id="8" name="Teardrop 7"/>
          <p:cNvSpPr/>
          <p:nvPr userDrawn="1"/>
        </p:nvSpPr>
        <p:spPr>
          <a:xfrm rot="4131293">
            <a:off x="831783" y="1726010"/>
            <a:ext cx="2239237" cy="2239237"/>
          </a:xfrm>
          <a:prstGeom prst="teardrop">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userDrawn="1"/>
        </p:nvSpPr>
        <p:spPr>
          <a:xfrm>
            <a:off x="2716926" y="2575076"/>
            <a:ext cx="2952111" cy="2952064"/>
          </a:xfrm>
          <a:prstGeom prst="ellipse">
            <a:avLst/>
          </a:prstGeom>
          <a:solidFill>
            <a:srgbClr val="F2FAC1"/>
          </a:solidFill>
          <a:ln>
            <a:noFill/>
          </a:ln>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1" name="Donut 10"/>
          <p:cNvSpPr/>
          <p:nvPr userDrawn="1"/>
        </p:nvSpPr>
        <p:spPr>
          <a:xfrm>
            <a:off x="2299610" y="2158616"/>
            <a:ext cx="3785042" cy="3784984"/>
          </a:xfrm>
          <a:prstGeom prst="donut">
            <a:avLst>
              <a:gd name="adj" fmla="val 11010"/>
            </a:avLst>
          </a:prstGeom>
          <a:solidFill>
            <a:srgbClr val="DAF04F"/>
          </a:solidFill>
          <a:ln>
            <a:noFill/>
          </a:ln>
        </p:spPr>
        <p:style>
          <a:lnRef idx="1">
            <a:schemeClr val="accen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3" name="Title 1"/>
          <p:cNvSpPr>
            <a:spLocks noGrp="1"/>
          </p:cNvSpPr>
          <p:nvPr>
            <p:ph type="title"/>
          </p:nvPr>
        </p:nvSpPr>
        <p:spPr>
          <a:xfrm>
            <a:off x="381001" y="365127"/>
            <a:ext cx="7905750" cy="720724"/>
          </a:xfrm>
          <a:prstGeom prst="rect">
            <a:avLst/>
          </a:prstGeom>
        </p:spPr>
        <p:txBody>
          <a:bodyPr/>
          <a:lstStyle>
            <a:lvl1pPr>
              <a:defRPr sz="4400" b="1">
                <a:latin typeface="+mn-lt"/>
              </a:defRPr>
            </a:lvl1pPr>
          </a:lstStyle>
          <a:p>
            <a:r>
              <a:rPr lang="en-US" dirty="0" smtClean="0"/>
              <a:t>Click to edit Master title style</a:t>
            </a:r>
            <a:endParaRPr lang="en-GB" dirty="0"/>
          </a:p>
        </p:txBody>
      </p:sp>
      <p:sp>
        <p:nvSpPr>
          <p:cNvPr id="14" name="Text Placeholder 15"/>
          <p:cNvSpPr>
            <a:spLocks noGrp="1"/>
          </p:cNvSpPr>
          <p:nvPr>
            <p:ph type="body" sz="quarter" idx="10"/>
          </p:nvPr>
        </p:nvSpPr>
        <p:spPr>
          <a:xfrm>
            <a:off x="3043627" y="2975768"/>
            <a:ext cx="2337998" cy="2125663"/>
          </a:xfrm>
          <a:prstGeom prst="rect">
            <a:avLst/>
          </a:prstGeom>
        </p:spPr>
        <p:txBody>
          <a:bodyPr/>
          <a:lstStyle>
            <a:lvl1pPr marL="0" indent="0" algn="ctr">
              <a:buNone/>
              <a:defRPr sz="1800"/>
            </a:lvl1pPr>
          </a:lstStyle>
          <a:p>
            <a:pPr lvl="0"/>
            <a:r>
              <a:rPr lang="en-US" dirty="0" smtClean="0"/>
              <a:t>Click to edit Master text styles</a:t>
            </a:r>
            <a:endParaRPr lang="en-ZA" dirty="0"/>
          </a:p>
        </p:txBody>
      </p:sp>
      <p:sp>
        <p:nvSpPr>
          <p:cNvPr id="15" name="Picture Placeholder 17"/>
          <p:cNvSpPr>
            <a:spLocks noGrp="1"/>
          </p:cNvSpPr>
          <p:nvPr>
            <p:ph type="pic" sz="quarter" idx="11"/>
          </p:nvPr>
        </p:nvSpPr>
        <p:spPr>
          <a:xfrm>
            <a:off x="1208054" y="1643621"/>
            <a:ext cx="1469254" cy="2184400"/>
          </a:xfrm>
          <a:prstGeom prst="rect">
            <a:avLst/>
          </a:prstGeom>
        </p:spPr>
        <p:txBody>
          <a:bodyPr/>
          <a:lstStyle/>
          <a:p>
            <a:endParaRPr lang="en-ZA"/>
          </a:p>
        </p:txBody>
      </p:sp>
    </p:spTree>
    <p:extLst>
      <p:ext uri="{BB962C8B-B14F-4D97-AF65-F5344CB8AC3E}">
        <p14:creationId xmlns:p14="http://schemas.microsoft.com/office/powerpoint/2010/main" val="3057621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 calcmode="lin" valueType="num">
                                      <p:cBhvr>
                                        <p:cTn id="17"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14">
                                            <p:txEl>
                                              <p:pRg st="0" end="0"/>
                                            </p:txEl>
                                          </p:spTgt>
                                        </p:tgtEl>
                                      </p:cBhvr>
                                    </p:animEffect>
                                  </p:childTnLst>
                                </p:cTn>
                              </p:par>
                              <p:par>
                                <p:cTn id="20" presetID="21" presetClass="entr" presetSubtype="1"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heel(1)">
                                      <p:cBhvr>
                                        <p:cTn id="22" dur="1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37"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900" decel="100000" fill="hold"/>
                                        <p:tgtEl>
                                          <p:spTgt spid="8"/>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nodePh="1">
                                  <p:stCondLst>
                                    <p:cond delay="0"/>
                                  </p:stCondLst>
                                  <p:endCondLst>
                                    <p:cond evt="begin" delay="0">
                                      <p:tn val="33"/>
                                    </p:cond>
                                  </p:endCondLst>
                                  <p:childTnLst>
                                    <p:set>
                                      <p:cBhvr>
                                        <p:cTn id="34" dur="1" fill="hold">
                                          <p:stCondLst>
                                            <p:cond delay="0"/>
                                          </p:stCondLst>
                                        </p:cTn>
                                        <p:tgtEl>
                                          <p:spTgt spid="15"/>
                                        </p:tgtEl>
                                        <p:attrNameLst>
                                          <p:attrName>style.visibility</p:attrName>
                                        </p:attrNameLst>
                                      </p:cBhvr>
                                      <p:to>
                                        <p:strVal val="visible"/>
                                      </p:to>
                                    </p:set>
                                    <p:anim calcmode="lin" valueType="num">
                                      <p:cBhvr>
                                        <p:cTn id="35" dur="500" fill="hold"/>
                                        <p:tgtEl>
                                          <p:spTgt spid="15"/>
                                        </p:tgtEl>
                                        <p:attrNameLst>
                                          <p:attrName>ppt_w</p:attrName>
                                        </p:attrNameLst>
                                      </p:cBhvr>
                                      <p:tavLst>
                                        <p:tav tm="0">
                                          <p:val>
                                            <p:fltVal val="0"/>
                                          </p:val>
                                        </p:tav>
                                        <p:tav tm="100000">
                                          <p:val>
                                            <p:strVal val="#ppt_w"/>
                                          </p:val>
                                        </p:tav>
                                      </p:tavLst>
                                    </p:anim>
                                    <p:anim calcmode="lin" valueType="num">
                                      <p:cBhvr>
                                        <p:cTn id="36" dur="500" fill="hold"/>
                                        <p:tgtEl>
                                          <p:spTgt spid="15"/>
                                        </p:tgtEl>
                                        <p:attrNameLst>
                                          <p:attrName>ppt_h</p:attrName>
                                        </p:attrNameLst>
                                      </p:cBhvr>
                                      <p:tavLst>
                                        <p:tav tm="0">
                                          <p:val>
                                            <p:fltVal val="0"/>
                                          </p:val>
                                        </p:tav>
                                        <p:tav tm="100000">
                                          <p:val>
                                            <p:strVal val="#ppt_h"/>
                                          </p:val>
                                        </p:tav>
                                      </p:tavLst>
                                    </p:anim>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wipe(left)">
                                      <p:cBhvr>
                                        <p:cTn id="42"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build="p">
        <p:tmplLst>
          <p:tmpl lvl="1">
            <p:tnLst>
              <p:par>
                <p:cTn presetID="53" presetClass="entr" presetSubtype="16"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p:cTn dur="500" fill="hold"/>
                        <p:tgtEl>
                          <p:spTgt spid="14"/>
                        </p:tgtEl>
                        <p:attrNameLst>
                          <p:attrName>ppt_w</p:attrName>
                        </p:attrNameLst>
                      </p:cBhvr>
                      <p:tavLst>
                        <p:tav tm="0">
                          <p:val>
                            <p:fltVal val="0"/>
                          </p:val>
                        </p:tav>
                        <p:tav tm="100000">
                          <p:val>
                            <p:strVal val="#ppt_w"/>
                          </p:val>
                        </p:tav>
                      </p:tavLst>
                    </p:anim>
                    <p:anim calcmode="lin" valueType="num">
                      <p:cBhvr>
                        <p:cTn dur="500" fill="hold"/>
                        <p:tgtEl>
                          <p:spTgt spid="14"/>
                        </p:tgtEl>
                        <p:attrNameLst>
                          <p:attrName>ppt_h</p:attrName>
                        </p:attrNameLst>
                      </p:cBhvr>
                      <p:tavLst>
                        <p:tav tm="0">
                          <p:val>
                            <p:fltVal val="0"/>
                          </p:val>
                        </p:tav>
                        <p:tav tm="100000">
                          <p:val>
                            <p:strVal val="#ppt_h"/>
                          </p:val>
                        </p:tav>
                      </p:tavLst>
                    </p:anim>
                    <p:animEffect transition="in" filter="fade">
                      <p:cBhvr>
                        <p:cTn dur="500"/>
                        <p:tgtEl>
                          <p:spTgt spid="14"/>
                        </p:tgtEl>
                      </p:cBhvr>
                    </p:animEffect>
                  </p:childTnLst>
                </p:cTn>
              </p:par>
            </p:tnLst>
          </p:tmpl>
        </p:tmplLst>
      </p:bldP>
      <p:bldP spid="15" grpId="0"/>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eardrop 2"/>
          <p:cNvSpPr/>
          <p:nvPr userDrawn="1"/>
        </p:nvSpPr>
        <p:spPr>
          <a:xfrm rot="4131293">
            <a:off x="831783" y="1726010"/>
            <a:ext cx="2239237" cy="2239237"/>
          </a:xfrm>
          <a:prstGeom prst="teardrop">
            <a:avLst/>
          </a:prstGeom>
          <a:solidFill>
            <a:srgbClr val="5B9B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p:cNvSpPr/>
          <p:nvPr userDrawn="1"/>
        </p:nvSpPr>
        <p:spPr>
          <a:xfrm>
            <a:off x="2716074" y="2575076"/>
            <a:ext cx="2952111" cy="2952064"/>
          </a:xfrm>
          <a:prstGeom prst="ellipse">
            <a:avLst/>
          </a:prstGeom>
          <a:solidFill>
            <a:srgbClr val="BDD7EE"/>
          </a:solidFill>
          <a:ln>
            <a:noFill/>
          </a:ln>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6" name="Donut 5"/>
          <p:cNvSpPr/>
          <p:nvPr userDrawn="1"/>
        </p:nvSpPr>
        <p:spPr>
          <a:xfrm>
            <a:off x="2299610" y="2158616"/>
            <a:ext cx="3785042" cy="3784984"/>
          </a:xfrm>
          <a:prstGeom prst="donut">
            <a:avLst>
              <a:gd name="adj" fmla="val 11010"/>
            </a:avLst>
          </a:prstGeom>
          <a:solidFill>
            <a:srgbClr val="5B9BD7"/>
          </a:solidFill>
          <a:ln>
            <a:noFill/>
          </a:ln>
        </p:spPr>
        <p:style>
          <a:lnRef idx="1">
            <a:schemeClr val="accen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cxnSp>
        <p:nvCxnSpPr>
          <p:cNvPr id="7" name="Straight Connector 6"/>
          <p:cNvCxnSpPr/>
          <p:nvPr userDrawn="1"/>
        </p:nvCxnSpPr>
        <p:spPr>
          <a:xfrm>
            <a:off x="0" y="3657600"/>
            <a:ext cx="2514600" cy="0"/>
          </a:xfrm>
          <a:prstGeom prst="line">
            <a:avLst/>
          </a:prstGeom>
          <a:ln w="76200">
            <a:solidFill>
              <a:srgbClr val="5B9BD7"/>
            </a:solidFill>
            <a:prstDash val="lgDashDot"/>
          </a:ln>
        </p:spPr>
        <p:style>
          <a:lnRef idx="1">
            <a:schemeClr val="accent1"/>
          </a:lnRef>
          <a:fillRef idx="0">
            <a:schemeClr val="accent1"/>
          </a:fillRef>
          <a:effectRef idx="0">
            <a:schemeClr val="accent1"/>
          </a:effectRef>
          <a:fontRef idx="minor">
            <a:schemeClr val="tx1"/>
          </a:fontRef>
        </p:style>
      </p:cxnSp>
      <p:grpSp>
        <p:nvGrpSpPr>
          <p:cNvPr id="8" name="Group 7"/>
          <p:cNvGrpSpPr/>
          <p:nvPr userDrawn="1"/>
        </p:nvGrpSpPr>
        <p:grpSpPr>
          <a:xfrm>
            <a:off x="5867400" y="3276600"/>
            <a:ext cx="3276600" cy="1935022"/>
            <a:chOff x="5867400" y="3276600"/>
            <a:chExt cx="3276600" cy="1935022"/>
          </a:xfrm>
        </p:grpSpPr>
        <p:cxnSp>
          <p:nvCxnSpPr>
            <p:cNvPr id="9" name="Straight Connector 8"/>
            <p:cNvCxnSpPr/>
            <p:nvPr/>
          </p:nvCxnSpPr>
          <p:spPr>
            <a:xfrm>
              <a:off x="5867400" y="3962400"/>
              <a:ext cx="1066800" cy="1249222"/>
            </a:xfrm>
            <a:prstGeom prst="line">
              <a:avLst/>
            </a:prstGeom>
            <a:ln w="76200">
              <a:solidFill>
                <a:srgbClr val="5B9BD7"/>
              </a:solidFill>
              <a:prstDash val="lg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6934201" y="3276600"/>
              <a:ext cx="761999" cy="1935022"/>
            </a:xfrm>
            <a:prstGeom prst="line">
              <a:avLst/>
            </a:prstGeom>
            <a:ln w="76200">
              <a:solidFill>
                <a:srgbClr val="5B9BD7"/>
              </a:solidFill>
              <a:prstDash val="lgDash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696200" y="3276600"/>
              <a:ext cx="1447800" cy="304802"/>
            </a:xfrm>
            <a:prstGeom prst="line">
              <a:avLst/>
            </a:prstGeom>
            <a:ln w="76200">
              <a:solidFill>
                <a:srgbClr val="5B9BD7"/>
              </a:solidFill>
              <a:prstDash val="lgDashDot"/>
            </a:ln>
          </p:spPr>
          <p:style>
            <a:lnRef idx="1">
              <a:schemeClr val="accent1"/>
            </a:lnRef>
            <a:fillRef idx="0">
              <a:schemeClr val="accent1"/>
            </a:fillRef>
            <a:effectRef idx="0">
              <a:schemeClr val="accent1"/>
            </a:effectRef>
            <a:fontRef idx="minor">
              <a:schemeClr val="tx1"/>
            </a:fontRef>
          </p:style>
        </p:cxnSp>
      </p:grpSp>
      <p:sp>
        <p:nvSpPr>
          <p:cNvPr id="13" name="Text Placeholder 15"/>
          <p:cNvSpPr>
            <a:spLocks noGrp="1"/>
          </p:cNvSpPr>
          <p:nvPr>
            <p:ph type="body" sz="quarter" idx="10"/>
          </p:nvPr>
        </p:nvSpPr>
        <p:spPr>
          <a:xfrm>
            <a:off x="3036293" y="2959845"/>
            <a:ext cx="2337998" cy="2125663"/>
          </a:xfrm>
          <a:prstGeom prst="rect">
            <a:avLst/>
          </a:prstGeom>
        </p:spPr>
        <p:txBody>
          <a:bodyPr/>
          <a:lstStyle>
            <a:lvl1pPr marL="0" indent="0" algn="ctr">
              <a:buNone/>
              <a:defRPr sz="1800"/>
            </a:lvl1pPr>
          </a:lstStyle>
          <a:p>
            <a:pPr lvl="0"/>
            <a:r>
              <a:rPr lang="en-US" dirty="0" smtClean="0"/>
              <a:t>Click to edit Master text styles</a:t>
            </a:r>
            <a:endParaRPr lang="en-ZA" dirty="0"/>
          </a:p>
        </p:txBody>
      </p:sp>
      <p:sp>
        <p:nvSpPr>
          <p:cNvPr id="14" name="Picture Placeholder 17"/>
          <p:cNvSpPr>
            <a:spLocks noGrp="1"/>
          </p:cNvSpPr>
          <p:nvPr>
            <p:ph type="pic" sz="quarter" idx="11"/>
          </p:nvPr>
        </p:nvSpPr>
        <p:spPr>
          <a:xfrm>
            <a:off x="1208054" y="1643621"/>
            <a:ext cx="1469254" cy="2184400"/>
          </a:xfrm>
          <a:prstGeom prst="rect">
            <a:avLst/>
          </a:prstGeom>
        </p:spPr>
        <p:txBody>
          <a:bodyPr/>
          <a:lstStyle/>
          <a:p>
            <a:endParaRPr lang="en-ZA"/>
          </a:p>
        </p:txBody>
      </p:sp>
      <p:sp>
        <p:nvSpPr>
          <p:cNvPr id="15" name="Title 1"/>
          <p:cNvSpPr>
            <a:spLocks noGrp="1"/>
          </p:cNvSpPr>
          <p:nvPr>
            <p:ph type="title"/>
          </p:nvPr>
        </p:nvSpPr>
        <p:spPr>
          <a:xfrm>
            <a:off x="381001" y="365127"/>
            <a:ext cx="7905750" cy="720724"/>
          </a:xfrm>
          <a:prstGeom prst="rect">
            <a:avLst/>
          </a:prstGeom>
        </p:spPr>
        <p:txBody>
          <a:bodyPr/>
          <a:lstStyle>
            <a:lvl1pPr>
              <a:defRPr sz="4400" b="1">
                <a:latin typeface="+mn-lt"/>
              </a:defRPr>
            </a:lvl1pPr>
          </a:lstStyle>
          <a:p>
            <a:r>
              <a:rPr lang="en-US" dirty="0" smtClean="0"/>
              <a:t>Click to edit Master title style</a:t>
            </a:r>
            <a:endParaRPr lang="en-GB" dirty="0"/>
          </a:p>
        </p:txBody>
      </p:sp>
    </p:spTree>
    <p:extLst>
      <p:ext uri="{BB962C8B-B14F-4D97-AF65-F5344CB8AC3E}">
        <p14:creationId xmlns:p14="http://schemas.microsoft.com/office/powerpoint/2010/main" val="4279089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 calcmode="lin" valueType="num">
                                      <p:cBhvr>
                                        <p:cTn id="17" dur="5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13">
                                            <p:txEl>
                                              <p:pRg st="0" end="0"/>
                                            </p:txEl>
                                          </p:spTgt>
                                        </p:tgtEl>
                                      </p:cBhvr>
                                    </p:animEffect>
                                  </p:childTnLst>
                                </p:cTn>
                              </p:par>
                              <p:par>
                                <p:cTn id="20" presetID="21" presetClass="entr" presetSubtype="1"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heel(1)">
                                      <p:cBhvr>
                                        <p:cTn id="22" dur="1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7"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900" decel="100000" fill="hold"/>
                                        <p:tgtEl>
                                          <p:spTgt spid="3"/>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nodePh="1">
                                  <p:stCondLst>
                                    <p:cond delay="0"/>
                                  </p:stCondLst>
                                  <p:endCondLst>
                                    <p:cond evt="begin" delay="0">
                                      <p:tn val="33"/>
                                    </p:cond>
                                  </p:endCondLst>
                                  <p:childTnLst>
                                    <p:set>
                                      <p:cBhvr>
                                        <p:cTn id="34" dur="1" fill="hold">
                                          <p:stCondLst>
                                            <p:cond delay="0"/>
                                          </p:stCondLst>
                                        </p:cTn>
                                        <p:tgtEl>
                                          <p:spTgt spid="14"/>
                                        </p:tgtEl>
                                        <p:attrNameLst>
                                          <p:attrName>style.visibility</p:attrName>
                                        </p:attrNameLst>
                                      </p:cBhvr>
                                      <p:to>
                                        <p:strVal val="visible"/>
                                      </p:to>
                                    </p:set>
                                    <p:anim calcmode="lin" valueType="num">
                                      <p:cBhvr>
                                        <p:cTn id="35" dur="500" fill="hold"/>
                                        <p:tgtEl>
                                          <p:spTgt spid="14"/>
                                        </p:tgtEl>
                                        <p:attrNameLst>
                                          <p:attrName>ppt_w</p:attrName>
                                        </p:attrNameLst>
                                      </p:cBhvr>
                                      <p:tavLst>
                                        <p:tav tm="0">
                                          <p:val>
                                            <p:fltVal val="0"/>
                                          </p:val>
                                        </p:tav>
                                        <p:tav tm="100000">
                                          <p:val>
                                            <p:strVal val="#ppt_w"/>
                                          </p:val>
                                        </p:tav>
                                      </p:tavLst>
                                    </p:anim>
                                    <p:anim calcmode="lin" valueType="num">
                                      <p:cBhvr>
                                        <p:cTn id="36" dur="500" fill="hold"/>
                                        <p:tgtEl>
                                          <p:spTgt spid="14"/>
                                        </p:tgtEl>
                                        <p:attrNameLst>
                                          <p:attrName>ppt_h</p:attrName>
                                        </p:attrNameLst>
                                      </p:cBhvr>
                                      <p:tavLst>
                                        <p:tav tm="0">
                                          <p:val>
                                            <p:fltVal val="0"/>
                                          </p:val>
                                        </p:tav>
                                        <p:tav tm="100000">
                                          <p:val>
                                            <p:strVal val="#ppt_h"/>
                                          </p:val>
                                        </p:tav>
                                      </p:tavLst>
                                    </p:anim>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ipe(left)">
                                      <p:cBhvr>
                                        <p:cTn id="4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build="p">
        <p:tmplLst>
          <p:tmpl lvl="1">
            <p:tnLst>
              <p:par>
                <p:cTn presetID="53" presetClass="entr" presetSubtype="16"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p:cTn dur="500" fill="hold"/>
                        <p:tgtEl>
                          <p:spTgt spid="13"/>
                        </p:tgtEl>
                        <p:attrNameLst>
                          <p:attrName>ppt_w</p:attrName>
                        </p:attrNameLst>
                      </p:cBhvr>
                      <p:tavLst>
                        <p:tav tm="0">
                          <p:val>
                            <p:fltVal val="0"/>
                          </p:val>
                        </p:tav>
                        <p:tav tm="100000">
                          <p:val>
                            <p:strVal val="#ppt_w"/>
                          </p:val>
                        </p:tav>
                      </p:tavLst>
                    </p:anim>
                    <p:anim calcmode="lin" valueType="num">
                      <p:cBhvr>
                        <p:cTn dur="500" fill="hold"/>
                        <p:tgtEl>
                          <p:spTgt spid="13"/>
                        </p:tgtEl>
                        <p:attrNameLst>
                          <p:attrName>ppt_h</p:attrName>
                        </p:attrNameLst>
                      </p:cBhvr>
                      <p:tavLst>
                        <p:tav tm="0">
                          <p:val>
                            <p:fltVal val="0"/>
                          </p:val>
                        </p:tav>
                        <p:tav tm="100000">
                          <p:val>
                            <p:strVal val="#ppt_h"/>
                          </p:val>
                        </p:tav>
                      </p:tavLst>
                    </p:anim>
                    <p:animEffect transition="in" filter="fade">
                      <p:cBhvr>
                        <p:cTn dur="500"/>
                        <p:tgtEl>
                          <p:spTgt spid="13"/>
                        </p:tgtEl>
                      </p:cBhvr>
                    </p:animEffect>
                  </p:childTnLst>
                </p:cTn>
              </p:par>
            </p:tnLst>
          </p:tmpl>
        </p:tmplLst>
      </p:bldP>
      <p:bldP spid="14" grpId="0"/>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cxnSp>
        <p:nvCxnSpPr>
          <p:cNvPr id="3" name="Straight Connector 2"/>
          <p:cNvCxnSpPr/>
          <p:nvPr userDrawn="1"/>
        </p:nvCxnSpPr>
        <p:spPr>
          <a:xfrm>
            <a:off x="0" y="3508757"/>
            <a:ext cx="2709609" cy="1"/>
          </a:xfrm>
          <a:prstGeom prst="line">
            <a:avLst/>
          </a:prstGeom>
          <a:ln w="76200">
            <a:solidFill>
              <a:srgbClr val="DAF04F"/>
            </a:solidFill>
            <a:prstDash val="lgDashDot"/>
          </a:ln>
        </p:spPr>
        <p:style>
          <a:lnRef idx="1">
            <a:schemeClr val="accent1"/>
          </a:lnRef>
          <a:fillRef idx="0">
            <a:schemeClr val="accent1"/>
          </a:fillRef>
          <a:effectRef idx="0">
            <a:schemeClr val="accent1"/>
          </a:effectRef>
          <a:fontRef idx="minor">
            <a:schemeClr val="tx1"/>
          </a:fontRef>
        </p:style>
      </p:cxnSp>
      <p:sp>
        <p:nvSpPr>
          <p:cNvPr id="4" name="Teardrop 3"/>
          <p:cNvSpPr/>
          <p:nvPr userDrawn="1"/>
        </p:nvSpPr>
        <p:spPr>
          <a:xfrm rot="4131293">
            <a:off x="831783" y="1726010"/>
            <a:ext cx="2239237" cy="2239237"/>
          </a:xfrm>
          <a:prstGeom prst="teardrop">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p:cNvSpPr/>
          <p:nvPr userDrawn="1"/>
        </p:nvSpPr>
        <p:spPr>
          <a:xfrm>
            <a:off x="2709609" y="2575076"/>
            <a:ext cx="2952111" cy="2952064"/>
          </a:xfrm>
          <a:prstGeom prst="ellipse">
            <a:avLst/>
          </a:prstGeom>
          <a:solidFill>
            <a:srgbClr val="F2FAC1"/>
          </a:solidFill>
          <a:ln>
            <a:noFill/>
          </a:ln>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7" name="Donut 6"/>
          <p:cNvSpPr/>
          <p:nvPr userDrawn="1"/>
        </p:nvSpPr>
        <p:spPr>
          <a:xfrm>
            <a:off x="2299610" y="2158616"/>
            <a:ext cx="3785042" cy="3784984"/>
          </a:xfrm>
          <a:prstGeom prst="donut">
            <a:avLst>
              <a:gd name="adj" fmla="val 11010"/>
            </a:avLst>
          </a:prstGeom>
          <a:solidFill>
            <a:srgbClr val="DAF04F"/>
          </a:solidFill>
          <a:ln>
            <a:noFill/>
          </a:ln>
        </p:spPr>
        <p:style>
          <a:lnRef idx="1">
            <a:schemeClr val="accen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9" name="Text Placeholder 15"/>
          <p:cNvSpPr>
            <a:spLocks noGrp="1"/>
          </p:cNvSpPr>
          <p:nvPr>
            <p:ph type="body" sz="quarter" idx="10"/>
          </p:nvPr>
        </p:nvSpPr>
        <p:spPr>
          <a:xfrm>
            <a:off x="3036293" y="2959845"/>
            <a:ext cx="2337998" cy="2125663"/>
          </a:xfrm>
          <a:prstGeom prst="rect">
            <a:avLst/>
          </a:prstGeom>
        </p:spPr>
        <p:txBody>
          <a:bodyPr/>
          <a:lstStyle>
            <a:lvl1pPr marL="0" indent="0" algn="ctr">
              <a:buNone/>
              <a:defRPr sz="1800"/>
            </a:lvl1pPr>
          </a:lstStyle>
          <a:p>
            <a:pPr lvl="0"/>
            <a:r>
              <a:rPr lang="en-US" dirty="0" smtClean="0"/>
              <a:t>Click to edit Master text styles</a:t>
            </a:r>
            <a:endParaRPr lang="en-ZA" dirty="0"/>
          </a:p>
        </p:txBody>
      </p:sp>
      <p:sp>
        <p:nvSpPr>
          <p:cNvPr id="10" name="Picture Placeholder 17"/>
          <p:cNvSpPr>
            <a:spLocks noGrp="1"/>
          </p:cNvSpPr>
          <p:nvPr>
            <p:ph type="pic" sz="quarter" idx="11"/>
          </p:nvPr>
        </p:nvSpPr>
        <p:spPr>
          <a:xfrm>
            <a:off x="1208054" y="1643621"/>
            <a:ext cx="1469254" cy="2184400"/>
          </a:xfrm>
          <a:prstGeom prst="rect">
            <a:avLst/>
          </a:prstGeom>
        </p:spPr>
        <p:txBody>
          <a:bodyPr/>
          <a:lstStyle/>
          <a:p>
            <a:endParaRPr lang="en-ZA"/>
          </a:p>
        </p:txBody>
      </p:sp>
      <p:sp>
        <p:nvSpPr>
          <p:cNvPr id="11" name="Title 1"/>
          <p:cNvSpPr>
            <a:spLocks noGrp="1"/>
          </p:cNvSpPr>
          <p:nvPr>
            <p:ph type="title"/>
          </p:nvPr>
        </p:nvSpPr>
        <p:spPr>
          <a:xfrm>
            <a:off x="381001" y="365127"/>
            <a:ext cx="7905750" cy="720724"/>
          </a:xfrm>
          <a:prstGeom prst="rect">
            <a:avLst/>
          </a:prstGeom>
        </p:spPr>
        <p:txBody>
          <a:bodyPr/>
          <a:lstStyle>
            <a:lvl1pPr>
              <a:defRPr sz="4400" b="1">
                <a:latin typeface="+mn-lt"/>
              </a:defRPr>
            </a:lvl1pPr>
          </a:lstStyle>
          <a:p>
            <a:r>
              <a:rPr lang="en-US" dirty="0" smtClean="0"/>
              <a:t>Click to edit Master title style</a:t>
            </a:r>
            <a:endParaRPr lang="en-GB" dirty="0"/>
          </a:p>
        </p:txBody>
      </p:sp>
    </p:spTree>
    <p:extLst>
      <p:ext uri="{BB962C8B-B14F-4D97-AF65-F5344CB8AC3E}">
        <p14:creationId xmlns:p14="http://schemas.microsoft.com/office/powerpoint/2010/main" val="1914275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 calcmode="lin" valueType="num">
                                      <p:cBhvr>
                                        <p:cTn id="17"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9">
                                            <p:txEl>
                                              <p:pRg st="0" end="0"/>
                                            </p:txEl>
                                          </p:spTgt>
                                        </p:tgtEl>
                                      </p:cBhvr>
                                    </p:animEffect>
                                  </p:childTnLst>
                                </p:cTn>
                              </p:par>
                              <p:par>
                                <p:cTn id="20" presetID="21" presetClass="entr" presetSubtype="1"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heel(1)">
                                      <p:cBhvr>
                                        <p:cTn id="22" dur="1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37"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900" decel="100000" fill="hold"/>
                                        <p:tgtEl>
                                          <p:spTgt spid="4"/>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nodePh="1">
                                  <p:stCondLst>
                                    <p:cond delay="0"/>
                                  </p:stCondLst>
                                  <p:endCondLst>
                                    <p:cond evt="begin" delay="0">
                                      <p:tn val="33"/>
                                    </p:cond>
                                  </p:endCondLst>
                                  <p:childTnLst>
                                    <p:set>
                                      <p:cBhvr>
                                        <p:cTn id="34" dur="1" fill="hold">
                                          <p:stCondLst>
                                            <p:cond delay="0"/>
                                          </p:stCondLst>
                                        </p:cTn>
                                        <p:tgtEl>
                                          <p:spTgt spid="10"/>
                                        </p:tgtEl>
                                        <p:attrNameLst>
                                          <p:attrName>style.visibility</p:attrName>
                                        </p:attrNameLst>
                                      </p:cBhvr>
                                      <p:to>
                                        <p:strVal val="visible"/>
                                      </p:to>
                                    </p:set>
                                    <p:anim calcmode="lin" valueType="num">
                                      <p:cBhvr>
                                        <p:cTn id="35" dur="500" fill="hold"/>
                                        <p:tgtEl>
                                          <p:spTgt spid="10"/>
                                        </p:tgtEl>
                                        <p:attrNameLst>
                                          <p:attrName>ppt_w</p:attrName>
                                        </p:attrNameLst>
                                      </p:cBhvr>
                                      <p:tavLst>
                                        <p:tav tm="0">
                                          <p:val>
                                            <p:fltVal val="0"/>
                                          </p:val>
                                        </p:tav>
                                        <p:tav tm="100000">
                                          <p:val>
                                            <p:strVal val="#ppt_w"/>
                                          </p:val>
                                        </p:tav>
                                      </p:tavLst>
                                    </p:anim>
                                    <p:anim calcmode="lin" valueType="num">
                                      <p:cBhvr>
                                        <p:cTn id="36" dur="500" fill="hold"/>
                                        <p:tgtEl>
                                          <p:spTgt spid="10"/>
                                        </p:tgtEl>
                                        <p:attrNameLst>
                                          <p:attrName>ppt_h</p:attrName>
                                        </p:attrNameLst>
                                      </p:cBhvr>
                                      <p:tavLst>
                                        <p:tav tm="0">
                                          <p:val>
                                            <p:fltVal val="0"/>
                                          </p:val>
                                        </p:tav>
                                        <p:tav tm="100000">
                                          <p:val>
                                            <p:strVal val="#ppt_h"/>
                                          </p:val>
                                        </p:tav>
                                      </p:tavLst>
                                    </p:anim>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build="p">
        <p:tmplLst>
          <p:tmpl lvl="1">
            <p:tnLst>
              <p:par>
                <p:cTn presetID="53" presetClass="entr" presetSubtype="16"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p:cTn dur="500" fill="hold"/>
                        <p:tgtEl>
                          <p:spTgt spid="9"/>
                        </p:tgtEl>
                        <p:attrNameLst>
                          <p:attrName>ppt_w</p:attrName>
                        </p:attrNameLst>
                      </p:cBhvr>
                      <p:tavLst>
                        <p:tav tm="0">
                          <p:val>
                            <p:fltVal val="0"/>
                          </p:val>
                        </p:tav>
                        <p:tav tm="100000">
                          <p:val>
                            <p:strVal val="#ppt_w"/>
                          </p:val>
                        </p:tav>
                      </p:tavLst>
                    </p:anim>
                    <p:anim calcmode="lin" valueType="num">
                      <p:cBhvr>
                        <p:cTn dur="500" fill="hold"/>
                        <p:tgtEl>
                          <p:spTgt spid="9"/>
                        </p:tgtEl>
                        <p:attrNameLst>
                          <p:attrName>ppt_h</p:attrName>
                        </p:attrNameLst>
                      </p:cBhvr>
                      <p:tavLst>
                        <p:tav tm="0">
                          <p:val>
                            <p:fltVal val="0"/>
                          </p:val>
                        </p:tav>
                        <p:tav tm="100000">
                          <p:val>
                            <p:strVal val="#ppt_h"/>
                          </p:val>
                        </p:tav>
                      </p:tavLst>
                    </p:anim>
                    <p:animEffect transition="in" filter="fade">
                      <p:cBhvr>
                        <p:cTn dur="500"/>
                        <p:tgtEl>
                          <p:spTgt spid="9"/>
                        </p:tgtEl>
                      </p:cBhvr>
                    </p:animEffect>
                  </p:childTnLst>
                </p:cTn>
              </p:par>
            </p:tnLst>
          </p:tmpl>
        </p:tmplLst>
      </p:bldP>
      <p:bldP spid="10" grpId="0"/>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Footer editable">
    <p:spTree>
      <p:nvGrpSpPr>
        <p:cNvPr id="1" name=""/>
        <p:cNvGrpSpPr/>
        <p:nvPr/>
      </p:nvGrpSpPr>
      <p:grpSpPr>
        <a:xfrm>
          <a:off x="0" y="0"/>
          <a:ext cx="0" cy="0"/>
          <a:chOff x="0" y="0"/>
          <a:chExt cx="0" cy="0"/>
        </a:xfrm>
      </p:grpSpPr>
      <p:sp>
        <p:nvSpPr>
          <p:cNvPr id="4" name="TextBox 3"/>
          <p:cNvSpPr txBox="1"/>
          <p:nvPr userDrawn="1"/>
        </p:nvSpPr>
        <p:spPr>
          <a:xfrm>
            <a:off x="54553" y="4609450"/>
            <a:ext cx="3433157" cy="461665"/>
          </a:xfrm>
          <a:prstGeom prst="rect">
            <a:avLst/>
          </a:prstGeom>
          <a:noFill/>
        </p:spPr>
        <p:txBody>
          <a:bodyPr wrap="square" rtlCol="0">
            <a:spAutoFit/>
          </a:bodyPr>
          <a:lstStyle>
            <a:defPPr>
              <a:defRPr lang="en-US"/>
            </a:defPPr>
            <a:lvl1pPr>
              <a:defRPr sz="2200">
                <a:solidFill>
                  <a:prstClr val="black"/>
                </a:solidFill>
              </a:defRPr>
            </a:lvl1pPr>
          </a:lstStyle>
          <a:p>
            <a:pPr defTabSz="457200"/>
            <a:r>
              <a:rPr lang="en-ZA" sz="2400" b="1" dirty="0" smtClean="0">
                <a:solidFill>
                  <a:prstClr val="white"/>
                </a:solidFill>
              </a:rPr>
              <a:t>Mathematics NQF Level 2</a:t>
            </a:r>
            <a:endParaRPr lang="en-ZA" sz="2400" b="1" dirty="0">
              <a:solidFill>
                <a:prstClr val="white"/>
              </a:solidFill>
            </a:endParaRPr>
          </a:p>
        </p:txBody>
      </p:sp>
      <p:sp>
        <p:nvSpPr>
          <p:cNvPr id="2" name="Title 1"/>
          <p:cNvSpPr>
            <a:spLocks noGrp="1"/>
          </p:cNvSpPr>
          <p:nvPr>
            <p:ph type="title"/>
          </p:nvPr>
        </p:nvSpPr>
        <p:spPr>
          <a:xfrm>
            <a:off x="381001" y="365127"/>
            <a:ext cx="7905750" cy="720724"/>
          </a:xfrm>
          <a:prstGeom prst="rect">
            <a:avLst/>
          </a:prstGeom>
        </p:spPr>
        <p:txBody>
          <a:bodyPr/>
          <a:lstStyle>
            <a:lvl1pPr>
              <a:defRPr sz="4400" b="1">
                <a:latin typeface="+mn-lt"/>
              </a:defRPr>
            </a:lvl1pPr>
          </a:lstStyle>
          <a:p>
            <a:r>
              <a:rPr lang="en-US" dirty="0" smtClean="0"/>
              <a:t>Click to edit Master title style</a:t>
            </a:r>
            <a:endParaRPr lang="en-GB" dirty="0"/>
          </a:p>
        </p:txBody>
      </p:sp>
      <p:grpSp>
        <p:nvGrpSpPr>
          <p:cNvPr id="5" name="Group 4"/>
          <p:cNvGrpSpPr/>
          <p:nvPr userDrawn="1"/>
        </p:nvGrpSpPr>
        <p:grpSpPr>
          <a:xfrm>
            <a:off x="324000" y="2286000"/>
            <a:ext cx="8972400" cy="3351097"/>
            <a:chOff x="324000" y="2436697"/>
            <a:chExt cx="8734800" cy="3200400"/>
          </a:xfrm>
        </p:grpSpPr>
        <p:sp>
          <p:nvSpPr>
            <p:cNvPr id="6" name="Arc 5"/>
            <p:cNvSpPr/>
            <p:nvPr/>
          </p:nvSpPr>
          <p:spPr>
            <a:xfrm>
              <a:off x="324000" y="2436697"/>
              <a:ext cx="3592800" cy="3200400"/>
            </a:xfrm>
            <a:prstGeom prst="arc">
              <a:avLst>
                <a:gd name="adj1" fmla="val 16200000"/>
                <a:gd name="adj2" fmla="val 21569958"/>
              </a:avLst>
            </a:prstGeom>
            <a:ln w="76200">
              <a:solidFill>
                <a:srgbClr val="D9F04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cxnSp>
          <p:nvCxnSpPr>
            <p:cNvPr id="7" name="Straight Connector 6"/>
            <p:cNvCxnSpPr/>
            <p:nvPr/>
          </p:nvCxnSpPr>
          <p:spPr>
            <a:xfrm>
              <a:off x="3877200" y="4036897"/>
              <a:ext cx="5181600" cy="0"/>
            </a:xfrm>
            <a:prstGeom prst="line">
              <a:avLst/>
            </a:prstGeom>
            <a:ln w="76200">
              <a:solidFill>
                <a:srgbClr val="D9F04E"/>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2149770" y="2444892"/>
              <a:ext cx="10510" cy="678772"/>
            </a:xfrm>
            <a:prstGeom prst="line">
              <a:avLst/>
            </a:prstGeom>
            <a:ln w="76200">
              <a:solidFill>
                <a:srgbClr val="D9F04E"/>
              </a:solidFill>
            </a:ln>
          </p:spPr>
          <p:style>
            <a:lnRef idx="1">
              <a:schemeClr val="accent1"/>
            </a:lnRef>
            <a:fillRef idx="0">
              <a:schemeClr val="accent1"/>
            </a:fillRef>
            <a:effectRef idx="0">
              <a:schemeClr val="accent1"/>
            </a:effectRef>
            <a:fontRef idx="minor">
              <a:schemeClr val="tx1"/>
            </a:fontRef>
          </p:style>
        </p:cxnSp>
      </p:grpSp>
      <p:sp>
        <p:nvSpPr>
          <p:cNvPr id="13" name="Oval 12"/>
          <p:cNvSpPr/>
          <p:nvPr/>
        </p:nvSpPr>
        <p:spPr>
          <a:xfrm>
            <a:off x="740562" y="2864549"/>
            <a:ext cx="2772548" cy="2772548"/>
          </a:xfrm>
          <a:prstGeom prst="ellipse">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A4C83B"/>
              </a:solidFill>
            </a:endParaRPr>
          </a:p>
        </p:txBody>
      </p:sp>
      <p:sp>
        <p:nvSpPr>
          <p:cNvPr id="18" name="Picture Placeholder 17"/>
          <p:cNvSpPr>
            <a:spLocks noGrp="1"/>
          </p:cNvSpPr>
          <p:nvPr>
            <p:ph type="pic" sz="quarter" idx="10"/>
          </p:nvPr>
        </p:nvSpPr>
        <p:spPr>
          <a:xfrm>
            <a:off x="1425521" y="3595530"/>
            <a:ext cx="1487487" cy="1371600"/>
          </a:xfrm>
          <a:prstGeom prst="rect">
            <a:avLst/>
          </a:prstGeom>
        </p:spPr>
        <p:txBody>
          <a:bodyPr/>
          <a:lstStyle/>
          <a:p>
            <a:endParaRPr lang="en-ZA" dirty="0"/>
          </a:p>
        </p:txBody>
      </p:sp>
      <p:sp>
        <p:nvSpPr>
          <p:cNvPr id="23" name="Rectangle 22"/>
          <p:cNvSpPr/>
          <p:nvPr/>
        </p:nvSpPr>
        <p:spPr>
          <a:xfrm>
            <a:off x="464729" y="1610313"/>
            <a:ext cx="1371599" cy="354835"/>
          </a:xfrm>
          <a:prstGeom prst="rect">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Text Placeholder 25"/>
          <p:cNvSpPr>
            <a:spLocks noGrp="1"/>
          </p:cNvSpPr>
          <p:nvPr>
            <p:ph type="body" sz="quarter" idx="11" hasCustomPrompt="1"/>
          </p:nvPr>
        </p:nvSpPr>
        <p:spPr>
          <a:xfrm>
            <a:off x="424931" y="1618895"/>
            <a:ext cx="1371600" cy="354834"/>
          </a:xfrm>
          <a:prstGeom prst="rect">
            <a:avLst/>
          </a:prstGeom>
        </p:spPr>
        <p:txBody>
          <a:bodyPr/>
          <a:lstStyle>
            <a:lvl1pPr marL="0" indent="0" algn="ctr">
              <a:buNone/>
              <a:defRPr sz="2000" b="1" baseline="0"/>
            </a:lvl1pPr>
          </a:lstStyle>
          <a:p>
            <a:pPr lvl="0"/>
            <a:r>
              <a:rPr lang="en-ZA" dirty="0" smtClean="0"/>
              <a:t>[Step]</a:t>
            </a:r>
            <a:endParaRPr lang="en-ZA" dirty="0"/>
          </a:p>
        </p:txBody>
      </p:sp>
      <p:sp>
        <p:nvSpPr>
          <p:cNvPr id="31" name="Text Placeholder 30"/>
          <p:cNvSpPr>
            <a:spLocks noGrp="1"/>
          </p:cNvSpPr>
          <p:nvPr>
            <p:ph type="body" sz="quarter" idx="12" hasCustomPrompt="1"/>
          </p:nvPr>
        </p:nvSpPr>
        <p:spPr>
          <a:xfrm>
            <a:off x="75097" y="1982310"/>
            <a:ext cx="2150862" cy="608013"/>
          </a:xfrm>
          <a:prstGeom prst="rect">
            <a:avLst/>
          </a:prstGeom>
        </p:spPr>
        <p:txBody>
          <a:bodyPr/>
          <a:lstStyle>
            <a:lvl1pPr marL="0" indent="0" algn="ctr">
              <a:buNone/>
              <a:defRPr sz="2800" b="1" baseline="0"/>
            </a:lvl1pPr>
          </a:lstStyle>
          <a:p>
            <a:pPr lvl="0"/>
            <a:r>
              <a:rPr lang="en-US" dirty="0" smtClean="0"/>
              <a:t>[Description]</a:t>
            </a:r>
            <a:endParaRPr lang="en-ZA" dirty="0"/>
          </a:p>
        </p:txBody>
      </p:sp>
      <p:sp>
        <p:nvSpPr>
          <p:cNvPr id="14" name="Text Placeholder 18"/>
          <p:cNvSpPr>
            <a:spLocks noGrp="1"/>
          </p:cNvSpPr>
          <p:nvPr>
            <p:ph type="body" sz="quarter" idx="13"/>
          </p:nvPr>
        </p:nvSpPr>
        <p:spPr>
          <a:xfrm>
            <a:off x="4014530" y="4189723"/>
            <a:ext cx="2590800" cy="1219200"/>
          </a:xfrm>
          <a:prstGeom prst="rect">
            <a:avLst/>
          </a:prstGeom>
        </p:spPr>
        <p:txBody>
          <a:bodyPr/>
          <a:lstStyle>
            <a:lvl1pPr marL="0" indent="0">
              <a:buNone/>
              <a:defRPr/>
            </a:lvl1pPr>
          </a:lstStyle>
          <a:p>
            <a:pPr lvl="0"/>
            <a:r>
              <a:rPr lang="en-US" dirty="0" smtClean="0"/>
              <a:t>Click to edit Master text styles</a:t>
            </a:r>
          </a:p>
        </p:txBody>
      </p:sp>
    </p:spTree>
    <p:custDataLst>
      <p:tags r:id="rId1"/>
    </p:custDataLst>
    <p:extLst>
      <p:ext uri="{BB962C8B-B14F-4D97-AF65-F5344CB8AC3E}">
        <p14:creationId xmlns:p14="http://schemas.microsoft.com/office/powerpoint/2010/main" val="492244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 calcmode="lin" valueType="num">
                                      <p:cBhvr additive="base">
                                        <p:cTn id="7" dur="500" fill="hold"/>
                                        <p:tgtEl>
                                          <p:spTgt spid="2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6">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0-#ppt_w/2"/>
                                          </p:val>
                                        </p:tav>
                                        <p:tav tm="100000">
                                          <p:val>
                                            <p:strVal val="#ppt_x"/>
                                          </p:val>
                                        </p:tav>
                                      </p:tavLst>
                                    </p:anim>
                                    <p:anim calcmode="lin" valueType="num">
                                      <p:cBhvr additive="base">
                                        <p:cTn id="12" dur="500" fill="hold"/>
                                        <p:tgtEl>
                                          <p:spTgt spid="23"/>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1">
                                            <p:txEl>
                                              <p:pRg st="0" end="0"/>
                                            </p:txEl>
                                          </p:spTgt>
                                        </p:tgtEl>
                                        <p:attrNameLst>
                                          <p:attrName>style.visibility</p:attrName>
                                        </p:attrNameLst>
                                      </p:cBhvr>
                                      <p:to>
                                        <p:strVal val="visible"/>
                                      </p:to>
                                    </p:set>
                                    <p:anim calcmode="lin" valueType="num">
                                      <p:cBhvr additive="base">
                                        <p:cTn id="15" dur="500" fill="hold"/>
                                        <p:tgtEl>
                                          <p:spTgt spid="31">
                                            <p:txEl>
                                              <p:pRg st="0" end="0"/>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31">
                                            <p:txEl>
                                              <p:pRg st="0" end="0"/>
                                            </p:txEl>
                                          </p:spTgt>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53" presetClass="entr" presetSubtype="16"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500" fill="hold"/>
                                        <p:tgtEl>
                                          <p:spTgt spid="13"/>
                                        </p:tgtEl>
                                        <p:attrNameLst>
                                          <p:attrName>ppt_w</p:attrName>
                                        </p:attrNameLst>
                                      </p:cBhvr>
                                      <p:tavLst>
                                        <p:tav tm="0">
                                          <p:val>
                                            <p:fltVal val="0"/>
                                          </p:val>
                                        </p:tav>
                                        <p:tav tm="100000">
                                          <p:val>
                                            <p:strVal val="#ppt_w"/>
                                          </p:val>
                                        </p:tav>
                                      </p:tavLst>
                                    </p:anim>
                                    <p:anim calcmode="lin" valueType="num">
                                      <p:cBhvr>
                                        <p:cTn id="21" dur="500" fill="hold"/>
                                        <p:tgtEl>
                                          <p:spTgt spid="13"/>
                                        </p:tgtEl>
                                        <p:attrNameLst>
                                          <p:attrName>ppt_h</p:attrName>
                                        </p:attrNameLst>
                                      </p:cBhvr>
                                      <p:tavLst>
                                        <p:tav tm="0">
                                          <p:val>
                                            <p:fltVal val="0"/>
                                          </p:val>
                                        </p:tav>
                                        <p:tav tm="100000">
                                          <p:val>
                                            <p:strVal val="#ppt_h"/>
                                          </p:val>
                                        </p:tav>
                                      </p:tavLst>
                                    </p:anim>
                                    <p:animEffect transition="in" filter="fade">
                                      <p:cBhvr>
                                        <p:cTn id="22" dur="500"/>
                                        <p:tgtEl>
                                          <p:spTgt spid="13"/>
                                        </p:tgtEl>
                                      </p:cBhvr>
                                    </p:animEffect>
                                  </p:childTnLst>
                                </p:cTn>
                              </p:par>
                              <p:par>
                                <p:cTn id="23" presetID="53" presetClass="entr" presetSubtype="16" fill="hold" grpId="0" nodeType="withEffect" nodePh="1">
                                  <p:stCondLst>
                                    <p:cond delay="0"/>
                                  </p:stCondLst>
                                  <p:endCondLst>
                                    <p:cond evt="begin" delay="0">
                                      <p:tn val="23"/>
                                    </p:cond>
                                  </p:endCondLst>
                                  <p:childTnLst>
                                    <p:set>
                                      <p:cBhvr>
                                        <p:cTn id="24" dur="1" fill="hold">
                                          <p:stCondLst>
                                            <p:cond delay="0"/>
                                          </p:stCondLst>
                                        </p:cTn>
                                        <p:tgtEl>
                                          <p:spTgt spid="18"/>
                                        </p:tgtEl>
                                        <p:attrNameLst>
                                          <p:attrName>style.visibility</p:attrName>
                                        </p:attrNameLst>
                                      </p:cBhvr>
                                      <p:to>
                                        <p:strVal val="visible"/>
                                      </p:to>
                                    </p:set>
                                    <p:anim calcmode="lin" valueType="num">
                                      <p:cBhvr>
                                        <p:cTn id="25" dur="500" fill="hold"/>
                                        <p:tgtEl>
                                          <p:spTgt spid="18"/>
                                        </p:tgtEl>
                                        <p:attrNameLst>
                                          <p:attrName>ppt_w</p:attrName>
                                        </p:attrNameLst>
                                      </p:cBhvr>
                                      <p:tavLst>
                                        <p:tav tm="0">
                                          <p:val>
                                            <p:fltVal val="0"/>
                                          </p:val>
                                        </p:tav>
                                        <p:tav tm="100000">
                                          <p:val>
                                            <p:strVal val="#ppt_w"/>
                                          </p:val>
                                        </p:tav>
                                      </p:tavLst>
                                    </p:anim>
                                    <p:anim calcmode="lin" valueType="num">
                                      <p:cBhvr>
                                        <p:cTn id="26" dur="500" fill="hold"/>
                                        <p:tgtEl>
                                          <p:spTgt spid="18"/>
                                        </p:tgtEl>
                                        <p:attrNameLst>
                                          <p:attrName>ppt_h</p:attrName>
                                        </p:attrNameLst>
                                      </p:cBhvr>
                                      <p:tavLst>
                                        <p:tav tm="0">
                                          <p:val>
                                            <p:fltVal val="0"/>
                                          </p:val>
                                        </p:tav>
                                        <p:tav tm="100000">
                                          <p:val>
                                            <p:strVal val="#ppt_h"/>
                                          </p:val>
                                        </p:tav>
                                      </p:tavLst>
                                    </p:anim>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4">
                                            <p:txEl>
                                              <p:pRg st="0" end="0"/>
                                            </p:txEl>
                                          </p:spTgt>
                                        </p:tgtEl>
                                        <p:attrNameLst>
                                          <p:attrName>style.visibility</p:attrName>
                                        </p:attrNameLst>
                                      </p:cBhvr>
                                      <p:to>
                                        <p:strVal val="visible"/>
                                      </p:to>
                                    </p:set>
                                    <p:animEffect transition="in" filter="wipe(down)">
                                      <p:cBhvr>
                                        <p:cTn id="32" dur="500"/>
                                        <p:tgtEl>
                                          <p:spTgt spid="14">
                                            <p:txEl>
                                              <p:pRg st="0" end="0"/>
                                            </p:txEl>
                                          </p:spTgt>
                                        </p:tgtEl>
                                      </p:cBhvr>
                                    </p:animEffect>
                                  </p:childTnLst>
                                </p:cTn>
                              </p:par>
                            </p:childTnLst>
                          </p:cTn>
                        </p:par>
                        <p:par>
                          <p:cTn id="33" fill="hold">
                            <p:stCondLst>
                              <p:cond delay="500"/>
                            </p:stCondLst>
                            <p:childTnLst>
                              <p:par>
                                <p:cTn id="34" presetID="22" presetClass="entr" presetSubtype="8" fill="hold" nodeType="after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wipe(left)">
                                      <p:cBhvr>
                                        <p:cTn id="3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8" grpId="0"/>
      <p:bldP spid="23" grpId="0" animBg="1"/>
      <p:bldP spid="26" grpId="0" build="p">
        <p:tmplLst>
          <p:tmpl lvl="1">
            <p:tnLst>
              <p:par>
                <p:cTn presetID="2" presetClass="entr" presetSubtype="8" fill="hold" nodeType="clickEffect">
                  <p:stCondLst>
                    <p:cond delay="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500" fill="hold"/>
                        <p:tgtEl>
                          <p:spTgt spid="26"/>
                        </p:tgtEl>
                        <p:attrNameLst>
                          <p:attrName>ppt_x</p:attrName>
                        </p:attrNameLst>
                      </p:cBhvr>
                      <p:tavLst>
                        <p:tav tm="0">
                          <p:val>
                            <p:strVal val="0-#ppt_w/2"/>
                          </p:val>
                        </p:tav>
                        <p:tav tm="100000">
                          <p:val>
                            <p:strVal val="#ppt_x"/>
                          </p:val>
                        </p:tav>
                      </p:tavLst>
                    </p:anim>
                    <p:anim calcmode="lin" valueType="num">
                      <p:cBhvr additive="base">
                        <p:cTn dur="500" fill="hold"/>
                        <p:tgtEl>
                          <p:spTgt spid="26"/>
                        </p:tgtEl>
                        <p:attrNameLst>
                          <p:attrName>ppt_y</p:attrName>
                        </p:attrNameLst>
                      </p:cBhvr>
                      <p:tavLst>
                        <p:tav tm="0">
                          <p:val>
                            <p:strVal val="#ppt_y"/>
                          </p:val>
                        </p:tav>
                        <p:tav tm="100000">
                          <p:val>
                            <p:strVal val="#ppt_y"/>
                          </p:val>
                        </p:tav>
                      </p:tavLst>
                    </p:anim>
                  </p:childTnLst>
                </p:cTn>
              </p:par>
            </p:tnLst>
          </p:tmpl>
        </p:tmplLst>
      </p:bldP>
      <p:bldP spid="31" grpId="0" build="p">
        <p:tmplLst>
          <p:tmpl lvl="1">
            <p:tnLst>
              <p:par>
                <p:cTn presetID="2" presetClass="entr" presetSubtype="8" fill="hold" nodeType="withEffect">
                  <p:stCondLst>
                    <p:cond delay="0"/>
                  </p:stCondLst>
                  <p:childTnLst>
                    <p:set>
                      <p:cBhvr>
                        <p:cTn dur="1" fill="hold">
                          <p:stCondLst>
                            <p:cond delay="0"/>
                          </p:stCondLst>
                        </p:cTn>
                        <p:tgtEl>
                          <p:spTgt spid="31"/>
                        </p:tgtEl>
                        <p:attrNameLst>
                          <p:attrName>style.visibility</p:attrName>
                        </p:attrNameLst>
                      </p:cBhvr>
                      <p:to>
                        <p:strVal val="visible"/>
                      </p:to>
                    </p:set>
                    <p:anim calcmode="lin" valueType="num">
                      <p:cBhvr additive="base">
                        <p:cTn dur="500" fill="hold"/>
                        <p:tgtEl>
                          <p:spTgt spid="31"/>
                        </p:tgtEl>
                        <p:attrNameLst>
                          <p:attrName>ppt_x</p:attrName>
                        </p:attrNameLst>
                      </p:cBhvr>
                      <p:tavLst>
                        <p:tav tm="0">
                          <p:val>
                            <p:strVal val="0-#ppt_w/2"/>
                          </p:val>
                        </p:tav>
                        <p:tav tm="100000">
                          <p:val>
                            <p:strVal val="#ppt_x"/>
                          </p:val>
                        </p:tav>
                      </p:tavLst>
                    </p:anim>
                    <p:anim calcmode="lin" valueType="num">
                      <p:cBhvr additive="base">
                        <p:cTn dur="500" fill="hold"/>
                        <p:tgtEl>
                          <p:spTgt spid="31"/>
                        </p:tgtEl>
                        <p:attrNameLst>
                          <p:attrName>ppt_y</p:attrName>
                        </p:attrNameLst>
                      </p:cBhvr>
                      <p:tavLst>
                        <p:tav tm="0">
                          <p:val>
                            <p:strVal val="#ppt_y"/>
                          </p:val>
                        </p:tav>
                        <p:tav tm="100000">
                          <p:val>
                            <p:strVal val="#ppt_y"/>
                          </p:val>
                        </p:tav>
                      </p:tavLst>
                    </p:anim>
                  </p:childTnLst>
                </p:cTn>
              </p:par>
            </p:tnLst>
          </p:tmpl>
        </p:tmplLst>
      </p:bldP>
      <p:bldP spid="14" grpId="0" build="p">
        <p:tmplLst>
          <p:tmpl lvl="1">
            <p:tnLst>
              <p:par>
                <p:cTn presetID="22" presetClass="entr" presetSubtype="4" fill="hold" nodeType="click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wipe(down)">
                      <p:cBhvr>
                        <p:cTn dur="500"/>
                        <p:tgtEl>
                          <p:spTgt spid="14"/>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ummative assessmen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385764" y="3960817"/>
            <a:ext cx="7880970" cy="611184"/>
          </a:xfrm>
          <a:prstGeom prst="rect">
            <a:avLst/>
          </a:prstGeom>
        </p:spPr>
        <p:txBody>
          <a:bodyPr>
            <a:normAutofit/>
          </a:bodyPr>
          <a:lstStyle>
            <a:lvl1pPr marL="0" indent="0" algn="l">
              <a:buNone/>
              <a:defRPr sz="30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Module </a:t>
            </a:r>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7885" y="257175"/>
            <a:ext cx="2232284" cy="634653"/>
          </a:xfrm>
          <a:prstGeom prst="rect">
            <a:avLst/>
          </a:prstGeom>
        </p:spPr>
      </p:pic>
      <p:sp>
        <p:nvSpPr>
          <p:cNvPr id="6" name="TextBox 5"/>
          <p:cNvSpPr txBox="1"/>
          <p:nvPr/>
        </p:nvSpPr>
        <p:spPr>
          <a:xfrm>
            <a:off x="403412" y="1405577"/>
            <a:ext cx="7846758" cy="2400657"/>
          </a:xfrm>
          <a:prstGeom prst="rect">
            <a:avLst/>
          </a:prstGeom>
          <a:noFill/>
        </p:spPr>
        <p:txBody>
          <a:bodyPr wrap="square" rtlCol="0">
            <a:spAutoFit/>
          </a:bodyPr>
          <a:lstStyle/>
          <a:p>
            <a:pPr defTabSz="457200"/>
            <a:endParaRPr lang="en-US" sz="5000" dirty="0">
              <a:solidFill>
                <a:prstClr val="black"/>
              </a:solidFill>
            </a:endParaRPr>
          </a:p>
          <a:p>
            <a:pPr defTabSz="457200"/>
            <a:endParaRPr lang="en-US" sz="5000" dirty="0">
              <a:solidFill>
                <a:prstClr val="black"/>
              </a:solidFill>
            </a:endParaRPr>
          </a:p>
          <a:p>
            <a:pPr defTabSz="457200"/>
            <a:r>
              <a:rPr lang="en-US" sz="4800" b="1" dirty="0">
                <a:solidFill>
                  <a:prstClr val="black"/>
                </a:solidFill>
              </a:rPr>
              <a:t>Summative assessment</a:t>
            </a:r>
            <a:endParaRPr lang="en-GB" sz="4800" b="1" dirty="0">
              <a:solidFill>
                <a:prstClr val="black"/>
              </a:solidFill>
            </a:endParaRPr>
          </a:p>
        </p:txBody>
      </p:sp>
      <p:sp>
        <p:nvSpPr>
          <p:cNvPr id="7" name="Text Placeholder 6"/>
          <p:cNvSpPr>
            <a:spLocks noGrp="1"/>
          </p:cNvSpPr>
          <p:nvPr>
            <p:ph type="body" sz="quarter" idx="12"/>
          </p:nvPr>
        </p:nvSpPr>
        <p:spPr>
          <a:xfrm>
            <a:off x="385763" y="4648200"/>
            <a:ext cx="7880971" cy="457200"/>
          </a:xfrm>
          <a:prstGeom prst="rect">
            <a:avLst/>
          </a:prstGeom>
        </p:spPr>
        <p:txBody>
          <a:bodyPr/>
          <a:lstStyle/>
          <a:p>
            <a:pPr lvl="0"/>
            <a:r>
              <a:rPr lang="en-US" dirty="0" smtClean="0"/>
              <a:t>Click to edit Master text styles</a:t>
            </a:r>
          </a:p>
        </p:txBody>
      </p:sp>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5763" y="415297"/>
            <a:ext cx="1835756" cy="2476604"/>
          </a:xfrm>
          <a:prstGeom prst="rect">
            <a:avLst/>
          </a:prstGeom>
        </p:spPr>
      </p:pic>
    </p:spTree>
    <p:custDataLst>
      <p:tags r:id="rId1"/>
    </p:custDataLst>
    <p:extLst>
      <p:ext uri="{BB962C8B-B14F-4D97-AF65-F5344CB8AC3E}">
        <p14:creationId xmlns:p14="http://schemas.microsoft.com/office/powerpoint/2010/main" val="834867799"/>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3" name="Group 2"/>
          <p:cNvGrpSpPr/>
          <p:nvPr userDrawn="1"/>
        </p:nvGrpSpPr>
        <p:grpSpPr>
          <a:xfrm>
            <a:off x="-180000" y="1637447"/>
            <a:ext cx="6663600" cy="4077553"/>
            <a:chOff x="-180000" y="1637447"/>
            <a:chExt cx="6663600" cy="4077553"/>
          </a:xfrm>
        </p:grpSpPr>
        <p:cxnSp>
          <p:nvCxnSpPr>
            <p:cNvPr id="4" name="Straight Connector 3"/>
            <p:cNvCxnSpPr/>
            <p:nvPr/>
          </p:nvCxnSpPr>
          <p:spPr>
            <a:xfrm>
              <a:off x="-180000" y="4191000"/>
              <a:ext cx="1447800" cy="0"/>
            </a:xfrm>
            <a:prstGeom prst="line">
              <a:avLst/>
            </a:prstGeom>
            <a:ln w="76200">
              <a:solidFill>
                <a:srgbClr val="5B9BD5"/>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V="1">
              <a:off x="1249200" y="3207600"/>
              <a:ext cx="2057400" cy="990600"/>
            </a:xfrm>
            <a:prstGeom prst="line">
              <a:avLst/>
            </a:prstGeom>
            <a:ln w="76200">
              <a:solidFill>
                <a:srgbClr val="5B9BD5"/>
              </a:solidFill>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4860000" y="4800600"/>
              <a:ext cx="0" cy="914400"/>
            </a:xfrm>
            <a:prstGeom prst="straightConnector1">
              <a:avLst/>
            </a:prstGeom>
            <a:ln w="76200">
              <a:solidFill>
                <a:srgbClr val="5B9BD5"/>
              </a:solidFill>
              <a:tailEnd type="triangle"/>
            </a:ln>
          </p:spPr>
          <p:style>
            <a:lnRef idx="1">
              <a:schemeClr val="accent1"/>
            </a:lnRef>
            <a:fillRef idx="0">
              <a:schemeClr val="accent1"/>
            </a:fillRef>
            <a:effectRef idx="0">
              <a:schemeClr val="accent1"/>
            </a:effectRef>
            <a:fontRef idx="minor">
              <a:schemeClr val="tx1"/>
            </a:fontRef>
          </p:style>
        </p:cxnSp>
        <p:sp>
          <p:nvSpPr>
            <p:cNvPr id="7" name="Arc 6"/>
            <p:cNvSpPr/>
            <p:nvPr/>
          </p:nvSpPr>
          <p:spPr>
            <a:xfrm flipH="1" flipV="1">
              <a:off x="3283200" y="1637447"/>
              <a:ext cx="3200400" cy="3200400"/>
            </a:xfrm>
            <a:prstGeom prst="arc">
              <a:avLst/>
            </a:prstGeom>
            <a:ln w="76200">
              <a:solidFill>
                <a:srgbClr val="5B9BD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grpSp>
      <p:sp>
        <p:nvSpPr>
          <p:cNvPr id="9" name="Rectangle 8"/>
          <p:cNvSpPr/>
          <p:nvPr/>
        </p:nvSpPr>
        <p:spPr>
          <a:xfrm>
            <a:off x="5105399" y="4816018"/>
            <a:ext cx="1371599" cy="354835"/>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Oval 12"/>
          <p:cNvSpPr/>
          <p:nvPr userDrawn="1"/>
        </p:nvSpPr>
        <p:spPr>
          <a:xfrm>
            <a:off x="3668733" y="1752254"/>
            <a:ext cx="2772548" cy="2772548"/>
          </a:xfrm>
          <a:prstGeom prst="ellips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A4C83B"/>
              </a:solidFill>
            </a:endParaRPr>
          </a:p>
        </p:txBody>
      </p:sp>
      <p:cxnSp>
        <p:nvCxnSpPr>
          <p:cNvPr id="15" name="Straight Connector 14"/>
          <p:cNvCxnSpPr/>
          <p:nvPr userDrawn="1"/>
        </p:nvCxnSpPr>
        <p:spPr>
          <a:xfrm>
            <a:off x="6629400" y="3124200"/>
            <a:ext cx="2514600"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7" name="Title 1"/>
          <p:cNvSpPr>
            <a:spLocks noGrp="1"/>
          </p:cNvSpPr>
          <p:nvPr userDrawn="1">
            <p:ph type="title"/>
          </p:nvPr>
        </p:nvSpPr>
        <p:spPr>
          <a:xfrm>
            <a:off x="381001" y="365127"/>
            <a:ext cx="7905750" cy="720724"/>
          </a:xfrm>
          <a:prstGeom prst="rect">
            <a:avLst/>
          </a:prstGeom>
        </p:spPr>
        <p:txBody>
          <a:bodyPr/>
          <a:lstStyle>
            <a:lvl1pPr>
              <a:defRPr sz="4400" b="1">
                <a:latin typeface="+mn-lt"/>
              </a:defRPr>
            </a:lvl1pPr>
          </a:lstStyle>
          <a:p>
            <a:r>
              <a:rPr lang="en-US" dirty="0" smtClean="0"/>
              <a:t>Click to edit Master title style</a:t>
            </a:r>
            <a:endParaRPr lang="en-US" dirty="0"/>
          </a:p>
        </p:txBody>
      </p:sp>
      <p:sp>
        <p:nvSpPr>
          <p:cNvPr id="19" name="Text Placeholder 18"/>
          <p:cNvSpPr>
            <a:spLocks noGrp="1"/>
          </p:cNvSpPr>
          <p:nvPr userDrawn="1">
            <p:ph type="body" sz="quarter" idx="10"/>
          </p:nvPr>
        </p:nvSpPr>
        <p:spPr>
          <a:xfrm>
            <a:off x="381001" y="1720806"/>
            <a:ext cx="2590800" cy="1219200"/>
          </a:xfrm>
          <a:prstGeom prst="rect">
            <a:avLst/>
          </a:prstGeom>
        </p:spPr>
        <p:txBody>
          <a:bodyPr/>
          <a:lstStyle>
            <a:lvl1pPr marL="0" indent="0">
              <a:buNone/>
              <a:defRPr/>
            </a:lvl1pPr>
          </a:lstStyle>
          <a:p>
            <a:pPr lvl="0"/>
            <a:r>
              <a:rPr lang="en-US" dirty="0" smtClean="0"/>
              <a:t>Click to edit Master text styles</a:t>
            </a:r>
          </a:p>
        </p:txBody>
      </p:sp>
      <p:sp>
        <p:nvSpPr>
          <p:cNvPr id="21" name="Picture Placeholder 20"/>
          <p:cNvSpPr>
            <a:spLocks noGrp="1"/>
          </p:cNvSpPr>
          <p:nvPr userDrawn="1">
            <p:ph type="pic" sz="quarter" idx="11"/>
          </p:nvPr>
        </p:nvSpPr>
        <p:spPr>
          <a:xfrm>
            <a:off x="4104453" y="2425404"/>
            <a:ext cx="1849493" cy="1479594"/>
          </a:xfrm>
          <a:prstGeom prst="rect">
            <a:avLst/>
          </a:prstGeom>
        </p:spPr>
        <p:txBody>
          <a:bodyPr/>
          <a:lstStyle/>
          <a:p>
            <a:endParaRPr lang="en-ZA" dirty="0"/>
          </a:p>
        </p:txBody>
      </p:sp>
      <p:sp>
        <p:nvSpPr>
          <p:cNvPr id="22" name="Text Placeholder 25"/>
          <p:cNvSpPr>
            <a:spLocks noGrp="1"/>
          </p:cNvSpPr>
          <p:nvPr userDrawn="1">
            <p:ph type="body" sz="quarter" idx="12" hasCustomPrompt="1"/>
          </p:nvPr>
        </p:nvSpPr>
        <p:spPr>
          <a:xfrm>
            <a:off x="5090601" y="4792915"/>
            <a:ext cx="1371600" cy="354834"/>
          </a:xfrm>
          <a:prstGeom prst="rect">
            <a:avLst/>
          </a:prstGeom>
        </p:spPr>
        <p:txBody>
          <a:bodyPr/>
          <a:lstStyle>
            <a:lvl1pPr marL="0" indent="0" algn="ctr">
              <a:buNone/>
              <a:defRPr sz="2000" b="1" baseline="0"/>
            </a:lvl1pPr>
          </a:lstStyle>
          <a:p>
            <a:pPr lvl="0"/>
            <a:r>
              <a:rPr lang="en-ZA" dirty="0" smtClean="0"/>
              <a:t>[Step]</a:t>
            </a:r>
            <a:endParaRPr lang="en-ZA" dirty="0"/>
          </a:p>
        </p:txBody>
      </p:sp>
      <p:sp>
        <p:nvSpPr>
          <p:cNvPr id="23" name="Text Placeholder 30"/>
          <p:cNvSpPr>
            <a:spLocks noGrp="1"/>
          </p:cNvSpPr>
          <p:nvPr userDrawn="1">
            <p:ph type="body" sz="quarter" idx="13" hasCustomPrompt="1"/>
          </p:nvPr>
        </p:nvSpPr>
        <p:spPr>
          <a:xfrm>
            <a:off x="5063596" y="5154346"/>
            <a:ext cx="2175404" cy="608013"/>
          </a:xfrm>
          <a:prstGeom prst="rect">
            <a:avLst/>
          </a:prstGeom>
        </p:spPr>
        <p:txBody>
          <a:bodyPr/>
          <a:lstStyle>
            <a:lvl1pPr marL="0" indent="0" algn="ctr">
              <a:buNone/>
              <a:defRPr sz="2800" b="1" baseline="0"/>
            </a:lvl1pPr>
          </a:lstStyle>
          <a:p>
            <a:pPr lvl="0"/>
            <a:r>
              <a:rPr lang="en-US" dirty="0" smtClean="0"/>
              <a:t>[Description]</a:t>
            </a:r>
            <a:endParaRPr lang="en-ZA" dirty="0"/>
          </a:p>
        </p:txBody>
      </p:sp>
    </p:spTree>
    <p:extLst>
      <p:ext uri="{BB962C8B-B14F-4D97-AF65-F5344CB8AC3E}">
        <p14:creationId xmlns:p14="http://schemas.microsoft.com/office/powerpoint/2010/main" val="812547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250"/>
                                        <p:tgtEl>
                                          <p:spTgt spid="3"/>
                                        </p:tgtEl>
                                      </p:cBhvr>
                                    </p:animEffect>
                                  </p:childTnLst>
                                </p:cTn>
                              </p:par>
                            </p:childTnLst>
                          </p:cTn>
                        </p:par>
                        <p:par>
                          <p:cTn id="8" fill="hold">
                            <p:stCondLst>
                              <p:cond delay="1250"/>
                            </p:stCondLst>
                            <p:childTnLst>
                              <p:par>
                                <p:cTn id="9" presetID="2" presetClass="entr" presetSubtype="2" fill="hold" grpId="0" nodeType="afterEffect">
                                  <p:stCondLst>
                                    <p:cond delay="0"/>
                                  </p:stCondLst>
                                  <p:childTnLst>
                                    <p:set>
                                      <p:cBhvr>
                                        <p:cTn id="10" dur="1" fill="hold">
                                          <p:stCondLst>
                                            <p:cond delay="0"/>
                                          </p:stCondLst>
                                        </p:cTn>
                                        <p:tgtEl>
                                          <p:spTgt spid="22">
                                            <p:txEl>
                                              <p:pRg st="0" end="0"/>
                                            </p:txEl>
                                          </p:spTgt>
                                        </p:tgtEl>
                                        <p:attrNameLst>
                                          <p:attrName>style.visibility</p:attrName>
                                        </p:attrNameLst>
                                      </p:cBhvr>
                                      <p:to>
                                        <p:strVal val="visible"/>
                                      </p:to>
                                    </p:set>
                                    <p:anim calcmode="lin" valueType="num">
                                      <p:cBhvr additive="base">
                                        <p:cTn id="11" dur="500" fill="hold"/>
                                        <p:tgtEl>
                                          <p:spTgt spid="22">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22">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23">
                                            <p:txEl>
                                              <p:pRg st="0" end="0"/>
                                            </p:txEl>
                                          </p:spTgt>
                                        </p:tgtEl>
                                        <p:attrNameLst>
                                          <p:attrName>style.visibility</p:attrName>
                                        </p:attrNameLst>
                                      </p:cBhvr>
                                      <p:to>
                                        <p:strVal val="visible"/>
                                      </p:to>
                                    </p:set>
                                    <p:anim calcmode="lin" valueType="num">
                                      <p:cBhvr additive="base">
                                        <p:cTn id="15" dur="500" fill="hold"/>
                                        <p:tgtEl>
                                          <p:spTgt spid="23">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23">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1+#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par>
                          <p:cTn id="21" fill="hold">
                            <p:stCondLst>
                              <p:cond delay="1750"/>
                            </p:stCondLst>
                            <p:childTnLst>
                              <p:par>
                                <p:cTn id="22" presetID="53" presetClass="entr" presetSubtype="16"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childTnLst>
                                </p:cTn>
                              </p:par>
                              <p:par>
                                <p:cTn id="27" presetID="53" presetClass="entr" presetSubtype="16" fill="hold" grpId="0" nodeType="withEffect" nodePh="1">
                                  <p:stCondLst>
                                    <p:cond delay="0"/>
                                  </p:stCondLst>
                                  <p:endCondLst>
                                    <p:cond evt="begin" delay="0">
                                      <p:tn val="27"/>
                                    </p:cond>
                                  </p:endCondLst>
                                  <p:childTnLst>
                                    <p:set>
                                      <p:cBhvr>
                                        <p:cTn id="28" dur="1" fill="hold">
                                          <p:stCondLst>
                                            <p:cond delay="0"/>
                                          </p:stCondLst>
                                        </p:cTn>
                                        <p:tgtEl>
                                          <p:spTgt spid="21"/>
                                        </p:tgtEl>
                                        <p:attrNameLst>
                                          <p:attrName>style.visibility</p:attrName>
                                        </p:attrNameLst>
                                      </p:cBhvr>
                                      <p:to>
                                        <p:strVal val="visible"/>
                                      </p:to>
                                    </p:set>
                                    <p:anim calcmode="lin" valueType="num">
                                      <p:cBhvr>
                                        <p:cTn id="29" dur="500" fill="hold"/>
                                        <p:tgtEl>
                                          <p:spTgt spid="21"/>
                                        </p:tgtEl>
                                        <p:attrNameLst>
                                          <p:attrName>ppt_w</p:attrName>
                                        </p:attrNameLst>
                                      </p:cBhvr>
                                      <p:tavLst>
                                        <p:tav tm="0">
                                          <p:val>
                                            <p:fltVal val="0"/>
                                          </p:val>
                                        </p:tav>
                                        <p:tav tm="100000">
                                          <p:val>
                                            <p:strVal val="#ppt_w"/>
                                          </p:val>
                                        </p:tav>
                                      </p:tavLst>
                                    </p:anim>
                                    <p:anim calcmode="lin" valueType="num">
                                      <p:cBhvr>
                                        <p:cTn id="30" dur="500" fill="hold"/>
                                        <p:tgtEl>
                                          <p:spTgt spid="21"/>
                                        </p:tgtEl>
                                        <p:attrNameLst>
                                          <p:attrName>ppt_h</p:attrName>
                                        </p:attrNameLst>
                                      </p:cBhvr>
                                      <p:tavLst>
                                        <p:tav tm="0">
                                          <p:val>
                                            <p:fltVal val="0"/>
                                          </p:val>
                                        </p:tav>
                                        <p:tav tm="100000">
                                          <p:val>
                                            <p:strVal val="#ppt_h"/>
                                          </p:val>
                                        </p:tav>
                                      </p:tavLst>
                                    </p:anim>
                                    <p:animEffect transition="in" filter="fade">
                                      <p:cBhvr>
                                        <p:cTn id="31" dur="5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9">
                                            <p:txEl>
                                              <p:pRg st="0" end="0"/>
                                            </p:txEl>
                                          </p:spTgt>
                                        </p:tgtEl>
                                        <p:attrNameLst>
                                          <p:attrName>style.visibility</p:attrName>
                                        </p:attrNameLst>
                                      </p:cBhvr>
                                      <p:to>
                                        <p:strVal val="visible"/>
                                      </p:to>
                                    </p:set>
                                    <p:animEffect transition="in" filter="wipe(left)">
                                      <p:cBhvr>
                                        <p:cTn id="36" dur="500"/>
                                        <p:tgtEl>
                                          <p:spTgt spid="19">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left)">
                                      <p:cBhvr>
                                        <p:cTn id="4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9" grpId="0" build="p">
        <p:tmplLst>
          <p:tmpl lvl="1">
            <p:tnLst>
              <p:par>
                <p:cTn presetID="22" presetClass="entr" presetSubtype="8" fill="hold" nodeType="click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wipe(left)">
                      <p:cBhvr>
                        <p:cTn dur="500"/>
                        <p:tgtEl>
                          <p:spTgt spid="19"/>
                        </p:tgtEl>
                      </p:cBhvr>
                    </p:animEffect>
                  </p:childTnLst>
                </p:cTn>
              </p:par>
            </p:tnLst>
          </p:tmpl>
        </p:tmplLst>
      </p:bldP>
      <p:bldP spid="21" grpId="0"/>
      <p:bldP spid="22" grpId="0" build="p">
        <p:tmplLst>
          <p:tmpl lvl="1">
            <p:tnLst>
              <p:par>
                <p:cTn presetID="2" presetClass="entr" presetSubtype="2" fill="hold" nodeType="after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1+#ppt_w/2"/>
                          </p:val>
                        </p:tav>
                        <p:tav tm="100000">
                          <p:val>
                            <p:strVal val="#ppt_x"/>
                          </p:val>
                        </p:tav>
                      </p:tavLst>
                    </p:anim>
                    <p:anim calcmode="lin" valueType="num">
                      <p:cBhvr additive="base">
                        <p:cTn dur="500" fill="hold"/>
                        <p:tgtEl>
                          <p:spTgt spid="22"/>
                        </p:tgtEl>
                        <p:attrNameLst>
                          <p:attrName>ppt_y</p:attrName>
                        </p:attrNameLst>
                      </p:cBhvr>
                      <p:tavLst>
                        <p:tav tm="0">
                          <p:val>
                            <p:strVal val="#ppt_y"/>
                          </p:val>
                        </p:tav>
                        <p:tav tm="100000">
                          <p:val>
                            <p:strVal val="#ppt_y"/>
                          </p:val>
                        </p:tav>
                      </p:tavLst>
                    </p:anim>
                  </p:childTnLst>
                </p:cTn>
              </p:par>
            </p:tnLst>
          </p:tmpl>
        </p:tmplLst>
      </p:bldP>
      <p:bldP spid="23" grpId="0" build="p">
        <p:tmplLst>
          <p:tmpl lvl="1">
            <p:tnLst>
              <p:par>
                <p:cTn presetID="2" presetClass="entr" presetSubtype="2" fill="hold" nodeType="withEffect">
                  <p:stCondLst>
                    <p:cond delay="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1+#ppt_w/2"/>
                          </p:val>
                        </p:tav>
                        <p:tav tm="100000">
                          <p:val>
                            <p:strVal val="#ppt_x"/>
                          </p:val>
                        </p:tav>
                      </p:tavLst>
                    </p:anim>
                    <p:anim calcmode="lin" valueType="num">
                      <p:cBhvr additive="base">
                        <p:cTn dur="500" fill="hold"/>
                        <p:tgtEl>
                          <p:spTgt spid="23"/>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 name="Rectangle 4"/>
          <p:cNvSpPr/>
          <p:nvPr userDrawn="1"/>
        </p:nvSpPr>
        <p:spPr>
          <a:xfrm>
            <a:off x="5889226" y="2566143"/>
            <a:ext cx="1371599" cy="354835"/>
          </a:xfrm>
          <a:prstGeom prst="rect">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9" name="Group 8"/>
          <p:cNvGrpSpPr/>
          <p:nvPr userDrawn="1"/>
        </p:nvGrpSpPr>
        <p:grpSpPr>
          <a:xfrm>
            <a:off x="0" y="1980000"/>
            <a:ext cx="6667200" cy="3200400"/>
            <a:chOff x="0" y="1980000"/>
            <a:chExt cx="6667200" cy="3200400"/>
          </a:xfrm>
        </p:grpSpPr>
        <p:sp>
          <p:nvSpPr>
            <p:cNvPr id="10" name="Arc 9"/>
            <p:cNvSpPr/>
            <p:nvPr/>
          </p:nvSpPr>
          <p:spPr>
            <a:xfrm rot="16200000" flipH="1" flipV="1">
              <a:off x="2592000" y="1980000"/>
              <a:ext cx="3200400" cy="3200400"/>
            </a:xfrm>
            <a:prstGeom prst="arc">
              <a:avLst/>
            </a:prstGeom>
            <a:ln w="76200">
              <a:solidFill>
                <a:srgbClr val="D9F04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grpSp>
          <p:nvGrpSpPr>
            <p:cNvPr id="11" name="Group 10"/>
            <p:cNvGrpSpPr/>
            <p:nvPr/>
          </p:nvGrpSpPr>
          <p:grpSpPr>
            <a:xfrm>
              <a:off x="0" y="1980000"/>
              <a:ext cx="6667200" cy="3200400"/>
              <a:chOff x="0" y="1980000"/>
              <a:chExt cx="6667200" cy="3200400"/>
            </a:xfrm>
          </p:grpSpPr>
          <p:cxnSp>
            <p:nvCxnSpPr>
              <p:cNvPr id="12" name="Straight Connector 11"/>
              <p:cNvCxnSpPr/>
              <p:nvPr/>
            </p:nvCxnSpPr>
            <p:spPr>
              <a:xfrm>
                <a:off x="972000" y="3124200"/>
                <a:ext cx="1615863" cy="574296"/>
              </a:xfrm>
              <a:prstGeom prst="line">
                <a:avLst/>
              </a:prstGeom>
              <a:ln w="76200">
                <a:solidFill>
                  <a:srgbClr val="D9F04E"/>
                </a:solidFill>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16200000">
                <a:off x="6210000" y="3126782"/>
                <a:ext cx="0" cy="914400"/>
              </a:xfrm>
              <a:prstGeom prst="straightConnector1">
                <a:avLst/>
              </a:prstGeom>
              <a:ln w="76200">
                <a:solidFill>
                  <a:srgbClr val="D9F04E"/>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0" y="3124200"/>
                <a:ext cx="990600" cy="0"/>
              </a:xfrm>
              <a:prstGeom prst="line">
                <a:avLst/>
              </a:prstGeom>
              <a:ln w="76200">
                <a:solidFill>
                  <a:srgbClr val="D9F04E"/>
                </a:solidFill>
              </a:ln>
            </p:spPr>
            <p:style>
              <a:lnRef idx="1">
                <a:schemeClr val="accent1"/>
              </a:lnRef>
              <a:fillRef idx="0">
                <a:schemeClr val="accent1"/>
              </a:fillRef>
              <a:effectRef idx="0">
                <a:schemeClr val="accent1"/>
              </a:effectRef>
              <a:fontRef idx="minor">
                <a:schemeClr val="tx1"/>
              </a:fontRef>
            </p:style>
          </p:cxnSp>
          <p:sp>
            <p:nvSpPr>
              <p:cNvPr id="15" name="Arc 14"/>
              <p:cNvSpPr/>
              <p:nvPr/>
            </p:nvSpPr>
            <p:spPr>
              <a:xfrm rot="21402541" flipH="1" flipV="1">
                <a:off x="2556000" y="1980000"/>
                <a:ext cx="3200400" cy="3200400"/>
              </a:xfrm>
              <a:prstGeom prst="arc">
                <a:avLst/>
              </a:prstGeom>
              <a:ln w="76200">
                <a:solidFill>
                  <a:srgbClr val="D9F04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grpSp>
      </p:grpSp>
      <p:sp>
        <p:nvSpPr>
          <p:cNvPr id="17" name="Oval 16"/>
          <p:cNvSpPr/>
          <p:nvPr/>
        </p:nvSpPr>
        <p:spPr>
          <a:xfrm>
            <a:off x="2790000" y="2142000"/>
            <a:ext cx="2772548" cy="2772548"/>
          </a:xfrm>
          <a:prstGeom prst="ellipse">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A4C83B"/>
              </a:solidFill>
            </a:endParaRPr>
          </a:p>
        </p:txBody>
      </p:sp>
      <p:sp>
        <p:nvSpPr>
          <p:cNvPr id="19" name="Title 1"/>
          <p:cNvSpPr>
            <a:spLocks noGrp="1"/>
          </p:cNvSpPr>
          <p:nvPr userDrawn="1">
            <p:ph type="title"/>
          </p:nvPr>
        </p:nvSpPr>
        <p:spPr>
          <a:xfrm>
            <a:off x="381001" y="365127"/>
            <a:ext cx="7905750" cy="720724"/>
          </a:xfrm>
          <a:prstGeom prst="rect">
            <a:avLst/>
          </a:prstGeom>
        </p:spPr>
        <p:txBody>
          <a:bodyPr/>
          <a:lstStyle>
            <a:lvl1pPr>
              <a:defRPr sz="4400" b="1">
                <a:latin typeface="+mn-lt"/>
              </a:defRPr>
            </a:lvl1pPr>
          </a:lstStyle>
          <a:p>
            <a:r>
              <a:rPr lang="en-US" dirty="0" smtClean="0"/>
              <a:t>Click to edit Master title style</a:t>
            </a:r>
            <a:endParaRPr lang="en-US" dirty="0"/>
          </a:p>
        </p:txBody>
      </p:sp>
      <p:sp>
        <p:nvSpPr>
          <p:cNvPr id="20" name="Text Placeholder 18"/>
          <p:cNvSpPr>
            <a:spLocks noGrp="1"/>
          </p:cNvSpPr>
          <p:nvPr userDrawn="1">
            <p:ph type="body" sz="quarter" idx="10"/>
          </p:nvPr>
        </p:nvSpPr>
        <p:spPr>
          <a:xfrm>
            <a:off x="304800" y="4615412"/>
            <a:ext cx="2590800" cy="1219200"/>
          </a:xfrm>
          <a:prstGeom prst="rect">
            <a:avLst/>
          </a:prstGeom>
        </p:spPr>
        <p:txBody>
          <a:bodyPr/>
          <a:lstStyle>
            <a:lvl1pPr marL="0" indent="0">
              <a:buNone/>
              <a:defRPr/>
            </a:lvl1pPr>
          </a:lstStyle>
          <a:p>
            <a:pPr lvl="0"/>
            <a:r>
              <a:rPr lang="en-US" dirty="0" smtClean="0"/>
              <a:t>Click to edit Master text styles</a:t>
            </a:r>
          </a:p>
        </p:txBody>
      </p:sp>
      <p:sp>
        <p:nvSpPr>
          <p:cNvPr id="22" name="Text Placeholder 25"/>
          <p:cNvSpPr>
            <a:spLocks noGrp="1"/>
          </p:cNvSpPr>
          <p:nvPr userDrawn="1">
            <p:ph type="body" sz="quarter" idx="12" hasCustomPrompt="1"/>
          </p:nvPr>
        </p:nvSpPr>
        <p:spPr>
          <a:xfrm>
            <a:off x="5912217" y="2566144"/>
            <a:ext cx="1371600" cy="354834"/>
          </a:xfrm>
          <a:prstGeom prst="rect">
            <a:avLst/>
          </a:prstGeom>
        </p:spPr>
        <p:txBody>
          <a:bodyPr/>
          <a:lstStyle>
            <a:lvl1pPr marL="0" indent="0" algn="ctr">
              <a:buNone/>
              <a:defRPr sz="2000" b="1" baseline="0"/>
            </a:lvl1pPr>
          </a:lstStyle>
          <a:p>
            <a:pPr lvl="0"/>
            <a:r>
              <a:rPr lang="en-ZA" dirty="0" smtClean="0"/>
              <a:t>[Step]</a:t>
            </a:r>
            <a:endParaRPr lang="en-ZA" dirty="0"/>
          </a:p>
        </p:txBody>
      </p:sp>
      <p:sp>
        <p:nvSpPr>
          <p:cNvPr id="23" name="Text Placeholder 30"/>
          <p:cNvSpPr>
            <a:spLocks noGrp="1"/>
          </p:cNvSpPr>
          <p:nvPr userDrawn="1">
            <p:ph type="body" sz="quarter" idx="13" hasCustomPrompt="1"/>
          </p:nvPr>
        </p:nvSpPr>
        <p:spPr>
          <a:xfrm>
            <a:off x="5663008" y="2920978"/>
            <a:ext cx="2109392" cy="608013"/>
          </a:xfrm>
          <a:prstGeom prst="rect">
            <a:avLst/>
          </a:prstGeom>
        </p:spPr>
        <p:txBody>
          <a:bodyPr/>
          <a:lstStyle>
            <a:lvl1pPr marL="0" indent="0" algn="ctr">
              <a:buNone/>
              <a:defRPr sz="2800" b="1" baseline="0"/>
            </a:lvl1pPr>
          </a:lstStyle>
          <a:p>
            <a:pPr lvl="0"/>
            <a:r>
              <a:rPr lang="en-US" dirty="0" smtClean="0"/>
              <a:t>[Description]</a:t>
            </a:r>
            <a:endParaRPr lang="en-ZA" dirty="0"/>
          </a:p>
        </p:txBody>
      </p:sp>
      <p:sp>
        <p:nvSpPr>
          <p:cNvPr id="25" name="Picture Placeholder 24"/>
          <p:cNvSpPr>
            <a:spLocks noGrp="1"/>
          </p:cNvSpPr>
          <p:nvPr>
            <p:ph type="pic" sz="quarter" idx="14"/>
          </p:nvPr>
        </p:nvSpPr>
        <p:spPr>
          <a:xfrm>
            <a:off x="3276600" y="2667000"/>
            <a:ext cx="1828800" cy="1676400"/>
          </a:xfrm>
          <a:prstGeom prst="rect">
            <a:avLst/>
          </a:prstGeom>
        </p:spPr>
        <p:txBody>
          <a:bodyPr/>
          <a:lstStyle/>
          <a:p>
            <a:endParaRPr lang="en-ZA" dirty="0"/>
          </a:p>
        </p:txBody>
      </p:sp>
    </p:spTree>
    <p:extLst>
      <p:ext uri="{BB962C8B-B14F-4D97-AF65-F5344CB8AC3E}">
        <p14:creationId xmlns:p14="http://schemas.microsoft.com/office/powerpoint/2010/main" val="3098566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500"/>
                                        <p:tgtEl>
                                          <p:spTgt spid="9"/>
                                        </p:tgtEl>
                                      </p:cBhvr>
                                    </p:animEffect>
                                  </p:childTnLst>
                                </p:cTn>
                              </p:par>
                            </p:childTnLst>
                          </p:cTn>
                        </p:par>
                        <p:par>
                          <p:cTn id="8" fill="hold">
                            <p:stCondLst>
                              <p:cond delay="1500"/>
                            </p:stCondLst>
                            <p:childTnLst>
                              <p:par>
                                <p:cTn id="9" presetID="2" presetClass="entr" presetSubtype="2" fill="hold" grpId="0" nodeType="afterEffect">
                                  <p:stCondLst>
                                    <p:cond delay="0"/>
                                  </p:stCondLst>
                                  <p:childTnLst>
                                    <p:set>
                                      <p:cBhvr>
                                        <p:cTn id="10" dur="1" fill="hold">
                                          <p:stCondLst>
                                            <p:cond delay="0"/>
                                          </p:stCondLst>
                                        </p:cTn>
                                        <p:tgtEl>
                                          <p:spTgt spid="22">
                                            <p:txEl>
                                              <p:pRg st="0" end="0"/>
                                            </p:txEl>
                                          </p:spTgt>
                                        </p:tgtEl>
                                        <p:attrNameLst>
                                          <p:attrName>style.visibility</p:attrName>
                                        </p:attrNameLst>
                                      </p:cBhvr>
                                      <p:to>
                                        <p:strVal val="visible"/>
                                      </p:to>
                                    </p:set>
                                    <p:anim calcmode="lin" valueType="num">
                                      <p:cBhvr additive="base">
                                        <p:cTn id="11" dur="500" fill="hold"/>
                                        <p:tgtEl>
                                          <p:spTgt spid="22">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22">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23">
                                            <p:txEl>
                                              <p:pRg st="0" end="0"/>
                                            </p:txEl>
                                          </p:spTgt>
                                        </p:tgtEl>
                                        <p:attrNameLst>
                                          <p:attrName>style.visibility</p:attrName>
                                        </p:attrNameLst>
                                      </p:cBhvr>
                                      <p:to>
                                        <p:strVal val="visible"/>
                                      </p:to>
                                    </p:set>
                                    <p:anim calcmode="lin" valueType="num">
                                      <p:cBhvr additive="base">
                                        <p:cTn id="15" dur="500" fill="hold"/>
                                        <p:tgtEl>
                                          <p:spTgt spid="23">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23">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2000"/>
                            </p:stCondLst>
                            <p:childTnLst>
                              <p:par>
                                <p:cTn id="22" presetID="53" presetClass="entr" presetSubtype="16" fill="hold" grpId="0" nodeType="after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500" fill="hold"/>
                                        <p:tgtEl>
                                          <p:spTgt spid="17"/>
                                        </p:tgtEl>
                                        <p:attrNameLst>
                                          <p:attrName>ppt_w</p:attrName>
                                        </p:attrNameLst>
                                      </p:cBhvr>
                                      <p:tavLst>
                                        <p:tav tm="0">
                                          <p:val>
                                            <p:fltVal val="0"/>
                                          </p:val>
                                        </p:tav>
                                        <p:tav tm="100000">
                                          <p:val>
                                            <p:strVal val="#ppt_w"/>
                                          </p:val>
                                        </p:tav>
                                      </p:tavLst>
                                    </p:anim>
                                    <p:anim calcmode="lin" valueType="num">
                                      <p:cBhvr>
                                        <p:cTn id="25" dur="500" fill="hold"/>
                                        <p:tgtEl>
                                          <p:spTgt spid="17"/>
                                        </p:tgtEl>
                                        <p:attrNameLst>
                                          <p:attrName>ppt_h</p:attrName>
                                        </p:attrNameLst>
                                      </p:cBhvr>
                                      <p:tavLst>
                                        <p:tav tm="0">
                                          <p:val>
                                            <p:fltVal val="0"/>
                                          </p:val>
                                        </p:tav>
                                        <p:tav tm="100000">
                                          <p:val>
                                            <p:strVal val="#ppt_h"/>
                                          </p:val>
                                        </p:tav>
                                      </p:tavLst>
                                    </p:anim>
                                    <p:animEffect transition="in" filter="fade">
                                      <p:cBhvr>
                                        <p:cTn id="26" dur="500"/>
                                        <p:tgtEl>
                                          <p:spTgt spid="17"/>
                                        </p:tgtEl>
                                      </p:cBhvr>
                                    </p:animEffect>
                                  </p:childTnLst>
                                </p:cTn>
                              </p:par>
                              <p:par>
                                <p:cTn id="27" presetID="53" presetClass="entr" presetSubtype="16" fill="hold" grpId="0" nodeType="withEffect" nodePh="1">
                                  <p:stCondLst>
                                    <p:cond delay="0"/>
                                  </p:stCondLst>
                                  <p:endCondLst>
                                    <p:cond evt="begin" delay="0">
                                      <p:tn val="27"/>
                                    </p:cond>
                                  </p:endCondLst>
                                  <p:childTnLst>
                                    <p:set>
                                      <p:cBhvr>
                                        <p:cTn id="28" dur="1" fill="hold">
                                          <p:stCondLst>
                                            <p:cond delay="0"/>
                                          </p:stCondLst>
                                        </p:cTn>
                                        <p:tgtEl>
                                          <p:spTgt spid="25"/>
                                        </p:tgtEl>
                                        <p:attrNameLst>
                                          <p:attrName>style.visibility</p:attrName>
                                        </p:attrNameLst>
                                      </p:cBhvr>
                                      <p:to>
                                        <p:strVal val="visible"/>
                                      </p:to>
                                    </p:set>
                                    <p:anim calcmode="lin" valueType="num">
                                      <p:cBhvr>
                                        <p:cTn id="29" dur="500" fill="hold"/>
                                        <p:tgtEl>
                                          <p:spTgt spid="25"/>
                                        </p:tgtEl>
                                        <p:attrNameLst>
                                          <p:attrName>ppt_w</p:attrName>
                                        </p:attrNameLst>
                                      </p:cBhvr>
                                      <p:tavLst>
                                        <p:tav tm="0">
                                          <p:val>
                                            <p:fltVal val="0"/>
                                          </p:val>
                                        </p:tav>
                                        <p:tav tm="100000">
                                          <p:val>
                                            <p:strVal val="#ppt_w"/>
                                          </p:val>
                                        </p:tav>
                                      </p:tavLst>
                                    </p:anim>
                                    <p:anim calcmode="lin" valueType="num">
                                      <p:cBhvr>
                                        <p:cTn id="30" dur="500" fill="hold"/>
                                        <p:tgtEl>
                                          <p:spTgt spid="25"/>
                                        </p:tgtEl>
                                        <p:attrNameLst>
                                          <p:attrName>ppt_h</p:attrName>
                                        </p:attrNameLst>
                                      </p:cBhvr>
                                      <p:tavLst>
                                        <p:tav tm="0">
                                          <p:val>
                                            <p:fltVal val="0"/>
                                          </p:val>
                                        </p:tav>
                                        <p:tav tm="100000">
                                          <p:val>
                                            <p:strVal val="#ppt_h"/>
                                          </p:val>
                                        </p:tav>
                                      </p:tavLst>
                                    </p:anim>
                                    <p:animEffect transition="in" filter="fade">
                                      <p:cBhvr>
                                        <p:cTn id="31" dur="500"/>
                                        <p:tgtEl>
                                          <p:spTgt spid="2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0">
                                            <p:txEl>
                                              <p:pRg st="0" end="0"/>
                                            </p:txEl>
                                          </p:spTgt>
                                        </p:tgtEl>
                                        <p:attrNameLst>
                                          <p:attrName>style.visibility</p:attrName>
                                        </p:attrNameLst>
                                      </p:cBhvr>
                                      <p:to>
                                        <p:strVal val="visible"/>
                                      </p:to>
                                    </p:set>
                                    <p:animEffect transition="in" filter="wipe(left)">
                                      <p:cBhvr>
                                        <p:cTn id="36"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7" grpId="0" animBg="1"/>
      <p:bldP spid="20" grpId="0" build="p">
        <p:tmplLst>
          <p:tmpl lvl="1">
            <p:tnLst>
              <p:par>
                <p:cTn presetID="22" presetClass="entr" presetSubtype="8" fill="hold" nodeType="click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wipe(left)">
                      <p:cBhvr>
                        <p:cTn dur="500"/>
                        <p:tgtEl>
                          <p:spTgt spid="20"/>
                        </p:tgtEl>
                      </p:cBhvr>
                    </p:animEffect>
                  </p:childTnLst>
                </p:cTn>
              </p:par>
            </p:tnLst>
          </p:tmpl>
        </p:tmplLst>
      </p:bldP>
      <p:bldP spid="22" grpId="0" build="p">
        <p:tmplLst>
          <p:tmpl lvl="1">
            <p:tnLst>
              <p:par>
                <p:cTn presetID="2" presetClass="entr" presetSubtype="2" fill="hold" nodeType="after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1+#ppt_w/2"/>
                          </p:val>
                        </p:tav>
                        <p:tav tm="100000">
                          <p:val>
                            <p:strVal val="#ppt_x"/>
                          </p:val>
                        </p:tav>
                      </p:tavLst>
                    </p:anim>
                    <p:anim calcmode="lin" valueType="num">
                      <p:cBhvr additive="base">
                        <p:cTn dur="500" fill="hold"/>
                        <p:tgtEl>
                          <p:spTgt spid="22"/>
                        </p:tgtEl>
                        <p:attrNameLst>
                          <p:attrName>ppt_y</p:attrName>
                        </p:attrNameLst>
                      </p:cBhvr>
                      <p:tavLst>
                        <p:tav tm="0">
                          <p:val>
                            <p:strVal val="#ppt_y"/>
                          </p:val>
                        </p:tav>
                        <p:tav tm="100000">
                          <p:val>
                            <p:strVal val="#ppt_y"/>
                          </p:val>
                        </p:tav>
                      </p:tavLst>
                    </p:anim>
                  </p:childTnLst>
                </p:cTn>
              </p:par>
            </p:tnLst>
          </p:tmpl>
        </p:tmplLst>
      </p:bldP>
      <p:bldP spid="23" grpId="0" build="p">
        <p:tmplLst>
          <p:tmpl lvl="1">
            <p:tnLst>
              <p:par>
                <p:cTn presetID="2" presetClass="entr" presetSubtype="2" fill="hold" nodeType="withEffect">
                  <p:stCondLst>
                    <p:cond delay="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1+#ppt_w/2"/>
                          </p:val>
                        </p:tav>
                        <p:tav tm="100000">
                          <p:val>
                            <p:strVal val="#ppt_x"/>
                          </p:val>
                        </p:tav>
                      </p:tavLst>
                    </p:anim>
                    <p:anim calcmode="lin" valueType="num">
                      <p:cBhvr additive="base">
                        <p:cTn dur="500" fill="hold"/>
                        <p:tgtEl>
                          <p:spTgt spid="23"/>
                        </p:tgtEl>
                        <p:attrNameLst>
                          <p:attrName>ppt_y</p:attrName>
                        </p:attrNameLst>
                      </p:cBhvr>
                      <p:tavLst>
                        <p:tav tm="0">
                          <p:val>
                            <p:strVal val="#ppt_y"/>
                          </p:val>
                        </p:tav>
                        <p:tav tm="100000">
                          <p:val>
                            <p:strVal val="#ppt_y"/>
                          </p:val>
                        </p:tav>
                      </p:tavLst>
                    </p:anim>
                  </p:childTnLst>
                </p:cTn>
              </p:par>
            </p:tnLst>
          </p:tmpl>
        </p:tmplLst>
      </p:bldP>
      <p:bldP spid="25" grpId="0"/>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Rectangle 3"/>
          <p:cNvSpPr/>
          <p:nvPr userDrawn="1"/>
        </p:nvSpPr>
        <p:spPr>
          <a:xfrm>
            <a:off x="5133564" y="5102539"/>
            <a:ext cx="1371599" cy="354835"/>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8" name="Group 7"/>
          <p:cNvGrpSpPr/>
          <p:nvPr userDrawn="1"/>
        </p:nvGrpSpPr>
        <p:grpSpPr>
          <a:xfrm>
            <a:off x="0" y="1877272"/>
            <a:ext cx="6098400" cy="3200400"/>
            <a:chOff x="0" y="1877272"/>
            <a:chExt cx="6098400" cy="3200400"/>
          </a:xfrm>
        </p:grpSpPr>
        <p:grpSp>
          <p:nvGrpSpPr>
            <p:cNvPr id="9" name="Group 8"/>
            <p:cNvGrpSpPr/>
            <p:nvPr/>
          </p:nvGrpSpPr>
          <p:grpSpPr>
            <a:xfrm>
              <a:off x="0" y="1877272"/>
              <a:ext cx="6098400" cy="3200400"/>
              <a:chOff x="0" y="1877272"/>
              <a:chExt cx="6098400" cy="3200400"/>
            </a:xfrm>
          </p:grpSpPr>
          <p:cxnSp>
            <p:nvCxnSpPr>
              <p:cNvPr id="11" name="Straight Connector 10"/>
              <p:cNvCxnSpPr/>
              <p:nvPr/>
            </p:nvCxnSpPr>
            <p:spPr>
              <a:xfrm>
                <a:off x="0" y="2340000"/>
                <a:ext cx="1447800" cy="0"/>
              </a:xfrm>
              <a:prstGeom prst="line">
                <a:avLst/>
              </a:prstGeom>
              <a:ln w="76200">
                <a:solidFill>
                  <a:srgbClr val="5B9BD5"/>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425600" y="2329200"/>
                <a:ext cx="1230335" cy="1176604"/>
              </a:xfrm>
              <a:prstGeom prst="line">
                <a:avLst/>
              </a:prstGeom>
              <a:ln w="76200">
                <a:solidFill>
                  <a:srgbClr val="5B9BD5"/>
                </a:solidFill>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16200000" flipH="1">
                <a:off x="5641200" y="4309200"/>
                <a:ext cx="0" cy="914400"/>
              </a:xfrm>
              <a:prstGeom prst="straightConnector1">
                <a:avLst/>
              </a:prstGeom>
              <a:ln w="76200">
                <a:solidFill>
                  <a:srgbClr val="5B9BD5"/>
                </a:solidFill>
                <a:tailEnd type="triangle"/>
              </a:ln>
            </p:spPr>
            <p:style>
              <a:lnRef idx="1">
                <a:schemeClr val="accent1"/>
              </a:lnRef>
              <a:fillRef idx="0">
                <a:schemeClr val="accent1"/>
              </a:fillRef>
              <a:effectRef idx="0">
                <a:schemeClr val="accent1"/>
              </a:effectRef>
              <a:fontRef idx="minor">
                <a:schemeClr val="tx1"/>
              </a:fontRef>
            </p:style>
          </p:cxnSp>
          <p:sp>
            <p:nvSpPr>
              <p:cNvPr id="14" name="Arc 13"/>
              <p:cNvSpPr/>
              <p:nvPr/>
            </p:nvSpPr>
            <p:spPr>
              <a:xfrm flipH="1" flipV="1">
                <a:off x="2641820" y="1877272"/>
                <a:ext cx="3200400" cy="3200400"/>
              </a:xfrm>
              <a:prstGeom prst="arc">
                <a:avLst/>
              </a:prstGeom>
              <a:ln w="76200">
                <a:solidFill>
                  <a:srgbClr val="5B9BD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grpSp>
        <p:sp>
          <p:nvSpPr>
            <p:cNvPr id="10" name="Arc 9"/>
            <p:cNvSpPr/>
            <p:nvPr/>
          </p:nvSpPr>
          <p:spPr>
            <a:xfrm rot="19388753" flipH="1" flipV="1">
              <a:off x="2646583" y="1877272"/>
              <a:ext cx="3200400" cy="3200400"/>
            </a:xfrm>
            <a:prstGeom prst="arc">
              <a:avLst/>
            </a:prstGeom>
            <a:ln w="76200">
              <a:solidFill>
                <a:srgbClr val="5B9BD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grpSp>
      <p:sp>
        <p:nvSpPr>
          <p:cNvPr id="16" name="Oval 15"/>
          <p:cNvSpPr/>
          <p:nvPr/>
        </p:nvSpPr>
        <p:spPr>
          <a:xfrm>
            <a:off x="2947602" y="1981418"/>
            <a:ext cx="2772548" cy="2772548"/>
          </a:xfrm>
          <a:prstGeom prst="ellips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A4C83B"/>
              </a:solidFill>
            </a:endParaRPr>
          </a:p>
        </p:txBody>
      </p:sp>
      <p:sp>
        <p:nvSpPr>
          <p:cNvPr id="18" name="Title 1"/>
          <p:cNvSpPr>
            <a:spLocks noGrp="1"/>
          </p:cNvSpPr>
          <p:nvPr userDrawn="1">
            <p:ph type="title"/>
          </p:nvPr>
        </p:nvSpPr>
        <p:spPr>
          <a:xfrm>
            <a:off x="381001" y="365127"/>
            <a:ext cx="7905750" cy="720724"/>
          </a:xfrm>
          <a:prstGeom prst="rect">
            <a:avLst/>
          </a:prstGeom>
        </p:spPr>
        <p:txBody>
          <a:bodyPr/>
          <a:lstStyle>
            <a:lvl1pPr>
              <a:defRPr sz="4400" b="1">
                <a:latin typeface="+mn-lt"/>
              </a:defRPr>
            </a:lvl1pPr>
          </a:lstStyle>
          <a:p>
            <a:r>
              <a:rPr lang="en-US" dirty="0" smtClean="0"/>
              <a:t>Click to edit Master title style</a:t>
            </a:r>
            <a:endParaRPr lang="en-US" dirty="0"/>
          </a:p>
        </p:txBody>
      </p:sp>
      <p:sp>
        <p:nvSpPr>
          <p:cNvPr id="20" name="Text Placeholder 25"/>
          <p:cNvSpPr>
            <a:spLocks noGrp="1"/>
          </p:cNvSpPr>
          <p:nvPr userDrawn="1">
            <p:ph type="body" sz="quarter" idx="12" hasCustomPrompt="1"/>
          </p:nvPr>
        </p:nvSpPr>
        <p:spPr>
          <a:xfrm>
            <a:off x="5124469" y="5102539"/>
            <a:ext cx="1371600" cy="354834"/>
          </a:xfrm>
          <a:prstGeom prst="rect">
            <a:avLst/>
          </a:prstGeom>
        </p:spPr>
        <p:txBody>
          <a:bodyPr/>
          <a:lstStyle>
            <a:lvl1pPr marL="0" indent="0" algn="ctr">
              <a:buNone/>
              <a:defRPr sz="2000" b="1" baseline="0"/>
            </a:lvl1pPr>
          </a:lstStyle>
          <a:p>
            <a:pPr lvl="0"/>
            <a:r>
              <a:rPr lang="en-ZA" dirty="0" smtClean="0"/>
              <a:t>[Step]</a:t>
            </a:r>
            <a:endParaRPr lang="en-ZA" dirty="0"/>
          </a:p>
        </p:txBody>
      </p:sp>
      <p:sp>
        <p:nvSpPr>
          <p:cNvPr id="21" name="Text Placeholder 18"/>
          <p:cNvSpPr>
            <a:spLocks noGrp="1"/>
          </p:cNvSpPr>
          <p:nvPr userDrawn="1">
            <p:ph type="body" sz="quarter" idx="10"/>
          </p:nvPr>
        </p:nvSpPr>
        <p:spPr>
          <a:xfrm>
            <a:off x="5819363" y="1981418"/>
            <a:ext cx="2590800" cy="1219200"/>
          </a:xfrm>
          <a:prstGeom prst="rect">
            <a:avLst/>
          </a:prstGeom>
        </p:spPr>
        <p:txBody>
          <a:bodyPr/>
          <a:lstStyle>
            <a:lvl1pPr marL="0" indent="0">
              <a:buNone/>
              <a:defRPr/>
            </a:lvl1pPr>
          </a:lstStyle>
          <a:p>
            <a:pPr lvl="0"/>
            <a:r>
              <a:rPr lang="en-US" dirty="0" smtClean="0"/>
              <a:t>Click to edit Master text styles</a:t>
            </a:r>
          </a:p>
        </p:txBody>
      </p:sp>
      <p:sp>
        <p:nvSpPr>
          <p:cNvPr id="22" name="Text Placeholder 30"/>
          <p:cNvSpPr>
            <a:spLocks noGrp="1"/>
          </p:cNvSpPr>
          <p:nvPr>
            <p:ph type="body" sz="quarter" idx="15" hasCustomPrompt="1"/>
          </p:nvPr>
        </p:nvSpPr>
        <p:spPr>
          <a:xfrm>
            <a:off x="5124469" y="5462941"/>
            <a:ext cx="2114531" cy="608013"/>
          </a:xfrm>
          <a:prstGeom prst="rect">
            <a:avLst/>
          </a:prstGeom>
        </p:spPr>
        <p:txBody>
          <a:bodyPr/>
          <a:lstStyle>
            <a:lvl1pPr marL="0" indent="0" algn="ctr">
              <a:buNone/>
              <a:defRPr sz="2800" b="1" baseline="0"/>
            </a:lvl1pPr>
          </a:lstStyle>
          <a:p>
            <a:pPr lvl="0"/>
            <a:r>
              <a:rPr lang="en-US" dirty="0" smtClean="0"/>
              <a:t>[Description]</a:t>
            </a:r>
            <a:endParaRPr lang="en-ZA" dirty="0"/>
          </a:p>
        </p:txBody>
      </p:sp>
      <p:sp>
        <p:nvSpPr>
          <p:cNvPr id="3" name="Picture Placeholder 2"/>
          <p:cNvSpPr>
            <a:spLocks noGrp="1"/>
          </p:cNvSpPr>
          <p:nvPr>
            <p:ph type="pic" sz="quarter" idx="16"/>
          </p:nvPr>
        </p:nvSpPr>
        <p:spPr>
          <a:xfrm>
            <a:off x="3505200" y="2514600"/>
            <a:ext cx="1679575" cy="1676400"/>
          </a:xfrm>
          <a:prstGeom prst="rect">
            <a:avLst/>
          </a:prstGeom>
        </p:spPr>
        <p:txBody>
          <a:bodyPr/>
          <a:lstStyle/>
          <a:p>
            <a:endParaRPr lang="en-ZA" dirty="0"/>
          </a:p>
        </p:txBody>
      </p:sp>
    </p:spTree>
    <p:extLst>
      <p:ext uri="{BB962C8B-B14F-4D97-AF65-F5344CB8AC3E}">
        <p14:creationId xmlns:p14="http://schemas.microsoft.com/office/powerpoint/2010/main" val="3998600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par>
                          <p:cTn id="8" fill="hold">
                            <p:stCondLst>
                              <p:cond delay="1000"/>
                            </p:stCondLst>
                            <p:childTnLst>
                              <p:par>
                                <p:cTn id="9" presetID="2" presetClass="entr" presetSubtype="2" fill="hold" grpId="0" nodeType="afterEffect">
                                  <p:stCondLst>
                                    <p:cond delay="0"/>
                                  </p:stCondLst>
                                  <p:childTnLst>
                                    <p:set>
                                      <p:cBhvr>
                                        <p:cTn id="10" dur="1" fill="hold">
                                          <p:stCondLst>
                                            <p:cond delay="0"/>
                                          </p:stCondLst>
                                        </p:cTn>
                                        <p:tgtEl>
                                          <p:spTgt spid="20">
                                            <p:txEl>
                                              <p:pRg st="0" end="0"/>
                                            </p:txEl>
                                          </p:spTgt>
                                        </p:tgtEl>
                                        <p:attrNameLst>
                                          <p:attrName>style.visibility</p:attrName>
                                        </p:attrNameLst>
                                      </p:cBhvr>
                                      <p:to>
                                        <p:strVal val="visible"/>
                                      </p:to>
                                    </p:set>
                                    <p:anim calcmode="lin" valueType="num">
                                      <p:cBhvr additive="base">
                                        <p:cTn id="11" dur="500" fill="hold"/>
                                        <p:tgtEl>
                                          <p:spTgt spid="20">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20">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 calcmode="lin" valueType="num">
                                      <p:cBhvr additive="base">
                                        <p:cTn id="15" dur="500" fill="hold"/>
                                        <p:tgtEl>
                                          <p:spTgt spid="22">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22">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1+#ppt_w/2"/>
                                          </p:val>
                                        </p:tav>
                                        <p:tav tm="100000">
                                          <p:val>
                                            <p:strVal val="#ppt_x"/>
                                          </p:val>
                                        </p:tav>
                                      </p:tavLst>
                                    </p:anim>
                                    <p:anim calcmode="lin" valueType="num">
                                      <p:cBhvr additive="base">
                                        <p:cTn id="20" dur="500" fill="hold"/>
                                        <p:tgtEl>
                                          <p:spTgt spid="4"/>
                                        </p:tgtEl>
                                        <p:attrNameLst>
                                          <p:attrName>ppt_y</p:attrName>
                                        </p:attrNameLst>
                                      </p:cBhvr>
                                      <p:tavLst>
                                        <p:tav tm="0">
                                          <p:val>
                                            <p:strVal val="#ppt_y"/>
                                          </p:val>
                                        </p:tav>
                                        <p:tav tm="100000">
                                          <p:val>
                                            <p:strVal val="#ppt_y"/>
                                          </p:val>
                                        </p:tav>
                                      </p:tavLst>
                                    </p:anim>
                                  </p:childTnLst>
                                </p:cTn>
                              </p:par>
                            </p:childTnLst>
                          </p:cTn>
                        </p:par>
                        <p:par>
                          <p:cTn id="21" fill="hold">
                            <p:stCondLst>
                              <p:cond delay="1500"/>
                            </p:stCondLst>
                            <p:childTnLst>
                              <p:par>
                                <p:cTn id="22" presetID="53" presetClass="entr" presetSubtype="16"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p:cTn id="24" dur="500" fill="hold"/>
                                        <p:tgtEl>
                                          <p:spTgt spid="16"/>
                                        </p:tgtEl>
                                        <p:attrNameLst>
                                          <p:attrName>ppt_w</p:attrName>
                                        </p:attrNameLst>
                                      </p:cBhvr>
                                      <p:tavLst>
                                        <p:tav tm="0">
                                          <p:val>
                                            <p:fltVal val="0"/>
                                          </p:val>
                                        </p:tav>
                                        <p:tav tm="100000">
                                          <p:val>
                                            <p:strVal val="#ppt_w"/>
                                          </p:val>
                                        </p:tav>
                                      </p:tavLst>
                                    </p:anim>
                                    <p:anim calcmode="lin" valueType="num">
                                      <p:cBhvr>
                                        <p:cTn id="25" dur="500" fill="hold"/>
                                        <p:tgtEl>
                                          <p:spTgt spid="16"/>
                                        </p:tgtEl>
                                        <p:attrNameLst>
                                          <p:attrName>ppt_h</p:attrName>
                                        </p:attrNameLst>
                                      </p:cBhvr>
                                      <p:tavLst>
                                        <p:tav tm="0">
                                          <p:val>
                                            <p:fltVal val="0"/>
                                          </p:val>
                                        </p:tav>
                                        <p:tav tm="100000">
                                          <p:val>
                                            <p:strVal val="#ppt_h"/>
                                          </p:val>
                                        </p:tav>
                                      </p:tavLst>
                                    </p:anim>
                                    <p:animEffect transition="in" filter="fade">
                                      <p:cBhvr>
                                        <p:cTn id="26" dur="500"/>
                                        <p:tgtEl>
                                          <p:spTgt spid="16"/>
                                        </p:tgtEl>
                                      </p:cBhvr>
                                    </p:animEffect>
                                  </p:childTnLst>
                                </p:cTn>
                              </p:par>
                              <p:par>
                                <p:cTn id="27" presetID="53" presetClass="entr" presetSubtype="16" fill="hold" grpId="0" nodeType="withEffect" nodePh="1">
                                  <p:stCondLst>
                                    <p:cond delay="0"/>
                                  </p:stCondLst>
                                  <p:endCondLst>
                                    <p:cond evt="begin" delay="0">
                                      <p:tn val="27"/>
                                    </p:cond>
                                  </p:endCondLst>
                                  <p:childTnLst>
                                    <p:set>
                                      <p:cBhvr>
                                        <p:cTn id="28" dur="1" fill="hold">
                                          <p:stCondLst>
                                            <p:cond delay="0"/>
                                          </p:stCondLst>
                                        </p:cTn>
                                        <p:tgtEl>
                                          <p:spTgt spid="3"/>
                                        </p:tgtEl>
                                        <p:attrNameLst>
                                          <p:attrName>style.visibility</p:attrName>
                                        </p:attrNameLst>
                                      </p:cBhvr>
                                      <p:to>
                                        <p:strVal val="visible"/>
                                      </p:to>
                                    </p:set>
                                    <p:anim calcmode="lin" valueType="num">
                                      <p:cBhvr>
                                        <p:cTn id="29" dur="500" fill="hold"/>
                                        <p:tgtEl>
                                          <p:spTgt spid="3"/>
                                        </p:tgtEl>
                                        <p:attrNameLst>
                                          <p:attrName>ppt_w</p:attrName>
                                        </p:attrNameLst>
                                      </p:cBhvr>
                                      <p:tavLst>
                                        <p:tav tm="0">
                                          <p:val>
                                            <p:fltVal val="0"/>
                                          </p:val>
                                        </p:tav>
                                        <p:tav tm="100000">
                                          <p:val>
                                            <p:strVal val="#ppt_w"/>
                                          </p:val>
                                        </p:tav>
                                      </p:tavLst>
                                    </p:anim>
                                    <p:anim calcmode="lin" valueType="num">
                                      <p:cBhvr>
                                        <p:cTn id="30" dur="500" fill="hold"/>
                                        <p:tgtEl>
                                          <p:spTgt spid="3"/>
                                        </p:tgtEl>
                                        <p:attrNameLst>
                                          <p:attrName>ppt_h</p:attrName>
                                        </p:attrNameLst>
                                      </p:cBhvr>
                                      <p:tavLst>
                                        <p:tav tm="0">
                                          <p:val>
                                            <p:fltVal val="0"/>
                                          </p:val>
                                        </p:tav>
                                        <p:tav tm="100000">
                                          <p:val>
                                            <p:strVal val="#ppt_h"/>
                                          </p:val>
                                        </p:tav>
                                      </p:tavLst>
                                    </p:anim>
                                    <p:animEffect transition="in" filter="fade">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2" fill="hold" grpId="0" nodeType="clickEffect">
                                  <p:stCondLst>
                                    <p:cond delay="0"/>
                                  </p:stCondLst>
                                  <p:childTnLst>
                                    <p:set>
                                      <p:cBhvr>
                                        <p:cTn id="35" dur="1" fill="hold">
                                          <p:stCondLst>
                                            <p:cond delay="0"/>
                                          </p:stCondLst>
                                        </p:cTn>
                                        <p:tgtEl>
                                          <p:spTgt spid="21">
                                            <p:txEl>
                                              <p:pRg st="0" end="0"/>
                                            </p:txEl>
                                          </p:spTgt>
                                        </p:tgtEl>
                                        <p:attrNameLst>
                                          <p:attrName>style.visibility</p:attrName>
                                        </p:attrNameLst>
                                      </p:cBhvr>
                                      <p:to>
                                        <p:strVal val="visible"/>
                                      </p:to>
                                    </p:set>
                                    <p:animEffect transition="in" filter="wipe(right)">
                                      <p:cBhvr>
                                        <p:cTn id="36"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6" grpId="0" animBg="1"/>
      <p:bldP spid="20" grpId="0" build="p">
        <p:tmplLst>
          <p:tmpl lvl="1">
            <p:tnLst>
              <p:par>
                <p:cTn presetID="2" presetClass="entr" presetSubtype="2" fill="hold" nodeType="after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1+#ppt_w/2"/>
                          </p:val>
                        </p:tav>
                        <p:tav tm="100000">
                          <p:val>
                            <p:strVal val="#ppt_x"/>
                          </p:val>
                        </p:tav>
                      </p:tavLst>
                    </p:anim>
                    <p:anim calcmode="lin" valueType="num">
                      <p:cBhvr additive="base">
                        <p:cTn dur="500" fill="hold"/>
                        <p:tgtEl>
                          <p:spTgt spid="20"/>
                        </p:tgtEl>
                        <p:attrNameLst>
                          <p:attrName>ppt_y</p:attrName>
                        </p:attrNameLst>
                      </p:cBhvr>
                      <p:tavLst>
                        <p:tav tm="0">
                          <p:val>
                            <p:strVal val="#ppt_y"/>
                          </p:val>
                        </p:tav>
                        <p:tav tm="100000">
                          <p:val>
                            <p:strVal val="#ppt_y"/>
                          </p:val>
                        </p:tav>
                      </p:tavLst>
                    </p:anim>
                  </p:childTnLst>
                </p:cTn>
              </p:par>
            </p:tnLst>
          </p:tmpl>
        </p:tmplLst>
      </p:bldP>
      <p:bldP spid="21" grpId="0" build="p">
        <p:tmplLst>
          <p:tmpl lvl="1">
            <p:tnLst>
              <p:par>
                <p:cTn presetID="22" presetClass="entr" presetSubtype="2" fill="hold" nodeType="click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wipe(right)">
                      <p:cBhvr>
                        <p:cTn dur="500"/>
                        <p:tgtEl>
                          <p:spTgt spid="21"/>
                        </p:tgtEl>
                      </p:cBhvr>
                    </p:animEffect>
                  </p:childTnLst>
                </p:cTn>
              </p:par>
            </p:tnLst>
          </p:tmpl>
        </p:tmplLst>
      </p:bldP>
      <p:bldP spid="22" grpId="0" build="p">
        <p:tmplLst>
          <p:tmpl lvl="1">
            <p:tnLst>
              <p:par>
                <p:cTn presetID="2" presetClass="entr" presetSubtype="2" fill="hold" nodeType="with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1+#ppt_w/2"/>
                          </p:val>
                        </p:tav>
                        <p:tav tm="100000">
                          <p:val>
                            <p:strVal val="#ppt_x"/>
                          </p:val>
                        </p:tav>
                      </p:tavLst>
                    </p:anim>
                    <p:anim calcmode="lin" valueType="num">
                      <p:cBhvr additive="base">
                        <p:cTn dur="500" fill="hold"/>
                        <p:tgtEl>
                          <p:spTgt spid="22"/>
                        </p:tgtEl>
                        <p:attrNameLst>
                          <p:attrName>ppt_y</p:attrName>
                        </p:attrNameLst>
                      </p:cBhvr>
                      <p:tavLst>
                        <p:tav tm="0">
                          <p:val>
                            <p:strVal val="#ppt_y"/>
                          </p:val>
                        </p:tav>
                        <p:tav tm="100000">
                          <p:val>
                            <p:strVal val="#ppt_y"/>
                          </p:val>
                        </p:tav>
                      </p:tavLst>
                    </p:anim>
                  </p:childTnLst>
                </p:cTn>
              </p:par>
            </p:tnLst>
          </p:tmpl>
        </p:tmplLst>
      </p:bldP>
      <p:bldP spid="3" grpId="0"/>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Arc 5"/>
          <p:cNvSpPr/>
          <p:nvPr userDrawn="1"/>
        </p:nvSpPr>
        <p:spPr>
          <a:xfrm>
            <a:off x="1096387" y="1853728"/>
            <a:ext cx="1724512" cy="1565902"/>
          </a:xfrm>
          <a:prstGeom prst="arc">
            <a:avLst>
              <a:gd name="adj1" fmla="val 16200000"/>
              <a:gd name="adj2" fmla="val 21569958"/>
            </a:avLst>
          </a:prstGeom>
          <a:ln w="76200">
            <a:solidFill>
              <a:srgbClr val="D9F04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cxnSp>
        <p:nvCxnSpPr>
          <p:cNvPr id="7" name="Straight Connector 6"/>
          <p:cNvCxnSpPr/>
          <p:nvPr userDrawn="1"/>
        </p:nvCxnSpPr>
        <p:spPr>
          <a:xfrm>
            <a:off x="2780369" y="2636679"/>
            <a:ext cx="1033809" cy="1105"/>
          </a:xfrm>
          <a:prstGeom prst="line">
            <a:avLst/>
          </a:prstGeom>
          <a:ln w="76200">
            <a:solidFill>
              <a:srgbClr val="D9F04E"/>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flipH="1">
            <a:off x="1972741" y="1819399"/>
            <a:ext cx="5045" cy="332112"/>
          </a:xfrm>
          <a:prstGeom prst="line">
            <a:avLst/>
          </a:prstGeom>
          <a:ln w="76200">
            <a:solidFill>
              <a:srgbClr val="D9F04E"/>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3787769" y="2637784"/>
            <a:ext cx="706452" cy="0"/>
          </a:xfrm>
          <a:prstGeom prst="line">
            <a:avLst/>
          </a:prstGeom>
          <a:ln w="76200">
            <a:solidFill>
              <a:srgbClr val="5B9BD5"/>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flipV="1">
            <a:off x="4479569" y="2157935"/>
            <a:ext cx="1003906" cy="483362"/>
          </a:xfrm>
          <a:prstGeom prst="line">
            <a:avLst/>
          </a:prstGeom>
          <a:ln w="76200">
            <a:solidFill>
              <a:srgbClr val="5B9BD5"/>
            </a:solidFill>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userDrawn="1"/>
        </p:nvCxnSpPr>
        <p:spPr>
          <a:xfrm>
            <a:off x="6215430" y="2928874"/>
            <a:ext cx="0" cy="446181"/>
          </a:xfrm>
          <a:prstGeom prst="straightConnector1">
            <a:avLst/>
          </a:prstGeom>
          <a:ln w="76200">
            <a:solidFill>
              <a:srgbClr val="5B9BD5"/>
            </a:solidFill>
            <a:tailEnd type="triangle"/>
          </a:ln>
        </p:spPr>
        <p:style>
          <a:lnRef idx="1">
            <a:schemeClr val="accent1"/>
          </a:lnRef>
          <a:fillRef idx="0">
            <a:schemeClr val="accent1"/>
          </a:fillRef>
          <a:effectRef idx="0">
            <a:schemeClr val="accent1"/>
          </a:effectRef>
          <a:fontRef idx="minor">
            <a:schemeClr val="tx1"/>
          </a:fontRef>
        </p:style>
      </p:cxnSp>
      <p:sp>
        <p:nvSpPr>
          <p:cNvPr id="12" name="Arc 11"/>
          <p:cNvSpPr/>
          <p:nvPr userDrawn="1"/>
        </p:nvSpPr>
        <p:spPr>
          <a:xfrm flipH="1" flipV="1">
            <a:off x="5458769" y="1411999"/>
            <a:ext cx="1561632" cy="1561632"/>
          </a:xfrm>
          <a:prstGeom prst="arc">
            <a:avLst/>
          </a:prstGeom>
          <a:ln w="76200">
            <a:solidFill>
              <a:srgbClr val="5B9BD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cxnSp>
        <p:nvCxnSpPr>
          <p:cNvPr id="16" name="Straight Connector 15"/>
          <p:cNvCxnSpPr/>
          <p:nvPr userDrawn="1"/>
        </p:nvCxnSpPr>
        <p:spPr>
          <a:xfrm>
            <a:off x="7064369" y="2117240"/>
            <a:ext cx="1226996"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flipH="1">
            <a:off x="4192911" y="4326078"/>
            <a:ext cx="681604" cy="0"/>
          </a:xfrm>
          <a:prstGeom prst="line">
            <a:avLst/>
          </a:prstGeom>
          <a:ln w="76200">
            <a:solidFill>
              <a:srgbClr val="5B9BD5"/>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flipH="1">
            <a:off x="3640769" y="4313599"/>
            <a:ext cx="579224" cy="553929"/>
          </a:xfrm>
          <a:prstGeom prst="line">
            <a:avLst/>
          </a:prstGeom>
          <a:ln w="76200">
            <a:solidFill>
              <a:srgbClr val="5B9BD5"/>
            </a:solidFill>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userDrawn="1"/>
        </p:nvCxnSpPr>
        <p:spPr>
          <a:xfrm rot="5400000">
            <a:off x="2739222" y="5381859"/>
            <a:ext cx="0" cy="430487"/>
          </a:xfrm>
          <a:prstGeom prst="straightConnector1">
            <a:avLst/>
          </a:prstGeom>
          <a:ln w="76200">
            <a:solidFill>
              <a:srgbClr val="5B9BD5"/>
            </a:solidFill>
            <a:tailEnd type="triangle"/>
          </a:ln>
        </p:spPr>
        <p:style>
          <a:lnRef idx="1">
            <a:schemeClr val="accent1"/>
          </a:lnRef>
          <a:fillRef idx="0">
            <a:schemeClr val="accent1"/>
          </a:fillRef>
          <a:effectRef idx="0">
            <a:schemeClr val="accent1"/>
          </a:effectRef>
          <a:fontRef idx="minor">
            <a:schemeClr val="tx1"/>
          </a:fontRef>
        </p:style>
      </p:cxnSp>
      <p:sp>
        <p:nvSpPr>
          <p:cNvPr id="20" name="Arc 19"/>
          <p:cNvSpPr/>
          <p:nvPr userDrawn="1"/>
        </p:nvSpPr>
        <p:spPr>
          <a:xfrm flipV="1">
            <a:off x="2146769" y="4090399"/>
            <a:ext cx="1506703" cy="1506703"/>
          </a:xfrm>
          <a:prstGeom prst="arc">
            <a:avLst/>
          </a:prstGeom>
          <a:ln w="76200">
            <a:solidFill>
              <a:srgbClr val="5B9BD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cxnSp>
        <p:nvCxnSpPr>
          <p:cNvPr id="24" name="Straight Connector 23"/>
          <p:cNvCxnSpPr/>
          <p:nvPr userDrawn="1"/>
        </p:nvCxnSpPr>
        <p:spPr>
          <a:xfrm flipH="1">
            <a:off x="8280124" y="2080761"/>
            <a:ext cx="1" cy="2010982"/>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5" name="Arc 24"/>
          <p:cNvSpPr/>
          <p:nvPr userDrawn="1"/>
        </p:nvSpPr>
        <p:spPr>
          <a:xfrm rot="5400000" flipV="1">
            <a:off x="5487569" y="3525199"/>
            <a:ext cx="1586738" cy="1586738"/>
          </a:xfrm>
          <a:prstGeom prst="arc">
            <a:avLst/>
          </a:prstGeom>
          <a:ln w="76200">
            <a:solidFill>
              <a:srgbClr val="D9F04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cxnSp>
        <p:nvCxnSpPr>
          <p:cNvPr id="26" name="Straight Connector 25"/>
          <p:cNvCxnSpPr/>
          <p:nvPr userDrawn="1"/>
        </p:nvCxnSpPr>
        <p:spPr>
          <a:xfrm flipH="1">
            <a:off x="7042078" y="4108232"/>
            <a:ext cx="801135" cy="284732"/>
          </a:xfrm>
          <a:prstGeom prst="line">
            <a:avLst/>
          </a:prstGeom>
          <a:ln w="76200">
            <a:solidFill>
              <a:srgbClr val="D9F04E"/>
            </a:solidFill>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userDrawn="1"/>
        </p:nvCxnSpPr>
        <p:spPr>
          <a:xfrm rot="5400000" flipH="1">
            <a:off x="5271569" y="4129999"/>
            <a:ext cx="0" cy="453354"/>
          </a:xfrm>
          <a:prstGeom prst="straightConnector1">
            <a:avLst/>
          </a:prstGeom>
          <a:ln w="76200">
            <a:solidFill>
              <a:srgbClr val="D9F04E"/>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flipH="1">
            <a:off x="7826524" y="4108232"/>
            <a:ext cx="491133" cy="0"/>
          </a:xfrm>
          <a:prstGeom prst="line">
            <a:avLst/>
          </a:prstGeom>
          <a:ln w="76200">
            <a:solidFill>
              <a:srgbClr val="D9F04E"/>
            </a:solidFill>
          </a:ln>
        </p:spPr>
        <p:style>
          <a:lnRef idx="1">
            <a:schemeClr val="accent1"/>
          </a:lnRef>
          <a:fillRef idx="0">
            <a:schemeClr val="accent1"/>
          </a:fillRef>
          <a:effectRef idx="0">
            <a:schemeClr val="accent1"/>
          </a:effectRef>
          <a:fontRef idx="minor">
            <a:schemeClr val="tx1"/>
          </a:fontRef>
        </p:style>
      </p:cxnSp>
      <p:sp>
        <p:nvSpPr>
          <p:cNvPr id="29" name="Arc 28"/>
          <p:cNvSpPr/>
          <p:nvPr userDrawn="1"/>
        </p:nvSpPr>
        <p:spPr>
          <a:xfrm rot="197459" flipV="1">
            <a:off x="5480369" y="3525199"/>
            <a:ext cx="1586738" cy="1586738"/>
          </a:xfrm>
          <a:prstGeom prst="arc">
            <a:avLst/>
          </a:prstGeom>
          <a:ln w="76200">
            <a:solidFill>
              <a:srgbClr val="D9F04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grpSp>
        <p:nvGrpSpPr>
          <p:cNvPr id="72" name="Group 71"/>
          <p:cNvGrpSpPr/>
          <p:nvPr userDrawn="1"/>
        </p:nvGrpSpPr>
        <p:grpSpPr>
          <a:xfrm>
            <a:off x="1307011" y="1447800"/>
            <a:ext cx="5669280" cy="4014738"/>
            <a:chOff x="982887" y="1840239"/>
            <a:chExt cx="5669280" cy="4014738"/>
          </a:xfrm>
        </p:grpSpPr>
        <p:sp>
          <p:nvSpPr>
            <p:cNvPr id="4" name="Oval 3"/>
            <p:cNvSpPr/>
            <p:nvPr/>
          </p:nvSpPr>
          <p:spPr>
            <a:xfrm>
              <a:off x="982887" y="2531021"/>
              <a:ext cx="1295557" cy="1295558"/>
            </a:xfrm>
            <a:prstGeom prst="ellipse">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A4C83B"/>
                </a:solidFill>
              </a:endParaRPr>
            </a:p>
          </p:txBody>
        </p:sp>
        <p:sp>
          <p:nvSpPr>
            <p:cNvPr id="14" name="Oval 13"/>
            <p:cNvSpPr/>
            <p:nvPr/>
          </p:nvSpPr>
          <p:spPr>
            <a:xfrm>
              <a:off x="5292445" y="1840239"/>
              <a:ext cx="1352862" cy="1352862"/>
            </a:xfrm>
            <a:prstGeom prst="ellips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A4C83B"/>
                </a:solidFill>
              </a:endParaRPr>
            </a:p>
          </p:txBody>
        </p:sp>
        <p:sp>
          <p:nvSpPr>
            <p:cNvPr id="22" name="Oval 21"/>
            <p:cNvSpPr/>
            <p:nvPr/>
          </p:nvSpPr>
          <p:spPr>
            <a:xfrm flipH="1">
              <a:off x="1857426" y="4549701"/>
              <a:ext cx="1305276" cy="1305276"/>
            </a:xfrm>
            <a:prstGeom prst="ellips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A4C83B"/>
                </a:solidFill>
              </a:endParaRPr>
            </a:p>
          </p:txBody>
        </p:sp>
        <p:sp>
          <p:nvSpPr>
            <p:cNvPr id="31" name="Oval 30"/>
            <p:cNvSpPr/>
            <p:nvPr/>
          </p:nvSpPr>
          <p:spPr>
            <a:xfrm>
              <a:off x="5277555" y="4013703"/>
              <a:ext cx="1374612" cy="1374612"/>
            </a:xfrm>
            <a:prstGeom prst="ellipse">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A4C83B"/>
                </a:solidFill>
              </a:endParaRPr>
            </a:p>
          </p:txBody>
        </p:sp>
      </p:grpSp>
      <p:sp>
        <p:nvSpPr>
          <p:cNvPr id="33" name="Rectangle 32"/>
          <p:cNvSpPr>
            <a:spLocks noChangeAspect="1"/>
          </p:cNvSpPr>
          <p:nvPr userDrawn="1"/>
        </p:nvSpPr>
        <p:spPr>
          <a:xfrm>
            <a:off x="852313" y="1589284"/>
            <a:ext cx="960119" cy="252000"/>
          </a:xfrm>
          <a:prstGeom prst="rect">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 name="Rectangle 34"/>
          <p:cNvSpPr>
            <a:spLocks noChangeAspect="1"/>
          </p:cNvSpPr>
          <p:nvPr userDrawn="1"/>
        </p:nvSpPr>
        <p:spPr>
          <a:xfrm>
            <a:off x="4504050" y="2762399"/>
            <a:ext cx="960119" cy="296942"/>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Rectangle 38"/>
          <p:cNvSpPr>
            <a:spLocks noChangeAspect="1"/>
          </p:cNvSpPr>
          <p:nvPr userDrawn="1"/>
        </p:nvSpPr>
        <p:spPr>
          <a:xfrm>
            <a:off x="4424679" y="4681486"/>
            <a:ext cx="960119" cy="314389"/>
          </a:xfrm>
          <a:prstGeom prst="rect">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2" name="Rectangle 41"/>
          <p:cNvSpPr>
            <a:spLocks noChangeAspect="1"/>
          </p:cNvSpPr>
          <p:nvPr userDrawn="1"/>
        </p:nvSpPr>
        <p:spPr>
          <a:xfrm>
            <a:off x="924812" y="5067635"/>
            <a:ext cx="960119" cy="252000"/>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5" name="Title 1"/>
          <p:cNvSpPr>
            <a:spLocks noGrp="1"/>
          </p:cNvSpPr>
          <p:nvPr userDrawn="1">
            <p:ph type="title"/>
          </p:nvPr>
        </p:nvSpPr>
        <p:spPr>
          <a:xfrm>
            <a:off x="381001" y="365127"/>
            <a:ext cx="7905750" cy="720724"/>
          </a:xfrm>
          <a:prstGeom prst="rect">
            <a:avLst/>
          </a:prstGeom>
        </p:spPr>
        <p:txBody>
          <a:bodyPr/>
          <a:lstStyle>
            <a:lvl1pPr>
              <a:defRPr sz="4400" b="1">
                <a:latin typeface="+mn-lt"/>
              </a:defRPr>
            </a:lvl1pPr>
          </a:lstStyle>
          <a:p>
            <a:r>
              <a:rPr lang="en-US" dirty="0" smtClean="0"/>
              <a:t>Click to edit Master title style</a:t>
            </a:r>
            <a:endParaRPr lang="en-US" dirty="0"/>
          </a:p>
        </p:txBody>
      </p:sp>
      <p:sp>
        <p:nvSpPr>
          <p:cNvPr id="48" name="Text Placeholder 47"/>
          <p:cNvSpPr>
            <a:spLocks noGrp="1"/>
          </p:cNvSpPr>
          <p:nvPr userDrawn="1">
            <p:ph type="body" sz="quarter" idx="10" hasCustomPrompt="1"/>
          </p:nvPr>
        </p:nvSpPr>
        <p:spPr>
          <a:xfrm>
            <a:off x="859188" y="1581488"/>
            <a:ext cx="953244" cy="257730"/>
          </a:xfrm>
          <a:prstGeom prst="rect">
            <a:avLst/>
          </a:prstGeom>
        </p:spPr>
        <p:txBody>
          <a:bodyPr/>
          <a:lstStyle>
            <a:lvl1pPr marL="0" indent="0" algn="ctr">
              <a:buNone/>
              <a:defRPr sz="1600" b="1"/>
            </a:lvl1pPr>
          </a:lstStyle>
          <a:p>
            <a:pPr lvl="0"/>
            <a:r>
              <a:rPr lang="en-US" dirty="0" smtClean="0"/>
              <a:t>[Step]</a:t>
            </a:r>
            <a:endParaRPr lang="en-ZA" dirty="0"/>
          </a:p>
        </p:txBody>
      </p:sp>
      <p:sp>
        <p:nvSpPr>
          <p:cNvPr id="49" name="Text Placeholder 47"/>
          <p:cNvSpPr>
            <a:spLocks noGrp="1"/>
          </p:cNvSpPr>
          <p:nvPr userDrawn="1">
            <p:ph type="body" sz="quarter" idx="11" hasCustomPrompt="1"/>
          </p:nvPr>
        </p:nvSpPr>
        <p:spPr>
          <a:xfrm>
            <a:off x="4499873" y="2778831"/>
            <a:ext cx="953244" cy="257730"/>
          </a:xfrm>
          <a:prstGeom prst="rect">
            <a:avLst/>
          </a:prstGeom>
        </p:spPr>
        <p:txBody>
          <a:bodyPr/>
          <a:lstStyle>
            <a:lvl1pPr marL="0" indent="0" algn="ctr">
              <a:buNone/>
              <a:defRPr sz="1600" b="1"/>
            </a:lvl1pPr>
          </a:lstStyle>
          <a:p>
            <a:pPr lvl="0"/>
            <a:r>
              <a:rPr lang="en-US" dirty="0" smtClean="0"/>
              <a:t>[Step]</a:t>
            </a:r>
            <a:endParaRPr lang="en-ZA" dirty="0"/>
          </a:p>
        </p:txBody>
      </p:sp>
      <p:sp>
        <p:nvSpPr>
          <p:cNvPr id="50" name="Text Placeholder 47"/>
          <p:cNvSpPr>
            <a:spLocks noGrp="1"/>
          </p:cNvSpPr>
          <p:nvPr userDrawn="1">
            <p:ph type="body" sz="quarter" idx="12" hasCustomPrompt="1"/>
          </p:nvPr>
        </p:nvSpPr>
        <p:spPr>
          <a:xfrm>
            <a:off x="922899" y="5061905"/>
            <a:ext cx="953244" cy="257730"/>
          </a:xfrm>
          <a:prstGeom prst="rect">
            <a:avLst/>
          </a:prstGeom>
        </p:spPr>
        <p:txBody>
          <a:bodyPr/>
          <a:lstStyle>
            <a:lvl1pPr marL="0" indent="0" algn="ctr">
              <a:buNone/>
              <a:defRPr sz="1600" b="1"/>
            </a:lvl1pPr>
          </a:lstStyle>
          <a:p>
            <a:pPr lvl="0"/>
            <a:r>
              <a:rPr lang="en-US" dirty="0" smtClean="0"/>
              <a:t>[Step]</a:t>
            </a:r>
            <a:endParaRPr lang="en-ZA" dirty="0"/>
          </a:p>
        </p:txBody>
      </p:sp>
      <p:sp>
        <p:nvSpPr>
          <p:cNvPr id="51" name="Text Placeholder 47"/>
          <p:cNvSpPr>
            <a:spLocks noGrp="1"/>
          </p:cNvSpPr>
          <p:nvPr userDrawn="1">
            <p:ph type="body" sz="quarter" idx="13" hasCustomPrompt="1"/>
          </p:nvPr>
        </p:nvSpPr>
        <p:spPr>
          <a:xfrm>
            <a:off x="4445851" y="4692594"/>
            <a:ext cx="953244" cy="257730"/>
          </a:xfrm>
          <a:prstGeom prst="rect">
            <a:avLst/>
          </a:prstGeom>
        </p:spPr>
        <p:txBody>
          <a:bodyPr/>
          <a:lstStyle>
            <a:lvl1pPr marL="0" indent="0" algn="ctr">
              <a:buNone/>
              <a:defRPr sz="1600" b="1"/>
            </a:lvl1pPr>
          </a:lstStyle>
          <a:p>
            <a:pPr lvl="0"/>
            <a:r>
              <a:rPr lang="en-US" dirty="0" smtClean="0"/>
              <a:t>[Step]</a:t>
            </a:r>
            <a:endParaRPr lang="en-ZA" dirty="0"/>
          </a:p>
        </p:txBody>
      </p:sp>
      <p:sp>
        <p:nvSpPr>
          <p:cNvPr id="52" name="Text Placeholder 30"/>
          <p:cNvSpPr>
            <a:spLocks noGrp="1"/>
          </p:cNvSpPr>
          <p:nvPr userDrawn="1">
            <p:ph type="body" sz="quarter" idx="14" hasCustomPrompt="1"/>
          </p:nvPr>
        </p:nvSpPr>
        <p:spPr>
          <a:xfrm>
            <a:off x="261898" y="1853235"/>
            <a:ext cx="1824037" cy="332606"/>
          </a:xfrm>
          <a:prstGeom prst="rect">
            <a:avLst/>
          </a:prstGeom>
        </p:spPr>
        <p:txBody>
          <a:bodyPr/>
          <a:lstStyle>
            <a:lvl1pPr marL="0" indent="0" algn="ctr">
              <a:buNone/>
              <a:defRPr sz="2000" b="1" baseline="0"/>
            </a:lvl1pPr>
          </a:lstStyle>
          <a:p>
            <a:pPr lvl="0"/>
            <a:r>
              <a:rPr lang="en-US" dirty="0" smtClean="0"/>
              <a:t>[Description]</a:t>
            </a:r>
            <a:endParaRPr lang="en-ZA" dirty="0"/>
          </a:p>
        </p:txBody>
      </p:sp>
      <p:sp>
        <p:nvSpPr>
          <p:cNvPr id="53" name="Text Placeholder 30"/>
          <p:cNvSpPr>
            <a:spLocks noGrp="1"/>
          </p:cNvSpPr>
          <p:nvPr userDrawn="1">
            <p:ph type="body" sz="quarter" idx="15" hasCustomPrompt="1"/>
          </p:nvPr>
        </p:nvSpPr>
        <p:spPr>
          <a:xfrm>
            <a:off x="4029832" y="3069865"/>
            <a:ext cx="1824037" cy="399397"/>
          </a:xfrm>
          <a:prstGeom prst="rect">
            <a:avLst/>
          </a:prstGeom>
        </p:spPr>
        <p:txBody>
          <a:bodyPr/>
          <a:lstStyle>
            <a:lvl1pPr marL="0" indent="0" algn="ctr">
              <a:buNone/>
              <a:defRPr sz="2000" b="1" baseline="0"/>
            </a:lvl1pPr>
          </a:lstStyle>
          <a:p>
            <a:pPr lvl="0"/>
            <a:r>
              <a:rPr lang="en-US" dirty="0" smtClean="0"/>
              <a:t>[Description]</a:t>
            </a:r>
            <a:endParaRPr lang="en-ZA" dirty="0"/>
          </a:p>
        </p:txBody>
      </p:sp>
      <p:sp>
        <p:nvSpPr>
          <p:cNvPr id="55" name="Text Placeholder 30"/>
          <p:cNvSpPr>
            <a:spLocks noGrp="1"/>
          </p:cNvSpPr>
          <p:nvPr userDrawn="1">
            <p:ph type="body" sz="quarter" idx="17" hasCustomPrompt="1"/>
          </p:nvPr>
        </p:nvSpPr>
        <p:spPr>
          <a:xfrm>
            <a:off x="427465" y="5347010"/>
            <a:ext cx="1824037" cy="356551"/>
          </a:xfrm>
          <a:prstGeom prst="rect">
            <a:avLst/>
          </a:prstGeom>
        </p:spPr>
        <p:txBody>
          <a:bodyPr/>
          <a:lstStyle>
            <a:lvl1pPr marL="0" indent="0" algn="ctr">
              <a:buNone/>
              <a:defRPr sz="2000" b="1" baseline="0"/>
            </a:lvl1pPr>
          </a:lstStyle>
          <a:p>
            <a:pPr lvl="0"/>
            <a:r>
              <a:rPr lang="en-US" dirty="0" smtClean="0"/>
              <a:t>[Description]</a:t>
            </a:r>
            <a:endParaRPr lang="en-ZA" dirty="0"/>
          </a:p>
        </p:txBody>
      </p:sp>
      <p:sp>
        <p:nvSpPr>
          <p:cNvPr id="56" name="Text Placeholder 30"/>
          <p:cNvSpPr>
            <a:spLocks noGrp="1"/>
          </p:cNvSpPr>
          <p:nvPr userDrawn="1">
            <p:ph type="body" sz="quarter" idx="18" hasCustomPrompt="1"/>
          </p:nvPr>
        </p:nvSpPr>
        <p:spPr>
          <a:xfrm>
            <a:off x="3995901" y="5006984"/>
            <a:ext cx="1824037" cy="418352"/>
          </a:xfrm>
          <a:prstGeom prst="rect">
            <a:avLst/>
          </a:prstGeom>
        </p:spPr>
        <p:txBody>
          <a:bodyPr/>
          <a:lstStyle>
            <a:lvl1pPr marL="0" indent="0" algn="ctr">
              <a:buNone/>
              <a:defRPr sz="2000" b="1" baseline="0"/>
            </a:lvl1pPr>
          </a:lstStyle>
          <a:p>
            <a:pPr lvl="0"/>
            <a:r>
              <a:rPr lang="en-US" dirty="0" smtClean="0"/>
              <a:t>[Description]</a:t>
            </a:r>
            <a:endParaRPr lang="en-ZA" dirty="0"/>
          </a:p>
        </p:txBody>
      </p:sp>
      <p:sp>
        <p:nvSpPr>
          <p:cNvPr id="65" name="Picture Placeholder 64"/>
          <p:cNvSpPr>
            <a:spLocks noGrp="1"/>
          </p:cNvSpPr>
          <p:nvPr userDrawn="1">
            <p:ph type="pic" sz="quarter" idx="19"/>
          </p:nvPr>
        </p:nvSpPr>
        <p:spPr>
          <a:xfrm>
            <a:off x="1467124" y="2426961"/>
            <a:ext cx="914400" cy="762000"/>
          </a:xfrm>
          <a:prstGeom prst="rect">
            <a:avLst/>
          </a:prstGeom>
        </p:spPr>
        <p:txBody>
          <a:bodyPr/>
          <a:lstStyle/>
          <a:p>
            <a:endParaRPr lang="en-ZA"/>
          </a:p>
        </p:txBody>
      </p:sp>
      <p:sp>
        <p:nvSpPr>
          <p:cNvPr id="66" name="Picture Placeholder 64"/>
          <p:cNvSpPr>
            <a:spLocks noGrp="1"/>
          </p:cNvSpPr>
          <p:nvPr userDrawn="1">
            <p:ph type="pic" sz="quarter" idx="20"/>
          </p:nvPr>
        </p:nvSpPr>
        <p:spPr>
          <a:xfrm>
            <a:off x="5876178" y="1757582"/>
            <a:ext cx="914400" cy="762000"/>
          </a:xfrm>
          <a:prstGeom prst="rect">
            <a:avLst/>
          </a:prstGeom>
        </p:spPr>
        <p:txBody>
          <a:bodyPr/>
          <a:lstStyle/>
          <a:p>
            <a:endParaRPr lang="en-ZA" dirty="0"/>
          </a:p>
        </p:txBody>
      </p:sp>
      <p:sp>
        <p:nvSpPr>
          <p:cNvPr id="67" name="Picture Placeholder 64"/>
          <p:cNvSpPr>
            <a:spLocks noGrp="1"/>
          </p:cNvSpPr>
          <p:nvPr userDrawn="1">
            <p:ph type="pic" sz="quarter" idx="21"/>
          </p:nvPr>
        </p:nvSpPr>
        <p:spPr>
          <a:xfrm>
            <a:off x="5831785" y="3937568"/>
            <a:ext cx="914400" cy="762000"/>
          </a:xfrm>
          <a:prstGeom prst="rect">
            <a:avLst/>
          </a:prstGeom>
        </p:spPr>
        <p:txBody>
          <a:bodyPr/>
          <a:lstStyle/>
          <a:p>
            <a:endParaRPr lang="en-ZA" dirty="0"/>
          </a:p>
        </p:txBody>
      </p:sp>
      <p:sp>
        <p:nvSpPr>
          <p:cNvPr id="68" name="Picture Placeholder 64"/>
          <p:cNvSpPr>
            <a:spLocks noGrp="1"/>
          </p:cNvSpPr>
          <p:nvPr userDrawn="1">
            <p:ph type="pic" sz="quarter" idx="22"/>
          </p:nvPr>
        </p:nvSpPr>
        <p:spPr>
          <a:xfrm>
            <a:off x="2396313" y="4394174"/>
            <a:ext cx="914400" cy="762000"/>
          </a:xfrm>
          <a:prstGeom prst="rect">
            <a:avLst/>
          </a:prstGeom>
        </p:spPr>
        <p:txBody>
          <a:bodyPr/>
          <a:lstStyle/>
          <a:p>
            <a:endParaRPr lang="en-ZA" dirty="0"/>
          </a:p>
        </p:txBody>
      </p:sp>
    </p:spTree>
    <p:extLst>
      <p:ext uri="{BB962C8B-B14F-4D97-AF65-F5344CB8AC3E}">
        <p14:creationId xmlns:p14="http://schemas.microsoft.com/office/powerpoint/2010/main" val="775444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grpId="0" nodeType="clickEffect">
                                  <p:stCondLst>
                                    <p:cond delay="0"/>
                                  </p:stCondLst>
                                  <p:childTnLst>
                                    <p:set>
                                      <p:cBhvr>
                                        <p:cTn id="6" dur="1" fill="hold">
                                          <p:stCondLst>
                                            <p:cond delay="0"/>
                                          </p:stCondLst>
                                        </p:cTn>
                                        <p:tgtEl>
                                          <p:spTgt spid="52">
                                            <p:txEl>
                                              <p:pRg st="0" end="0"/>
                                            </p:txEl>
                                          </p:spTgt>
                                        </p:tgtEl>
                                        <p:attrNameLst>
                                          <p:attrName>style.visibility</p:attrName>
                                        </p:attrNameLst>
                                      </p:cBhvr>
                                      <p:to>
                                        <p:strVal val="visible"/>
                                      </p:to>
                                    </p:set>
                                    <p:anim calcmode="lin" valueType="num">
                                      <p:cBhvr>
                                        <p:cTn id="7" dur="1000" fill="hold"/>
                                        <p:tgtEl>
                                          <p:spTgt spid="52">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52">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52">
                                            <p:txEl>
                                              <p:pRg st="0" end="0"/>
                                            </p:txEl>
                                          </p:spTgt>
                                        </p:tgtEl>
                                      </p:cBhvr>
                                    </p:animEffect>
                                    <p:anim calcmode="lin" valueType="num">
                                      <p:cBhvr>
                                        <p:cTn id="10" dur="1000" fill="hold"/>
                                        <p:tgtEl>
                                          <p:spTgt spid="52">
                                            <p:txEl>
                                              <p:pRg st="0" end="0"/>
                                            </p:txEl>
                                          </p:spTgt>
                                        </p:tgtEl>
                                        <p:attrNameLst>
                                          <p:attrName>ppt_x</p:attrName>
                                        </p:attrNameLst>
                                      </p:cBhvr>
                                      <p:tavLst>
                                        <p:tav tm="0">
                                          <p:val>
                                            <p:fltVal val="0.5"/>
                                          </p:val>
                                        </p:tav>
                                        <p:tav tm="100000">
                                          <p:val>
                                            <p:strVal val="#ppt_x"/>
                                          </p:val>
                                        </p:tav>
                                      </p:tavLst>
                                    </p:anim>
                                    <p:anim calcmode="lin" valueType="num">
                                      <p:cBhvr>
                                        <p:cTn id="11" dur="1000" fill="hold"/>
                                        <p:tgtEl>
                                          <p:spTgt spid="52">
                                            <p:txEl>
                                              <p:pRg st="0" end="0"/>
                                            </p:txEl>
                                          </p:spTgt>
                                        </p:tgtEl>
                                        <p:attrNameLst>
                                          <p:attrName>ppt_y</p:attrName>
                                        </p:attrNameLst>
                                      </p:cBhvr>
                                      <p:tavLst>
                                        <p:tav tm="0">
                                          <p:val>
                                            <p:fltVal val="0.5"/>
                                          </p:val>
                                        </p:tav>
                                        <p:tav tm="100000">
                                          <p:val>
                                            <p:strVal val="#ppt_y"/>
                                          </p:val>
                                        </p:tav>
                                      </p:tavLst>
                                    </p:anim>
                                  </p:childTnLst>
                                </p:cTn>
                              </p:par>
                              <p:par>
                                <p:cTn id="12" presetID="53" presetClass="entr" presetSubtype="528" fill="hold" grpId="0" nodeType="withEffect">
                                  <p:stCondLst>
                                    <p:cond delay="0"/>
                                  </p:stCondLst>
                                  <p:childTnLst>
                                    <p:set>
                                      <p:cBhvr>
                                        <p:cTn id="13" dur="1" fill="hold">
                                          <p:stCondLst>
                                            <p:cond delay="0"/>
                                          </p:stCondLst>
                                        </p:cTn>
                                        <p:tgtEl>
                                          <p:spTgt spid="53">
                                            <p:txEl>
                                              <p:pRg st="0" end="0"/>
                                            </p:txEl>
                                          </p:spTgt>
                                        </p:tgtEl>
                                        <p:attrNameLst>
                                          <p:attrName>style.visibility</p:attrName>
                                        </p:attrNameLst>
                                      </p:cBhvr>
                                      <p:to>
                                        <p:strVal val="visible"/>
                                      </p:to>
                                    </p:set>
                                    <p:anim calcmode="lin" valueType="num">
                                      <p:cBhvr>
                                        <p:cTn id="14" dur="1000" fill="hold"/>
                                        <p:tgtEl>
                                          <p:spTgt spid="53">
                                            <p:txEl>
                                              <p:pRg st="0" end="0"/>
                                            </p:txEl>
                                          </p:spTgt>
                                        </p:tgtEl>
                                        <p:attrNameLst>
                                          <p:attrName>ppt_w</p:attrName>
                                        </p:attrNameLst>
                                      </p:cBhvr>
                                      <p:tavLst>
                                        <p:tav tm="0">
                                          <p:val>
                                            <p:fltVal val="0"/>
                                          </p:val>
                                        </p:tav>
                                        <p:tav tm="100000">
                                          <p:val>
                                            <p:strVal val="#ppt_w"/>
                                          </p:val>
                                        </p:tav>
                                      </p:tavLst>
                                    </p:anim>
                                    <p:anim calcmode="lin" valueType="num">
                                      <p:cBhvr>
                                        <p:cTn id="15" dur="1000" fill="hold"/>
                                        <p:tgtEl>
                                          <p:spTgt spid="53">
                                            <p:txEl>
                                              <p:pRg st="0" end="0"/>
                                            </p:txEl>
                                          </p:spTgt>
                                        </p:tgtEl>
                                        <p:attrNameLst>
                                          <p:attrName>ppt_h</p:attrName>
                                        </p:attrNameLst>
                                      </p:cBhvr>
                                      <p:tavLst>
                                        <p:tav tm="0">
                                          <p:val>
                                            <p:fltVal val="0"/>
                                          </p:val>
                                        </p:tav>
                                        <p:tav tm="100000">
                                          <p:val>
                                            <p:strVal val="#ppt_h"/>
                                          </p:val>
                                        </p:tav>
                                      </p:tavLst>
                                    </p:anim>
                                    <p:animEffect transition="in" filter="fade">
                                      <p:cBhvr>
                                        <p:cTn id="16" dur="1000"/>
                                        <p:tgtEl>
                                          <p:spTgt spid="53">
                                            <p:txEl>
                                              <p:pRg st="0" end="0"/>
                                            </p:txEl>
                                          </p:spTgt>
                                        </p:tgtEl>
                                      </p:cBhvr>
                                    </p:animEffect>
                                    <p:anim calcmode="lin" valueType="num">
                                      <p:cBhvr>
                                        <p:cTn id="17" dur="1000" fill="hold"/>
                                        <p:tgtEl>
                                          <p:spTgt spid="53">
                                            <p:txEl>
                                              <p:pRg st="0" end="0"/>
                                            </p:txEl>
                                          </p:spTgt>
                                        </p:tgtEl>
                                        <p:attrNameLst>
                                          <p:attrName>ppt_x</p:attrName>
                                        </p:attrNameLst>
                                      </p:cBhvr>
                                      <p:tavLst>
                                        <p:tav tm="0">
                                          <p:val>
                                            <p:fltVal val="0.5"/>
                                          </p:val>
                                        </p:tav>
                                        <p:tav tm="100000">
                                          <p:val>
                                            <p:strVal val="#ppt_x"/>
                                          </p:val>
                                        </p:tav>
                                      </p:tavLst>
                                    </p:anim>
                                    <p:anim calcmode="lin" valueType="num">
                                      <p:cBhvr>
                                        <p:cTn id="18" dur="1000" fill="hold"/>
                                        <p:tgtEl>
                                          <p:spTgt spid="53">
                                            <p:txEl>
                                              <p:pRg st="0" end="0"/>
                                            </p:txEl>
                                          </p:spTgt>
                                        </p:tgtEl>
                                        <p:attrNameLst>
                                          <p:attrName>ppt_y</p:attrName>
                                        </p:attrNameLst>
                                      </p:cBhvr>
                                      <p:tavLst>
                                        <p:tav tm="0">
                                          <p:val>
                                            <p:fltVal val="0.5"/>
                                          </p:val>
                                        </p:tav>
                                        <p:tav tm="100000">
                                          <p:val>
                                            <p:strVal val="#ppt_y"/>
                                          </p:val>
                                        </p:tav>
                                      </p:tavLst>
                                    </p:anim>
                                  </p:childTnLst>
                                </p:cTn>
                              </p:par>
                              <p:par>
                                <p:cTn id="19" presetID="53" presetClass="entr" presetSubtype="528" fill="hold" grpId="0" nodeType="withEffect">
                                  <p:stCondLst>
                                    <p:cond delay="0"/>
                                  </p:stCondLst>
                                  <p:childTnLst>
                                    <p:set>
                                      <p:cBhvr>
                                        <p:cTn id="20" dur="1" fill="hold">
                                          <p:stCondLst>
                                            <p:cond delay="0"/>
                                          </p:stCondLst>
                                        </p:cTn>
                                        <p:tgtEl>
                                          <p:spTgt spid="55">
                                            <p:txEl>
                                              <p:pRg st="0" end="0"/>
                                            </p:txEl>
                                          </p:spTgt>
                                        </p:tgtEl>
                                        <p:attrNameLst>
                                          <p:attrName>style.visibility</p:attrName>
                                        </p:attrNameLst>
                                      </p:cBhvr>
                                      <p:to>
                                        <p:strVal val="visible"/>
                                      </p:to>
                                    </p:set>
                                    <p:anim calcmode="lin" valueType="num">
                                      <p:cBhvr>
                                        <p:cTn id="21" dur="1000" fill="hold"/>
                                        <p:tgtEl>
                                          <p:spTgt spid="55">
                                            <p:txEl>
                                              <p:pRg st="0" end="0"/>
                                            </p:txEl>
                                          </p:spTgt>
                                        </p:tgtEl>
                                        <p:attrNameLst>
                                          <p:attrName>ppt_w</p:attrName>
                                        </p:attrNameLst>
                                      </p:cBhvr>
                                      <p:tavLst>
                                        <p:tav tm="0">
                                          <p:val>
                                            <p:fltVal val="0"/>
                                          </p:val>
                                        </p:tav>
                                        <p:tav tm="100000">
                                          <p:val>
                                            <p:strVal val="#ppt_w"/>
                                          </p:val>
                                        </p:tav>
                                      </p:tavLst>
                                    </p:anim>
                                    <p:anim calcmode="lin" valueType="num">
                                      <p:cBhvr>
                                        <p:cTn id="22" dur="1000" fill="hold"/>
                                        <p:tgtEl>
                                          <p:spTgt spid="55">
                                            <p:txEl>
                                              <p:pRg st="0" end="0"/>
                                            </p:txEl>
                                          </p:spTgt>
                                        </p:tgtEl>
                                        <p:attrNameLst>
                                          <p:attrName>ppt_h</p:attrName>
                                        </p:attrNameLst>
                                      </p:cBhvr>
                                      <p:tavLst>
                                        <p:tav tm="0">
                                          <p:val>
                                            <p:fltVal val="0"/>
                                          </p:val>
                                        </p:tav>
                                        <p:tav tm="100000">
                                          <p:val>
                                            <p:strVal val="#ppt_h"/>
                                          </p:val>
                                        </p:tav>
                                      </p:tavLst>
                                    </p:anim>
                                    <p:animEffect transition="in" filter="fade">
                                      <p:cBhvr>
                                        <p:cTn id="23" dur="1000"/>
                                        <p:tgtEl>
                                          <p:spTgt spid="55">
                                            <p:txEl>
                                              <p:pRg st="0" end="0"/>
                                            </p:txEl>
                                          </p:spTgt>
                                        </p:tgtEl>
                                      </p:cBhvr>
                                    </p:animEffect>
                                    <p:anim calcmode="lin" valueType="num">
                                      <p:cBhvr>
                                        <p:cTn id="24" dur="1000" fill="hold"/>
                                        <p:tgtEl>
                                          <p:spTgt spid="55">
                                            <p:txEl>
                                              <p:pRg st="0" end="0"/>
                                            </p:txEl>
                                          </p:spTgt>
                                        </p:tgtEl>
                                        <p:attrNameLst>
                                          <p:attrName>ppt_x</p:attrName>
                                        </p:attrNameLst>
                                      </p:cBhvr>
                                      <p:tavLst>
                                        <p:tav tm="0">
                                          <p:val>
                                            <p:fltVal val="0.5"/>
                                          </p:val>
                                        </p:tav>
                                        <p:tav tm="100000">
                                          <p:val>
                                            <p:strVal val="#ppt_x"/>
                                          </p:val>
                                        </p:tav>
                                      </p:tavLst>
                                    </p:anim>
                                    <p:anim calcmode="lin" valueType="num">
                                      <p:cBhvr>
                                        <p:cTn id="25" dur="1000" fill="hold"/>
                                        <p:tgtEl>
                                          <p:spTgt spid="55">
                                            <p:txEl>
                                              <p:pRg st="0" end="0"/>
                                            </p:txEl>
                                          </p:spTgt>
                                        </p:tgtEl>
                                        <p:attrNameLst>
                                          <p:attrName>ppt_y</p:attrName>
                                        </p:attrNameLst>
                                      </p:cBhvr>
                                      <p:tavLst>
                                        <p:tav tm="0">
                                          <p:val>
                                            <p:fltVal val="0.5"/>
                                          </p:val>
                                        </p:tav>
                                        <p:tav tm="100000">
                                          <p:val>
                                            <p:strVal val="#ppt_y"/>
                                          </p:val>
                                        </p:tav>
                                      </p:tavLst>
                                    </p:anim>
                                  </p:childTnLst>
                                </p:cTn>
                              </p:par>
                              <p:par>
                                <p:cTn id="26" presetID="53" presetClass="entr" presetSubtype="528" fill="hold" grpId="0" nodeType="withEffect">
                                  <p:stCondLst>
                                    <p:cond delay="0"/>
                                  </p:stCondLst>
                                  <p:childTnLst>
                                    <p:set>
                                      <p:cBhvr>
                                        <p:cTn id="27" dur="1" fill="hold">
                                          <p:stCondLst>
                                            <p:cond delay="0"/>
                                          </p:stCondLst>
                                        </p:cTn>
                                        <p:tgtEl>
                                          <p:spTgt spid="56">
                                            <p:txEl>
                                              <p:pRg st="0" end="0"/>
                                            </p:txEl>
                                          </p:spTgt>
                                        </p:tgtEl>
                                        <p:attrNameLst>
                                          <p:attrName>style.visibility</p:attrName>
                                        </p:attrNameLst>
                                      </p:cBhvr>
                                      <p:to>
                                        <p:strVal val="visible"/>
                                      </p:to>
                                    </p:set>
                                    <p:anim calcmode="lin" valueType="num">
                                      <p:cBhvr>
                                        <p:cTn id="28" dur="1000" fill="hold"/>
                                        <p:tgtEl>
                                          <p:spTgt spid="56">
                                            <p:txEl>
                                              <p:pRg st="0" end="0"/>
                                            </p:txEl>
                                          </p:spTgt>
                                        </p:tgtEl>
                                        <p:attrNameLst>
                                          <p:attrName>ppt_w</p:attrName>
                                        </p:attrNameLst>
                                      </p:cBhvr>
                                      <p:tavLst>
                                        <p:tav tm="0">
                                          <p:val>
                                            <p:fltVal val="0"/>
                                          </p:val>
                                        </p:tav>
                                        <p:tav tm="100000">
                                          <p:val>
                                            <p:strVal val="#ppt_w"/>
                                          </p:val>
                                        </p:tav>
                                      </p:tavLst>
                                    </p:anim>
                                    <p:anim calcmode="lin" valueType="num">
                                      <p:cBhvr>
                                        <p:cTn id="29" dur="1000" fill="hold"/>
                                        <p:tgtEl>
                                          <p:spTgt spid="56">
                                            <p:txEl>
                                              <p:pRg st="0" end="0"/>
                                            </p:txEl>
                                          </p:spTgt>
                                        </p:tgtEl>
                                        <p:attrNameLst>
                                          <p:attrName>ppt_h</p:attrName>
                                        </p:attrNameLst>
                                      </p:cBhvr>
                                      <p:tavLst>
                                        <p:tav tm="0">
                                          <p:val>
                                            <p:fltVal val="0"/>
                                          </p:val>
                                        </p:tav>
                                        <p:tav tm="100000">
                                          <p:val>
                                            <p:strVal val="#ppt_h"/>
                                          </p:val>
                                        </p:tav>
                                      </p:tavLst>
                                    </p:anim>
                                    <p:animEffect transition="in" filter="fade">
                                      <p:cBhvr>
                                        <p:cTn id="30" dur="1000"/>
                                        <p:tgtEl>
                                          <p:spTgt spid="56">
                                            <p:txEl>
                                              <p:pRg st="0" end="0"/>
                                            </p:txEl>
                                          </p:spTgt>
                                        </p:tgtEl>
                                      </p:cBhvr>
                                    </p:animEffect>
                                    <p:anim calcmode="lin" valueType="num">
                                      <p:cBhvr>
                                        <p:cTn id="31" dur="1000" fill="hold"/>
                                        <p:tgtEl>
                                          <p:spTgt spid="56">
                                            <p:txEl>
                                              <p:pRg st="0" end="0"/>
                                            </p:txEl>
                                          </p:spTgt>
                                        </p:tgtEl>
                                        <p:attrNameLst>
                                          <p:attrName>ppt_x</p:attrName>
                                        </p:attrNameLst>
                                      </p:cBhvr>
                                      <p:tavLst>
                                        <p:tav tm="0">
                                          <p:val>
                                            <p:fltVal val="0.5"/>
                                          </p:val>
                                        </p:tav>
                                        <p:tav tm="100000">
                                          <p:val>
                                            <p:strVal val="#ppt_x"/>
                                          </p:val>
                                        </p:tav>
                                      </p:tavLst>
                                    </p:anim>
                                    <p:anim calcmode="lin" valueType="num">
                                      <p:cBhvr>
                                        <p:cTn id="32" dur="1000" fill="hold"/>
                                        <p:tgtEl>
                                          <p:spTgt spid="56">
                                            <p:txEl>
                                              <p:pRg st="0" end="0"/>
                                            </p:txEl>
                                          </p:spTgt>
                                        </p:tgtEl>
                                        <p:attrNameLst>
                                          <p:attrName>ppt_y</p:attrName>
                                        </p:attrNameLst>
                                      </p:cBhvr>
                                      <p:tavLst>
                                        <p:tav tm="0">
                                          <p:val>
                                            <p:fltVal val="0.5"/>
                                          </p:val>
                                        </p:tav>
                                        <p:tav tm="100000">
                                          <p:val>
                                            <p:strVal val="#ppt_y"/>
                                          </p:val>
                                        </p:tav>
                                      </p:tavLst>
                                    </p:anim>
                                  </p:childTnLst>
                                </p:cTn>
                              </p:par>
                              <p:par>
                                <p:cTn id="33" presetID="53" presetClass="entr" presetSubtype="528"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p:cTn id="35" dur="1000" fill="hold"/>
                                        <p:tgtEl>
                                          <p:spTgt spid="6"/>
                                        </p:tgtEl>
                                        <p:attrNameLst>
                                          <p:attrName>ppt_w</p:attrName>
                                        </p:attrNameLst>
                                      </p:cBhvr>
                                      <p:tavLst>
                                        <p:tav tm="0">
                                          <p:val>
                                            <p:fltVal val="0"/>
                                          </p:val>
                                        </p:tav>
                                        <p:tav tm="100000">
                                          <p:val>
                                            <p:strVal val="#ppt_w"/>
                                          </p:val>
                                        </p:tav>
                                      </p:tavLst>
                                    </p:anim>
                                    <p:anim calcmode="lin" valueType="num">
                                      <p:cBhvr>
                                        <p:cTn id="36" dur="1000" fill="hold"/>
                                        <p:tgtEl>
                                          <p:spTgt spid="6"/>
                                        </p:tgtEl>
                                        <p:attrNameLst>
                                          <p:attrName>ppt_h</p:attrName>
                                        </p:attrNameLst>
                                      </p:cBhvr>
                                      <p:tavLst>
                                        <p:tav tm="0">
                                          <p:val>
                                            <p:fltVal val="0"/>
                                          </p:val>
                                        </p:tav>
                                        <p:tav tm="100000">
                                          <p:val>
                                            <p:strVal val="#ppt_h"/>
                                          </p:val>
                                        </p:tav>
                                      </p:tavLst>
                                    </p:anim>
                                    <p:animEffect transition="in" filter="fade">
                                      <p:cBhvr>
                                        <p:cTn id="37" dur="1000"/>
                                        <p:tgtEl>
                                          <p:spTgt spid="6"/>
                                        </p:tgtEl>
                                      </p:cBhvr>
                                    </p:animEffect>
                                    <p:anim calcmode="lin" valueType="num">
                                      <p:cBhvr>
                                        <p:cTn id="38" dur="1000" fill="hold"/>
                                        <p:tgtEl>
                                          <p:spTgt spid="6"/>
                                        </p:tgtEl>
                                        <p:attrNameLst>
                                          <p:attrName>ppt_x</p:attrName>
                                        </p:attrNameLst>
                                      </p:cBhvr>
                                      <p:tavLst>
                                        <p:tav tm="0">
                                          <p:val>
                                            <p:fltVal val="0.5"/>
                                          </p:val>
                                        </p:tav>
                                        <p:tav tm="100000">
                                          <p:val>
                                            <p:strVal val="#ppt_x"/>
                                          </p:val>
                                        </p:tav>
                                      </p:tavLst>
                                    </p:anim>
                                    <p:anim calcmode="lin" valueType="num">
                                      <p:cBhvr>
                                        <p:cTn id="39" dur="1000" fill="hold"/>
                                        <p:tgtEl>
                                          <p:spTgt spid="6"/>
                                        </p:tgtEl>
                                        <p:attrNameLst>
                                          <p:attrName>ppt_y</p:attrName>
                                        </p:attrNameLst>
                                      </p:cBhvr>
                                      <p:tavLst>
                                        <p:tav tm="0">
                                          <p:val>
                                            <p:fltVal val="0.5"/>
                                          </p:val>
                                        </p:tav>
                                        <p:tav tm="100000">
                                          <p:val>
                                            <p:strVal val="#ppt_y"/>
                                          </p:val>
                                        </p:tav>
                                      </p:tavLst>
                                    </p:anim>
                                  </p:childTnLst>
                                </p:cTn>
                              </p:par>
                              <p:par>
                                <p:cTn id="40" presetID="53" presetClass="entr" presetSubtype="528" fill="hold" nodeType="with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p:cTn id="42" dur="1000" fill="hold"/>
                                        <p:tgtEl>
                                          <p:spTgt spid="7"/>
                                        </p:tgtEl>
                                        <p:attrNameLst>
                                          <p:attrName>ppt_w</p:attrName>
                                        </p:attrNameLst>
                                      </p:cBhvr>
                                      <p:tavLst>
                                        <p:tav tm="0">
                                          <p:val>
                                            <p:fltVal val="0"/>
                                          </p:val>
                                        </p:tav>
                                        <p:tav tm="100000">
                                          <p:val>
                                            <p:strVal val="#ppt_w"/>
                                          </p:val>
                                        </p:tav>
                                      </p:tavLst>
                                    </p:anim>
                                    <p:anim calcmode="lin" valueType="num">
                                      <p:cBhvr>
                                        <p:cTn id="43" dur="1000" fill="hold"/>
                                        <p:tgtEl>
                                          <p:spTgt spid="7"/>
                                        </p:tgtEl>
                                        <p:attrNameLst>
                                          <p:attrName>ppt_h</p:attrName>
                                        </p:attrNameLst>
                                      </p:cBhvr>
                                      <p:tavLst>
                                        <p:tav tm="0">
                                          <p:val>
                                            <p:fltVal val="0"/>
                                          </p:val>
                                        </p:tav>
                                        <p:tav tm="100000">
                                          <p:val>
                                            <p:strVal val="#ppt_h"/>
                                          </p:val>
                                        </p:tav>
                                      </p:tavLst>
                                    </p:anim>
                                    <p:animEffect transition="in" filter="fade">
                                      <p:cBhvr>
                                        <p:cTn id="44" dur="1000"/>
                                        <p:tgtEl>
                                          <p:spTgt spid="7"/>
                                        </p:tgtEl>
                                      </p:cBhvr>
                                    </p:animEffect>
                                    <p:anim calcmode="lin" valueType="num">
                                      <p:cBhvr>
                                        <p:cTn id="45" dur="1000" fill="hold"/>
                                        <p:tgtEl>
                                          <p:spTgt spid="7"/>
                                        </p:tgtEl>
                                        <p:attrNameLst>
                                          <p:attrName>ppt_x</p:attrName>
                                        </p:attrNameLst>
                                      </p:cBhvr>
                                      <p:tavLst>
                                        <p:tav tm="0">
                                          <p:val>
                                            <p:fltVal val="0.5"/>
                                          </p:val>
                                        </p:tav>
                                        <p:tav tm="100000">
                                          <p:val>
                                            <p:strVal val="#ppt_x"/>
                                          </p:val>
                                        </p:tav>
                                      </p:tavLst>
                                    </p:anim>
                                    <p:anim calcmode="lin" valueType="num">
                                      <p:cBhvr>
                                        <p:cTn id="46" dur="1000" fill="hold"/>
                                        <p:tgtEl>
                                          <p:spTgt spid="7"/>
                                        </p:tgtEl>
                                        <p:attrNameLst>
                                          <p:attrName>ppt_y</p:attrName>
                                        </p:attrNameLst>
                                      </p:cBhvr>
                                      <p:tavLst>
                                        <p:tav tm="0">
                                          <p:val>
                                            <p:fltVal val="0.5"/>
                                          </p:val>
                                        </p:tav>
                                        <p:tav tm="100000">
                                          <p:val>
                                            <p:strVal val="#ppt_y"/>
                                          </p:val>
                                        </p:tav>
                                      </p:tavLst>
                                    </p:anim>
                                  </p:childTnLst>
                                </p:cTn>
                              </p:par>
                              <p:par>
                                <p:cTn id="47" presetID="53" presetClass="entr" presetSubtype="528" fill="hold" nodeType="with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p:cTn id="49" dur="1000" fill="hold"/>
                                        <p:tgtEl>
                                          <p:spTgt spid="8"/>
                                        </p:tgtEl>
                                        <p:attrNameLst>
                                          <p:attrName>ppt_w</p:attrName>
                                        </p:attrNameLst>
                                      </p:cBhvr>
                                      <p:tavLst>
                                        <p:tav tm="0">
                                          <p:val>
                                            <p:fltVal val="0"/>
                                          </p:val>
                                        </p:tav>
                                        <p:tav tm="100000">
                                          <p:val>
                                            <p:strVal val="#ppt_w"/>
                                          </p:val>
                                        </p:tav>
                                      </p:tavLst>
                                    </p:anim>
                                    <p:anim calcmode="lin" valueType="num">
                                      <p:cBhvr>
                                        <p:cTn id="50" dur="1000" fill="hold"/>
                                        <p:tgtEl>
                                          <p:spTgt spid="8"/>
                                        </p:tgtEl>
                                        <p:attrNameLst>
                                          <p:attrName>ppt_h</p:attrName>
                                        </p:attrNameLst>
                                      </p:cBhvr>
                                      <p:tavLst>
                                        <p:tav tm="0">
                                          <p:val>
                                            <p:fltVal val="0"/>
                                          </p:val>
                                        </p:tav>
                                        <p:tav tm="100000">
                                          <p:val>
                                            <p:strVal val="#ppt_h"/>
                                          </p:val>
                                        </p:tav>
                                      </p:tavLst>
                                    </p:anim>
                                    <p:animEffect transition="in" filter="fade">
                                      <p:cBhvr>
                                        <p:cTn id="51" dur="1000"/>
                                        <p:tgtEl>
                                          <p:spTgt spid="8"/>
                                        </p:tgtEl>
                                      </p:cBhvr>
                                    </p:animEffect>
                                    <p:anim calcmode="lin" valueType="num">
                                      <p:cBhvr>
                                        <p:cTn id="52" dur="1000" fill="hold"/>
                                        <p:tgtEl>
                                          <p:spTgt spid="8"/>
                                        </p:tgtEl>
                                        <p:attrNameLst>
                                          <p:attrName>ppt_x</p:attrName>
                                        </p:attrNameLst>
                                      </p:cBhvr>
                                      <p:tavLst>
                                        <p:tav tm="0">
                                          <p:val>
                                            <p:fltVal val="0.5"/>
                                          </p:val>
                                        </p:tav>
                                        <p:tav tm="100000">
                                          <p:val>
                                            <p:strVal val="#ppt_x"/>
                                          </p:val>
                                        </p:tav>
                                      </p:tavLst>
                                    </p:anim>
                                    <p:anim calcmode="lin" valueType="num">
                                      <p:cBhvr>
                                        <p:cTn id="53" dur="1000" fill="hold"/>
                                        <p:tgtEl>
                                          <p:spTgt spid="8"/>
                                        </p:tgtEl>
                                        <p:attrNameLst>
                                          <p:attrName>ppt_y</p:attrName>
                                        </p:attrNameLst>
                                      </p:cBhvr>
                                      <p:tavLst>
                                        <p:tav tm="0">
                                          <p:val>
                                            <p:fltVal val="0.5"/>
                                          </p:val>
                                        </p:tav>
                                        <p:tav tm="100000">
                                          <p:val>
                                            <p:strVal val="#ppt_y"/>
                                          </p:val>
                                        </p:tav>
                                      </p:tavLst>
                                    </p:anim>
                                  </p:childTnLst>
                                </p:cTn>
                              </p:par>
                              <p:par>
                                <p:cTn id="54" presetID="53" presetClass="entr" presetSubtype="528"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1000" fill="hold"/>
                                        <p:tgtEl>
                                          <p:spTgt spid="9"/>
                                        </p:tgtEl>
                                        <p:attrNameLst>
                                          <p:attrName>ppt_w</p:attrName>
                                        </p:attrNameLst>
                                      </p:cBhvr>
                                      <p:tavLst>
                                        <p:tav tm="0">
                                          <p:val>
                                            <p:fltVal val="0"/>
                                          </p:val>
                                        </p:tav>
                                        <p:tav tm="100000">
                                          <p:val>
                                            <p:strVal val="#ppt_w"/>
                                          </p:val>
                                        </p:tav>
                                      </p:tavLst>
                                    </p:anim>
                                    <p:anim calcmode="lin" valueType="num">
                                      <p:cBhvr>
                                        <p:cTn id="57" dur="1000" fill="hold"/>
                                        <p:tgtEl>
                                          <p:spTgt spid="9"/>
                                        </p:tgtEl>
                                        <p:attrNameLst>
                                          <p:attrName>ppt_h</p:attrName>
                                        </p:attrNameLst>
                                      </p:cBhvr>
                                      <p:tavLst>
                                        <p:tav tm="0">
                                          <p:val>
                                            <p:fltVal val="0"/>
                                          </p:val>
                                        </p:tav>
                                        <p:tav tm="100000">
                                          <p:val>
                                            <p:strVal val="#ppt_h"/>
                                          </p:val>
                                        </p:tav>
                                      </p:tavLst>
                                    </p:anim>
                                    <p:animEffect transition="in" filter="fade">
                                      <p:cBhvr>
                                        <p:cTn id="58" dur="1000"/>
                                        <p:tgtEl>
                                          <p:spTgt spid="9"/>
                                        </p:tgtEl>
                                      </p:cBhvr>
                                    </p:animEffect>
                                    <p:anim calcmode="lin" valueType="num">
                                      <p:cBhvr>
                                        <p:cTn id="59" dur="1000" fill="hold"/>
                                        <p:tgtEl>
                                          <p:spTgt spid="9"/>
                                        </p:tgtEl>
                                        <p:attrNameLst>
                                          <p:attrName>ppt_x</p:attrName>
                                        </p:attrNameLst>
                                      </p:cBhvr>
                                      <p:tavLst>
                                        <p:tav tm="0">
                                          <p:val>
                                            <p:fltVal val="0.5"/>
                                          </p:val>
                                        </p:tav>
                                        <p:tav tm="100000">
                                          <p:val>
                                            <p:strVal val="#ppt_x"/>
                                          </p:val>
                                        </p:tav>
                                      </p:tavLst>
                                    </p:anim>
                                    <p:anim calcmode="lin" valueType="num">
                                      <p:cBhvr>
                                        <p:cTn id="60" dur="1000" fill="hold"/>
                                        <p:tgtEl>
                                          <p:spTgt spid="9"/>
                                        </p:tgtEl>
                                        <p:attrNameLst>
                                          <p:attrName>ppt_y</p:attrName>
                                        </p:attrNameLst>
                                      </p:cBhvr>
                                      <p:tavLst>
                                        <p:tav tm="0">
                                          <p:val>
                                            <p:fltVal val="0.5"/>
                                          </p:val>
                                        </p:tav>
                                        <p:tav tm="100000">
                                          <p:val>
                                            <p:strVal val="#ppt_y"/>
                                          </p:val>
                                        </p:tav>
                                      </p:tavLst>
                                    </p:anim>
                                  </p:childTnLst>
                                </p:cTn>
                              </p:par>
                              <p:par>
                                <p:cTn id="61" presetID="53" presetClass="entr" presetSubtype="528" fill="hold" nodeType="withEffect">
                                  <p:stCondLst>
                                    <p:cond delay="0"/>
                                  </p:stCondLst>
                                  <p:childTnLst>
                                    <p:set>
                                      <p:cBhvr>
                                        <p:cTn id="62" dur="1" fill="hold">
                                          <p:stCondLst>
                                            <p:cond delay="0"/>
                                          </p:stCondLst>
                                        </p:cTn>
                                        <p:tgtEl>
                                          <p:spTgt spid="10"/>
                                        </p:tgtEl>
                                        <p:attrNameLst>
                                          <p:attrName>style.visibility</p:attrName>
                                        </p:attrNameLst>
                                      </p:cBhvr>
                                      <p:to>
                                        <p:strVal val="visible"/>
                                      </p:to>
                                    </p:set>
                                    <p:anim calcmode="lin" valueType="num">
                                      <p:cBhvr>
                                        <p:cTn id="63" dur="1000" fill="hold"/>
                                        <p:tgtEl>
                                          <p:spTgt spid="10"/>
                                        </p:tgtEl>
                                        <p:attrNameLst>
                                          <p:attrName>ppt_w</p:attrName>
                                        </p:attrNameLst>
                                      </p:cBhvr>
                                      <p:tavLst>
                                        <p:tav tm="0">
                                          <p:val>
                                            <p:fltVal val="0"/>
                                          </p:val>
                                        </p:tav>
                                        <p:tav tm="100000">
                                          <p:val>
                                            <p:strVal val="#ppt_w"/>
                                          </p:val>
                                        </p:tav>
                                      </p:tavLst>
                                    </p:anim>
                                    <p:anim calcmode="lin" valueType="num">
                                      <p:cBhvr>
                                        <p:cTn id="64" dur="1000" fill="hold"/>
                                        <p:tgtEl>
                                          <p:spTgt spid="10"/>
                                        </p:tgtEl>
                                        <p:attrNameLst>
                                          <p:attrName>ppt_h</p:attrName>
                                        </p:attrNameLst>
                                      </p:cBhvr>
                                      <p:tavLst>
                                        <p:tav tm="0">
                                          <p:val>
                                            <p:fltVal val="0"/>
                                          </p:val>
                                        </p:tav>
                                        <p:tav tm="100000">
                                          <p:val>
                                            <p:strVal val="#ppt_h"/>
                                          </p:val>
                                        </p:tav>
                                      </p:tavLst>
                                    </p:anim>
                                    <p:animEffect transition="in" filter="fade">
                                      <p:cBhvr>
                                        <p:cTn id="65" dur="1000"/>
                                        <p:tgtEl>
                                          <p:spTgt spid="10"/>
                                        </p:tgtEl>
                                      </p:cBhvr>
                                    </p:animEffect>
                                    <p:anim calcmode="lin" valueType="num">
                                      <p:cBhvr>
                                        <p:cTn id="66" dur="1000" fill="hold"/>
                                        <p:tgtEl>
                                          <p:spTgt spid="10"/>
                                        </p:tgtEl>
                                        <p:attrNameLst>
                                          <p:attrName>ppt_x</p:attrName>
                                        </p:attrNameLst>
                                      </p:cBhvr>
                                      <p:tavLst>
                                        <p:tav tm="0">
                                          <p:val>
                                            <p:fltVal val="0.5"/>
                                          </p:val>
                                        </p:tav>
                                        <p:tav tm="100000">
                                          <p:val>
                                            <p:strVal val="#ppt_x"/>
                                          </p:val>
                                        </p:tav>
                                      </p:tavLst>
                                    </p:anim>
                                    <p:anim calcmode="lin" valueType="num">
                                      <p:cBhvr>
                                        <p:cTn id="67" dur="1000" fill="hold"/>
                                        <p:tgtEl>
                                          <p:spTgt spid="10"/>
                                        </p:tgtEl>
                                        <p:attrNameLst>
                                          <p:attrName>ppt_y</p:attrName>
                                        </p:attrNameLst>
                                      </p:cBhvr>
                                      <p:tavLst>
                                        <p:tav tm="0">
                                          <p:val>
                                            <p:fltVal val="0.5"/>
                                          </p:val>
                                        </p:tav>
                                        <p:tav tm="100000">
                                          <p:val>
                                            <p:strVal val="#ppt_y"/>
                                          </p:val>
                                        </p:tav>
                                      </p:tavLst>
                                    </p:anim>
                                  </p:childTnLst>
                                </p:cTn>
                              </p:par>
                              <p:par>
                                <p:cTn id="68" presetID="53" presetClass="entr" presetSubtype="528" fill="hold" nodeType="withEffect">
                                  <p:stCondLst>
                                    <p:cond delay="0"/>
                                  </p:stCondLst>
                                  <p:childTnLst>
                                    <p:set>
                                      <p:cBhvr>
                                        <p:cTn id="69" dur="1" fill="hold">
                                          <p:stCondLst>
                                            <p:cond delay="0"/>
                                          </p:stCondLst>
                                        </p:cTn>
                                        <p:tgtEl>
                                          <p:spTgt spid="11"/>
                                        </p:tgtEl>
                                        <p:attrNameLst>
                                          <p:attrName>style.visibility</p:attrName>
                                        </p:attrNameLst>
                                      </p:cBhvr>
                                      <p:to>
                                        <p:strVal val="visible"/>
                                      </p:to>
                                    </p:set>
                                    <p:anim calcmode="lin" valueType="num">
                                      <p:cBhvr>
                                        <p:cTn id="70" dur="1000" fill="hold"/>
                                        <p:tgtEl>
                                          <p:spTgt spid="11"/>
                                        </p:tgtEl>
                                        <p:attrNameLst>
                                          <p:attrName>ppt_w</p:attrName>
                                        </p:attrNameLst>
                                      </p:cBhvr>
                                      <p:tavLst>
                                        <p:tav tm="0">
                                          <p:val>
                                            <p:fltVal val="0"/>
                                          </p:val>
                                        </p:tav>
                                        <p:tav tm="100000">
                                          <p:val>
                                            <p:strVal val="#ppt_w"/>
                                          </p:val>
                                        </p:tav>
                                      </p:tavLst>
                                    </p:anim>
                                    <p:anim calcmode="lin" valueType="num">
                                      <p:cBhvr>
                                        <p:cTn id="71" dur="1000" fill="hold"/>
                                        <p:tgtEl>
                                          <p:spTgt spid="11"/>
                                        </p:tgtEl>
                                        <p:attrNameLst>
                                          <p:attrName>ppt_h</p:attrName>
                                        </p:attrNameLst>
                                      </p:cBhvr>
                                      <p:tavLst>
                                        <p:tav tm="0">
                                          <p:val>
                                            <p:fltVal val="0"/>
                                          </p:val>
                                        </p:tav>
                                        <p:tav tm="100000">
                                          <p:val>
                                            <p:strVal val="#ppt_h"/>
                                          </p:val>
                                        </p:tav>
                                      </p:tavLst>
                                    </p:anim>
                                    <p:animEffect transition="in" filter="fade">
                                      <p:cBhvr>
                                        <p:cTn id="72" dur="1000"/>
                                        <p:tgtEl>
                                          <p:spTgt spid="11"/>
                                        </p:tgtEl>
                                      </p:cBhvr>
                                    </p:animEffect>
                                    <p:anim calcmode="lin" valueType="num">
                                      <p:cBhvr>
                                        <p:cTn id="73" dur="1000" fill="hold"/>
                                        <p:tgtEl>
                                          <p:spTgt spid="11"/>
                                        </p:tgtEl>
                                        <p:attrNameLst>
                                          <p:attrName>ppt_x</p:attrName>
                                        </p:attrNameLst>
                                      </p:cBhvr>
                                      <p:tavLst>
                                        <p:tav tm="0">
                                          <p:val>
                                            <p:fltVal val="0.5"/>
                                          </p:val>
                                        </p:tav>
                                        <p:tav tm="100000">
                                          <p:val>
                                            <p:strVal val="#ppt_x"/>
                                          </p:val>
                                        </p:tav>
                                      </p:tavLst>
                                    </p:anim>
                                    <p:anim calcmode="lin" valueType="num">
                                      <p:cBhvr>
                                        <p:cTn id="74" dur="1000" fill="hold"/>
                                        <p:tgtEl>
                                          <p:spTgt spid="11"/>
                                        </p:tgtEl>
                                        <p:attrNameLst>
                                          <p:attrName>ppt_y</p:attrName>
                                        </p:attrNameLst>
                                      </p:cBhvr>
                                      <p:tavLst>
                                        <p:tav tm="0">
                                          <p:val>
                                            <p:fltVal val="0.5"/>
                                          </p:val>
                                        </p:tav>
                                        <p:tav tm="100000">
                                          <p:val>
                                            <p:strVal val="#ppt_y"/>
                                          </p:val>
                                        </p:tav>
                                      </p:tavLst>
                                    </p:anim>
                                  </p:childTnLst>
                                </p:cTn>
                              </p:par>
                              <p:par>
                                <p:cTn id="75" presetID="53" presetClass="entr" presetSubtype="528" fill="hold" grpId="0" nodeType="withEffect">
                                  <p:stCondLst>
                                    <p:cond delay="0"/>
                                  </p:stCondLst>
                                  <p:childTnLst>
                                    <p:set>
                                      <p:cBhvr>
                                        <p:cTn id="76" dur="1" fill="hold">
                                          <p:stCondLst>
                                            <p:cond delay="0"/>
                                          </p:stCondLst>
                                        </p:cTn>
                                        <p:tgtEl>
                                          <p:spTgt spid="12"/>
                                        </p:tgtEl>
                                        <p:attrNameLst>
                                          <p:attrName>style.visibility</p:attrName>
                                        </p:attrNameLst>
                                      </p:cBhvr>
                                      <p:to>
                                        <p:strVal val="visible"/>
                                      </p:to>
                                    </p:set>
                                    <p:anim calcmode="lin" valueType="num">
                                      <p:cBhvr>
                                        <p:cTn id="77" dur="1000" fill="hold"/>
                                        <p:tgtEl>
                                          <p:spTgt spid="12"/>
                                        </p:tgtEl>
                                        <p:attrNameLst>
                                          <p:attrName>ppt_w</p:attrName>
                                        </p:attrNameLst>
                                      </p:cBhvr>
                                      <p:tavLst>
                                        <p:tav tm="0">
                                          <p:val>
                                            <p:fltVal val="0"/>
                                          </p:val>
                                        </p:tav>
                                        <p:tav tm="100000">
                                          <p:val>
                                            <p:strVal val="#ppt_w"/>
                                          </p:val>
                                        </p:tav>
                                      </p:tavLst>
                                    </p:anim>
                                    <p:anim calcmode="lin" valueType="num">
                                      <p:cBhvr>
                                        <p:cTn id="78" dur="1000" fill="hold"/>
                                        <p:tgtEl>
                                          <p:spTgt spid="12"/>
                                        </p:tgtEl>
                                        <p:attrNameLst>
                                          <p:attrName>ppt_h</p:attrName>
                                        </p:attrNameLst>
                                      </p:cBhvr>
                                      <p:tavLst>
                                        <p:tav tm="0">
                                          <p:val>
                                            <p:fltVal val="0"/>
                                          </p:val>
                                        </p:tav>
                                        <p:tav tm="100000">
                                          <p:val>
                                            <p:strVal val="#ppt_h"/>
                                          </p:val>
                                        </p:tav>
                                      </p:tavLst>
                                    </p:anim>
                                    <p:animEffect transition="in" filter="fade">
                                      <p:cBhvr>
                                        <p:cTn id="79" dur="1000"/>
                                        <p:tgtEl>
                                          <p:spTgt spid="12"/>
                                        </p:tgtEl>
                                      </p:cBhvr>
                                    </p:animEffect>
                                    <p:anim calcmode="lin" valueType="num">
                                      <p:cBhvr>
                                        <p:cTn id="80" dur="1000" fill="hold"/>
                                        <p:tgtEl>
                                          <p:spTgt spid="12"/>
                                        </p:tgtEl>
                                        <p:attrNameLst>
                                          <p:attrName>ppt_x</p:attrName>
                                        </p:attrNameLst>
                                      </p:cBhvr>
                                      <p:tavLst>
                                        <p:tav tm="0">
                                          <p:val>
                                            <p:fltVal val="0.5"/>
                                          </p:val>
                                        </p:tav>
                                        <p:tav tm="100000">
                                          <p:val>
                                            <p:strVal val="#ppt_x"/>
                                          </p:val>
                                        </p:tav>
                                      </p:tavLst>
                                    </p:anim>
                                    <p:anim calcmode="lin" valueType="num">
                                      <p:cBhvr>
                                        <p:cTn id="81" dur="1000" fill="hold"/>
                                        <p:tgtEl>
                                          <p:spTgt spid="12"/>
                                        </p:tgtEl>
                                        <p:attrNameLst>
                                          <p:attrName>ppt_y</p:attrName>
                                        </p:attrNameLst>
                                      </p:cBhvr>
                                      <p:tavLst>
                                        <p:tav tm="0">
                                          <p:val>
                                            <p:fltVal val="0.5"/>
                                          </p:val>
                                        </p:tav>
                                        <p:tav tm="100000">
                                          <p:val>
                                            <p:strVal val="#ppt_y"/>
                                          </p:val>
                                        </p:tav>
                                      </p:tavLst>
                                    </p:anim>
                                  </p:childTnLst>
                                </p:cTn>
                              </p:par>
                              <p:par>
                                <p:cTn id="82" presetID="53" presetClass="entr" presetSubtype="528" fill="hold" nodeType="withEffect">
                                  <p:stCondLst>
                                    <p:cond delay="0"/>
                                  </p:stCondLst>
                                  <p:childTnLst>
                                    <p:set>
                                      <p:cBhvr>
                                        <p:cTn id="83" dur="1" fill="hold">
                                          <p:stCondLst>
                                            <p:cond delay="0"/>
                                          </p:stCondLst>
                                        </p:cTn>
                                        <p:tgtEl>
                                          <p:spTgt spid="16"/>
                                        </p:tgtEl>
                                        <p:attrNameLst>
                                          <p:attrName>style.visibility</p:attrName>
                                        </p:attrNameLst>
                                      </p:cBhvr>
                                      <p:to>
                                        <p:strVal val="visible"/>
                                      </p:to>
                                    </p:set>
                                    <p:anim calcmode="lin" valueType="num">
                                      <p:cBhvr>
                                        <p:cTn id="84" dur="1000" fill="hold"/>
                                        <p:tgtEl>
                                          <p:spTgt spid="16"/>
                                        </p:tgtEl>
                                        <p:attrNameLst>
                                          <p:attrName>ppt_w</p:attrName>
                                        </p:attrNameLst>
                                      </p:cBhvr>
                                      <p:tavLst>
                                        <p:tav tm="0">
                                          <p:val>
                                            <p:fltVal val="0"/>
                                          </p:val>
                                        </p:tav>
                                        <p:tav tm="100000">
                                          <p:val>
                                            <p:strVal val="#ppt_w"/>
                                          </p:val>
                                        </p:tav>
                                      </p:tavLst>
                                    </p:anim>
                                    <p:anim calcmode="lin" valueType="num">
                                      <p:cBhvr>
                                        <p:cTn id="85" dur="1000" fill="hold"/>
                                        <p:tgtEl>
                                          <p:spTgt spid="16"/>
                                        </p:tgtEl>
                                        <p:attrNameLst>
                                          <p:attrName>ppt_h</p:attrName>
                                        </p:attrNameLst>
                                      </p:cBhvr>
                                      <p:tavLst>
                                        <p:tav tm="0">
                                          <p:val>
                                            <p:fltVal val="0"/>
                                          </p:val>
                                        </p:tav>
                                        <p:tav tm="100000">
                                          <p:val>
                                            <p:strVal val="#ppt_h"/>
                                          </p:val>
                                        </p:tav>
                                      </p:tavLst>
                                    </p:anim>
                                    <p:animEffect transition="in" filter="fade">
                                      <p:cBhvr>
                                        <p:cTn id="86" dur="1000"/>
                                        <p:tgtEl>
                                          <p:spTgt spid="16"/>
                                        </p:tgtEl>
                                      </p:cBhvr>
                                    </p:animEffect>
                                    <p:anim calcmode="lin" valueType="num">
                                      <p:cBhvr>
                                        <p:cTn id="87" dur="1000" fill="hold"/>
                                        <p:tgtEl>
                                          <p:spTgt spid="16"/>
                                        </p:tgtEl>
                                        <p:attrNameLst>
                                          <p:attrName>ppt_x</p:attrName>
                                        </p:attrNameLst>
                                      </p:cBhvr>
                                      <p:tavLst>
                                        <p:tav tm="0">
                                          <p:val>
                                            <p:fltVal val="0.5"/>
                                          </p:val>
                                        </p:tav>
                                        <p:tav tm="100000">
                                          <p:val>
                                            <p:strVal val="#ppt_x"/>
                                          </p:val>
                                        </p:tav>
                                      </p:tavLst>
                                    </p:anim>
                                    <p:anim calcmode="lin" valueType="num">
                                      <p:cBhvr>
                                        <p:cTn id="88" dur="1000" fill="hold"/>
                                        <p:tgtEl>
                                          <p:spTgt spid="16"/>
                                        </p:tgtEl>
                                        <p:attrNameLst>
                                          <p:attrName>ppt_y</p:attrName>
                                        </p:attrNameLst>
                                      </p:cBhvr>
                                      <p:tavLst>
                                        <p:tav tm="0">
                                          <p:val>
                                            <p:fltVal val="0.5"/>
                                          </p:val>
                                        </p:tav>
                                        <p:tav tm="100000">
                                          <p:val>
                                            <p:strVal val="#ppt_y"/>
                                          </p:val>
                                        </p:tav>
                                      </p:tavLst>
                                    </p:anim>
                                  </p:childTnLst>
                                </p:cTn>
                              </p:par>
                              <p:par>
                                <p:cTn id="89" presetID="53" presetClass="entr" presetSubtype="528" fill="hold" nodeType="withEffect">
                                  <p:stCondLst>
                                    <p:cond delay="0"/>
                                  </p:stCondLst>
                                  <p:childTnLst>
                                    <p:set>
                                      <p:cBhvr>
                                        <p:cTn id="90" dur="1" fill="hold">
                                          <p:stCondLst>
                                            <p:cond delay="0"/>
                                          </p:stCondLst>
                                        </p:cTn>
                                        <p:tgtEl>
                                          <p:spTgt spid="17"/>
                                        </p:tgtEl>
                                        <p:attrNameLst>
                                          <p:attrName>style.visibility</p:attrName>
                                        </p:attrNameLst>
                                      </p:cBhvr>
                                      <p:to>
                                        <p:strVal val="visible"/>
                                      </p:to>
                                    </p:set>
                                    <p:anim calcmode="lin" valueType="num">
                                      <p:cBhvr>
                                        <p:cTn id="91" dur="1000" fill="hold"/>
                                        <p:tgtEl>
                                          <p:spTgt spid="17"/>
                                        </p:tgtEl>
                                        <p:attrNameLst>
                                          <p:attrName>ppt_w</p:attrName>
                                        </p:attrNameLst>
                                      </p:cBhvr>
                                      <p:tavLst>
                                        <p:tav tm="0">
                                          <p:val>
                                            <p:fltVal val="0"/>
                                          </p:val>
                                        </p:tav>
                                        <p:tav tm="100000">
                                          <p:val>
                                            <p:strVal val="#ppt_w"/>
                                          </p:val>
                                        </p:tav>
                                      </p:tavLst>
                                    </p:anim>
                                    <p:anim calcmode="lin" valueType="num">
                                      <p:cBhvr>
                                        <p:cTn id="92" dur="1000" fill="hold"/>
                                        <p:tgtEl>
                                          <p:spTgt spid="17"/>
                                        </p:tgtEl>
                                        <p:attrNameLst>
                                          <p:attrName>ppt_h</p:attrName>
                                        </p:attrNameLst>
                                      </p:cBhvr>
                                      <p:tavLst>
                                        <p:tav tm="0">
                                          <p:val>
                                            <p:fltVal val="0"/>
                                          </p:val>
                                        </p:tav>
                                        <p:tav tm="100000">
                                          <p:val>
                                            <p:strVal val="#ppt_h"/>
                                          </p:val>
                                        </p:tav>
                                      </p:tavLst>
                                    </p:anim>
                                    <p:animEffect transition="in" filter="fade">
                                      <p:cBhvr>
                                        <p:cTn id="93" dur="1000"/>
                                        <p:tgtEl>
                                          <p:spTgt spid="17"/>
                                        </p:tgtEl>
                                      </p:cBhvr>
                                    </p:animEffect>
                                    <p:anim calcmode="lin" valueType="num">
                                      <p:cBhvr>
                                        <p:cTn id="94" dur="1000" fill="hold"/>
                                        <p:tgtEl>
                                          <p:spTgt spid="17"/>
                                        </p:tgtEl>
                                        <p:attrNameLst>
                                          <p:attrName>ppt_x</p:attrName>
                                        </p:attrNameLst>
                                      </p:cBhvr>
                                      <p:tavLst>
                                        <p:tav tm="0">
                                          <p:val>
                                            <p:fltVal val="0.5"/>
                                          </p:val>
                                        </p:tav>
                                        <p:tav tm="100000">
                                          <p:val>
                                            <p:strVal val="#ppt_x"/>
                                          </p:val>
                                        </p:tav>
                                      </p:tavLst>
                                    </p:anim>
                                    <p:anim calcmode="lin" valueType="num">
                                      <p:cBhvr>
                                        <p:cTn id="95" dur="1000" fill="hold"/>
                                        <p:tgtEl>
                                          <p:spTgt spid="17"/>
                                        </p:tgtEl>
                                        <p:attrNameLst>
                                          <p:attrName>ppt_y</p:attrName>
                                        </p:attrNameLst>
                                      </p:cBhvr>
                                      <p:tavLst>
                                        <p:tav tm="0">
                                          <p:val>
                                            <p:fltVal val="0.5"/>
                                          </p:val>
                                        </p:tav>
                                        <p:tav tm="100000">
                                          <p:val>
                                            <p:strVal val="#ppt_y"/>
                                          </p:val>
                                        </p:tav>
                                      </p:tavLst>
                                    </p:anim>
                                  </p:childTnLst>
                                </p:cTn>
                              </p:par>
                              <p:par>
                                <p:cTn id="96" presetID="53" presetClass="entr" presetSubtype="528" fill="hold" nodeType="withEffect">
                                  <p:stCondLst>
                                    <p:cond delay="0"/>
                                  </p:stCondLst>
                                  <p:childTnLst>
                                    <p:set>
                                      <p:cBhvr>
                                        <p:cTn id="97" dur="1" fill="hold">
                                          <p:stCondLst>
                                            <p:cond delay="0"/>
                                          </p:stCondLst>
                                        </p:cTn>
                                        <p:tgtEl>
                                          <p:spTgt spid="18"/>
                                        </p:tgtEl>
                                        <p:attrNameLst>
                                          <p:attrName>style.visibility</p:attrName>
                                        </p:attrNameLst>
                                      </p:cBhvr>
                                      <p:to>
                                        <p:strVal val="visible"/>
                                      </p:to>
                                    </p:set>
                                    <p:anim calcmode="lin" valueType="num">
                                      <p:cBhvr>
                                        <p:cTn id="98" dur="1000" fill="hold"/>
                                        <p:tgtEl>
                                          <p:spTgt spid="18"/>
                                        </p:tgtEl>
                                        <p:attrNameLst>
                                          <p:attrName>ppt_w</p:attrName>
                                        </p:attrNameLst>
                                      </p:cBhvr>
                                      <p:tavLst>
                                        <p:tav tm="0">
                                          <p:val>
                                            <p:fltVal val="0"/>
                                          </p:val>
                                        </p:tav>
                                        <p:tav tm="100000">
                                          <p:val>
                                            <p:strVal val="#ppt_w"/>
                                          </p:val>
                                        </p:tav>
                                      </p:tavLst>
                                    </p:anim>
                                    <p:anim calcmode="lin" valueType="num">
                                      <p:cBhvr>
                                        <p:cTn id="99" dur="1000" fill="hold"/>
                                        <p:tgtEl>
                                          <p:spTgt spid="18"/>
                                        </p:tgtEl>
                                        <p:attrNameLst>
                                          <p:attrName>ppt_h</p:attrName>
                                        </p:attrNameLst>
                                      </p:cBhvr>
                                      <p:tavLst>
                                        <p:tav tm="0">
                                          <p:val>
                                            <p:fltVal val="0"/>
                                          </p:val>
                                        </p:tav>
                                        <p:tav tm="100000">
                                          <p:val>
                                            <p:strVal val="#ppt_h"/>
                                          </p:val>
                                        </p:tav>
                                      </p:tavLst>
                                    </p:anim>
                                    <p:animEffect transition="in" filter="fade">
                                      <p:cBhvr>
                                        <p:cTn id="100" dur="1000"/>
                                        <p:tgtEl>
                                          <p:spTgt spid="18"/>
                                        </p:tgtEl>
                                      </p:cBhvr>
                                    </p:animEffect>
                                    <p:anim calcmode="lin" valueType="num">
                                      <p:cBhvr>
                                        <p:cTn id="101" dur="1000" fill="hold"/>
                                        <p:tgtEl>
                                          <p:spTgt spid="18"/>
                                        </p:tgtEl>
                                        <p:attrNameLst>
                                          <p:attrName>ppt_x</p:attrName>
                                        </p:attrNameLst>
                                      </p:cBhvr>
                                      <p:tavLst>
                                        <p:tav tm="0">
                                          <p:val>
                                            <p:fltVal val="0.5"/>
                                          </p:val>
                                        </p:tav>
                                        <p:tav tm="100000">
                                          <p:val>
                                            <p:strVal val="#ppt_x"/>
                                          </p:val>
                                        </p:tav>
                                      </p:tavLst>
                                    </p:anim>
                                    <p:anim calcmode="lin" valueType="num">
                                      <p:cBhvr>
                                        <p:cTn id="102" dur="1000" fill="hold"/>
                                        <p:tgtEl>
                                          <p:spTgt spid="18"/>
                                        </p:tgtEl>
                                        <p:attrNameLst>
                                          <p:attrName>ppt_y</p:attrName>
                                        </p:attrNameLst>
                                      </p:cBhvr>
                                      <p:tavLst>
                                        <p:tav tm="0">
                                          <p:val>
                                            <p:fltVal val="0.5"/>
                                          </p:val>
                                        </p:tav>
                                        <p:tav tm="100000">
                                          <p:val>
                                            <p:strVal val="#ppt_y"/>
                                          </p:val>
                                        </p:tav>
                                      </p:tavLst>
                                    </p:anim>
                                  </p:childTnLst>
                                </p:cTn>
                              </p:par>
                              <p:par>
                                <p:cTn id="103" presetID="53" presetClass="entr" presetSubtype="528"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 calcmode="lin" valueType="num">
                                      <p:cBhvr>
                                        <p:cTn id="105" dur="1000" fill="hold"/>
                                        <p:tgtEl>
                                          <p:spTgt spid="19"/>
                                        </p:tgtEl>
                                        <p:attrNameLst>
                                          <p:attrName>ppt_w</p:attrName>
                                        </p:attrNameLst>
                                      </p:cBhvr>
                                      <p:tavLst>
                                        <p:tav tm="0">
                                          <p:val>
                                            <p:fltVal val="0"/>
                                          </p:val>
                                        </p:tav>
                                        <p:tav tm="100000">
                                          <p:val>
                                            <p:strVal val="#ppt_w"/>
                                          </p:val>
                                        </p:tav>
                                      </p:tavLst>
                                    </p:anim>
                                    <p:anim calcmode="lin" valueType="num">
                                      <p:cBhvr>
                                        <p:cTn id="106" dur="1000" fill="hold"/>
                                        <p:tgtEl>
                                          <p:spTgt spid="19"/>
                                        </p:tgtEl>
                                        <p:attrNameLst>
                                          <p:attrName>ppt_h</p:attrName>
                                        </p:attrNameLst>
                                      </p:cBhvr>
                                      <p:tavLst>
                                        <p:tav tm="0">
                                          <p:val>
                                            <p:fltVal val="0"/>
                                          </p:val>
                                        </p:tav>
                                        <p:tav tm="100000">
                                          <p:val>
                                            <p:strVal val="#ppt_h"/>
                                          </p:val>
                                        </p:tav>
                                      </p:tavLst>
                                    </p:anim>
                                    <p:animEffect transition="in" filter="fade">
                                      <p:cBhvr>
                                        <p:cTn id="107" dur="1000"/>
                                        <p:tgtEl>
                                          <p:spTgt spid="19"/>
                                        </p:tgtEl>
                                      </p:cBhvr>
                                    </p:animEffect>
                                    <p:anim calcmode="lin" valueType="num">
                                      <p:cBhvr>
                                        <p:cTn id="108" dur="1000" fill="hold"/>
                                        <p:tgtEl>
                                          <p:spTgt spid="19"/>
                                        </p:tgtEl>
                                        <p:attrNameLst>
                                          <p:attrName>ppt_x</p:attrName>
                                        </p:attrNameLst>
                                      </p:cBhvr>
                                      <p:tavLst>
                                        <p:tav tm="0">
                                          <p:val>
                                            <p:fltVal val="0.5"/>
                                          </p:val>
                                        </p:tav>
                                        <p:tav tm="100000">
                                          <p:val>
                                            <p:strVal val="#ppt_x"/>
                                          </p:val>
                                        </p:tav>
                                      </p:tavLst>
                                    </p:anim>
                                    <p:anim calcmode="lin" valueType="num">
                                      <p:cBhvr>
                                        <p:cTn id="109" dur="1000" fill="hold"/>
                                        <p:tgtEl>
                                          <p:spTgt spid="19"/>
                                        </p:tgtEl>
                                        <p:attrNameLst>
                                          <p:attrName>ppt_y</p:attrName>
                                        </p:attrNameLst>
                                      </p:cBhvr>
                                      <p:tavLst>
                                        <p:tav tm="0">
                                          <p:val>
                                            <p:fltVal val="0.5"/>
                                          </p:val>
                                        </p:tav>
                                        <p:tav tm="100000">
                                          <p:val>
                                            <p:strVal val="#ppt_y"/>
                                          </p:val>
                                        </p:tav>
                                      </p:tavLst>
                                    </p:anim>
                                  </p:childTnLst>
                                </p:cTn>
                              </p:par>
                              <p:par>
                                <p:cTn id="110" presetID="53" presetClass="entr" presetSubtype="528" fill="hold" grpId="0" nodeType="withEffect">
                                  <p:stCondLst>
                                    <p:cond delay="0"/>
                                  </p:stCondLst>
                                  <p:childTnLst>
                                    <p:set>
                                      <p:cBhvr>
                                        <p:cTn id="111" dur="1" fill="hold">
                                          <p:stCondLst>
                                            <p:cond delay="0"/>
                                          </p:stCondLst>
                                        </p:cTn>
                                        <p:tgtEl>
                                          <p:spTgt spid="20"/>
                                        </p:tgtEl>
                                        <p:attrNameLst>
                                          <p:attrName>style.visibility</p:attrName>
                                        </p:attrNameLst>
                                      </p:cBhvr>
                                      <p:to>
                                        <p:strVal val="visible"/>
                                      </p:to>
                                    </p:set>
                                    <p:anim calcmode="lin" valueType="num">
                                      <p:cBhvr>
                                        <p:cTn id="112" dur="1000" fill="hold"/>
                                        <p:tgtEl>
                                          <p:spTgt spid="20"/>
                                        </p:tgtEl>
                                        <p:attrNameLst>
                                          <p:attrName>ppt_w</p:attrName>
                                        </p:attrNameLst>
                                      </p:cBhvr>
                                      <p:tavLst>
                                        <p:tav tm="0">
                                          <p:val>
                                            <p:fltVal val="0"/>
                                          </p:val>
                                        </p:tav>
                                        <p:tav tm="100000">
                                          <p:val>
                                            <p:strVal val="#ppt_w"/>
                                          </p:val>
                                        </p:tav>
                                      </p:tavLst>
                                    </p:anim>
                                    <p:anim calcmode="lin" valueType="num">
                                      <p:cBhvr>
                                        <p:cTn id="113" dur="1000" fill="hold"/>
                                        <p:tgtEl>
                                          <p:spTgt spid="20"/>
                                        </p:tgtEl>
                                        <p:attrNameLst>
                                          <p:attrName>ppt_h</p:attrName>
                                        </p:attrNameLst>
                                      </p:cBhvr>
                                      <p:tavLst>
                                        <p:tav tm="0">
                                          <p:val>
                                            <p:fltVal val="0"/>
                                          </p:val>
                                        </p:tav>
                                        <p:tav tm="100000">
                                          <p:val>
                                            <p:strVal val="#ppt_h"/>
                                          </p:val>
                                        </p:tav>
                                      </p:tavLst>
                                    </p:anim>
                                    <p:animEffect transition="in" filter="fade">
                                      <p:cBhvr>
                                        <p:cTn id="114" dur="1000"/>
                                        <p:tgtEl>
                                          <p:spTgt spid="20"/>
                                        </p:tgtEl>
                                      </p:cBhvr>
                                    </p:animEffect>
                                    <p:anim calcmode="lin" valueType="num">
                                      <p:cBhvr>
                                        <p:cTn id="115" dur="1000" fill="hold"/>
                                        <p:tgtEl>
                                          <p:spTgt spid="20"/>
                                        </p:tgtEl>
                                        <p:attrNameLst>
                                          <p:attrName>ppt_x</p:attrName>
                                        </p:attrNameLst>
                                      </p:cBhvr>
                                      <p:tavLst>
                                        <p:tav tm="0">
                                          <p:val>
                                            <p:fltVal val="0.5"/>
                                          </p:val>
                                        </p:tav>
                                        <p:tav tm="100000">
                                          <p:val>
                                            <p:strVal val="#ppt_x"/>
                                          </p:val>
                                        </p:tav>
                                      </p:tavLst>
                                    </p:anim>
                                    <p:anim calcmode="lin" valueType="num">
                                      <p:cBhvr>
                                        <p:cTn id="116" dur="1000" fill="hold"/>
                                        <p:tgtEl>
                                          <p:spTgt spid="20"/>
                                        </p:tgtEl>
                                        <p:attrNameLst>
                                          <p:attrName>ppt_y</p:attrName>
                                        </p:attrNameLst>
                                      </p:cBhvr>
                                      <p:tavLst>
                                        <p:tav tm="0">
                                          <p:val>
                                            <p:fltVal val="0.5"/>
                                          </p:val>
                                        </p:tav>
                                        <p:tav tm="100000">
                                          <p:val>
                                            <p:strVal val="#ppt_y"/>
                                          </p:val>
                                        </p:tav>
                                      </p:tavLst>
                                    </p:anim>
                                  </p:childTnLst>
                                </p:cTn>
                              </p:par>
                              <p:par>
                                <p:cTn id="117" presetID="53" presetClass="entr" presetSubtype="528" fill="hold" nodeType="withEffect">
                                  <p:stCondLst>
                                    <p:cond delay="0"/>
                                  </p:stCondLst>
                                  <p:childTnLst>
                                    <p:set>
                                      <p:cBhvr>
                                        <p:cTn id="118" dur="1" fill="hold">
                                          <p:stCondLst>
                                            <p:cond delay="0"/>
                                          </p:stCondLst>
                                        </p:cTn>
                                        <p:tgtEl>
                                          <p:spTgt spid="24"/>
                                        </p:tgtEl>
                                        <p:attrNameLst>
                                          <p:attrName>style.visibility</p:attrName>
                                        </p:attrNameLst>
                                      </p:cBhvr>
                                      <p:to>
                                        <p:strVal val="visible"/>
                                      </p:to>
                                    </p:set>
                                    <p:anim calcmode="lin" valueType="num">
                                      <p:cBhvr>
                                        <p:cTn id="119" dur="1000" fill="hold"/>
                                        <p:tgtEl>
                                          <p:spTgt spid="24"/>
                                        </p:tgtEl>
                                        <p:attrNameLst>
                                          <p:attrName>ppt_w</p:attrName>
                                        </p:attrNameLst>
                                      </p:cBhvr>
                                      <p:tavLst>
                                        <p:tav tm="0">
                                          <p:val>
                                            <p:fltVal val="0"/>
                                          </p:val>
                                        </p:tav>
                                        <p:tav tm="100000">
                                          <p:val>
                                            <p:strVal val="#ppt_w"/>
                                          </p:val>
                                        </p:tav>
                                      </p:tavLst>
                                    </p:anim>
                                    <p:anim calcmode="lin" valueType="num">
                                      <p:cBhvr>
                                        <p:cTn id="120" dur="1000" fill="hold"/>
                                        <p:tgtEl>
                                          <p:spTgt spid="24"/>
                                        </p:tgtEl>
                                        <p:attrNameLst>
                                          <p:attrName>ppt_h</p:attrName>
                                        </p:attrNameLst>
                                      </p:cBhvr>
                                      <p:tavLst>
                                        <p:tav tm="0">
                                          <p:val>
                                            <p:fltVal val="0"/>
                                          </p:val>
                                        </p:tav>
                                        <p:tav tm="100000">
                                          <p:val>
                                            <p:strVal val="#ppt_h"/>
                                          </p:val>
                                        </p:tav>
                                      </p:tavLst>
                                    </p:anim>
                                    <p:animEffect transition="in" filter="fade">
                                      <p:cBhvr>
                                        <p:cTn id="121" dur="1000"/>
                                        <p:tgtEl>
                                          <p:spTgt spid="24"/>
                                        </p:tgtEl>
                                      </p:cBhvr>
                                    </p:animEffect>
                                    <p:anim calcmode="lin" valueType="num">
                                      <p:cBhvr>
                                        <p:cTn id="122" dur="1000" fill="hold"/>
                                        <p:tgtEl>
                                          <p:spTgt spid="24"/>
                                        </p:tgtEl>
                                        <p:attrNameLst>
                                          <p:attrName>ppt_x</p:attrName>
                                        </p:attrNameLst>
                                      </p:cBhvr>
                                      <p:tavLst>
                                        <p:tav tm="0">
                                          <p:val>
                                            <p:fltVal val="0.5"/>
                                          </p:val>
                                        </p:tav>
                                        <p:tav tm="100000">
                                          <p:val>
                                            <p:strVal val="#ppt_x"/>
                                          </p:val>
                                        </p:tav>
                                      </p:tavLst>
                                    </p:anim>
                                    <p:anim calcmode="lin" valueType="num">
                                      <p:cBhvr>
                                        <p:cTn id="123" dur="1000" fill="hold"/>
                                        <p:tgtEl>
                                          <p:spTgt spid="24"/>
                                        </p:tgtEl>
                                        <p:attrNameLst>
                                          <p:attrName>ppt_y</p:attrName>
                                        </p:attrNameLst>
                                      </p:cBhvr>
                                      <p:tavLst>
                                        <p:tav tm="0">
                                          <p:val>
                                            <p:fltVal val="0.5"/>
                                          </p:val>
                                        </p:tav>
                                        <p:tav tm="100000">
                                          <p:val>
                                            <p:strVal val="#ppt_y"/>
                                          </p:val>
                                        </p:tav>
                                      </p:tavLst>
                                    </p:anim>
                                  </p:childTnLst>
                                </p:cTn>
                              </p:par>
                              <p:par>
                                <p:cTn id="124" presetID="53" presetClass="entr" presetSubtype="528" fill="hold" grpId="0" nodeType="withEffect">
                                  <p:stCondLst>
                                    <p:cond delay="0"/>
                                  </p:stCondLst>
                                  <p:childTnLst>
                                    <p:set>
                                      <p:cBhvr>
                                        <p:cTn id="125" dur="1" fill="hold">
                                          <p:stCondLst>
                                            <p:cond delay="0"/>
                                          </p:stCondLst>
                                        </p:cTn>
                                        <p:tgtEl>
                                          <p:spTgt spid="25"/>
                                        </p:tgtEl>
                                        <p:attrNameLst>
                                          <p:attrName>style.visibility</p:attrName>
                                        </p:attrNameLst>
                                      </p:cBhvr>
                                      <p:to>
                                        <p:strVal val="visible"/>
                                      </p:to>
                                    </p:set>
                                    <p:anim calcmode="lin" valueType="num">
                                      <p:cBhvr>
                                        <p:cTn id="126" dur="1000" fill="hold"/>
                                        <p:tgtEl>
                                          <p:spTgt spid="25"/>
                                        </p:tgtEl>
                                        <p:attrNameLst>
                                          <p:attrName>ppt_w</p:attrName>
                                        </p:attrNameLst>
                                      </p:cBhvr>
                                      <p:tavLst>
                                        <p:tav tm="0">
                                          <p:val>
                                            <p:fltVal val="0"/>
                                          </p:val>
                                        </p:tav>
                                        <p:tav tm="100000">
                                          <p:val>
                                            <p:strVal val="#ppt_w"/>
                                          </p:val>
                                        </p:tav>
                                      </p:tavLst>
                                    </p:anim>
                                    <p:anim calcmode="lin" valueType="num">
                                      <p:cBhvr>
                                        <p:cTn id="127" dur="1000" fill="hold"/>
                                        <p:tgtEl>
                                          <p:spTgt spid="25"/>
                                        </p:tgtEl>
                                        <p:attrNameLst>
                                          <p:attrName>ppt_h</p:attrName>
                                        </p:attrNameLst>
                                      </p:cBhvr>
                                      <p:tavLst>
                                        <p:tav tm="0">
                                          <p:val>
                                            <p:fltVal val="0"/>
                                          </p:val>
                                        </p:tav>
                                        <p:tav tm="100000">
                                          <p:val>
                                            <p:strVal val="#ppt_h"/>
                                          </p:val>
                                        </p:tav>
                                      </p:tavLst>
                                    </p:anim>
                                    <p:animEffect transition="in" filter="fade">
                                      <p:cBhvr>
                                        <p:cTn id="128" dur="1000"/>
                                        <p:tgtEl>
                                          <p:spTgt spid="25"/>
                                        </p:tgtEl>
                                      </p:cBhvr>
                                    </p:animEffect>
                                    <p:anim calcmode="lin" valueType="num">
                                      <p:cBhvr>
                                        <p:cTn id="129" dur="1000" fill="hold"/>
                                        <p:tgtEl>
                                          <p:spTgt spid="25"/>
                                        </p:tgtEl>
                                        <p:attrNameLst>
                                          <p:attrName>ppt_x</p:attrName>
                                        </p:attrNameLst>
                                      </p:cBhvr>
                                      <p:tavLst>
                                        <p:tav tm="0">
                                          <p:val>
                                            <p:fltVal val="0.5"/>
                                          </p:val>
                                        </p:tav>
                                        <p:tav tm="100000">
                                          <p:val>
                                            <p:strVal val="#ppt_x"/>
                                          </p:val>
                                        </p:tav>
                                      </p:tavLst>
                                    </p:anim>
                                    <p:anim calcmode="lin" valueType="num">
                                      <p:cBhvr>
                                        <p:cTn id="130" dur="1000" fill="hold"/>
                                        <p:tgtEl>
                                          <p:spTgt spid="25"/>
                                        </p:tgtEl>
                                        <p:attrNameLst>
                                          <p:attrName>ppt_y</p:attrName>
                                        </p:attrNameLst>
                                      </p:cBhvr>
                                      <p:tavLst>
                                        <p:tav tm="0">
                                          <p:val>
                                            <p:fltVal val="0.5"/>
                                          </p:val>
                                        </p:tav>
                                        <p:tav tm="100000">
                                          <p:val>
                                            <p:strVal val="#ppt_y"/>
                                          </p:val>
                                        </p:tav>
                                      </p:tavLst>
                                    </p:anim>
                                  </p:childTnLst>
                                </p:cTn>
                              </p:par>
                              <p:par>
                                <p:cTn id="131" presetID="53" presetClass="entr" presetSubtype="528" fill="hold" nodeType="withEffect">
                                  <p:stCondLst>
                                    <p:cond delay="0"/>
                                  </p:stCondLst>
                                  <p:childTnLst>
                                    <p:set>
                                      <p:cBhvr>
                                        <p:cTn id="132" dur="1" fill="hold">
                                          <p:stCondLst>
                                            <p:cond delay="0"/>
                                          </p:stCondLst>
                                        </p:cTn>
                                        <p:tgtEl>
                                          <p:spTgt spid="26"/>
                                        </p:tgtEl>
                                        <p:attrNameLst>
                                          <p:attrName>style.visibility</p:attrName>
                                        </p:attrNameLst>
                                      </p:cBhvr>
                                      <p:to>
                                        <p:strVal val="visible"/>
                                      </p:to>
                                    </p:set>
                                    <p:anim calcmode="lin" valueType="num">
                                      <p:cBhvr>
                                        <p:cTn id="133" dur="1000" fill="hold"/>
                                        <p:tgtEl>
                                          <p:spTgt spid="26"/>
                                        </p:tgtEl>
                                        <p:attrNameLst>
                                          <p:attrName>ppt_w</p:attrName>
                                        </p:attrNameLst>
                                      </p:cBhvr>
                                      <p:tavLst>
                                        <p:tav tm="0">
                                          <p:val>
                                            <p:fltVal val="0"/>
                                          </p:val>
                                        </p:tav>
                                        <p:tav tm="100000">
                                          <p:val>
                                            <p:strVal val="#ppt_w"/>
                                          </p:val>
                                        </p:tav>
                                      </p:tavLst>
                                    </p:anim>
                                    <p:anim calcmode="lin" valueType="num">
                                      <p:cBhvr>
                                        <p:cTn id="134" dur="1000" fill="hold"/>
                                        <p:tgtEl>
                                          <p:spTgt spid="26"/>
                                        </p:tgtEl>
                                        <p:attrNameLst>
                                          <p:attrName>ppt_h</p:attrName>
                                        </p:attrNameLst>
                                      </p:cBhvr>
                                      <p:tavLst>
                                        <p:tav tm="0">
                                          <p:val>
                                            <p:fltVal val="0"/>
                                          </p:val>
                                        </p:tav>
                                        <p:tav tm="100000">
                                          <p:val>
                                            <p:strVal val="#ppt_h"/>
                                          </p:val>
                                        </p:tav>
                                      </p:tavLst>
                                    </p:anim>
                                    <p:animEffect transition="in" filter="fade">
                                      <p:cBhvr>
                                        <p:cTn id="135" dur="1000"/>
                                        <p:tgtEl>
                                          <p:spTgt spid="26"/>
                                        </p:tgtEl>
                                      </p:cBhvr>
                                    </p:animEffect>
                                    <p:anim calcmode="lin" valueType="num">
                                      <p:cBhvr>
                                        <p:cTn id="136" dur="1000" fill="hold"/>
                                        <p:tgtEl>
                                          <p:spTgt spid="26"/>
                                        </p:tgtEl>
                                        <p:attrNameLst>
                                          <p:attrName>ppt_x</p:attrName>
                                        </p:attrNameLst>
                                      </p:cBhvr>
                                      <p:tavLst>
                                        <p:tav tm="0">
                                          <p:val>
                                            <p:fltVal val="0.5"/>
                                          </p:val>
                                        </p:tav>
                                        <p:tav tm="100000">
                                          <p:val>
                                            <p:strVal val="#ppt_x"/>
                                          </p:val>
                                        </p:tav>
                                      </p:tavLst>
                                    </p:anim>
                                    <p:anim calcmode="lin" valueType="num">
                                      <p:cBhvr>
                                        <p:cTn id="137" dur="1000" fill="hold"/>
                                        <p:tgtEl>
                                          <p:spTgt spid="26"/>
                                        </p:tgtEl>
                                        <p:attrNameLst>
                                          <p:attrName>ppt_y</p:attrName>
                                        </p:attrNameLst>
                                      </p:cBhvr>
                                      <p:tavLst>
                                        <p:tav tm="0">
                                          <p:val>
                                            <p:fltVal val="0.5"/>
                                          </p:val>
                                        </p:tav>
                                        <p:tav tm="100000">
                                          <p:val>
                                            <p:strVal val="#ppt_y"/>
                                          </p:val>
                                        </p:tav>
                                      </p:tavLst>
                                    </p:anim>
                                  </p:childTnLst>
                                </p:cTn>
                              </p:par>
                              <p:par>
                                <p:cTn id="138" presetID="53" presetClass="entr" presetSubtype="528" fill="hold" nodeType="withEffect">
                                  <p:stCondLst>
                                    <p:cond delay="0"/>
                                  </p:stCondLst>
                                  <p:childTnLst>
                                    <p:set>
                                      <p:cBhvr>
                                        <p:cTn id="139" dur="1" fill="hold">
                                          <p:stCondLst>
                                            <p:cond delay="0"/>
                                          </p:stCondLst>
                                        </p:cTn>
                                        <p:tgtEl>
                                          <p:spTgt spid="27"/>
                                        </p:tgtEl>
                                        <p:attrNameLst>
                                          <p:attrName>style.visibility</p:attrName>
                                        </p:attrNameLst>
                                      </p:cBhvr>
                                      <p:to>
                                        <p:strVal val="visible"/>
                                      </p:to>
                                    </p:set>
                                    <p:anim calcmode="lin" valueType="num">
                                      <p:cBhvr>
                                        <p:cTn id="140" dur="1000" fill="hold"/>
                                        <p:tgtEl>
                                          <p:spTgt spid="27"/>
                                        </p:tgtEl>
                                        <p:attrNameLst>
                                          <p:attrName>ppt_w</p:attrName>
                                        </p:attrNameLst>
                                      </p:cBhvr>
                                      <p:tavLst>
                                        <p:tav tm="0">
                                          <p:val>
                                            <p:fltVal val="0"/>
                                          </p:val>
                                        </p:tav>
                                        <p:tav tm="100000">
                                          <p:val>
                                            <p:strVal val="#ppt_w"/>
                                          </p:val>
                                        </p:tav>
                                      </p:tavLst>
                                    </p:anim>
                                    <p:anim calcmode="lin" valueType="num">
                                      <p:cBhvr>
                                        <p:cTn id="141" dur="1000" fill="hold"/>
                                        <p:tgtEl>
                                          <p:spTgt spid="27"/>
                                        </p:tgtEl>
                                        <p:attrNameLst>
                                          <p:attrName>ppt_h</p:attrName>
                                        </p:attrNameLst>
                                      </p:cBhvr>
                                      <p:tavLst>
                                        <p:tav tm="0">
                                          <p:val>
                                            <p:fltVal val="0"/>
                                          </p:val>
                                        </p:tav>
                                        <p:tav tm="100000">
                                          <p:val>
                                            <p:strVal val="#ppt_h"/>
                                          </p:val>
                                        </p:tav>
                                      </p:tavLst>
                                    </p:anim>
                                    <p:animEffect transition="in" filter="fade">
                                      <p:cBhvr>
                                        <p:cTn id="142" dur="1000"/>
                                        <p:tgtEl>
                                          <p:spTgt spid="27"/>
                                        </p:tgtEl>
                                      </p:cBhvr>
                                    </p:animEffect>
                                    <p:anim calcmode="lin" valueType="num">
                                      <p:cBhvr>
                                        <p:cTn id="143" dur="1000" fill="hold"/>
                                        <p:tgtEl>
                                          <p:spTgt spid="27"/>
                                        </p:tgtEl>
                                        <p:attrNameLst>
                                          <p:attrName>ppt_x</p:attrName>
                                        </p:attrNameLst>
                                      </p:cBhvr>
                                      <p:tavLst>
                                        <p:tav tm="0">
                                          <p:val>
                                            <p:fltVal val="0.5"/>
                                          </p:val>
                                        </p:tav>
                                        <p:tav tm="100000">
                                          <p:val>
                                            <p:strVal val="#ppt_x"/>
                                          </p:val>
                                        </p:tav>
                                      </p:tavLst>
                                    </p:anim>
                                    <p:anim calcmode="lin" valueType="num">
                                      <p:cBhvr>
                                        <p:cTn id="144" dur="1000" fill="hold"/>
                                        <p:tgtEl>
                                          <p:spTgt spid="27"/>
                                        </p:tgtEl>
                                        <p:attrNameLst>
                                          <p:attrName>ppt_y</p:attrName>
                                        </p:attrNameLst>
                                      </p:cBhvr>
                                      <p:tavLst>
                                        <p:tav tm="0">
                                          <p:val>
                                            <p:fltVal val="0.5"/>
                                          </p:val>
                                        </p:tav>
                                        <p:tav tm="100000">
                                          <p:val>
                                            <p:strVal val="#ppt_y"/>
                                          </p:val>
                                        </p:tav>
                                      </p:tavLst>
                                    </p:anim>
                                  </p:childTnLst>
                                </p:cTn>
                              </p:par>
                              <p:par>
                                <p:cTn id="145" presetID="53" presetClass="entr" presetSubtype="528" fill="hold" nodeType="withEffect">
                                  <p:stCondLst>
                                    <p:cond delay="0"/>
                                  </p:stCondLst>
                                  <p:childTnLst>
                                    <p:set>
                                      <p:cBhvr>
                                        <p:cTn id="146" dur="1" fill="hold">
                                          <p:stCondLst>
                                            <p:cond delay="0"/>
                                          </p:stCondLst>
                                        </p:cTn>
                                        <p:tgtEl>
                                          <p:spTgt spid="28"/>
                                        </p:tgtEl>
                                        <p:attrNameLst>
                                          <p:attrName>style.visibility</p:attrName>
                                        </p:attrNameLst>
                                      </p:cBhvr>
                                      <p:to>
                                        <p:strVal val="visible"/>
                                      </p:to>
                                    </p:set>
                                    <p:anim calcmode="lin" valueType="num">
                                      <p:cBhvr>
                                        <p:cTn id="147" dur="1000" fill="hold"/>
                                        <p:tgtEl>
                                          <p:spTgt spid="28"/>
                                        </p:tgtEl>
                                        <p:attrNameLst>
                                          <p:attrName>ppt_w</p:attrName>
                                        </p:attrNameLst>
                                      </p:cBhvr>
                                      <p:tavLst>
                                        <p:tav tm="0">
                                          <p:val>
                                            <p:fltVal val="0"/>
                                          </p:val>
                                        </p:tav>
                                        <p:tav tm="100000">
                                          <p:val>
                                            <p:strVal val="#ppt_w"/>
                                          </p:val>
                                        </p:tav>
                                      </p:tavLst>
                                    </p:anim>
                                    <p:anim calcmode="lin" valueType="num">
                                      <p:cBhvr>
                                        <p:cTn id="148" dur="1000" fill="hold"/>
                                        <p:tgtEl>
                                          <p:spTgt spid="28"/>
                                        </p:tgtEl>
                                        <p:attrNameLst>
                                          <p:attrName>ppt_h</p:attrName>
                                        </p:attrNameLst>
                                      </p:cBhvr>
                                      <p:tavLst>
                                        <p:tav tm="0">
                                          <p:val>
                                            <p:fltVal val="0"/>
                                          </p:val>
                                        </p:tav>
                                        <p:tav tm="100000">
                                          <p:val>
                                            <p:strVal val="#ppt_h"/>
                                          </p:val>
                                        </p:tav>
                                      </p:tavLst>
                                    </p:anim>
                                    <p:animEffect transition="in" filter="fade">
                                      <p:cBhvr>
                                        <p:cTn id="149" dur="1000"/>
                                        <p:tgtEl>
                                          <p:spTgt spid="28"/>
                                        </p:tgtEl>
                                      </p:cBhvr>
                                    </p:animEffect>
                                    <p:anim calcmode="lin" valueType="num">
                                      <p:cBhvr>
                                        <p:cTn id="150" dur="1000" fill="hold"/>
                                        <p:tgtEl>
                                          <p:spTgt spid="28"/>
                                        </p:tgtEl>
                                        <p:attrNameLst>
                                          <p:attrName>ppt_x</p:attrName>
                                        </p:attrNameLst>
                                      </p:cBhvr>
                                      <p:tavLst>
                                        <p:tav tm="0">
                                          <p:val>
                                            <p:fltVal val="0.5"/>
                                          </p:val>
                                        </p:tav>
                                        <p:tav tm="100000">
                                          <p:val>
                                            <p:strVal val="#ppt_x"/>
                                          </p:val>
                                        </p:tav>
                                      </p:tavLst>
                                    </p:anim>
                                    <p:anim calcmode="lin" valueType="num">
                                      <p:cBhvr>
                                        <p:cTn id="151" dur="1000" fill="hold"/>
                                        <p:tgtEl>
                                          <p:spTgt spid="28"/>
                                        </p:tgtEl>
                                        <p:attrNameLst>
                                          <p:attrName>ppt_y</p:attrName>
                                        </p:attrNameLst>
                                      </p:cBhvr>
                                      <p:tavLst>
                                        <p:tav tm="0">
                                          <p:val>
                                            <p:fltVal val="0.5"/>
                                          </p:val>
                                        </p:tav>
                                        <p:tav tm="100000">
                                          <p:val>
                                            <p:strVal val="#ppt_y"/>
                                          </p:val>
                                        </p:tav>
                                      </p:tavLst>
                                    </p:anim>
                                  </p:childTnLst>
                                </p:cTn>
                              </p:par>
                              <p:par>
                                <p:cTn id="152" presetID="53" presetClass="entr" presetSubtype="528" fill="hold" grpId="0" nodeType="withEffect">
                                  <p:stCondLst>
                                    <p:cond delay="0"/>
                                  </p:stCondLst>
                                  <p:childTnLst>
                                    <p:set>
                                      <p:cBhvr>
                                        <p:cTn id="153" dur="1" fill="hold">
                                          <p:stCondLst>
                                            <p:cond delay="0"/>
                                          </p:stCondLst>
                                        </p:cTn>
                                        <p:tgtEl>
                                          <p:spTgt spid="29"/>
                                        </p:tgtEl>
                                        <p:attrNameLst>
                                          <p:attrName>style.visibility</p:attrName>
                                        </p:attrNameLst>
                                      </p:cBhvr>
                                      <p:to>
                                        <p:strVal val="visible"/>
                                      </p:to>
                                    </p:set>
                                    <p:anim calcmode="lin" valueType="num">
                                      <p:cBhvr>
                                        <p:cTn id="154" dur="1000" fill="hold"/>
                                        <p:tgtEl>
                                          <p:spTgt spid="29"/>
                                        </p:tgtEl>
                                        <p:attrNameLst>
                                          <p:attrName>ppt_w</p:attrName>
                                        </p:attrNameLst>
                                      </p:cBhvr>
                                      <p:tavLst>
                                        <p:tav tm="0">
                                          <p:val>
                                            <p:fltVal val="0"/>
                                          </p:val>
                                        </p:tav>
                                        <p:tav tm="100000">
                                          <p:val>
                                            <p:strVal val="#ppt_w"/>
                                          </p:val>
                                        </p:tav>
                                      </p:tavLst>
                                    </p:anim>
                                    <p:anim calcmode="lin" valueType="num">
                                      <p:cBhvr>
                                        <p:cTn id="155" dur="1000" fill="hold"/>
                                        <p:tgtEl>
                                          <p:spTgt spid="29"/>
                                        </p:tgtEl>
                                        <p:attrNameLst>
                                          <p:attrName>ppt_h</p:attrName>
                                        </p:attrNameLst>
                                      </p:cBhvr>
                                      <p:tavLst>
                                        <p:tav tm="0">
                                          <p:val>
                                            <p:fltVal val="0"/>
                                          </p:val>
                                        </p:tav>
                                        <p:tav tm="100000">
                                          <p:val>
                                            <p:strVal val="#ppt_h"/>
                                          </p:val>
                                        </p:tav>
                                      </p:tavLst>
                                    </p:anim>
                                    <p:animEffect transition="in" filter="fade">
                                      <p:cBhvr>
                                        <p:cTn id="156" dur="1000"/>
                                        <p:tgtEl>
                                          <p:spTgt spid="29"/>
                                        </p:tgtEl>
                                      </p:cBhvr>
                                    </p:animEffect>
                                    <p:anim calcmode="lin" valueType="num">
                                      <p:cBhvr>
                                        <p:cTn id="157" dur="1000" fill="hold"/>
                                        <p:tgtEl>
                                          <p:spTgt spid="29"/>
                                        </p:tgtEl>
                                        <p:attrNameLst>
                                          <p:attrName>ppt_x</p:attrName>
                                        </p:attrNameLst>
                                      </p:cBhvr>
                                      <p:tavLst>
                                        <p:tav tm="0">
                                          <p:val>
                                            <p:fltVal val="0.5"/>
                                          </p:val>
                                        </p:tav>
                                        <p:tav tm="100000">
                                          <p:val>
                                            <p:strVal val="#ppt_x"/>
                                          </p:val>
                                        </p:tav>
                                      </p:tavLst>
                                    </p:anim>
                                    <p:anim calcmode="lin" valueType="num">
                                      <p:cBhvr>
                                        <p:cTn id="158" dur="1000" fill="hold"/>
                                        <p:tgtEl>
                                          <p:spTgt spid="29"/>
                                        </p:tgtEl>
                                        <p:attrNameLst>
                                          <p:attrName>ppt_y</p:attrName>
                                        </p:attrNameLst>
                                      </p:cBhvr>
                                      <p:tavLst>
                                        <p:tav tm="0">
                                          <p:val>
                                            <p:fltVal val="0.5"/>
                                          </p:val>
                                        </p:tav>
                                        <p:tav tm="100000">
                                          <p:val>
                                            <p:strVal val="#ppt_y"/>
                                          </p:val>
                                        </p:tav>
                                      </p:tavLst>
                                    </p:anim>
                                  </p:childTnLst>
                                </p:cTn>
                              </p:par>
                              <p:par>
                                <p:cTn id="159" presetID="53" presetClass="entr" presetSubtype="528" fill="hold" nodeType="withEffect">
                                  <p:stCondLst>
                                    <p:cond delay="0"/>
                                  </p:stCondLst>
                                  <p:childTnLst>
                                    <p:set>
                                      <p:cBhvr>
                                        <p:cTn id="160" dur="1" fill="hold">
                                          <p:stCondLst>
                                            <p:cond delay="0"/>
                                          </p:stCondLst>
                                        </p:cTn>
                                        <p:tgtEl>
                                          <p:spTgt spid="72"/>
                                        </p:tgtEl>
                                        <p:attrNameLst>
                                          <p:attrName>style.visibility</p:attrName>
                                        </p:attrNameLst>
                                      </p:cBhvr>
                                      <p:to>
                                        <p:strVal val="visible"/>
                                      </p:to>
                                    </p:set>
                                    <p:anim calcmode="lin" valueType="num">
                                      <p:cBhvr>
                                        <p:cTn id="161" dur="1000" fill="hold"/>
                                        <p:tgtEl>
                                          <p:spTgt spid="72"/>
                                        </p:tgtEl>
                                        <p:attrNameLst>
                                          <p:attrName>ppt_w</p:attrName>
                                        </p:attrNameLst>
                                      </p:cBhvr>
                                      <p:tavLst>
                                        <p:tav tm="0">
                                          <p:val>
                                            <p:fltVal val="0"/>
                                          </p:val>
                                        </p:tav>
                                        <p:tav tm="100000">
                                          <p:val>
                                            <p:strVal val="#ppt_w"/>
                                          </p:val>
                                        </p:tav>
                                      </p:tavLst>
                                    </p:anim>
                                    <p:anim calcmode="lin" valueType="num">
                                      <p:cBhvr>
                                        <p:cTn id="162" dur="1000" fill="hold"/>
                                        <p:tgtEl>
                                          <p:spTgt spid="72"/>
                                        </p:tgtEl>
                                        <p:attrNameLst>
                                          <p:attrName>ppt_h</p:attrName>
                                        </p:attrNameLst>
                                      </p:cBhvr>
                                      <p:tavLst>
                                        <p:tav tm="0">
                                          <p:val>
                                            <p:fltVal val="0"/>
                                          </p:val>
                                        </p:tav>
                                        <p:tav tm="100000">
                                          <p:val>
                                            <p:strVal val="#ppt_h"/>
                                          </p:val>
                                        </p:tav>
                                      </p:tavLst>
                                    </p:anim>
                                    <p:animEffect transition="in" filter="fade">
                                      <p:cBhvr>
                                        <p:cTn id="163" dur="1000"/>
                                        <p:tgtEl>
                                          <p:spTgt spid="72"/>
                                        </p:tgtEl>
                                      </p:cBhvr>
                                    </p:animEffect>
                                    <p:anim calcmode="lin" valueType="num">
                                      <p:cBhvr>
                                        <p:cTn id="164" dur="1000" fill="hold"/>
                                        <p:tgtEl>
                                          <p:spTgt spid="72"/>
                                        </p:tgtEl>
                                        <p:attrNameLst>
                                          <p:attrName>ppt_x</p:attrName>
                                        </p:attrNameLst>
                                      </p:cBhvr>
                                      <p:tavLst>
                                        <p:tav tm="0">
                                          <p:val>
                                            <p:fltVal val="0.5"/>
                                          </p:val>
                                        </p:tav>
                                        <p:tav tm="100000">
                                          <p:val>
                                            <p:strVal val="#ppt_x"/>
                                          </p:val>
                                        </p:tav>
                                      </p:tavLst>
                                    </p:anim>
                                    <p:anim calcmode="lin" valueType="num">
                                      <p:cBhvr>
                                        <p:cTn id="165" dur="1000" fill="hold"/>
                                        <p:tgtEl>
                                          <p:spTgt spid="72"/>
                                        </p:tgtEl>
                                        <p:attrNameLst>
                                          <p:attrName>ppt_y</p:attrName>
                                        </p:attrNameLst>
                                      </p:cBhvr>
                                      <p:tavLst>
                                        <p:tav tm="0">
                                          <p:val>
                                            <p:fltVal val="0.5"/>
                                          </p:val>
                                        </p:tav>
                                        <p:tav tm="100000">
                                          <p:val>
                                            <p:strVal val="#ppt_y"/>
                                          </p:val>
                                        </p:tav>
                                      </p:tavLst>
                                    </p:anim>
                                  </p:childTnLst>
                                </p:cTn>
                              </p:par>
                              <p:par>
                                <p:cTn id="166" presetID="53" presetClass="entr" presetSubtype="528" fill="hold" grpId="0" nodeType="withEffect">
                                  <p:stCondLst>
                                    <p:cond delay="0"/>
                                  </p:stCondLst>
                                  <p:childTnLst>
                                    <p:set>
                                      <p:cBhvr>
                                        <p:cTn id="167" dur="1" fill="hold">
                                          <p:stCondLst>
                                            <p:cond delay="0"/>
                                          </p:stCondLst>
                                        </p:cTn>
                                        <p:tgtEl>
                                          <p:spTgt spid="33"/>
                                        </p:tgtEl>
                                        <p:attrNameLst>
                                          <p:attrName>style.visibility</p:attrName>
                                        </p:attrNameLst>
                                      </p:cBhvr>
                                      <p:to>
                                        <p:strVal val="visible"/>
                                      </p:to>
                                    </p:set>
                                    <p:anim calcmode="lin" valueType="num">
                                      <p:cBhvr>
                                        <p:cTn id="168" dur="1000" fill="hold"/>
                                        <p:tgtEl>
                                          <p:spTgt spid="33"/>
                                        </p:tgtEl>
                                        <p:attrNameLst>
                                          <p:attrName>ppt_w</p:attrName>
                                        </p:attrNameLst>
                                      </p:cBhvr>
                                      <p:tavLst>
                                        <p:tav tm="0">
                                          <p:val>
                                            <p:fltVal val="0"/>
                                          </p:val>
                                        </p:tav>
                                        <p:tav tm="100000">
                                          <p:val>
                                            <p:strVal val="#ppt_w"/>
                                          </p:val>
                                        </p:tav>
                                      </p:tavLst>
                                    </p:anim>
                                    <p:anim calcmode="lin" valueType="num">
                                      <p:cBhvr>
                                        <p:cTn id="169" dur="1000" fill="hold"/>
                                        <p:tgtEl>
                                          <p:spTgt spid="33"/>
                                        </p:tgtEl>
                                        <p:attrNameLst>
                                          <p:attrName>ppt_h</p:attrName>
                                        </p:attrNameLst>
                                      </p:cBhvr>
                                      <p:tavLst>
                                        <p:tav tm="0">
                                          <p:val>
                                            <p:fltVal val="0"/>
                                          </p:val>
                                        </p:tav>
                                        <p:tav tm="100000">
                                          <p:val>
                                            <p:strVal val="#ppt_h"/>
                                          </p:val>
                                        </p:tav>
                                      </p:tavLst>
                                    </p:anim>
                                    <p:animEffect transition="in" filter="fade">
                                      <p:cBhvr>
                                        <p:cTn id="170" dur="1000"/>
                                        <p:tgtEl>
                                          <p:spTgt spid="33"/>
                                        </p:tgtEl>
                                      </p:cBhvr>
                                    </p:animEffect>
                                    <p:anim calcmode="lin" valueType="num">
                                      <p:cBhvr>
                                        <p:cTn id="171" dur="1000" fill="hold"/>
                                        <p:tgtEl>
                                          <p:spTgt spid="33"/>
                                        </p:tgtEl>
                                        <p:attrNameLst>
                                          <p:attrName>ppt_x</p:attrName>
                                        </p:attrNameLst>
                                      </p:cBhvr>
                                      <p:tavLst>
                                        <p:tav tm="0">
                                          <p:val>
                                            <p:fltVal val="0.5"/>
                                          </p:val>
                                        </p:tav>
                                        <p:tav tm="100000">
                                          <p:val>
                                            <p:strVal val="#ppt_x"/>
                                          </p:val>
                                        </p:tav>
                                      </p:tavLst>
                                    </p:anim>
                                    <p:anim calcmode="lin" valueType="num">
                                      <p:cBhvr>
                                        <p:cTn id="172" dur="1000" fill="hold"/>
                                        <p:tgtEl>
                                          <p:spTgt spid="33"/>
                                        </p:tgtEl>
                                        <p:attrNameLst>
                                          <p:attrName>ppt_y</p:attrName>
                                        </p:attrNameLst>
                                      </p:cBhvr>
                                      <p:tavLst>
                                        <p:tav tm="0">
                                          <p:val>
                                            <p:fltVal val="0.5"/>
                                          </p:val>
                                        </p:tav>
                                        <p:tav tm="100000">
                                          <p:val>
                                            <p:strVal val="#ppt_y"/>
                                          </p:val>
                                        </p:tav>
                                      </p:tavLst>
                                    </p:anim>
                                  </p:childTnLst>
                                </p:cTn>
                              </p:par>
                              <p:par>
                                <p:cTn id="173" presetID="53" presetClass="entr" presetSubtype="528" fill="hold" grpId="0" nodeType="withEffect">
                                  <p:stCondLst>
                                    <p:cond delay="0"/>
                                  </p:stCondLst>
                                  <p:childTnLst>
                                    <p:set>
                                      <p:cBhvr>
                                        <p:cTn id="174" dur="1" fill="hold">
                                          <p:stCondLst>
                                            <p:cond delay="0"/>
                                          </p:stCondLst>
                                        </p:cTn>
                                        <p:tgtEl>
                                          <p:spTgt spid="35"/>
                                        </p:tgtEl>
                                        <p:attrNameLst>
                                          <p:attrName>style.visibility</p:attrName>
                                        </p:attrNameLst>
                                      </p:cBhvr>
                                      <p:to>
                                        <p:strVal val="visible"/>
                                      </p:to>
                                    </p:set>
                                    <p:anim calcmode="lin" valueType="num">
                                      <p:cBhvr>
                                        <p:cTn id="175" dur="1000" fill="hold"/>
                                        <p:tgtEl>
                                          <p:spTgt spid="35"/>
                                        </p:tgtEl>
                                        <p:attrNameLst>
                                          <p:attrName>ppt_w</p:attrName>
                                        </p:attrNameLst>
                                      </p:cBhvr>
                                      <p:tavLst>
                                        <p:tav tm="0">
                                          <p:val>
                                            <p:fltVal val="0"/>
                                          </p:val>
                                        </p:tav>
                                        <p:tav tm="100000">
                                          <p:val>
                                            <p:strVal val="#ppt_w"/>
                                          </p:val>
                                        </p:tav>
                                      </p:tavLst>
                                    </p:anim>
                                    <p:anim calcmode="lin" valueType="num">
                                      <p:cBhvr>
                                        <p:cTn id="176" dur="1000" fill="hold"/>
                                        <p:tgtEl>
                                          <p:spTgt spid="35"/>
                                        </p:tgtEl>
                                        <p:attrNameLst>
                                          <p:attrName>ppt_h</p:attrName>
                                        </p:attrNameLst>
                                      </p:cBhvr>
                                      <p:tavLst>
                                        <p:tav tm="0">
                                          <p:val>
                                            <p:fltVal val="0"/>
                                          </p:val>
                                        </p:tav>
                                        <p:tav tm="100000">
                                          <p:val>
                                            <p:strVal val="#ppt_h"/>
                                          </p:val>
                                        </p:tav>
                                      </p:tavLst>
                                    </p:anim>
                                    <p:animEffect transition="in" filter="fade">
                                      <p:cBhvr>
                                        <p:cTn id="177" dur="1000"/>
                                        <p:tgtEl>
                                          <p:spTgt spid="35"/>
                                        </p:tgtEl>
                                      </p:cBhvr>
                                    </p:animEffect>
                                    <p:anim calcmode="lin" valueType="num">
                                      <p:cBhvr>
                                        <p:cTn id="178" dur="1000" fill="hold"/>
                                        <p:tgtEl>
                                          <p:spTgt spid="35"/>
                                        </p:tgtEl>
                                        <p:attrNameLst>
                                          <p:attrName>ppt_x</p:attrName>
                                        </p:attrNameLst>
                                      </p:cBhvr>
                                      <p:tavLst>
                                        <p:tav tm="0">
                                          <p:val>
                                            <p:fltVal val="0.5"/>
                                          </p:val>
                                        </p:tav>
                                        <p:tav tm="100000">
                                          <p:val>
                                            <p:strVal val="#ppt_x"/>
                                          </p:val>
                                        </p:tav>
                                      </p:tavLst>
                                    </p:anim>
                                    <p:anim calcmode="lin" valueType="num">
                                      <p:cBhvr>
                                        <p:cTn id="179" dur="1000" fill="hold"/>
                                        <p:tgtEl>
                                          <p:spTgt spid="35"/>
                                        </p:tgtEl>
                                        <p:attrNameLst>
                                          <p:attrName>ppt_y</p:attrName>
                                        </p:attrNameLst>
                                      </p:cBhvr>
                                      <p:tavLst>
                                        <p:tav tm="0">
                                          <p:val>
                                            <p:fltVal val="0.5"/>
                                          </p:val>
                                        </p:tav>
                                        <p:tav tm="100000">
                                          <p:val>
                                            <p:strVal val="#ppt_y"/>
                                          </p:val>
                                        </p:tav>
                                      </p:tavLst>
                                    </p:anim>
                                  </p:childTnLst>
                                </p:cTn>
                              </p:par>
                              <p:par>
                                <p:cTn id="180" presetID="53" presetClass="entr" presetSubtype="528" fill="hold" grpId="0" nodeType="withEffect">
                                  <p:stCondLst>
                                    <p:cond delay="0"/>
                                  </p:stCondLst>
                                  <p:childTnLst>
                                    <p:set>
                                      <p:cBhvr>
                                        <p:cTn id="181" dur="1" fill="hold">
                                          <p:stCondLst>
                                            <p:cond delay="0"/>
                                          </p:stCondLst>
                                        </p:cTn>
                                        <p:tgtEl>
                                          <p:spTgt spid="39"/>
                                        </p:tgtEl>
                                        <p:attrNameLst>
                                          <p:attrName>style.visibility</p:attrName>
                                        </p:attrNameLst>
                                      </p:cBhvr>
                                      <p:to>
                                        <p:strVal val="visible"/>
                                      </p:to>
                                    </p:set>
                                    <p:anim calcmode="lin" valueType="num">
                                      <p:cBhvr>
                                        <p:cTn id="182" dur="1000" fill="hold"/>
                                        <p:tgtEl>
                                          <p:spTgt spid="39"/>
                                        </p:tgtEl>
                                        <p:attrNameLst>
                                          <p:attrName>ppt_w</p:attrName>
                                        </p:attrNameLst>
                                      </p:cBhvr>
                                      <p:tavLst>
                                        <p:tav tm="0">
                                          <p:val>
                                            <p:fltVal val="0"/>
                                          </p:val>
                                        </p:tav>
                                        <p:tav tm="100000">
                                          <p:val>
                                            <p:strVal val="#ppt_w"/>
                                          </p:val>
                                        </p:tav>
                                      </p:tavLst>
                                    </p:anim>
                                    <p:anim calcmode="lin" valueType="num">
                                      <p:cBhvr>
                                        <p:cTn id="183" dur="1000" fill="hold"/>
                                        <p:tgtEl>
                                          <p:spTgt spid="39"/>
                                        </p:tgtEl>
                                        <p:attrNameLst>
                                          <p:attrName>ppt_h</p:attrName>
                                        </p:attrNameLst>
                                      </p:cBhvr>
                                      <p:tavLst>
                                        <p:tav tm="0">
                                          <p:val>
                                            <p:fltVal val="0"/>
                                          </p:val>
                                        </p:tav>
                                        <p:tav tm="100000">
                                          <p:val>
                                            <p:strVal val="#ppt_h"/>
                                          </p:val>
                                        </p:tav>
                                      </p:tavLst>
                                    </p:anim>
                                    <p:animEffect transition="in" filter="fade">
                                      <p:cBhvr>
                                        <p:cTn id="184" dur="1000"/>
                                        <p:tgtEl>
                                          <p:spTgt spid="39"/>
                                        </p:tgtEl>
                                      </p:cBhvr>
                                    </p:animEffect>
                                    <p:anim calcmode="lin" valueType="num">
                                      <p:cBhvr>
                                        <p:cTn id="185" dur="1000" fill="hold"/>
                                        <p:tgtEl>
                                          <p:spTgt spid="39"/>
                                        </p:tgtEl>
                                        <p:attrNameLst>
                                          <p:attrName>ppt_x</p:attrName>
                                        </p:attrNameLst>
                                      </p:cBhvr>
                                      <p:tavLst>
                                        <p:tav tm="0">
                                          <p:val>
                                            <p:fltVal val="0.5"/>
                                          </p:val>
                                        </p:tav>
                                        <p:tav tm="100000">
                                          <p:val>
                                            <p:strVal val="#ppt_x"/>
                                          </p:val>
                                        </p:tav>
                                      </p:tavLst>
                                    </p:anim>
                                    <p:anim calcmode="lin" valueType="num">
                                      <p:cBhvr>
                                        <p:cTn id="186" dur="1000" fill="hold"/>
                                        <p:tgtEl>
                                          <p:spTgt spid="39"/>
                                        </p:tgtEl>
                                        <p:attrNameLst>
                                          <p:attrName>ppt_y</p:attrName>
                                        </p:attrNameLst>
                                      </p:cBhvr>
                                      <p:tavLst>
                                        <p:tav tm="0">
                                          <p:val>
                                            <p:fltVal val="0.5"/>
                                          </p:val>
                                        </p:tav>
                                        <p:tav tm="100000">
                                          <p:val>
                                            <p:strVal val="#ppt_y"/>
                                          </p:val>
                                        </p:tav>
                                      </p:tavLst>
                                    </p:anim>
                                  </p:childTnLst>
                                </p:cTn>
                              </p:par>
                              <p:par>
                                <p:cTn id="187" presetID="53" presetClass="entr" presetSubtype="528" fill="hold" grpId="0" nodeType="withEffect">
                                  <p:stCondLst>
                                    <p:cond delay="0"/>
                                  </p:stCondLst>
                                  <p:childTnLst>
                                    <p:set>
                                      <p:cBhvr>
                                        <p:cTn id="188" dur="1" fill="hold">
                                          <p:stCondLst>
                                            <p:cond delay="0"/>
                                          </p:stCondLst>
                                        </p:cTn>
                                        <p:tgtEl>
                                          <p:spTgt spid="42"/>
                                        </p:tgtEl>
                                        <p:attrNameLst>
                                          <p:attrName>style.visibility</p:attrName>
                                        </p:attrNameLst>
                                      </p:cBhvr>
                                      <p:to>
                                        <p:strVal val="visible"/>
                                      </p:to>
                                    </p:set>
                                    <p:anim calcmode="lin" valueType="num">
                                      <p:cBhvr>
                                        <p:cTn id="189" dur="1000" fill="hold"/>
                                        <p:tgtEl>
                                          <p:spTgt spid="42"/>
                                        </p:tgtEl>
                                        <p:attrNameLst>
                                          <p:attrName>ppt_w</p:attrName>
                                        </p:attrNameLst>
                                      </p:cBhvr>
                                      <p:tavLst>
                                        <p:tav tm="0">
                                          <p:val>
                                            <p:fltVal val="0"/>
                                          </p:val>
                                        </p:tav>
                                        <p:tav tm="100000">
                                          <p:val>
                                            <p:strVal val="#ppt_w"/>
                                          </p:val>
                                        </p:tav>
                                      </p:tavLst>
                                    </p:anim>
                                    <p:anim calcmode="lin" valueType="num">
                                      <p:cBhvr>
                                        <p:cTn id="190" dur="1000" fill="hold"/>
                                        <p:tgtEl>
                                          <p:spTgt spid="42"/>
                                        </p:tgtEl>
                                        <p:attrNameLst>
                                          <p:attrName>ppt_h</p:attrName>
                                        </p:attrNameLst>
                                      </p:cBhvr>
                                      <p:tavLst>
                                        <p:tav tm="0">
                                          <p:val>
                                            <p:fltVal val="0"/>
                                          </p:val>
                                        </p:tav>
                                        <p:tav tm="100000">
                                          <p:val>
                                            <p:strVal val="#ppt_h"/>
                                          </p:val>
                                        </p:tav>
                                      </p:tavLst>
                                    </p:anim>
                                    <p:animEffect transition="in" filter="fade">
                                      <p:cBhvr>
                                        <p:cTn id="191" dur="1000"/>
                                        <p:tgtEl>
                                          <p:spTgt spid="42"/>
                                        </p:tgtEl>
                                      </p:cBhvr>
                                    </p:animEffect>
                                    <p:anim calcmode="lin" valueType="num">
                                      <p:cBhvr>
                                        <p:cTn id="192" dur="1000" fill="hold"/>
                                        <p:tgtEl>
                                          <p:spTgt spid="42"/>
                                        </p:tgtEl>
                                        <p:attrNameLst>
                                          <p:attrName>ppt_x</p:attrName>
                                        </p:attrNameLst>
                                      </p:cBhvr>
                                      <p:tavLst>
                                        <p:tav tm="0">
                                          <p:val>
                                            <p:fltVal val="0.5"/>
                                          </p:val>
                                        </p:tav>
                                        <p:tav tm="100000">
                                          <p:val>
                                            <p:strVal val="#ppt_x"/>
                                          </p:val>
                                        </p:tav>
                                      </p:tavLst>
                                    </p:anim>
                                    <p:anim calcmode="lin" valueType="num">
                                      <p:cBhvr>
                                        <p:cTn id="193" dur="1000" fill="hold"/>
                                        <p:tgtEl>
                                          <p:spTgt spid="42"/>
                                        </p:tgtEl>
                                        <p:attrNameLst>
                                          <p:attrName>ppt_y</p:attrName>
                                        </p:attrNameLst>
                                      </p:cBhvr>
                                      <p:tavLst>
                                        <p:tav tm="0">
                                          <p:val>
                                            <p:fltVal val="0.5"/>
                                          </p:val>
                                        </p:tav>
                                        <p:tav tm="100000">
                                          <p:val>
                                            <p:strVal val="#ppt_y"/>
                                          </p:val>
                                        </p:tav>
                                      </p:tavLst>
                                    </p:anim>
                                  </p:childTnLst>
                                </p:cTn>
                              </p:par>
                              <p:par>
                                <p:cTn id="194" presetID="53" presetClass="entr" presetSubtype="528" fill="hold" grpId="0" nodeType="withEffect">
                                  <p:stCondLst>
                                    <p:cond delay="0"/>
                                  </p:stCondLst>
                                  <p:childTnLst>
                                    <p:set>
                                      <p:cBhvr>
                                        <p:cTn id="195" dur="1" fill="hold">
                                          <p:stCondLst>
                                            <p:cond delay="0"/>
                                          </p:stCondLst>
                                        </p:cTn>
                                        <p:tgtEl>
                                          <p:spTgt spid="48">
                                            <p:txEl>
                                              <p:pRg st="0" end="0"/>
                                            </p:txEl>
                                          </p:spTgt>
                                        </p:tgtEl>
                                        <p:attrNameLst>
                                          <p:attrName>style.visibility</p:attrName>
                                        </p:attrNameLst>
                                      </p:cBhvr>
                                      <p:to>
                                        <p:strVal val="visible"/>
                                      </p:to>
                                    </p:set>
                                    <p:anim calcmode="lin" valueType="num">
                                      <p:cBhvr>
                                        <p:cTn id="196" dur="1000" fill="hold"/>
                                        <p:tgtEl>
                                          <p:spTgt spid="48">
                                            <p:txEl>
                                              <p:pRg st="0" end="0"/>
                                            </p:txEl>
                                          </p:spTgt>
                                        </p:tgtEl>
                                        <p:attrNameLst>
                                          <p:attrName>ppt_w</p:attrName>
                                        </p:attrNameLst>
                                      </p:cBhvr>
                                      <p:tavLst>
                                        <p:tav tm="0">
                                          <p:val>
                                            <p:fltVal val="0"/>
                                          </p:val>
                                        </p:tav>
                                        <p:tav tm="100000">
                                          <p:val>
                                            <p:strVal val="#ppt_w"/>
                                          </p:val>
                                        </p:tav>
                                      </p:tavLst>
                                    </p:anim>
                                    <p:anim calcmode="lin" valueType="num">
                                      <p:cBhvr>
                                        <p:cTn id="197" dur="1000" fill="hold"/>
                                        <p:tgtEl>
                                          <p:spTgt spid="48">
                                            <p:txEl>
                                              <p:pRg st="0" end="0"/>
                                            </p:txEl>
                                          </p:spTgt>
                                        </p:tgtEl>
                                        <p:attrNameLst>
                                          <p:attrName>ppt_h</p:attrName>
                                        </p:attrNameLst>
                                      </p:cBhvr>
                                      <p:tavLst>
                                        <p:tav tm="0">
                                          <p:val>
                                            <p:fltVal val="0"/>
                                          </p:val>
                                        </p:tav>
                                        <p:tav tm="100000">
                                          <p:val>
                                            <p:strVal val="#ppt_h"/>
                                          </p:val>
                                        </p:tav>
                                      </p:tavLst>
                                    </p:anim>
                                    <p:animEffect transition="in" filter="fade">
                                      <p:cBhvr>
                                        <p:cTn id="198" dur="1000"/>
                                        <p:tgtEl>
                                          <p:spTgt spid="48">
                                            <p:txEl>
                                              <p:pRg st="0" end="0"/>
                                            </p:txEl>
                                          </p:spTgt>
                                        </p:tgtEl>
                                      </p:cBhvr>
                                    </p:animEffect>
                                    <p:anim calcmode="lin" valueType="num">
                                      <p:cBhvr>
                                        <p:cTn id="199" dur="1000" fill="hold"/>
                                        <p:tgtEl>
                                          <p:spTgt spid="48">
                                            <p:txEl>
                                              <p:pRg st="0" end="0"/>
                                            </p:txEl>
                                          </p:spTgt>
                                        </p:tgtEl>
                                        <p:attrNameLst>
                                          <p:attrName>ppt_x</p:attrName>
                                        </p:attrNameLst>
                                      </p:cBhvr>
                                      <p:tavLst>
                                        <p:tav tm="0">
                                          <p:val>
                                            <p:fltVal val="0.5"/>
                                          </p:val>
                                        </p:tav>
                                        <p:tav tm="100000">
                                          <p:val>
                                            <p:strVal val="#ppt_x"/>
                                          </p:val>
                                        </p:tav>
                                      </p:tavLst>
                                    </p:anim>
                                    <p:anim calcmode="lin" valueType="num">
                                      <p:cBhvr>
                                        <p:cTn id="200" dur="1000" fill="hold"/>
                                        <p:tgtEl>
                                          <p:spTgt spid="48">
                                            <p:txEl>
                                              <p:pRg st="0" end="0"/>
                                            </p:txEl>
                                          </p:spTgt>
                                        </p:tgtEl>
                                        <p:attrNameLst>
                                          <p:attrName>ppt_y</p:attrName>
                                        </p:attrNameLst>
                                      </p:cBhvr>
                                      <p:tavLst>
                                        <p:tav tm="0">
                                          <p:val>
                                            <p:fltVal val="0.5"/>
                                          </p:val>
                                        </p:tav>
                                        <p:tav tm="100000">
                                          <p:val>
                                            <p:strVal val="#ppt_y"/>
                                          </p:val>
                                        </p:tav>
                                      </p:tavLst>
                                    </p:anim>
                                  </p:childTnLst>
                                </p:cTn>
                              </p:par>
                              <p:par>
                                <p:cTn id="201" presetID="53" presetClass="entr" presetSubtype="528" fill="hold" grpId="0" nodeType="withEffect">
                                  <p:stCondLst>
                                    <p:cond delay="0"/>
                                  </p:stCondLst>
                                  <p:childTnLst>
                                    <p:set>
                                      <p:cBhvr>
                                        <p:cTn id="202" dur="1" fill="hold">
                                          <p:stCondLst>
                                            <p:cond delay="0"/>
                                          </p:stCondLst>
                                        </p:cTn>
                                        <p:tgtEl>
                                          <p:spTgt spid="49">
                                            <p:txEl>
                                              <p:pRg st="0" end="0"/>
                                            </p:txEl>
                                          </p:spTgt>
                                        </p:tgtEl>
                                        <p:attrNameLst>
                                          <p:attrName>style.visibility</p:attrName>
                                        </p:attrNameLst>
                                      </p:cBhvr>
                                      <p:to>
                                        <p:strVal val="visible"/>
                                      </p:to>
                                    </p:set>
                                    <p:anim calcmode="lin" valueType="num">
                                      <p:cBhvr>
                                        <p:cTn id="203" dur="1000" fill="hold"/>
                                        <p:tgtEl>
                                          <p:spTgt spid="49">
                                            <p:txEl>
                                              <p:pRg st="0" end="0"/>
                                            </p:txEl>
                                          </p:spTgt>
                                        </p:tgtEl>
                                        <p:attrNameLst>
                                          <p:attrName>ppt_w</p:attrName>
                                        </p:attrNameLst>
                                      </p:cBhvr>
                                      <p:tavLst>
                                        <p:tav tm="0">
                                          <p:val>
                                            <p:fltVal val="0"/>
                                          </p:val>
                                        </p:tav>
                                        <p:tav tm="100000">
                                          <p:val>
                                            <p:strVal val="#ppt_w"/>
                                          </p:val>
                                        </p:tav>
                                      </p:tavLst>
                                    </p:anim>
                                    <p:anim calcmode="lin" valueType="num">
                                      <p:cBhvr>
                                        <p:cTn id="204" dur="1000" fill="hold"/>
                                        <p:tgtEl>
                                          <p:spTgt spid="49">
                                            <p:txEl>
                                              <p:pRg st="0" end="0"/>
                                            </p:txEl>
                                          </p:spTgt>
                                        </p:tgtEl>
                                        <p:attrNameLst>
                                          <p:attrName>ppt_h</p:attrName>
                                        </p:attrNameLst>
                                      </p:cBhvr>
                                      <p:tavLst>
                                        <p:tav tm="0">
                                          <p:val>
                                            <p:fltVal val="0"/>
                                          </p:val>
                                        </p:tav>
                                        <p:tav tm="100000">
                                          <p:val>
                                            <p:strVal val="#ppt_h"/>
                                          </p:val>
                                        </p:tav>
                                      </p:tavLst>
                                    </p:anim>
                                    <p:animEffect transition="in" filter="fade">
                                      <p:cBhvr>
                                        <p:cTn id="205" dur="1000"/>
                                        <p:tgtEl>
                                          <p:spTgt spid="49">
                                            <p:txEl>
                                              <p:pRg st="0" end="0"/>
                                            </p:txEl>
                                          </p:spTgt>
                                        </p:tgtEl>
                                      </p:cBhvr>
                                    </p:animEffect>
                                    <p:anim calcmode="lin" valueType="num">
                                      <p:cBhvr>
                                        <p:cTn id="206" dur="1000" fill="hold"/>
                                        <p:tgtEl>
                                          <p:spTgt spid="49">
                                            <p:txEl>
                                              <p:pRg st="0" end="0"/>
                                            </p:txEl>
                                          </p:spTgt>
                                        </p:tgtEl>
                                        <p:attrNameLst>
                                          <p:attrName>ppt_x</p:attrName>
                                        </p:attrNameLst>
                                      </p:cBhvr>
                                      <p:tavLst>
                                        <p:tav tm="0">
                                          <p:val>
                                            <p:fltVal val="0.5"/>
                                          </p:val>
                                        </p:tav>
                                        <p:tav tm="100000">
                                          <p:val>
                                            <p:strVal val="#ppt_x"/>
                                          </p:val>
                                        </p:tav>
                                      </p:tavLst>
                                    </p:anim>
                                    <p:anim calcmode="lin" valueType="num">
                                      <p:cBhvr>
                                        <p:cTn id="207" dur="1000" fill="hold"/>
                                        <p:tgtEl>
                                          <p:spTgt spid="49">
                                            <p:txEl>
                                              <p:pRg st="0" end="0"/>
                                            </p:txEl>
                                          </p:spTgt>
                                        </p:tgtEl>
                                        <p:attrNameLst>
                                          <p:attrName>ppt_y</p:attrName>
                                        </p:attrNameLst>
                                      </p:cBhvr>
                                      <p:tavLst>
                                        <p:tav tm="0">
                                          <p:val>
                                            <p:fltVal val="0.5"/>
                                          </p:val>
                                        </p:tav>
                                        <p:tav tm="100000">
                                          <p:val>
                                            <p:strVal val="#ppt_y"/>
                                          </p:val>
                                        </p:tav>
                                      </p:tavLst>
                                    </p:anim>
                                  </p:childTnLst>
                                </p:cTn>
                              </p:par>
                              <p:par>
                                <p:cTn id="208" presetID="53" presetClass="entr" presetSubtype="528" fill="hold" grpId="0" nodeType="withEffect">
                                  <p:stCondLst>
                                    <p:cond delay="0"/>
                                  </p:stCondLst>
                                  <p:childTnLst>
                                    <p:set>
                                      <p:cBhvr>
                                        <p:cTn id="209" dur="1" fill="hold">
                                          <p:stCondLst>
                                            <p:cond delay="0"/>
                                          </p:stCondLst>
                                        </p:cTn>
                                        <p:tgtEl>
                                          <p:spTgt spid="50">
                                            <p:txEl>
                                              <p:pRg st="0" end="0"/>
                                            </p:txEl>
                                          </p:spTgt>
                                        </p:tgtEl>
                                        <p:attrNameLst>
                                          <p:attrName>style.visibility</p:attrName>
                                        </p:attrNameLst>
                                      </p:cBhvr>
                                      <p:to>
                                        <p:strVal val="visible"/>
                                      </p:to>
                                    </p:set>
                                    <p:anim calcmode="lin" valueType="num">
                                      <p:cBhvr>
                                        <p:cTn id="210" dur="1000" fill="hold"/>
                                        <p:tgtEl>
                                          <p:spTgt spid="50">
                                            <p:txEl>
                                              <p:pRg st="0" end="0"/>
                                            </p:txEl>
                                          </p:spTgt>
                                        </p:tgtEl>
                                        <p:attrNameLst>
                                          <p:attrName>ppt_w</p:attrName>
                                        </p:attrNameLst>
                                      </p:cBhvr>
                                      <p:tavLst>
                                        <p:tav tm="0">
                                          <p:val>
                                            <p:fltVal val="0"/>
                                          </p:val>
                                        </p:tav>
                                        <p:tav tm="100000">
                                          <p:val>
                                            <p:strVal val="#ppt_w"/>
                                          </p:val>
                                        </p:tav>
                                      </p:tavLst>
                                    </p:anim>
                                    <p:anim calcmode="lin" valueType="num">
                                      <p:cBhvr>
                                        <p:cTn id="211" dur="1000" fill="hold"/>
                                        <p:tgtEl>
                                          <p:spTgt spid="50">
                                            <p:txEl>
                                              <p:pRg st="0" end="0"/>
                                            </p:txEl>
                                          </p:spTgt>
                                        </p:tgtEl>
                                        <p:attrNameLst>
                                          <p:attrName>ppt_h</p:attrName>
                                        </p:attrNameLst>
                                      </p:cBhvr>
                                      <p:tavLst>
                                        <p:tav tm="0">
                                          <p:val>
                                            <p:fltVal val="0"/>
                                          </p:val>
                                        </p:tav>
                                        <p:tav tm="100000">
                                          <p:val>
                                            <p:strVal val="#ppt_h"/>
                                          </p:val>
                                        </p:tav>
                                      </p:tavLst>
                                    </p:anim>
                                    <p:animEffect transition="in" filter="fade">
                                      <p:cBhvr>
                                        <p:cTn id="212" dur="1000"/>
                                        <p:tgtEl>
                                          <p:spTgt spid="50">
                                            <p:txEl>
                                              <p:pRg st="0" end="0"/>
                                            </p:txEl>
                                          </p:spTgt>
                                        </p:tgtEl>
                                      </p:cBhvr>
                                    </p:animEffect>
                                    <p:anim calcmode="lin" valueType="num">
                                      <p:cBhvr>
                                        <p:cTn id="213" dur="1000" fill="hold"/>
                                        <p:tgtEl>
                                          <p:spTgt spid="50">
                                            <p:txEl>
                                              <p:pRg st="0" end="0"/>
                                            </p:txEl>
                                          </p:spTgt>
                                        </p:tgtEl>
                                        <p:attrNameLst>
                                          <p:attrName>ppt_x</p:attrName>
                                        </p:attrNameLst>
                                      </p:cBhvr>
                                      <p:tavLst>
                                        <p:tav tm="0">
                                          <p:val>
                                            <p:fltVal val="0.5"/>
                                          </p:val>
                                        </p:tav>
                                        <p:tav tm="100000">
                                          <p:val>
                                            <p:strVal val="#ppt_x"/>
                                          </p:val>
                                        </p:tav>
                                      </p:tavLst>
                                    </p:anim>
                                    <p:anim calcmode="lin" valueType="num">
                                      <p:cBhvr>
                                        <p:cTn id="214" dur="1000" fill="hold"/>
                                        <p:tgtEl>
                                          <p:spTgt spid="50">
                                            <p:txEl>
                                              <p:pRg st="0" end="0"/>
                                            </p:txEl>
                                          </p:spTgt>
                                        </p:tgtEl>
                                        <p:attrNameLst>
                                          <p:attrName>ppt_y</p:attrName>
                                        </p:attrNameLst>
                                      </p:cBhvr>
                                      <p:tavLst>
                                        <p:tav tm="0">
                                          <p:val>
                                            <p:fltVal val="0.5"/>
                                          </p:val>
                                        </p:tav>
                                        <p:tav tm="100000">
                                          <p:val>
                                            <p:strVal val="#ppt_y"/>
                                          </p:val>
                                        </p:tav>
                                      </p:tavLst>
                                    </p:anim>
                                  </p:childTnLst>
                                </p:cTn>
                              </p:par>
                              <p:par>
                                <p:cTn id="215" presetID="53" presetClass="entr" presetSubtype="528" fill="hold" grpId="0" nodeType="withEffect">
                                  <p:stCondLst>
                                    <p:cond delay="0"/>
                                  </p:stCondLst>
                                  <p:childTnLst>
                                    <p:set>
                                      <p:cBhvr>
                                        <p:cTn id="216" dur="1" fill="hold">
                                          <p:stCondLst>
                                            <p:cond delay="0"/>
                                          </p:stCondLst>
                                        </p:cTn>
                                        <p:tgtEl>
                                          <p:spTgt spid="51">
                                            <p:txEl>
                                              <p:pRg st="0" end="0"/>
                                            </p:txEl>
                                          </p:spTgt>
                                        </p:tgtEl>
                                        <p:attrNameLst>
                                          <p:attrName>style.visibility</p:attrName>
                                        </p:attrNameLst>
                                      </p:cBhvr>
                                      <p:to>
                                        <p:strVal val="visible"/>
                                      </p:to>
                                    </p:set>
                                    <p:anim calcmode="lin" valueType="num">
                                      <p:cBhvr>
                                        <p:cTn id="217" dur="1000" fill="hold"/>
                                        <p:tgtEl>
                                          <p:spTgt spid="51">
                                            <p:txEl>
                                              <p:pRg st="0" end="0"/>
                                            </p:txEl>
                                          </p:spTgt>
                                        </p:tgtEl>
                                        <p:attrNameLst>
                                          <p:attrName>ppt_w</p:attrName>
                                        </p:attrNameLst>
                                      </p:cBhvr>
                                      <p:tavLst>
                                        <p:tav tm="0">
                                          <p:val>
                                            <p:fltVal val="0"/>
                                          </p:val>
                                        </p:tav>
                                        <p:tav tm="100000">
                                          <p:val>
                                            <p:strVal val="#ppt_w"/>
                                          </p:val>
                                        </p:tav>
                                      </p:tavLst>
                                    </p:anim>
                                    <p:anim calcmode="lin" valueType="num">
                                      <p:cBhvr>
                                        <p:cTn id="218" dur="1000" fill="hold"/>
                                        <p:tgtEl>
                                          <p:spTgt spid="51">
                                            <p:txEl>
                                              <p:pRg st="0" end="0"/>
                                            </p:txEl>
                                          </p:spTgt>
                                        </p:tgtEl>
                                        <p:attrNameLst>
                                          <p:attrName>ppt_h</p:attrName>
                                        </p:attrNameLst>
                                      </p:cBhvr>
                                      <p:tavLst>
                                        <p:tav tm="0">
                                          <p:val>
                                            <p:fltVal val="0"/>
                                          </p:val>
                                        </p:tav>
                                        <p:tav tm="100000">
                                          <p:val>
                                            <p:strVal val="#ppt_h"/>
                                          </p:val>
                                        </p:tav>
                                      </p:tavLst>
                                    </p:anim>
                                    <p:animEffect transition="in" filter="fade">
                                      <p:cBhvr>
                                        <p:cTn id="219" dur="1000"/>
                                        <p:tgtEl>
                                          <p:spTgt spid="51">
                                            <p:txEl>
                                              <p:pRg st="0" end="0"/>
                                            </p:txEl>
                                          </p:spTgt>
                                        </p:tgtEl>
                                      </p:cBhvr>
                                    </p:animEffect>
                                    <p:anim calcmode="lin" valueType="num">
                                      <p:cBhvr>
                                        <p:cTn id="220" dur="1000" fill="hold"/>
                                        <p:tgtEl>
                                          <p:spTgt spid="51">
                                            <p:txEl>
                                              <p:pRg st="0" end="0"/>
                                            </p:txEl>
                                          </p:spTgt>
                                        </p:tgtEl>
                                        <p:attrNameLst>
                                          <p:attrName>ppt_x</p:attrName>
                                        </p:attrNameLst>
                                      </p:cBhvr>
                                      <p:tavLst>
                                        <p:tav tm="0">
                                          <p:val>
                                            <p:fltVal val="0.5"/>
                                          </p:val>
                                        </p:tav>
                                        <p:tav tm="100000">
                                          <p:val>
                                            <p:strVal val="#ppt_x"/>
                                          </p:val>
                                        </p:tav>
                                      </p:tavLst>
                                    </p:anim>
                                    <p:anim calcmode="lin" valueType="num">
                                      <p:cBhvr>
                                        <p:cTn id="221" dur="1000" fill="hold"/>
                                        <p:tgtEl>
                                          <p:spTgt spid="51">
                                            <p:txEl>
                                              <p:pRg st="0" end="0"/>
                                            </p:txEl>
                                          </p:spTgt>
                                        </p:tgtEl>
                                        <p:attrNameLst>
                                          <p:attrName>ppt_y</p:attrName>
                                        </p:attrNameLst>
                                      </p:cBhvr>
                                      <p:tavLst>
                                        <p:tav tm="0">
                                          <p:val>
                                            <p:fltVal val="0.5"/>
                                          </p:val>
                                        </p:tav>
                                        <p:tav tm="100000">
                                          <p:val>
                                            <p:strVal val="#ppt_y"/>
                                          </p:val>
                                        </p:tav>
                                      </p:tavLst>
                                    </p:anim>
                                  </p:childTnLst>
                                </p:cTn>
                              </p:par>
                              <p:par>
                                <p:cTn id="222" presetID="53" presetClass="entr" presetSubtype="528" fill="hold" grpId="0" nodeType="withEffect" nodePh="1">
                                  <p:stCondLst>
                                    <p:cond delay="0"/>
                                  </p:stCondLst>
                                  <p:endCondLst>
                                    <p:cond evt="begin" delay="0">
                                      <p:tn val="222"/>
                                    </p:cond>
                                  </p:endCondLst>
                                  <p:childTnLst>
                                    <p:set>
                                      <p:cBhvr>
                                        <p:cTn id="223" dur="1" fill="hold">
                                          <p:stCondLst>
                                            <p:cond delay="0"/>
                                          </p:stCondLst>
                                        </p:cTn>
                                        <p:tgtEl>
                                          <p:spTgt spid="65"/>
                                        </p:tgtEl>
                                        <p:attrNameLst>
                                          <p:attrName>style.visibility</p:attrName>
                                        </p:attrNameLst>
                                      </p:cBhvr>
                                      <p:to>
                                        <p:strVal val="visible"/>
                                      </p:to>
                                    </p:set>
                                    <p:anim calcmode="lin" valueType="num">
                                      <p:cBhvr>
                                        <p:cTn id="224" dur="1000" fill="hold"/>
                                        <p:tgtEl>
                                          <p:spTgt spid="65"/>
                                        </p:tgtEl>
                                        <p:attrNameLst>
                                          <p:attrName>ppt_w</p:attrName>
                                        </p:attrNameLst>
                                      </p:cBhvr>
                                      <p:tavLst>
                                        <p:tav tm="0">
                                          <p:val>
                                            <p:fltVal val="0"/>
                                          </p:val>
                                        </p:tav>
                                        <p:tav tm="100000">
                                          <p:val>
                                            <p:strVal val="#ppt_w"/>
                                          </p:val>
                                        </p:tav>
                                      </p:tavLst>
                                    </p:anim>
                                    <p:anim calcmode="lin" valueType="num">
                                      <p:cBhvr>
                                        <p:cTn id="225" dur="1000" fill="hold"/>
                                        <p:tgtEl>
                                          <p:spTgt spid="65"/>
                                        </p:tgtEl>
                                        <p:attrNameLst>
                                          <p:attrName>ppt_h</p:attrName>
                                        </p:attrNameLst>
                                      </p:cBhvr>
                                      <p:tavLst>
                                        <p:tav tm="0">
                                          <p:val>
                                            <p:fltVal val="0"/>
                                          </p:val>
                                        </p:tav>
                                        <p:tav tm="100000">
                                          <p:val>
                                            <p:strVal val="#ppt_h"/>
                                          </p:val>
                                        </p:tav>
                                      </p:tavLst>
                                    </p:anim>
                                    <p:animEffect transition="in" filter="fade">
                                      <p:cBhvr>
                                        <p:cTn id="226" dur="1000"/>
                                        <p:tgtEl>
                                          <p:spTgt spid="65"/>
                                        </p:tgtEl>
                                      </p:cBhvr>
                                    </p:animEffect>
                                    <p:anim calcmode="lin" valueType="num">
                                      <p:cBhvr>
                                        <p:cTn id="227" dur="1000" fill="hold"/>
                                        <p:tgtEl>
                                          <p:spTgt spid="65"/>
                                        </p:tgtEl>
                                        <p:attrNameLst>
                                          <p:attrName>ppt_x</p:attrName>
                                        </p:attrNameLst>
                                      </p:cBhvr>
                                      <p:tavLst>
                                        <p:tav tm="0">
                                          <p:val>
                                            <p:fltVal val="0.5"/>
                                          </p:val>
                                        </p:tav>
                                        <p:tav tm="100000">
                                          <p:val>
                                            <p:strVal val="#ppt_x"/>
                                          </p:val>
                                        </p:tav>
                                      </p:tavLst>
                                    </p:anim>
                                    <p:anim calcmode="lin" valueType="num">
                                      <p:cBhvr>
                                        <p:cTn id="228" dur="1000" fill="hold"/>
                                        <p:tgtEl>
                                          <p:spTgt spid="65"/>
                                        </p:tgtEl>
                                        <p:attrNameLst>
                                          <p:attrName>ppt_y</p:attrName>
                                        </p:attrNameLst>
                                      </p:cBhvr>
                                      <p:tavLst>
                                        <p:tav tm="0">
                                          <p:val>
                                            <p:fltVal val="0.5"/>
                                          </p:val>
                                        </p:tav>
                                        <p:tav tm="100000">
                                          <p:val>
                                            <p:strVal val="#ppt_y"/>
                                          </p:val>
                                        </p:tav>
                                      </p:tavLst>
                                    </p:anim>
                                  </p:childTnLst>
                                </p:cTn>
                              </p:par>
                              <p:par>
                                <p:cTn id="229" presetID="53" presetClass="entr" presetSubtype="528" fill="hold" grpId="0" nodeType="withEffect" nodePh="1">
                                  <p:stCondLst>
                                    <p:cond delay="0"/>
                                  </p:stCondLst>
                                  <p:endCondLst>
                                    <p:cond evt="begin" delay="0">
                                      <p:tn val="229"/>
                                    </p:cond>
                                  </p:endCondLst>
                                  <p:childTnLst>
                                    <p:set>
                                      <p:cBhvr>
                                        <p:cTn id="230" dur="1" fill="hold">
                                          <p:stCondLst>
                                            <p:cond delay="0"/>
                                          </p:stCondLst>
                                        </p:cTn>
                                        <p:tgtEl>
                                          <p:spTgt spid="66"/>
                                        </p:tgtEl>
                                        <p:attrNameLst>
                                          <p:attrName>style.visibility</p:attrName>
                                        </p:attrNameLst>
                                      </p:cBhvr>
                                      <p:to>
                                        <p:strVal val="visible"/>
                                      </p:to>
                                    </p:set>
                                    <p:anim calcmode="lin" valueType="num">
                                      <p:cBhvr>
                                        <p:cTn id="231" dur="1000" fill="hold"/>
                                        <p:tgtEl>
                                          <p:spTgt spid="66"/>
                                        </p:tgtEl>
                                        <p:attrNameLst>
                                          <p:attrName>ppt_w</p:attrName>
                                        </p:attrNameLst>
                                      </p:cBhvr>
                                      <p:tavLst>
                                        <p:tav tm="0">
                                          <p:val>
                                            <p:fltVal val="0"/>
                                          </p:val>
                                        </p:tav>
                                        <p:tav tm="100000">
                                          <p:val>
                                            <p:strVal val="#ppt_w"/>
                                          </p:val>
                                        </p:tav>
                                      </p:tavLst>
                                    </p:anim>
                                    <p:anim calcmode="lin" valueType="num">
                                      <p:cBhvr>
                                        <p:cTn id="232" dur="1000" fill="hold"/>
                                        <p:tgtEl>
                                          <p:spTgt spid="66"/>
                                        </p:tgtEl>
                                        <p:attrNameLst>
                                          <p:attrName>ppt_h</p:attrName>
                                        </p:attrNameLst>
                                      </p:cBhvr>
                                      <p:tavLst>
                                        <p:tav tm="0">
                                          <p:val>
                                            <p:fltVal val="0"/>
                                          </p:val>
                                        </p:tav>
                                        <p:tav tm="100000">
                                          <p:val>
                                            <p:strVal val="#ppt_h"/>
                                          </p:val>
                                        </p:tav>
                                      </p:tavLst>
                                    </p:anim>
                                    <p:animEffect transition="in" filter="fade">
                                      <p:cBhvr>
                                        <p:cTn id="233" dur="1000"/>
                                        <p:tgtEl>
                                          <p:spTgt spid="66"/>
                                        </p:tgtEl>
                                      </p:cBhvr>
                                    </p:animEffect>
                                    <p:anim calcmode="lin" valueType="num">
                                      <p:cBhvr>
                                        <p:cTn id="234" dur="1000" fill="hold"/>
                                        <p:tgtEl>
                                          <p:spTgt spid="66"/>
                                        </p:tgtEl>
                                        <p:attrNameLst>
                                          <p:attrName>ppt_x</p:attrName>
                                        </p:attrNameLst>
                                      </p:cBhvr>
                                      <p:tavLst>
                                        <p:tav tm="0">
                                          <p:val>
                                            <p:fltVal val="0.5"/>
                                          </p:val>
                                        </p:tav>
                                        <p:tav tm="100000">
                                          <p:val>
                                            <p:strVal val="#ppt_x"/>
                                          </p:val>
                                        </p:tav>
                                      </p:tavLst>
                                    </p:anim>
                                    <p:anim calcmode="lin" valueType="num">
                                      <p:cBhvr>
                                        <p:cTn id="235" dur="1000" fill="hold"/>
                                        <p:tgtEl>
                                          <p:spTgt spid="66"/>
                                        </p:tgtEl>
                                        <p:attrNameLst>
                                          <p:attrName>ppt_y</p:attrName>
                                        </p:attrNameLst>
                                      </p:cBhvr>
                                      <p:tavLst>
                                        <p:tav tm="0">
                                          <p:val>
                                            <p:fltVal val="0.5"/>
                                          </p:val>
                                        </p:tav>
                                        <p:tav tm="100000">
                                          <p:val>
                                            <p:strVal val="#ppt_y"/>
                                          </p:val>
                                        </p:tav>
                                      </p:tavLst>
                                    </p:anim>
                                  </p:childTnLst>
                                </p:cTn>
                              </p:par>
                              <p:par>
                                <p:cTn id="236" presetID="53" presetClass="entr" presetSubtype="528" fill="hold" grpId="0" nodeType="withEffect" nodePh="1">
                                  <p:stCondLst>
                                    <p:cond delay="0"/>
                                  </p:stCondLst>
                                  <p:endCondLst>
                                    <p:cond evt="begin" delay="0">
                                      <p:tn val="236"/>
                                    </p:cond>
                                  </p:endCondLst>
                                  <p:childTnLst>
                                    <p:set>
                                      <p:cBhvr>
                                        <p:cTn id="237" dur="1" fill="hold">
                                          <p:stCondLst>
                                            <p:cond delay="0"/>
                                          </p:stCondLst>
                                        </p:cTn>
                                        <p:tgtEl>
                                          <p:spTgt spid="67"/>
                                        </p:tgtEl>
                                        <p:attrNameLst>
                                          <p:attrName>style.visibility</p:attrName>
                                        </p:attrNameLst>
                                      </p:cBhvr>
                                      <p:to>
                                        <p:strVal val="visible"/>
                                      </p:to>
                                    </p:set>
                                    <p:anim calcmode="lin" valueType="num">
                                      <p:cBhvr>
                                        <p:cTn id="238" dur="1000" fill="hold"/>
                                        <p:tgtEl>
                                          <p:spTgt spid="67"/>
                                        </p:tgtEl>
                                        <p:attrNameLst>
                                          <p:attrName>ppt_w</p:attrName>
                                        </p:attrNameLst>
                                      </p:cBhvr>
                                      <p:tavLst>
                                        <p:tav tm="0">
                                          <p:val>
                                            <p:fltVal val="0"/>
                                          </p:val>
                                        </p:tav>
                                        <p:tav tm="100000">
                                          <p:val>
                                            <p:strVal val="#ppt_w"/>
                                          </p:val>
                                        </p:tav>
                                      </p:tavLst>
                                    </p:anim>
                                    <p:anim calcmode="lin" valueType="num">
                                      <p:cBhvr>
                                        <p:cTn id="239" dur="1000" fill="hold"/>
                                        <p:tgtEl>
                                          <p:spTgt spid="67"/>
                                        </p:tgtEl>
                                        <p:attrNameLst>
                                          <p:attrName>ppt_h</p:attrName>
                                        </p:attrNameLst>
                                      </p:cBhvr>
                                      <p:tavLst>
                                        <p:tav tm="0">
                                          <p:val>
                                            <p:fltVal val="0"/>
                                          </p:val>
                                        </p:tav>
                                        <p:tav tm="100000">
                                          <p:val>
                                            <p:strVal val="#ppt_h"/>
                                          </p:val>
                                        </p:tav>
                                      </p:tavLst>
                                    </p:anim>
                                    <p:animEffect transition="in" filter="fade">
                                      <p:cBhvr>
                                        <p:cTn id="240" dur="1000"/>
                                        <p:tgtEl>
                                          <p:spTgt spid="67"/>
                                        </p:tgtEl>
                                      </p:cBhvr>
                                    </p:animEffect>
                                    <p:anim calcmode="lin" valueType="num">
                                      <p:cBhvr>
                                        <p:cTn id="241" dur="1000" fill="hold"/>
                                        <p:tgtEl>
                                          <p:spTgt spid="67"/>
                                        </p:tgtEl>
                                        <p:attrNameLst>
                                          <p:attrName>ppt_x</p:attrName>
                                        </p:attrNameLst>
                                      </p:cBhvr>
                                      <p:tavLst>
                                        <p:tav tm="0">
                                          <p:val>
                                            <p:fltVal val="0.5"/>
                                          </p:val>
                                        </p:tav>
                                        <p:tav tm="100000">
                                          <p:val>
                                            <p:strVal val="#ppt_x"/>
                                          </p:val>
                                        </p:tav>
                                      </p:tavLst>
                                    </p:anim>
                                    <p:anim calcmode="lin" valueType="num">
                                      <p:cBhvr>
                                        <p:cTn id="242" dur="1000" fill="hold"/>
                                        <p:tgtEl>
                                          <p:spTgt spid="67"/>
                                        </p:tgtEl>
                                        <p:attrNameLst>
                                          <p:attrName>ppt_y</p:attrName>
                                        </p:attrNameLst>
                                      </p:cBhvr>
                                      <p:tavLst>
                                        <p:tav tm="0">
                                          <p:val>
                                            <p:fltVal val="0.5"/>
                                          </p:val>
                                        </p:tav>
                                        <p:tav tm="100000">
                                          <p:val>
                                            <p:strVal val="#ppt_y"/>
                                          </p:val>
                                        </p:tav>
                                      </p:tavLst>
                                    </p:anim>
                                  </p:childTnLst>
                                </p:cTn>
                              </p:par>
                              <p:par>
                                <p:cTn id="243" presetID="53" presetClass="entr" presetSubtype="528" fill="hold" grpId="0" nodeType="withEffect" nodePh="1">
                                  <p:stCondLst>
                                    <p:cond delay="0"/>
                                  </p:stCondLst>
                                  <p:endCondLst>
                                    <p:cond evt="begin" delay="0">
                                      <p:tn val="243"/>
                                    </p:cond>
                                  </p:endCondLst>
                                  <p:childTnLst>
                                    <p:set>
                                      <p:cBhvr>
                                        <p:cTn id="244" dur="1" fill="hold">
                                          <p:stCondLst>
                                            <p:cond delay="0"/>
                                          </p:stCondLst>
                                        </p:cTn>
                                        <p:tgtEl>
                                          <p:spTgt spid="68"/>
                                        </p:tgtEl>
                                        <p:attrNameLst>
                                          <p:attrName>style.visibility</p:attrName>
                                        </p:attrNameLst>
                                      </p:cBhvr>
                                      <p:to>
                                        <p:strVal val="visible"/>
                                      </p:to>
                                    </p:set>
                                    <p:anim calcmode="lin" valueType="num">
                                      <p:cBhvr>
                                        <p:cTn id="245" dur="1000" fill="hold"/>
                                        <p:tgtEl>
                                          <p:spTgt spid="68"/>
                                        </p:tgtEl>
                                        <p:attrNameLst>
                                          <p:attrName>ppt_w</p:attrName>
                                        </p:attrNameLst>
                                      </p:cBhvr>
                                      <p:tavLst>
                                        <p:tav tm="0">
                                          <p:val>
                                            <p:fltVal val="0"/>
                                          </p:val>
                                        </p:tav>
                                        <p:tav tm="100000">
                                          <p:val>
                                            <p:strVal val="#ppt_w"/>
                                          </p:val>
                                        </p:tav>
                                      </p:tavLst>
                                    </p:anim>
                                    <p:anim calcmode="lin" valueType="num">
                                      <p:cBhvr>
                                        <p:cTn id="246" dur="1000" fill="hold"/>
                                        <p:tgtEl>
                                          <p:spTgt spid="68"/>
                                        </p:tgtEl>
                                        <p:attrNameLst>
                                          <p:attrName>ppt_h</p:attrName>
                                        </p:attrNameLst>
                                      </p:cBhvr>
                                      <p:tavLst>
                                        <p:tav tm="0">
                                          <p:val>
                                            <p:fltVal val="0"/>
                                          </p:val>
                                        </p:tav>
                                        <p:tav tm="100000">
                                          <p:val>
                                            <p:strVal val="#ppt_h"/>
                                          </p:val>
                                        </p:tav>
                                      </p:tavLst>
                                    </p:anim>
                                    <p:animEffect transition="in" filter="fade">
                                      <p:cBhvr>
                                        <p:cTn id="247" dur="1000"/>
                                        <p:tgtEl>
                                          <p:spTgt spid="68"/>
                                        </p:tgtEl>
                                      </p:cBhvr>
                                    </p:animEffect>
                                    <p:anim calcmode="lin" valueType="num">
                                      <p:cBhvr>
                                        <p:cTn id="248" dur="1000" fill="hold"/>
                                        <p:tgtEl>
                                          <p:spTgt spid="68"/>
                                        </p:tgtEl>
                                        <p:attrNameLst>
                                          <p:attrName>ppt_x</p:attrName>
                                        </p:attrNameLst>
                                      </p:cBhvr>
                                      <p:tavLst>
                                        <p:tav tm="0">
                                          <p:val>
                                            <p:fltVal val="0.5"/>
                                          </p:val>
                                        </p:tav>
                                        <p:tav tm="100000">
                                          <p:val>
                                            <p:strVal val="#ppt_x"/>
                                          </p:val>
                                        </p:tav>
                                      </p:tavLst>
                                    </p:anim>
                                    <p:anim calcmode="lin" valueType="num">
                                      <p:cBhvr>
                                        <p:cTn id="249" dur="1000" fill="hold"/>
                                        <p:tgtEl>
                                          <p:spTgt spid="6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P spid="20" grpId="0" animBg="1"/>
      <p:bldP spid="25" grpId="0" animBg="1"/>
      <p:bldP spid="29" grpId="0" animBg="1"/>
      <p:bldP spid="33" grpId="0" animBg="1"/>
      <p:bldP spid="35" grpId="0" animBg="1"/>
      <p:bldP spid="39" grpId="0" animBg="1"/>
      <p:bldP spid="42" grpId="0" animBg="1"/>
      <p:bldP spid="48" grpId="0" build="p">
        <p:tmplLst>
          <p:tmpl lvl="1">
            <p:tnLst>
              <p:par>
                <p:cTn presetID="53" presetClass="entr" presetSubtype="528" fill="hold" nodeType="withEffect">
                  <p:stCondLst>
                    <p:cond delay="0"/>
                  </p:stCondLst>
                  <p:childTnLst>
                    <p:set>
                      <p:cBhvr>
                        <p:cTn dur="1" fill="hold">
                          <p:stCondLst>
                            <p:cond delay="0"/>
                          </p:stCondLst>
                        </p:cTn>
                        <p:tgtEl>
                          <p:spTgt spid="48"/>
                        </p:tgtEl>
                        <p:attrNameLst>
                          <p:attrName>style.visibility</p:attrName>
                        </p:attrNameLst>
                      </p:cBhvr>
                      <p:to>
                        <p:strVal val="visible"/>
                      </p:to>
                    </p:set>
                    <p:anim calcmode="lin" valueType="num">
                      <p:cBhvr>
                        <p:cTn dur="1000" fill="hold"/>
                        <p:tgtEl>
                          <p:spTgt spid="48"/>
                        </p:tgtEl>
                        <p:attrNameLst>
                          <p:attrName>ppt_w</p:attrName>
                        </p:attrNameLst>
                      </p:cBhvr>
                      <p:tavLst>
                        <p:tav tm="0">
                          <p:val>
                            <p:fltVal val="0"/>
                          </p:val>
                        </p:tav>
                        <p:tav tm="100000">
                          <p:val>
                            <p:strVal val="#ppt_w"/>
                          </p:val>
                        </p:tav>
                      </p:tavLst>
                    </p:anim>
                    <p:anim calcmode="lin" valueType="num">
                      <p:cBhvr>
                        <p:cTn dur="1000" fill="hold"/>
                        <p:tgtEl>
                          <p:spTgt spid="48"/>
                        </p:tgtEl>
                        <p:attrNameLst>
                          <p:attrName>ppt_h</p:attrName>
                        </p:attrNameLst>
                      </p:cBhvr>
                      <p:tavLst>
                        <p:tav tm="0">
                          <p:val>
                            <p:fltVal val="0"/>
                          </p:val>
                        </p:tav>
                        <p:tav tm="100000">
                          <p:val>
                            <p:strVal val="#ppt_h"/>
                          </p:val>
                        </p:tav>
                      </p:tavLst>
                    </p:anim>
                    <p:animEffect transition="in" filter="fade">
                      <p:cBhvr>
                        <p:cTn dur="1000"/>
                        <p:tgtEl>
                          <p:spTgt spid="48"/>
                        </p:tgtEl>
                      </p:cBhvr>
                    </p:animEffect>
                    <p:anim calcmode="lin" valueType="num">
                      <p:cBhvr>
                        <p:cTn dur="1000" fill="hold"/>
                        <p:tgtEl>
                          <p:spTgt spid="48"/>
                        </p:tgtEl>
                        <p:attrNameLst>
                          <p:attrName>ppt_x</p:attrName>
                        </p:attrNameLst>
                      </p:cBhvr>
                      <p:tavLst>
                        <p:tav tm="0">
                          <p:val>
                            <p:fltVal val="0.5"/>
                          </p:val>
                        </p:tav>
                        <p:tav tm="100000">
                          <p:val>
                            <p:strVal val="#ppt_x"/>
                          </p:val>
                        </p:tav>
                      </p:tavLst>
                    </p:anim>
                    <p:anim calcmode="lin" valueType="num">
                      <p:cBhvr>
                        <p:cTn dur="1000" fill="hold"/>
                        <p:tgtEl>
                          <p:spTgt spid="48"/>
                        </p:tgtEl>
                        <p:attrNameLst>
                          <p:attrName>ppt_y</p:attrName>
                        </p:attrNameLst>
                      </p:cBhvr>
                      <p:tavLst>
                        <p:tav tm="0">
                          <p:val>
                            <p:fltVal val="0.5"/>
                          </p:val>
                        </p:tav>
                        <p:tav tm="100000">
                          <p:val>
                            <p:strVal val="#ppt_y"/>
                          </p:val>
                        </p:tav>
                      </p:tavLst>
                    </p:anim>
                  </p:childTnLst>
                </p:cTn>
              </p:par>
            </p:tnLst>
          </p:tmpl>
        </p:tmplLst>
      </p:bldP>
      <p:bldP spid="49" grpId="0" build="p">
        <p:tmplLst>
          <p:tmpl lvl="1">
            <p:tnLst>
              <p:par>
                <p:cTn presetID="53" presetClass="entr" presetSubtype="528" fill="hold" nodeType="withEffect">
                  <p:stCondLst>
                    <p:cond delay="0"/>
                  </p:stCondLst>
                  <p:childTnLst>
                    <p:set>
                      <p:cBhvr>
                        <p:cTn dur="1" fill="hold">
                          <p:stCondLst>
                            <p:cond delay="0"/>
                          </p:stCondLst>
                        </p:cTn>
                        <p:tgtEl>
                          <p:spTgt spid="49"/>
                        </p:tgtEl>
                        <p:attrNameLst>
                          <p:attrName>style.visibility</p:attrName>
                        </p:attrNameLst>
                      </p:cBhvr>
                      <p:to>
                        <p:strVal val="visible"/>
                      </p:to>
                    </p:set>
                    <p:anim calcmode="lin" valueType="num">
                      <p:cBhvr>
                        <p:cTn dur="1000" fill="hold"/>
                        <p:tgtEl>
                          <p:spTgt spid="49"/>
                        </p:tgtEl>
                        <p:attrNameLst>
                          <p:attrName>ppt_w</p:attrName>
                        </p:attrNameLst>
                      </p:cBhvr>
                      <p:tavLst>
                        <p:tav tm="0">
                          <p:val>
                            <p:fltVal val="0"/>
                          </p:val>
                        </p:tav>
                        <p:tav tm="100000">
                          <p:val>
                            <p:strVal val="#ppt_w"/>
                          </p:val>
                        </p:tav>
                      </p:tavLst>
                    </p:anim>
                    <p:anim calcmode="lin" valueType="num">
                      <p:cBhvr>
                        <p:cTn dur="1000" fill="hold"/>
                        <p:tgtEl>
                          <p:spTgt spid="49"/>
                        </p:tgtEl>
                        <p:attrNameLst>
                          <p:attrName>ppt_h</p:attrName>
                        </p:attrNameLst>
                      </p:cBhvr>
                      <p:tavLst>
                        <p:tav tm="0">
                          <p:val>
                            <p:fltVal val="0"/>
                          </p:val>
                        </p:tav>
                        <p:tav tm="100000">
                          <p:val>
                            <p:strVal val="#ppt_h"/>
                          </p:val>
                        </p:tav>
                      </p:tavLst>
                    </p:anim>
                    <p:animEffect transition="in" filter="fade">
                      <p:cBhvr>
                        <p:cTn dur="1000"/>
                        <p:tgtEl>
                          <p:spTgt spid="49"/>
                        </p:tgtEl>
                      </p:cBhvr>
                    </p:animEffect>
                    <p:anim calcmode="lin" valueType="num">
                      <p:cBhvr>
                        <p:cTn dur="1000" fill="hold"/>
                        <p:tgtEl>
                          <p:spTgt spid="49"/>
                        </p:tgtEl>
                        <p:attrNameLst>
                          <p:attrName>ppt_x</p:attrName>
                        </p:attrNameLst>
                      </p:cBhvr>
                      <p:tavLst>
                        <p:tav tm="0">
                          <p:val>
                            <p:fltVal val="0.5"/>
                          </p:val>
                        </p:tav>
                        <p:tav tm="100000">
                          <p:val>
                            <p:strVal val="#ppt_x"/>
                          </p:val>
                        </p:tav>
                      </p:tavLst>
                    </p:anim>
                    <p:anim calcmode="lin" valueType="num">
                      <p:cBhvr>
                        <p:cTn dur="1000" fill="hold"/>
                        <p:tgtEl>
                          <p:spTgt spid="49"/>
                        </p:tgtEl>
                        <p:attrNameLst>
                          <p:attrName>ppt_y</p:attrName>
                        </p:attrNameLst>
                      </p:cBhvr>
                      <p:tavLst>
                        <p:tav tm="0">
                          <p:val>
                            <p:fltVal val="0.5"/>
                          </p:val>
                        </p:tav>
                        <p:tav tm="100000">
                          <p:val>
                            <p:strVal val="#ppt_y"/>
                          </p:val>
                        </p:tav>
                      </p:tavLst>
                    </p:anim>
                  </p:childTnLst>
                </p:cTn>
              </p:par>
            </p:tnLst>
          </p:tmpl>
        </p:tmplLst>
      </p:bldP>
      <p:bldP spid="50" grpId="0" build="p">
        <p:tmplLst>
          <p:tmpl lvl="1">
            <p:tnLst>
              <p:par>
                <p:cTn presetID="53" presetClass="entr" presetSubtype="528" fill="hold" nodeType="withEffect">
                  <p:stCondLst>
                    <p:cond delay="0"/>
                  </p:stCondLst>
                  <p:childTnLst>
                    <p:set>
                      <p:cBhvr>
                        <p:cTn dur="1" fill="hold">
                          <p:stCondLst>
                            <p:cond delay="0"/>
                          </p:stCondLst>
                        </p:cTn>
                        <p:tgtEl>
                          <p:spTgt spid="50"/>
                        </p:tgtEl>
                        <p:attrNameLst>
                          <p:attrName>style.visibility</p:attrName>
                        </p:attrNameLst>
                      </p:cBhvr>
                      <p:to>
                        <p:strVal val="visible"/>
                      </p:to>
                    </p:set>
                    <p:anim calcmode="lin" valueType="num">
                      <p:cBhvr>
                        <p:cTn dur="1000" fill="hold"/>
                        <p:tgtEl>
                          <p:spTgt spid="50"/>
                        </p:tgtEl>
                        <p:attrNameLst>
                          <p:attrName>ppt_w</p:attrName>
                        </p:attrNameLst>
                      </p:cBhvr>
                      <p:tavLst>
                        <p:tav tm="0">
                          <p:val>
                            <p:fltVal val="0"/>
                          </p:val>
                        </p:tav>
                        <p:tav tm="100000">
                          <p:val>
                            <p:strVal val="#ppt_w"/>
                          </p:val>
                        </p:tav>
                      </p:tavLst>
                    </p:anim>
                    <p:anim calcmode="lin" valueType="num">
                      <p:cBhvr>
                        <p:cTn dur="1000" fill="hold"/>
                        <p:tgtEl>
                          <p:spTgt spid="50"/>
                        </p:tgtEl>
                        <p:attrNameLst>
                          <p:attrName>ppt_h</p:attrName>
                        </p:attrNameLst>
                      </p:cBhvr>
                      <p:tavLst>
                        <p:tav tm="0">
                          <p:val>
                            <p:fltVal val="0"/>
                          </p:val>
                        </p:tav>
                        <p:tav tm="100000">
                          <p:val>
                            <p:strVal val="#ppt_h"/>
                          </p:val>
                        </p:tav>
                      </p:tavLst>
                    </p:anim>
                    <p:animEffect transition="in" filter="fade">
                      <p:cBhvr>
                        <p:cTn dur="1000"/>
                        <p:tgtEl>
                          <p:spTgt spid="50"/>
                        </p:tgtEl>
                      </p:cBhvr>
                    </p:animEffect>
                    <p:anim calcmode="lin" valueType="num">
                      <p:cBhvr>
                        <p:cTn dur="1000" fill="hold"/>
                        <p:tgtEl>
                          <p:spTgt spid="50"/>
                        </p:tgtEl>
                        <p:attrNameLst>
                          <p:attrName>ppt_x</p:attrName>
                        </p:attrNameLst>
                      </p:cBhvr>
                      <p:tavLst>
                        <p:tav tm="0">
                          <p:val>
                            <p:fltVal val="0.5"/>
                          </p:val>
                        </p:tav>
                        <p:tav tm="100000">
                          <p:val>
                            <p:strVal val="#ppt_x"/>
                          </p:val>
                        </p:tav>
                      </p:tavLst>
                    </p:anim>
                    <p:anim calcmode="lin" valueType="num">
                      <p:cBhvr>
                        <p:cTn dur="1000" fill="hold"/>
                        <p:tgtEl>
                          <p:spTgt spid="50"/>
                        </p:tgtEl>
                        <p:attrNameLst>
                          <p:attrName>ppt_y</p:attrName>
                        </p:attrNameLst>
                      </p:cBhvr>
                      <p:tavLst>
                        <p:tav tm="0">
                          <p:val>
                            <p:fltVal val="0.5"/>
                          </p:val>
                        </p:tav>
                        <p:tav tm="100000">
                          <p:val>
                            <p:strVal val="#ppt_y"/>
                          </p:val>
                        </p:tav>
                      </p:tavLst>
                    </p:anim>
                  </p:childTnLst>
                </p:cTn>
              </p:par>
            </p:tnLst>
          </p:tmpl>
        </p:tmplLst>
      </p:bldP>
      <p:bldP spid="51" grpId="0" build="p">
        <p:tmplLst>
          <p:tmpl lvl="1">
            <p:tnLst>
              <p:par>
                <p:cTn presetID="53" presetClass="entr" presetSubtype="528" fill="hold" nodeType="withEffect">
                  <p:stCondLst>
                    <p:cond delay="0"/>
                  </p:stCondLst>
                  <p:childTnLst>
                    <p:set>
                      <p:cBhvr>
                        <p:cTn dur="1" fill="hold">
                          <p:stCondLst>
                            <p:cond delay="0"/>
                          </p:stCondLst>
                        </p:cTn>
                        <p:tgtEl>
                          <p:spTgt spid="51"/>
                        </p:tgtEl>
                        <p:attrNameLst>
                          <p:attrName>style.visibility</p:attrName>
                        </p:attrNameLst>
                      </p:cBhvr>
                      <p:to>
                        <p:strVal val="visible"/>
                      </p:to>
                    </p:set>
                    <p:anim calcmode="lin" valueType="num">
                      <p:cBhvr>
                        <p:cTn dur="1000" fill="hold"/>
                        <p:tgtEl>
                          <p:spTgt spid="51"/>
                        </p:tgtEl>
                        <p:attrNameLst>
                          <p:attrName>ppt_w</p:attrName>
                        </p:attrNameLst>
                      </p:cBhvr>
                      <p:tavLst>
                        <p:tav tm="0">
                          <p:val>
                            <p:fltVal val="0"/>
                          </p:val>
                        </p:tav>
                        <p:tav tm="100000">
                          <p:val>
                            <p:strVal val="#ppt_w"/>
                          </p:val>
                        </p:tav>
                      </p:tavLst>
                    </p:anim>
                    <p:anim calcmode="lin" valueType="num">
                      <p:cBhvr>
                        <p:cTn dur="1000" fill="hold"/>
                        <p:tgtEl>
                          <p:spTgt spid="51"/>
                        </p:tgtEl>
                        <p:attrNameLst>
                          <p:attrName>ppt_h</p:attrName>
                        </p:attrNameLst>
                      </p:cBhvr>
                      <p:tavLst>
                        <p:tav tm="0">
                          <p:val>
                            <p:fltVal val="0"/>
                          </p:val>
                        </p:tav>
                        <p:tav tm="100000">
                          <p:val>
                            <p:strVal val="#ppt_h"/>
                          </p:val>
                        </p:tav>
                      </p:tavLst>
                    </p:anim>
                    <p:animEffect transition="in" filter="fade">
                      <p:cBhvr>
                        <p:cTn dur="1000"/>
                        <p:tgtEl>
                          <p:spTgt spid="51"/>
                        </p:tgtEl>
                      </p:cBhvr>
                    </p:animEffect>
                    <p:anim calcmode="lin" valueType="num">
                      <p:cBhvr>
                        <p:cTn dur="1000" fill="hold"/>
                        <p:tgtEl>
                          <p:spTgt spid="51"/>
                        </p:tgtEl>
                        <p:attrNameLst>
                          <p:attrName>ppt_x</p:attrName>
                        </p:attrNameLst>
                      </p:cBhvr>
                      <p:tavLst>
                        <p:tav tm="0">
                          <p:val>
                            <p:fltVal val="0.5"/>
                          </p:val>
                        </p:tav>
                        <p:tav tm="100000">
                          <p:val>
                            <p:strVal val="#ppt_x"/>
                          </p:val>
                        </p:tav>
                      </p:tavLst>
                    </p:anim>
                    <p:anim calcmode="lin" valueType="num">
                      <p:cBhvr>
                        <p:cTn dur="1000" fill="hold"/>
                        <p:tgtEl>
                          <p:spTgt spid="51"/>
                        </p:tgtEl>
                        <p:attrNameLst>
                          <p:attrName>ppt_y</p:attrName>
                        </p:attrNameLst>
                      </p:cBhvr>
                      <p:tavLst>
                        <p:tav tm="0">
                          <p:val>
                            <p:fltVal val="0.5"/>
                          </p:val>
                        </p:tav>
                        <p:tav tm="100000">
                          <p:val>
                            <p:strVal val="#ppt_y"/>
                          </p:val>
                        </p:tav>
                      </p:tavLst>
                    </p:anim>
                  </p:childTnLst>
                </p:cTn>
              </p:par>
            </p:tnLst>
          </p:tmpl>
        </p:tmplLst>
      </p:bldP>
      <p:bldP spid="52" grpId="0" build="p">
        <p:tmplLst>
          <p:tmpl lvl="1">
            <p:tnLst>
              <p:par>
                <p:cTn presetID="53" presetClass="entr" presetSubtype="528" fill="hold" nodeType="clickEffect">
                  <p:stCondLst>
                    <p:cond delay="0"/>
                  </p:stCondLst>
                  <p:childTnLst>
                    <p:set>
                      <p:cBhvr>
                        <p:cTn dur="1" fill="hold">
                          <p:stCondLst>
                            <p:cond delay="0"/>
                          </p:stCondLst>
                        </p:cTn>
                        <p:tgtEl>
                          <p:spTgt spid="52"/>
                        </p:tgtEl>
                        <p:attrNameLst>
                          <p:attrName>style.visibility</p:attrName>
                        </p:attrNameLst>
                      </p:cBhvr>
                      <p:to>
                        <p:strVal val="visible"/>
                      </p:to>
                    </p:set>
                    <p:anim calcmode="lin" valueType="num">
                      <p:cBhvr>
                        <p:cTn dur="1000" fill="hold"/>
                        <p:tgtEl>
                          <p:spTgt spid="52"/>
                        </p:tgtEl>
                        <p:attrNameLst>
                          <p:attrName>ppt_w</p:attrName>
                        </p:attrNameLst>
                      </p:cBhvr>
                      <p:tavLst>
                        <p:tav tm="0">
                          <p:val>
                            <p:fltVal val="0"/>
                          </p:val>
                        </p:tav>
                        <p:tav tm="100000">
                          <p:val>
                            <p:strVal val="#ppt_w"/>
                          </p:val>
                        </p:tav>
                      </p:tavLst>
                    </p:anim>
                    <p:anim calcmode="lin" valueType="num">
                      <p:cBhvr>
                        <p:cTn dur="1000" fill="hold"/>
                        <p:tgtEl>
                          <p:spTgt spid="52"/>
                        </p:tgtEl>
                        <p:attrNameLst>
                          <p:attrName>ppt_h</p:attrName>
                        </p:attrNameLst>
                      </p:cBhvr>
                      <p:tavLst>
                        <p:tav tm="0">
                          <p:val>
                            <p:fltVal val="0"/>
                          </p:val>
                        </p:tav>
                        <p:tav tm="100000">
                          <p:val>
                            <p:strVal val="#ppt_h"/>
                          </p:val>
                        </p:tav>
                      </p:tavLst>
                    </p:anim>
                    <p:animEffect transition="in" filter="fade">
                      <p:cBhvr>
                        <p:cTn dur="1000"/>
                        <p:tgtEl>
                          <p:spTgt spid="52"/>
                        </p:tgtEl>
                      </p:cBhvr>
                    </p:animEffect>
                    <p:anim calcmode="lin" valueType="num">
                      <p:cBhvr>
                        <p:cTn dur="1000" fill="hold"/>
                        <p:tgtEl>
                          <p:spTgt spid="52"/>
                        </p:tgtEl>
                        <p:attrNameLst>
                          <p:attrName>ppt_x</p:attrName>
                        </p:attrNameLst>
                      </p:cBhvr>
                      <p:tavLst>
                        <p:tav tm="0">
                          <p:val>
                            <p:fltVal val="0.5"/>
                          </p:val>
                        </p:tav>
                        <p:tav tm="100000">
                          <p:val>
                            <p:strVal val="#ppt_x"/>
                          </p:val>
                        </p:tav>
                      </p:tavLst>
                    </p:anim>
                    <p:anim calcmode="lin" valueType="num">
                      <p:cBhvr>
                        <p:cTn dur="1000" fill="hold"/>
                        <p:tgtEl>
                          <p:spTgt spid="52"/>
                        </p:tgtEl>
                        <p:attrNameLst>
                          <p:attrName>ppt_y</p:attrName>
                        </p:attrNameLst>
                      </p:cBhvr>
                      <p:tavLst>
                        <p:tav tm="0">
                          <p:val>
                            <p:fltVal val="0.5"/>
                          </p:val>
                        </p:tav>
                        <p:tav tm="100000">
                          <p:val>
                            <p:strVal val="#ppt_y"/>
                          </p:val>
                        </p:tav>
                      </p:tavLst>
                    </p:anim>
                  </p:childTnLst>
                </p:cTn>
              </p:par>
            </p:tnLst>
          </p:tmpl>
        </p:tmplLst>
      </p:bldP>
      <p:bldP spid="53" grpId="0" build="p">
        <p:tmplLst>
          <p:tmpl lvl="1">
            <p:tnLst>
              <p:par>
                <p:cTn presetID="53" presetClass="entr" presetSubtype="528" fill="hold" nodeType="withEffect">
                  <p:stCondLst>
                    <p:cond delay="0"/>
                  </p:stCondLst>
                  <p:childTnLst>
                    <p:set>
                      <p:cBhvr>
                        <p:cTn dur="1" fill="hold">
                          <p:stCondLst>
                            <p:cond delay="0"/>
                          </p:stCondLst>
                        </p:cTn>
                        <p:tgtEl>
                          <p:spTgt spid="53"/>
                        </p:tgtEl>
                        <p:attrNameLst>
                          <p:attrName>style.visibility</p:attrName>
                        </p:attrNameLst>
                      </p:cBhvr>
                      <p:to>
                        <p:strVal val="visible"/>
                      </p:to>
                    </p:set>
                    <p:anim calcmode="lin" valueType="num">
                      <p:cBhvr>
                        <p:cTn dur="1000" fill="hold"/>
                        <p:tgtEl>
                          <p:spTgt spid="53"/>
                        </p:tgtEl>
                        <p:attrNameLst>
                          <p:attrName>ppt_w</p:attrName>
                        </p:attrNameLst>
                      </p:cBhvr>
                      <p:tavLst>
                        <p:tav tm="0">
                          <p:val>
                            <p:fltVal val="0"/>
                          </p:val>
                        </p:tav>
                        <p:tav tm="100000">
                          <p:val>
                            <p:strVal val="#ppt_w"/>
                          </p:val>
                        </p:tav>
                      </p:tavLst>
                    </p:anim>
                    <p:anim calcmode="lin" valueType="num">
                      <p:cBhvr>
                        <p:cTn dur="1000" fill="hold"/>
                        <p:tgtEl>
                          <p:spTgt spid="53"/>
                        </p:tgtEl>
                        <p:attrNameLst>
                          <p:attrName>ppt_h</p:attrName>
                        </p:attrNameLst>
                      </p:cBhvr>
                      <p:tavLst>
                        <p:tav tm="0">
                          <p:val>
                            <p:fltVal val="0"/>
                          </p:val>
                        </p:tav>
                        <p:tav tm="100000">
                          <p:val>
                            <p:strVal val="#ppt_h"/>
                          </p:val>
                        </p:tav>
                      </p:tavLst>
                    </p:anim>
                    <p:animEffect transition="in" filter="fade">
                      <p:cBhvr>
                        <p:cTn dur="1000"/>
                        <p:tgtEl>
                          <p:spTgt spid="53"/>
                        </p:tgtEl>
                      </p:cBhvr>
                    </p:animEffect>
                    <p:anim calcmode="lin" valueType="num">
                      <p:cBhvr>
                        <p:cTn dur="1000" fill="hold"/>
                        <p:tgtEl>
                          <p:spTgt spid="53"/>
                        </p:tgtEl>
                        <p:attrNameLst>
                          <p:attrName>ppt_x</p:attrName>
                        </p:attrNameLst>
                      </p:cBhvr>
                      <p:tavLst>
                        <p:tav tm="0">
                          <p:val>
                            <p:fltVal val="0.5"/>
                          </p:val>
                        </p:tav>
                        <p:tav tm="100000">
                          <p:val>
                            <p:strVal val="#ppt_x"/>
                          </p:val>
                        </p:tav>
                      </p:tavLst>
                    </p:anim>
                    <p:anim calcmode="lin" valueType="num">
                      <p:cBhvr>
                        <p:cTn dur="1000" fill="hold"/>
                        <p:tgtEl>
                          <p:spTgt spid="53"/>
                        </p:tgtEl>
                        <p:attrNameLst>
                          <p:attrName>ppt_y</p:attrName>
                        </p:attrNameLst>
                      </p:cBhvr>
                      <p:tavLst>
                        <p:tav tm="0">
                          <p:val>
                            <p:fltVal val="0.5"/>
                          </p:val>
                        </p:tav>
                        <p:tav tm="100000">
                          <p:val>
                            <p:strVal val="#ppt_y"/>
                          </p:val>
                        </p:tav>
                      </p:tavLst>
                    </p:anim>
                  </p:childTnLst>
                </p:cTn>
              </p:par>
            </p:tnLst>
          </p:tmpl>
        </p:tmplLst>
      </p:bldP>
      <p:bldP spid="55" grpId="0" build="p">
        <p:tmplLst>
          <p:tmpl lvl="1">
            <p:tnLst>
              <p:par>
                <p:cTn presetID="53" presetClass="entr" presetSubtype="528" fill="hold" nodeType="withEffect">
                  <p:stCondLst>
                    <p:cond delay="0"/>
                  </p:stCondLst>
                  <p:childTnLst>
                    <p:set>
                      <p:cBhvr>
                        <p:cTn dur="1" fill="hold">
                          <p:stCondLst>
                            <p:cond delay="0"/>
                          </p:stCondLst>
                        </p:cTn>
                        <p:tgtEl>
                          <p:spTgt spid="55"/>
                        </p:tgtEl>
                        <p:attrNameLst>
                          <p:attrName>style.visibility</p:attrName>
                        </p:attrNameLst>
                      </p:cBhvr>
                      <p:to>
                        <p:strVal val="visible"/>
                      </p:to>
                    </p:set>
                    <p:anim calcmode="lin" valueType="num">
                      <p:cBhvr>
                        <p:cTn dur="1000" fill="hold"/>
                        <p:tgtEl>
                          <p:spTgt spid="55"/>
                        </p:tgtEl>
                        <p:attrNameLst>
                          <p:attrName>ppt_w</p:attrName>
                        </p:attrNameLst>
                      </p:cBhvr>
                      <p:tavLst>
                        <p:tav tm="0">
                          <p:val>
                            <p:fltVal val="0"/>
                          </p:val>
                        </p:tav>
                        <p:tav tm="100000">
                          <p:val>
                            <p:strVal val="#ppt_w"/>
                          </p:val>
                        </p:tav>
                      </p:tavLst>
                    </p:anim>
                    <p:anim calcmode="lin" valueType="num">
                      <p:cBhvr>
                        <p:cTn dur="1000" fill="hold"/>
                        <p:tgtEl>
                          <p:spTgt spid="55"/>
                        </p:tgtEl>
                        <p:attrNameLst>
                          <p:attrName>ppt_h</p:attrName>
                        </p:attrNameLst>
                      </p:cBhvr>
                      <p:tavLst>
                        <p:tav tm="0">
                          <p:val>
                            <p:fltVal val="0"/>
                          </p:val>
                        </p:tav>
                        <p:tav tm="100000">
                          <p:val>
                            <p:strVal val="#ppt_h"/>
                          </p:val>
                        </p:tav>
                      </p:tavLst>
                    </p:anim>
                    <p:animEffect transition="in" filter="fade">
                      <p:cBhvr>
                        <p:cTn dur="1000"/>
                        <p:tgtEl>
                          <p:spTgt spid="55"/>
                        </p:tgtEl>
                      </p:cBhvr>
                    </p:animEffect>
                    <p:anim calcmode="lin" valueType="num">
                      <p:cBhvr>
                        <p:cTn dur="1000" fill="hold"/>
                        <p:tgtEl>
                          <p:spTgt spid="55"/>
                        </p:tgtEl>
                        <p:attrNameLst>
                          <p:attrName>ppt_x</p:attrName>
                        </p:attrNameLst>
                      </p:cBhvr>
                      <p:tavLst>
                        <p:tav tm="0">
                          <p:val>
                            <p:fltVal val="0.5"/>
                          </p:val>
                        </p:tav>
                        <p:tav tm="100000">
                          <p:val>
                            <p:strVal val="#ppt_x"/>
                          </p:val>
                        </p:tav>
                      </p:tavLst>
                    </p:anim>
                    <p:anim calcmode="lin" valueType="num">
                      <p:cBhvr>
                        <p:cTn dur="1000" fill="hold"/>
                        <p:tgtEl>
                          <p:spTgt spid="55"/>
                        </p:tgtEl>
                        <p:attrNameLst>
                          <p:attrName>ppt_y</p:attrName>
                        </p:attrNameLst>
                      </p:cBhvr>
                      <p:tavLst>
                        <p:tav tm="0">
                          <p:val>
                            <p:fltVal val="0.5"/>
                          </p:val>
                        </p:tav>
                        <p:tav tm="100000">
                          <p:val>
                            <p:strVal val="#ppt_y"/>
                          </p:val>
                        </p:tav>
                      </p:tavLst>
                    </p:anim>
                  </p:childTnLst>
                </p:cTn>
              </p:par>
            </p:tnLst>
          </p:tmpl>
        </p:tmplLst>
      </p:bldP>
      <p:bldP spid="56" grpId="0" build="p">
        <p:tmplLst>
          <p:tmpl lvl="1">
            <p:tnLst>
              <p:par>
                <p:cTn presetID="53" presetClass="entr" presetSubtype="528" fill="hold" nodeType="withEffect">
                  <p:stCondLst>
                    <p:cond delay="0"/>
                  </p:stCondLst>
                  <p:childTnLst>
                    <p:set>
                      <p:cBhvr>
                        <p:cTn dur="1" fill="hold">
                          <p:stCondLst>
                            <p:cond delay="0"/>
                          </p:stCondLst>
                        </p:cTn>
                        <p:tgtEl>
                          <p:spTgt spid="56"/>
                        </p:tgtEl>
                        <p:attrNameLst>
                          <p:attrName>style.visibility</p:attrName>
                        </p:attrNameLst>
                      </p:cBhvr>
                      <p:to>
                        <p:strVal val="visible"/>
                      </p:to>
                    </p:set>
                    <p:anim calcmode="lin" valueType="num">
                      <p:cBhvr>
                        <p:cTn dur="1000" fill="hold"/>
                        <p:tgtEl>
                          <p:spTgt spid="56"/>
                        </p:tgtEl>
                        <p:attrNameLst>
                          <p:attrName>ppt_w</p:attrName>
                        </p:attrNameLst>
                      </p:cBhvr>
                      <p:tavLst>
                        <p:tav tm="0">
                          <p:val>
                            <p:fltVal val="0"/>
                          </p:val>
                        </p:tav>
                        <p:tav tm="100000">
                          <p:val>
                            <p:strVal val="#ppt_w"/>
                          </p:val>
                        </p:tav>
                      </p:tavLst>
                    </p:anim>
                    <p:anim calcmode="lin" valueType="num">
                      <p:cBhvr>
                        <p:cTn dur="1000" fill="hold"/>
                        <p:tgtEl>
                          <p:spTgt spid="56"/>
                        </p:tgtEl>
                        <p:attrNameLst>
                          <p:attrName>ppt_h</p:attrName>
                        </p:attrNameLst>
                      </p:cBhvr>
                      <p:tavLst>
                        <p:tav tm="0">
                          <p:val>
                            <p:fltVal val="0"/>
                          </p:val>
                        </p:tav>
                        <p:tav tm="100000">
                          <p:val>
                            <p:strVal val="#ppt_h"/>
                          </p:val>
                        </p:tav>
                      </p:tavLst>
                    </p:anim>
                    <p:animEffect transition="in" filter="fade">
                      <p:cBhvr>
                        <p:cTn dur="1000"/>
                        <p:tgtEl>
                          <p:spTgt spid="56"/>
                        </p:tgtEl>
                      </p:cBhvr>
                    </p:animEffect>
                    <p:anim calcmode="lin" valueType="num">
                      <p:cBhvr>
                        <p:cTn dur="1000" fill="hold"/>
                        <p:tgtEl>
                          <p:spTgt spid="56"/>
                        </p:tgtEl>
                        <p:attrNameLst>
                          <p:attrName>ppt_x</p:attrName>
                        </p:attrNameLst>
                      </p:cBhvr>
                      <p:tavLst>
                        <p:tav tm="0">
                          <p:val>
                            <p:fltVal val="0.5"/>
                          </p:val>
                        </p:tav>
                        <p:tav tm="100000">
                          <p:val>
                            <p:strVal val="#ppt_x"/>
                          </p:val>
                        </p:tav>
                      </p:tavLst>
                    </p:anim>
                    <p:anim calcmode="lin" valueType="num">
                      <p:cBhvr>
                        <p:cTn dur="1000" fill="hold"/>
                        <p:tgtEl>
                          <p:spTgt spid="56"/>
                        </p:tgtEl>
                        <p:attrNameLst>
                          <p:attrName>ppt_y</p:attrName>
                        </p:attrNameLst>
                      </p:cBhvr>
                      <p:tavLst>
                        <p:tav tm="0">
                          <p:val>
                            <p:fltVal val="0.5"/>
                          </p:val>
                        </p:tav>
                        <p:tav tm="100000">
                          <p:val>
                            <p:strVal val="#ppt_y"/>
                          </p:val>
                        </p:tav>
                      </p:tavLst>
                    </p:anim>
                  </p:childTnLst>
                </p:cTn>
              </p:par>
            </p:tnLst>
          </p:tmpl>
        </p:tmplLst>
      </p:bldP>
      <p:bldP spid="65" grpId="0"/>
      <p:bldP spid="66" grpId="0"/>
      <p:bldP spid="67" grpId="0"/>
      <p:bldP spid="68"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arning activity">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385764" y="4017967"/>
            <a:ext cx="7880970" cy="554033"/>
          </a:xfrm>
          <a:prstGeom prst="rect">
            <a:avLst/>
          </a:prstGeom>
        </p:spPr>
        <p:txBody>
          <a:bodyPr>
            <a:normAutofit/>
          </a:bodyPr>
          <a:lstStyle>
            <a:lvl1pPr marL="0" indent="0" algn="l">
              <a:buNone/>
              <a:defRPr sz="3000" b="1" baseline="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Module number</a:t>
            </a:r>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4450" y="246623"/>
            <a:ext cx="2232284" cy="634653"/>
          </a:xfrm>
          <a:prstGeom prst="rect">
            <a:avLst/>
          </a:prstGeom>
        </p:spPr>
      </p:pic>
      <p:sp>
        <p:nvSpPr>
          <p:cNvPr id="4" name="Content Placeholder 3"/>
          <p:cNvSpPr>
            <a:spLocks noGrp="1"/>
          </p:cNvSpPr>
          <p:nvPr>
            <p:ph sz="quarter" idx="10" hasCustomPrompt="1"/>
          </p:nvPr>
        </p:nvSpPr>
        <p:spPr>
          <a:xfrm>
            <a:off x="375824" y="3189503"/>
            <a:ext cx="7890910" cy="828463"/>
          </a:xfrm>
          <a:prstGeom prst="rect">
            <a:avLst/>
          </a:prstGeom>
        </p:spPr>
        <p:txBody>
          <a:bodyPr>
            <a:normAutofit/>
          </a:bodyPr>
          <a:lstStyle>
            <a:lvl1pPr marL="0" indent="0" algn="l" defTabSz="457200" rtl="0" eaLnBrk="1" latinLnBrk="0" hangingPunct="1">
              <a:buNone/>
              <a:defRPr lang="en-US" sz="4800" b="1" kern="1200" dirty="0">
                <a:solidFill>
                  <a:schemeClr val="tx1"/>
                </a:solidFill>
                <a:latin typeface="+mn-lt"/>
                <a:ea typeface="+mn-ea"/>
                <a:cs typeface="+mn-cs"/>
              </a:defRPr>
            </a:lvl1pPr>
          </a:lstStyle>
          <a:p>
            <a:pPr lvl="0"/>
            <a:r>
              <a:rPr lang="en-US" dirty="0" smtClean="0"/>
              <a:t>Learning activity number</a:t>
            </a:r>
            <a:endParaRPr lang="en-US" dirty="0"/>
          </a:p>
        </p:txBody>
      </p:sp>
      <p:sp>
        <p:nvSpPr>
          <p:cNvPr id="7" name="Text Placeholder 6"/>
          <p:cNvSpPr>
            <a:spLocks noGrp="1"/>
          </p:cNvSpPr>
          <p:nvPr>
            <p:ph type="body" sz="quarter" idx="12"/>
          </p:nvPr>
        </p:nvSpPr>
        <p:spPr>
          <a:xfrm>
            <a:off x="385763" y="4572000"/>
            <a:ext cx="7880971" cy="457200"/>
          </a:xfrm>
          <a:prstGeom prst="rect">
            <a:avLst/>
          </a:prstGeom>
        </p:spPr>
        <p:txBody>
          <a:bodyPr/>
          <a:lstStyle/>
          <a:p>
            <a:pPr lvl="0"/>
            <a:r>
              <a:rPr lang="en-US" dirty="0" smtClean="0"/>
              <a:t>Click to edit Master text styles</a:t>
            </a:r>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5763" y="415297"/>
            <a:ext cx="1835756" cy="2476604"/>
          </a:xfrm>
          <a:prstGeom prst="rect">
            <a:avLst/>
          </a:prstGeom>
        </p:spPr>
      </p:pic>
    </p:spTree>
    <p:custDataLst>
      <p:tags r:id="rId1"/>
    </p:custDataLst>
    <p:extLst>
      <p:ext uri="{BB962C8B-B14F-4D97-AF65-F5344CB8AC3E}">
        <p14:creationId xmlns:p14="http://schemas.microsoft.com/office/powerpoint/2010/main" val="356312412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Footer editable">
    <p:spTree>
      <p:nvGrpSpPr>
        <p:cNvPr id="1" name=""/>
        <p:cNvGrpSpPr/>
        <p:nvPr/>
      </p:nvGrpSpPr>
      <p:grpSpPr>
        <a:xfrm>
          <a:off x="0" y="0"/>
          <a:ext cx="0" cy="0"/>
          <a:chOff x="0" y="0"/>
          <a:chExt cx="0" cy="0"/>
        </a:xfrm>
      </p:grpSpPr>
      <p:sp>
        <p:nvSpPr>
          <p:cNvPr id="4" name="TextBox 3"/>
          <p:cNvSpPr txBox="1"/>
          <p:nvPr userDrawn="1"/>
        </p:nvSpPr>
        <p:spPr>
          <a:xfrm>
            <a:off x="54553" y="4609450"/>
            <a:ext cx="3433157" cy="461665"/>
          </a:xfrm>
          <a:prstGeom prst="rect">
            <a:avLst/>
          </a:prstGeom>
          <a:noFill/>
        </p:spPr>
        <p:txBody>
          <a:bodyPr wrap="square" rtlCol="0">
            <a:spAutoFit/>
          </a:bodyPr>
          <a:lstStyle>
            <a:defPPr>
              <a:defRPr lang="en-US"/>
            </a:defPPr>
            <a:lvl1pPr>
              <a:defRPr sz="2200">
                <a:solidFill>
                  <a:prstClr val="black"/>
                </a:solidFill>
              </a:defRPr>
            </a:lvl1pPr>
          </a:lstStyle>
          <a:p>
            <a:pPr defTabSz="457200"/>
            <a:r>
              <a:rPr lang="en-ZA" sz="2400" b="1" dirty="0" smtClean="0">
                <a:solidFill>
                  <a:prstClr val="white"/>
                </a:solidFill>
              </a:rPr>
              <a:t>Mathematics NQF Level 2</a:t>
            </a:r>
            <a:endParaRPr lang="en-ZA" sz="2400" b="1" dirty="0">
              <a:solidFill>
                <a:prstClr val="white"/>
              </a:solidFill>
            </a:endParaRPr>
          </a:p>
        </p:txBody>
      </p:sp>
      <p:sp>
        <p:nvSpPr>
          <p:cNvPr id="2" name="Title 1"/>
          <p:cNvSpPr>
            <a:spLocks noGrp="1"/>
          </p:cNvSpPr>
          <p:nvPr>
            <p:ph type="title"/>
          </p:nvPr>
        </p:nvSpPr>
        <p:spPr>
          <a:xfrm>
            <a:off x="381001" y="365127"/>
            <a:ext cx="7905750" cy="720724"/>
          </a:xfrm>
          <a:prstGeom prst="rect">
            <a:avLst/>
          </a:prstGeom>
        </p:spPr>
        <p:txBody>
          <a:bodyPr/>
          <a:lstStyle>
            <a:lvl1pPr>
              <a:defRPr sz="4400" b="1">
                <a:latin typeface="+mn-lt"/>
              </a:defRPr>
            </a:lvl1pPr>
          </a:lstStyle>
          <a:p>
            <a:r>
              <a:rPr lang="en-US" dirty="0" smtClean="0"/>
              <a:t>Click to edit Master title style</a:t>
            </a:r>
            <a:endParaRPr lang="en-GB" dirty="0"/>
          </a:p>
        </p:txBody>
      </p:sp>
    </p:spTree>
    <p:custDataLst>
      <p:tags r:id="rId1"/>
    </p:custDataLst>
    <p:extLst>
      <p:ext uri="{BB962C8B-B14F-4D97-AF65-F5344CB8AC3E}">
        <p14:creationId xmlns:p14="http://schemas.microsoft.com/office/powerpoint/2010/main" val="154352659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ooter editable">
    <p:spTree>
      <p:nvGrpSpPr>
        <p:cNvPr id="1" name=""/>
        <p:cNvGrpSpPr/>
        <p:nvPr/>
      </p:nvGrpSpPr>
      <p:grpSpPr>
        <a:xfrm>
          <a:off x="0" y="0"/>
          <a:ext cx="0" cy="0"/>
          <a:chOff x="0" y="0"/>
          <a:chExt cx="0" cy="0"/>
        </a:xfrm>
      </p:grpSpPr>
      <p:sp>
        <p:nvSpPr>
          <p:cNvPr id="4" name="TextBox 3"/>
          <p:cNvSpPr txBox="1"/>
          <p:nvPr userDrawn="1"/>
        </p:nvSpPr>
        <p:spPr>
          <a:xfrm>
            <a:off x="54553" y="4609450"/>
            <a:ext cx="3433157" cy="461665"/>
          </a:xfrm>
          <a:prstGeom prst="rect">
            <a:avLst/>
          </a:prstGeom>
          <a:noFill/>
        </p:spPr>
        <p:txBody>
          <a:bodyPr wrap="square" rtlCol="0">
            <a:spAutoFit/>
          </a:bodyPr>
          <a:lstStyle>
            <a:defPPr>
              <a:defRPr lang="en-US"/>
            </a:defPPr>
            <a:lvl1pPr>
              <a:defRPr sz="2200">
                <a:solidFill>
                  <a:prstClr val="black"/>
                </a:solidFill>
              </a:defRPr>
            </a:lvl1pPr>
          </a:lstStyle>
          <a:p>
            <a:pPr defTabSz="457200"/>
            <a:r>
              <a:rPr lang="en-ZA" sz="2400" b="1" dirty="0" smtClean="0">
                <a:solidFill>
                  <a:prstClr val="white"/>
                </a:solidFill>
              </a:rPr>
              <a:t>Mathematics NQF Level 2</a:t>
            </a:r>
            <a:endParaRPr lang="en-ZA" sz="2400" b="1" dirty="0">
              <a:solidFill>
                <a:prstClr val="white"/>
              </a:solidFill>
            </a:endParaRPr>
          </a:p>
        </p:txBody>
      </p:sp>
      <p:sp>
        <p:nvSpPr>
          <p:cNvPr id="2" name="Title 1"/>
          <p:cNvSpPr>
            <a:spLocks noGrp="1"/>
          </p:cNvSpPr>
          <p:nvPr>
            <p:ph type="title"/>
          </p:nvPr>
        </p:nvSpPr>
        <p:spPr>
          <a:xfrm>
            <a:off x="381001" y="365127"/>
            <a:ext cx="7905750" cy="720724"/>
          </a:xfrm>
          <a:prstGeom prst="rect">
            <a:avLst/>
          </a:prstGeom>
        </p:spPr>
        <p:txBody>
          <a:bodyPr/>
          <a:lstStyle>
            <a:lvl1pPr>
              <a:defRPr sz="4400" b="1">
                <a:latin typeface="+mn-lt"/>
              </a:defRPr>
            </a:lvl1pPr>
          </a:lstStyle>
          <a:p>
            <a:r>
              <a:rPr lang="en-US" dirty="0" smtClean="0"/>
              <a:t>Click to edit Master title style</a:t>
            </a:r>
            <a:endParaRPr lang="en-GB" dirty="0"/>
          </a:p>
        </p:txBody>
      </p:sp>
      <p:sp>
        <p:nvSpPr>
          <p:cNvPr id="5" name="Rectangle 4"/>
          <p:cNvSpPr/>
          <p:nvPr userDrawn="1"/>
        </p:nvSpPr>
        <p:spPr>
          <a:xfrm>
            <a:off x="533400" y="2362200"/>
            <a:ext cx="7391400" cy="1981200"/>
          </a:xfrm>
          <a:prstGeom prst="rect">
            <a:avLst/>
          </a:prstGeom>
          <a:noFill/>
          <a:ln w="38100">
            <a:solidFill>
              <a:srgbClr val="D9F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noFill/>
            </a:endParaRPr>
          </a:p>
        </p:txBody>
      </p:sp>
      <p:sp>
        <p:nvSpPr>
          <p:cNvPr id="6" name="Content Placeholder 2"/>
          <p:cNvSpPr txBox="1">
            <a:spLocks/>
          </p:cNvSpPr>
          <p:nvPr userDrawn="1"/>
        </p:nvSpPr>
        <p:spPr>
          <a:xfrm>
            <a:off x="838200" y="2057400"/>
            <a:ext cx="2057400" cy="461962"/>
          </a:xfrm>
          <a:prstGeom prst="rect">
            <a:avLst/>
          </a:prstGeom>
          <a:solidFill>
            <a:schemeClr val="bg1"/>
          </a:solidFill>
          <a:ln>
            <a:noFill/>
          </a:ln>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2800" b="1" i="1" dirty="0" smtClean="0">
                <a:solidFill>
                  <a:srgbClr val="1073B0"/>
                </a:solidFill>
              </a:rPr>
              <a:t>  Definition</a:t>
            </a:r>
            <a:endParaRPr lang="en-GB" sz="2800" b="1" i="1" dirty="0">
              <a:solidFill>
                <a:srgbClr val="1073B0"/>
              </a:solidFill>
            </a:endParaRPr>
          </a:p>
        </p:txBody>
      </p:sp>
      <p:sp>
        <p:nvSpPr>
          <p:cNvPr id="7" name="Content Placeholder 2"/>
          <p:cNvSpPr txBox="1">
            <a:spLocks/>
          </p:cNvSpPr>
          <p:nvPr userDrawn="1"/>
        </p:nvSpPr>
        <p:spPr>
          <a:xfrm>
            <a:off x="6934200" y="3995738"/>
            <a:ext cx="838201" cy="923925"/>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8000" b="1" i="1" dirty="0" smtClean="0">
                <a:solidFill>
                  <a:srgbClr val="1073B0"/>
                </a:solidFill>
              </a:rPr>
              <a:t>” </a:t>
            </a:r>
            <a:endParaRPr lang="en-GB" sz="8000" b="1" i="1" dirty="0">
              <a:solidFill>
                <a:srgbClr val="1073B0"/>
              </a:solidFill>
            </a:endParaRPr>
          </a:p>
        </p:txBody>
      </p:sp>
      <p:sp>
        <p:nvSpPr>
          <p:cNvPr id="8" name="Text Placeholder 7"/>
          <p:cNvSpPr>
            <a:spLocks noGrp="1"/>
          </p:cNvSpPr>
          <p:nvPr>
            <p:ph type="body" sz="quarter" idx="10" hasCustomPrompt="1"/>
          </p:nvPr>
        </p:nvSpPr>
        <p:spPr>
          <a:xfrm>
            <a:off x="762000" y="2519363"/>
            <a:ext cx="6934200" cy="1476375"/>
          </a:xfrm>
          <a:prstGeom prst="rect">
            <a:avLst/>
          </a:prstGeom>
        </p:spPr>
        <p:txBody>
          <a:bodyPr/>
          <a:lstStyle>
            <a:lvl1pPr>
              <a:defRPr sz="2000"/>
            </a:lvl1pPr>
            <a:lvl2pPr>
              <a:defRPr sz="2000"/>
            </a:lvl2pPr>
            <a:lvl3pPr>
              <a:defRPr sz="2000"/>
            </a:lvl3pPr>
            <a:lvl4pPr>
              <a:defRPr sz="2000"/>
            </a:lvl4pPr>
            <a:lvl5pPr>
              <a:defRPr sz="2000"/>
            </a:lvl5pPr>
          </a:lstStyle>
          <a:p>
            <a:pPr lvl="0"/>
            <a:r>
              <a:rPr lang="en-US" dirty="0" smtClean="0"/>
              <a:t>Click to add definition</a:t>
            </a:r>
            <a:endParaRPr lang="en-ZA" dirty="0"/>
          </a:p>
        </p:txBody>
      </p:sp>
    </p:spTree>
    <p:custDataLst>
      <p:tags r:id="rId1"/>
    </p:custDataLst>
    <p:extLst>
      <p:ext uri="{BB962C8B-B14F-4D97-AF65-F5344CB8AC3E}">
        <p14:creationId xmlns:p14="http://schemas.microsoft.com/office/powerpoint/2010/main" val="144471315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1" y="365127"/>
            <a:ext cx="7905750" cy="720724"/>
          </a:xfrm>
          <a:prstGeom prst="rect">
            <a:avLst/>
          </a:prstGeom>
        </p:spPr>
        <p:txBody>
          <a:bodyPr/>
          <a:lstStyle>
            <a:lvl1pPr>
              <a:defRPr sz="4400" b="1">
                <a:latin typeface="+mn-lt"/>
              </a:defRPr>
            </a:lvl1pPr>
          </a:lstStyle>
          <a:p>
            <a:r>
              <a:rPr lang="en-US" dirty="0" smtClean="0"/>
              <a:t>Click to edit Master title style</a:t>
            </a:r>
            <a:endParaRPr lang="en-US" dirty="0"/>
          </a:p>
        </p:txBody>
      </p:sp>
      <p:sp>
        <p:nvSpPr>
          <p:cNvPr id="3" name="Content Placeholder 2"/>
          <p:cNvSpPr>
            <a:spLocks noGrp="1"/>
          </p:cNvSpPr>
          <p:nvPr>
            <p:ph idx="1"/>
          </p:nvPr>
        </p:nvSpPr>
        <p:spPr>
          <a:xfrm>
            <a:off x="381001" y="1285875"/>
            <a:ext cx="7905751" cy="4891088"/>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ustDataLst>
      <p:tags r:id="rId1"/>
    </p:custDataLst>
    <p:extLst>
      <p:ext uri="{BB962C8B-B14F-4D97-AF65-F5344CB8AC3E}">
        <p14:creationId xmlns:p14="http://schemas.microsoft.com/office/powerpoint/2010/main" val="687026878"/>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6" name="Oval 35"/>
          <p:cNvSpPr/>
          <p:nvPr userDrawn="1"/>
        </p:nvSpPr>
        <p:spPr>
          <a:xfrm>
            <a:off x="914400" y="1658430"/>
            <a:ext cx="1932967" cy="1932967"/>
          </a:xfrm>
          <a:prstGeom prst="ellipse">
            <a:avLst/>
          </a:prstGeom>
          <a:noFill/>
          <a:ln w="76200">
            <a:solidFill>
              <a:srgbClr val="1073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7" name="Oval 36"/>
          <p:cNvSpPr/>
          <p:nvPr userDrawn="1"/>
        </p:nvSpPr>
        <p:spPr>
          <a:xfrm>
            <a:off x="3200937" y="1685950"/>
            <a:ext cx="1932967" cy="1932967"/>
          </a:xfrm>
          <a:prstGeom prst="ellipse">
            <a:avLst/>
          </a:prstGeom>
          <a:noFill/>
          <a:ln w="76200">
            <a:solidFill>
              <a:srgbClr val="1073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8" name="Oval 37"/>
          <p:cNvSpPr/>
          <p:nvPr userDrawn="1"/>
        </p:nvSpPr>
        <p:spPr>
          <a:xfrm>
            <a:off x="5423959" y="1685950"/>
            <a:ext cx="1932967" cy="1932967"/>
          </a:xfrm>
          <a:prstGeom prst="ellipse">
            <a:avLst/>
          </a:prstGeom>
          <a:noFill/>
          <a:ln w="76200">
            <a:solidFill>
              <a:srgbClr val="1073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Oval 38"/>
          <p:cNvSpPr/>
          <p:nvPr userDrawn="1"/>
        </p:nvSpPr>
        <p:spPr>
          <a:xfrm>
            <a:off x="2071167" y="4163032"/>
            <a:ext cx="1932967" cy="1932967"/>
          </a:xfrm>
          <a:prstGeom prst="ellipse">
            <a:avLst/>
          </a:prstGeom>
          <a:noFill/>
          <a:ln w="76200">
            <a:solidFill>
              <a:srgbClr val="A4C8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Oval 40"/>
          <p:cNvSpPr/>
          <p:nvPr userDrawn="1"/>
        </p:nvSpPr>
        <p:spPr>
          <a:xfrm>
            <a:off x="4407721" y="4155357"/>
            <a:ext cx="1932967" cy="1932967"/>
          </a:xfrm>
          <a:prstGeom prst="ellipse">
            <a:avLst/>
          </a:prstGeom>
          <a:noFill/>
          <a:ln w="76200">
            <a:solidFill>
              <a:srgbClr val="A4C8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7" name="Picture Placeholder 46"/>
          <p:cNvSpPr>
            <a:spLocks noGrp="1"/>
          </p:cNvSpPr>
          <p:nvPr>
            <p:ph type="pic" sz="quarter" idx="10"/>
          </p:nvPr>
        </p:nvSpPr>
        <p:spPr>
          <a:xfrm>
            <a:off x="1219200" y="2057400"/>
            <a:ext cx="1307411" cy="1080113"/>
          </a:xfrm>
          <a:prstGeom prst="rect">
            <a:avLst/>
          </a:prstGeom>
        </p:spPr>
        <p:txBody>
          <a:bodyPr/>
          <a:lstStyle/>
          <a:p>
            <a:endParaRPr lang="en-ZA" dirty="0"/>
          </a:p>
        </p:txBody>
      </p:sp>
      <p:sp>
        <p:nvSpPr>
          <p:cNvPr id="48" name="Picture Placeholder 46"/>
          <p:cNvSpPr>
            <a:spLocks noGrp="1"/>
          </p:cNvSpPr>
          <p:nvPr>
            <p:ph type="pic" sz="quarter" idx="11"/>
          </p:nvPr>
        </p:nvSpPr>
        <p:spPr>
          <a:xfrm>
            <a:off x="2438400" y="4572001"/>
            <a:ext cx="1199060" cy="1071058"/>
          </a:xfrm>
          <a:prstGeom prst="rect">
            <a:avLst/>
          </a:prstGeom>
        </p:spPr>
        <p:txBody>
          <a:bodyPr/>
          <a:lstStyle/>
          <a:p>
            <a:endParaRPr lang="en-ZA" dirty="0"/>
          </a:p>
        </p:txBody>
      </p:sp>
      <p:sp>
        <p:nvSpPr>
          <p:cNvPr id="49" name="Picture Placeholder 46"/>
          <p:cNvSpPr>
            <a:spLocks noGrp="1"/>
          </p:cNvSpPr>
          <p:nvPr>
            <p:ph type="pic" sz="quarter" idx="12"/>
          </p:nvPr>
        </p:nvSpPr>
        <p:spPr>
          <a:xfrm>
            <a:off x="4800600" y="4600621"/>
            <a:ext cx="1169598" cy="1042438"/>
          </a:xfrm>
          <a:prstGeom prst="rect">
            <a:avLst/>
          </a:prstGeom>
        </p:spPr>
        <p:txBody>
          <a:bodyPr/>
          <a:lstStyle/>
          <a:p>
            <a:endParaRPr lang="en-ZA" dirty="0"/>
          </a:p>
        </p:txBody>
      </p:sp>
      <p:sp>
        <p:nvSpPr>
          <p:cNvPr id="50" name="Picture Placeholder 46"/>
          <p:cNvSpPr>
            <a:spLocks noGrp="1"/>
          </p:cNvSpPr>
          <p:nvPr>
            <p:ph type="pic" sz="quarter" idx="13"/>
          </p:nvPr>
        </p:nvSpPr>
        <p:spPr>
          <a:xfrm>
            <a:off x="3505200" y="2120287"/>
            <a:ext cx="1307410" cy="1080113"/>
          </a:xfrm>
          <a:prstGeom prst="rect">
            <a:avLst/>
          </a:prstGeom>
        </p:spPr>
        <p:txBody>
          <a:bodyPr/>
          <a:lstStyle/>
          <a:p>
            <a:endParaRPr lang="en-ZA" dirty="0"/>
          </a:p>
        </p:txBody>
      </p:sp>
      <p:sp>
        <p:nvSpPr>
          <p:cNvPr id="51" name="Picture Placeholder 46"/>
          <p:cNvSpPr>
            <a:spLocks noGrp="1"/>
          </p:cNvSpPr>
          <p:nvPr>
            <p:ph type="pic" sz="quarter" idx="14"/>
          </p:nvPr>
        </p:nvSpPr>
        <p:spPr>
          <a:xfrm>
            <a:off x="5791201" y="2130210"/>
            <a:ext cx="1295399" cy="1070190"/>
          </a:xfrm>
          <a:prstGeom prst="rect">
            <a:avLst/>
          </a:prstGeom>
        </p:spPr>
        <p:txBody>
          <a:bodyPr/>
          <a:lstStyle/>
          <a:p>
            <a:endParaRPr lang="en-ZA" dirty="0"/>
          </a:p>
        </p:txBody>
      </p:sp>
      <p:sp>
        <p:nvSpPr>
          <p:cNvPr id="55" name="Text Placeholder 54"/>
          <p:cNvSpPr>
            <a:spLocks noGrp="1"/>
          </p:cNvSpPr>
          <p:nvPr>
            <p:ph type="body" sz="quarter" idx="15"/>
          </p:nvPr>
        </p:nvSpPr>
        <p:spPr>
          <a:xfrm>
            <a:off x="2008949" y="3699638"/>
            <a:ext cx="2057400" cy="436688"/>
          </a:xfrm>
          <a:prstGeom prst="rect">
            <a:avLst/>
          </a:prstGeom>
        </p:spPr>
        <p:txBody>
          <a:bodyPr/>
          <a:lstStyle>
            <a:lvl1pPr marL="0" indent="0" algn="ctr">
              <a:buNone/>
              <a:defRPr sz="1800" b="1"/>
            </a:lvl1pPr>
          </a:lstStyle>
          <a:p>
            <a:pPr lvl="0"/>
            <a:endParaRPr lang="en-ZA" dirty="0"/>
          </a:p>
        </p:txBody>
      </p:sp>
      <p:sp>
        <p:nvSpPr>
          <p:cNvPr id="56" name="Text Placeholder 54"/>
          <p:cNvSpPr>
            <a:spLocks noGrp="1"/>
          </p:cNvSpPr>
          <p:nvPr>
            <p:ph type="body" sz="quarter" idx="16"/>
          </p:nvPr>
        </p:nvSpPr>
        <p:spPr>
          <a:xfrm>
            <a:off x="852183" y="1162483"/>
            <a:ext cx="2057400" cy="436688"/>
          </a:xfrm>
          <a:prstGeom prst="rect">
            <a:avLst/>
          </a:prstGeom>
        </p:spPr>
        <p:txBody>
          <a:bodyPr/>
          <a:lstStyle>
            <a:lvl1pPr marL="0" indent="0" algn="ctr">
              <a:buFont typeface="Arial" panose="020B0604020202020204" pitchFamily="34" charset="0"/>
              <a:buNone/>
              <a:defRPr sz="1800" b="1"/>
            </a:lvl1pPr>
          </a:lstStyle>
          <a:p>
            <a:pPr lvl="0"/>
            <a:endParaRPr lang="en-ZA" dirty="0"/>
          </a:p>
        </p:txBody>
      </p:sp>
      <p:sp>
        <p:nvSpPr>
          <p:cNvPr id="57" name="Text Placeholder 54"/>
          <p:cNvSpPr>
            <a:spLocks noGrp="1"/>
          </p:cNvSpPr>
          <p:nvPr>
            <p:ph type="body" sz="quarter" idx="17"/>
          </p:nvPr>
        </p:nvSpPr>
        <p:spPr>
          <a:xfrm>
            <a:off x="3138719" y="1211288"/>
            <a:ext cx="2057400" cy="436688"/>
          </a:xfrm>
          <a:prstGeom prst="rect">
            <a:avLst/>
          </a:prstGeom>
        </p:spPr>
        <p:txBody>
          <a:bodyPr/>
          <a:lstStyle>
            <a:lvl1pPr marL="0" indent="0" algn="ctr">
              <a:buNone/>
              <a:defRPr sz="1800" b="1"/>
            </a:lvl1pPr>
          </a:lstStyle>
          <a:p>
            <a:pPr lvl="0"/>
            <a:endParaRPr lang="en-ZA" dirty="0"/>
          </a:p>
        </p:txBody>
      </p:sp>
      <p:sp>
        <p:nvSpPr>
          <p:cNvPr id="59" name="Text Placeholder 54"/>
          <p:cNvSpPr>
            <a:spLocks noGrp="1"/>
          </p:cNvSpPr>
          <p:nvPr>
            <p:ph type="body" sz="quarter" idx="19"/>
          </p:nvPr>
        </p:nvSpPr>
        <p:spPr>
          <a:xfrm>
            <a:off x="5358802" y="1189412"/>
            <a:ext cx="2057400" cy="436688"/>
          </a:xfrm>
          <a:prstGeom prst="rect">
            <a:avLst/>
          </a:prstGeom>
        </p:spPr>
        <p:txBody>
          <a:bodyPr/>
          <a:lstStyle>
            <a:lvl1pPr marL="0" indent="0" algn="ctr">
              <a:buNone/>
              <a:defRPr sz="1800" b="1"/>
            </a:lvl1pPr>
          </a:lstStyle>
          <a:p>
            <a:pPr lvl="0"/>
            <a:endParaRPr lang="en-ZA" dirty="0"/>
          </a:p>
        </p:txBody>
      </p:sp>
      <p:sp>
        <p:nvSpPr>
          <p:cNvPr id="60" name="Text Placeholder 54"/>
          <p:cNvSpPr>
            <a:spLocks noGrp="1"/>
          </p:cNvSpPr>
          <p:nvPr>
            <p:ph type="body" sz="quarter" idx="20"/>
          </p:nvPr>
        </p:nvSpPr>
        <p:spPr>
          <a:xfrm>
            <a:off x="4355502" y="3678767"/>
            <a:ext cx="2057400" cy="436688"/>
          </a:xfrm>
          <a:prstGeom prst="rect">
            <a:avLst/>
          </a:prstGeom>
        </p:spPr>
        <p:txBody>
          <a:bodyPr/>
          <a:lstStyle>
            <a:lvl1pPr marL="0" indent="0" algn="ctr">
              <a:buNone/>
              <a:defRPr sz="1800" b="1"/>
            </a:lvl1pPr>
          </a:lstStyle>
          <a:p>
            <a:pPr lvl="0"/>
            <a:endParaRPr lang="en-ZA" dirty="0"/>
          </a:p>
        </p:txBody>
      </p:sp>
      <p:sp>
        <p:nvSpPr>
          <p:cNvPr id="61" name="Title 1"/>
          <p:cNvSpPr>
            <a:spLocks noGrp="1"/>
          </p:cNvSpPr>
          <p:nvPr>
            <p:ph type="title"/>
          </p:nvPr>
        </p:nvSpPr>
        <p:spPr>
          <a:xfrm>
            <a:off x="381001" y="365127"/>
            <a:ext cx="7905750" cy="720724"/>
          </a:xfrm>
          <a:prstGeom prst="rect">
            <a:avLst/>
          </a:prstGeom>
        </p:spPr>
        <p:txBody>
          <a:bodyPr/>
          <a:lstStyle>
            <a:lvl1pPr>
              <a:defRPr sz="4400" b="1">
                <a:latin typeface="+mn-lt"/>
              </a:defRPr>
            </a:lvl1pPr>
          </a:lstStyle>
          <a:p>
            <a:r>
              <a:rPr lang="en-US" dirty="0" smtClean="0"/>
              <a:t>Click to edit Master title style</a:t>
            </a:r>
            <a:endParaRPr lang="en-US" dirty="0"/>
          </a:p>
        </p:txBody>
      </p:sp>
    </p:spTree>
    <p:custDataLst>
      <p:tags r:id="rId1"/>
    </p:custDataLst>
    <p:extLst>
      <p:ext uri="{BB962C8B-B14F-4D97-AF65-F5344CB8AC3E}">
        <p14:creationId xmlns:p14="http://schemas.microsoft.com/office/powerpoint/2010/main" val="1456159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nodePh="1">
                                  <p:stCondLst>
                                    <p:cond delay="0"/>
                                  </p:stCondLst>
                                  <p:endCondLst>
                                    <p:cond evt="begin" delay="0">
                                      <p:tn val="5"/>
                                    </p:cond>
                                  </p:endCondLst>
                                  <p:childTnLst>
                                    <p:set>
                                      <p:cBhvr>
                                        <p:cTn id="6" dur="1" fill="hold">
                                          <p:stCondLst>
                                            <p:cond delay="0"/>
                                          </p:stCondLst>
                                        </p:cTn>
                                        <p:tgtEl>
                                          <p:spTgt spid="56">
                                            <p:txEl>
                                              <p:pRg st="0" end="0"/>
                                            </p:txEl>
                                          </p:spTgt>
                                        </p:tgtEl>
                                        <p:attrNameLst>
                                          <p:attrName>style.visibility</p:attrName>
                                        </p:attrNameLst>
                                      </p:cBhvr>
                                      <p:to>
                                        <p:strVal val="visible"/>
                                      </p:to>
                                    </p:set>
                                    <p:anim calcmode="lin" valueType="num">
                                      <p:cBhvr>
                                        <p:cTn id="7" dur="500" fill="hold"/>
                                        <p:tgtEl>
                                          <p:spTgt spid="5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6">
                                            <p:txEl>
                                              <p:pRg st="0" end="0"/>
                                            </p:txEl>
                                          </p:spTgt>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1" presetClass="entr" presetSubtype="1" fill="hold" grpId="0" nodeType="after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heel(1)">
                                      <p:cBhvr>
                                        <p:cTn id="12" dur="1000"/>
                                        <p:tgtEl>
                                          <p:spTgt spid="36"/>
                                        </p:tgtEl>
                                      </p:cBhvr>
                                    </p:animEffect>
                                  </p:childTnLst>
                                </p:cTn>
                              </p:par>
                            </p:childTnLst>
                          </p:cTn>
                        </p:par>
                        <p:par>
                          <p:cTn id="13" fill="hold">
                            <p:stCondLst>
                              <p:cond delay="1500"/>
                            </p:stCondLst>
                            <p:childTnLst>
                              <p:par>
                                <p:cTn id="14" presetID="10" presetClass="entr" presetSubtype="0" fill="hold" grpId="0" nodeType="afterEffect" nodePh="1">
                                  <p:stCondLst>
                                    <p:cond delay="0"/>
                                  </p:stCondLst>
                                  <p:endCondLst>
                                    <p:cond evt="begin" delay="0">
                                      <p:tn val="14"/>
                                    </p:cond>
                                  </p:endCondLst>
                                  <p:childTnLst>
                                    <p:set>
                                      <p:cBhvr>
                                        <p:cTn id="15" dur="1" fill="hold">
                                          <p:stCondLst>
                                            <p:cond delay="0"/>
                                          </p:stCondLst>
                                        </p:cTn>
                                        <p:tgtEl>
                                          <p:spTgt spid="47"/>
                                        </p:tgtEl>
                                        <p:attrNameLst>
                                          <p:attrName>style.visibility</p:attrName>
                                        </p:attrNameLst>
                                      </p:cBhvr>
                                      <p:to>
                                        <p:strVal val="visible"/>
                                      </p:to>
                                    </p:set>
                                    <p:animEffect transition="in" filter="fade">
                                      <p:cBhvr>
                                        <p:cTn id="16" dur="500"/>
                                        <p:tgtEl>
                                          <p:spTgt spid="47"/>
                                        </p:tgtEl>
                                      </p:cBhvr>
                                    </p:animEffect>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0" nodeType="clickEffect" nodePh="1">
                                  <p:stCondLst>
                                    <p:cond delay="0"/>
                                  </p:stCondLst>
                                  <p:endCondLst>
                                    <p:cond evt="begin" delay="0">
                                      <p:tn val="19"/>
                                    </p:cond>
                                  </p:endCondLst>
                                  <p:childTnLst>
                                    <p:set>
                                      <p:cBhvr>
                                        <p:cTn id="20" dur="1" fill="hold">
                                          <p:stCondLst>
                                            <p:cond delay="0"/>
                                          </p:stCondLst>
                                        </p:cTn>
                                        <p:tgtEl>
                                          <p:spTgt spid="57">
                                            <p:txEl>
                                              <p:pRg st="0" end="0"/>
                                            </p:txEl>
                                          </p:spTgt>
                                        </p:tgtEl>
                                        <p:attrNameLst>
                                          <p:attrName>style.visibility</p:attrName>
                                        </p:attrNameLst>
                                      </p:cBhvr>
                                      <p:to>
                                        <p:strVal val="visible"/>
                                      </p:to>
                                    </p:set>
                                    <p:anim calcmode="lin" valueType="num">
                                      <p:cBhvr>
                                        <p:cTn id="21" dur="500" fill="hold"/>
                                        <p:tgtEl>
                                          <p:spTgt spid="57">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57">
                                            <p:txEl>
                                              <p:pRg st="0" end="0"/>
                                            </p:txEl>
                                          </p:spTgt>
                                        </p:tgtEl>
                                        <p:attrNameLst>
                                          <p:attrName>ppt_h</p:attrName>
                                        </p:attrNameLst>
                                      </p:cBhvr>
                                      <p:tavLst>
                                        <p:tav tm="0">
                                          <p:val>
                                            <p:fltVal val="0"/>
                                          </p:val>
                                        </p:tav>
                                        <p:tav tm="100000">
                                          <p:val>
                                            <p:strVal val="#ppt_h"/>
                                          </p:val>
                                        </p:tav>
                                      </p:tavLst>
                                    </p:anim>
                                  </p:childTnLst>
                                </p:cTn>
                              </p:par>
                              <p:par>
                                <p:cTn id="23" presetID="21" presetClass="entr" presetSubtype="1"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wheel(1)">
                                      <p:cBhvr>
                                        <p:cTn id="25" dur="1000"/>
                                        <p:tgtEl>
                                          <p:spTgt spid="37"/>
                                        </p:tgtEl>
                                      </p:cBhvr>
                                    </p:animEffect>
                                  </p:childTnLst>
                                </p:cTn>
                              </p:par>
                              <p:par>
                                <p:cTn id="26" presetID="10" presetClass="entr" presetSubtype="0" fill="hold" grpId="0" nodeType="withEffect" nodePh="1">
                                  <p:stCondLst>
                                    <p:cond delay="0"/>
                                  </p:stCondLst>
                                  <p:endCondLst>
                                    <p:cond evt="begin" delay="0">
                                      <p:tn val="26"/>
                                    </p:cond>
                                  </p:endCondLst>
                                  <p:childTnLst>
                                    <p:set>
                                      <p:cBhvr>
                                        <p:cTn id="27" dur="1" fill="hold">
                                          <p:stCondLst>
                                            <p:cond delay="0"/>
                                          </p:stCondLst>
                                        </p:cTn>
                                        <p:tgtEl>
                                          <p:spTgt spid="50"/>
                                        </p:tgtEl>
                                        <p:attrNameLst>
                                          <p:attrName>style.visibility</p:attrName>
                                        </p:attrNameLst>
                                      </p:cBhvr>
                                      <p:to>
                                        <p:strVal val="visible"/>
                                      </p:to>
                                    </p:set>
                                    <p:animEffect transition="in" filter="fade">
                                      <p:cBhvr>
                                        <p:cTn id="28" dur="500"/>
                                        <p:tgtEl>
                                          <p:spTgt spid="50"/>
                                        </p:tgtEl>
                                      </p:cBhvr>
                                    </p:animEffect>
                                  </p:childTnLst>
                                </p:cTn>
                              </p:par>
                            </p:childTnLst>
                          </p:cTn>
                        </p:par>
                      </p:childTnLst>
                    </p:cTn>
                  </p:par>
                  <p:par>
                    <p:cTn id="29" fill="hold">
                      <p:stCondLst>
                        <p:cond delay="indefinite"/>
                      </p:stCondLst>
                      <p:childTnLst>
                        <p:par>
                          <p:cTn id="30" fill="hold">
                            <p:stCondLst>
                              <p:cond delay="0"/>
                            </p:stCondLst>
                            <p:childTnLst>
                              <p:par>
                                <p:cTn id="31" presetID="23" presetClass="entr" presetSubtype="16" fill="hold" grpId="0" nodeType="clickEffect" nodePh="1">
                                  <p:stCondLst>
                                    <p:cond delay="0"/>
                                  </p:stCondLst>
                                  <p:endCondLst>
                                    <p:cond evt="begin" delay="0">
                                      <p:tn val="31"/>
                                    </p:cond>
                                  </p:endCondLst>
                                  <p:childTnLst>
                                    <p:set>
                                      <p:cBhvr>
                                        <p:cTn id="32" dur="1" fill="hold">
                                          <p:stCondLst>
                                            <p:cond delay="0"/>
                                          </p:stCondLst>
                                        </p:cTn>
                                        <p:tgtEl>
                                          <p:spTgt spid="59">
                                            <p:txEl>
                                              <p:pRg st="0" end="0"/>
                                            </p:txEl>
                                          </p:spTgt>
                                        </p:tgtEl>
                                        <p:attrNameLst>
                                          <p:attrName>style.visibility</p:attrName>
                                        </p:attrNameLst>
                                      </p:cBhvr>
                                      <p:to>
                                        <p:strVal val="visible"/>
                                      </p:to>
                                    </p:set>
                                    <p:anim calcmode="lin" valueType="num">
                                      <p:cBhvr>
                                        <p:cTn id="33" dur="500" fill="hold"/>
                                        <p:tgtEl>
                                          <p:spTgt spid="59">
                                            <p:txEl>
                                              <p:pRg st="0" end="0"/>
                                            </p:txEl>
                                          </p:spTgt>
                                        </p:tgtEl>
                                        <p:attrNameLst>
                                          <p:attrName>ppt_w</p:attrName>
                                        </p:attrNameLst>
                                      </p:cBhvr>
                                      <p:tavLst>
                                        <p:tav tm="0">
                                          <p:val>
                                            <p:fltVal val="0"/>
                                          </p:val>
                                        </p:tav>
                                        <p:tav tm="100000">
                                          <p:val>
                                            <p:strVal val="#ppt_w"/>
                                          </p:val>
                                        </p:tav>
                                      </p:tavLst>
                                    </p:anim>
                                    <p:anim calcmode="lin" valueType="num">
                                      <p:cBhvr>
                                        <p:cTn id="34" dur="500" fill="hold"/>
                                        <p:tgtEl>
                                          <p:spTgt spid="59">
                                            <p:txEl>
                                              <p:pRg st="0" end="0"/>
                                            </p:txEl>
                                          </p:spTgt>
                                        </p:tgtEl>
                                        <p:attrNameLst>
                                          <p:attrName>ppt_h</p:attrName>
                                        </p:attrNameLst>
                                      </p:cBhvr>
                                      <p:tavLst>
                                        <p:tav tm="0">
                                          <p:val>
                                            <p:fltVal val="0"/>
                                          </p:val>
                                        </p:tav>
                                        <p:tav tm="100000">
                                          <p:val>
                                            <p:strVal val="#ppt_h"/>
                                          </p:val>
                                        </p:tav>
                                      </p:tavLst>
                                    </p:anim>
                                  </p:childTnLst>
                                </p:cTn>
                              </p:par>
                            </p:childTnLst>
                          </p:cTn>
                        </p:par>
                        <p:par>
                          <p:cTn id="35" fill="hold">
                            <p:stCondLst>
                              <p:cond delay="500"/>
                            </p:stCondLst>
                            <p:childTnLst>
                              <p:par>
                                <p:cTn id="36" presetID="21" presetClass="entr" presetSubtype="1" fill="hold" grpId="0" nodeType="after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wheel(1)">
                                      <p:cBhvr>
                                        <p:cTn id="38" dur="1000"/>
                                        <p:tgtEl>
                                          <p:spTgt spid="38"/>
                                        </p:tgtEl>
                                      </p:cBhvr>
                                    </p:animEffect>
                                  </p:childTnLst>
                                </p:cTn>
                              </p:par>
                            </p:childTnLst>
                          </p:cTn>
                        </p:par>
                        <p:par>
                          <p:cTn id="39" fill="hold">
                            <p:stCondLst>
                              <p:cond delay="1500"/>
                            </p:stCondLst>
                            <p:childTnLst>
                              <p:par>
                                <p:cTn id="40" presetID="10" presetClass="entr" presetSubtype="0" fill="hold" grpId="0" nodeType="afterEffect" nodePh="1">
                                  <p:stCondLst>
                                    <p:cond delay="0"/>
                                  </p:stCondLst>
                                  <p:endCondLst>
                                    <p:cond evt="begin" delay="0">
                                      <p:tn val="40"/>
                                    </p:cond>
                                  </p:endCondLst>
                                  <p:childTnLst>
                                    <p:set>
                                      <p:cBhvr>
                                        <p:cTn id="41" dur="1" fill="hold">
                                          <p:stCondLst>
                                            <p:cond delay="0"/>
                                          </p:stCondLst>
                                        </p:cTn>
                                        <p:tgtEl>
                                          <p:spTgt spid="51"/>
                                        </p:tgtEl>
                                        <p:attrNameLst>
                                          <p:attrName>style.visibility</p:attrName>
                                        </p:attrNameLst>
                                      </p:cBhvr>
                                      <p:to>
                                        <p:strVal val="visible"/>
                                      </p:to>
                                    </p:set>
                                    <p:animEffect transition="in" filter="fade">
                                      <p:cBhvr>
                                        <p:cTn id="42" dur="500"/>
                                        <p:tgtEl>
                                          <p:spTgt spid="51"/>
                                        </p:tgtEl>
                                      </p:cBhvr>
                                    </p:animEffect>
                                  </p:childTnLst>
                                </p:cTn>
                              </p:par>
                            </p:childTnLst>
                          </p:cTn>
                        </p:par>
                      </p:childTnLst>
                    </p:cTn>
                  </p:par>
                  <p:par>
                    <p:cTn id="43" fill="hold">
                      <p:stCondLst>
                        <p:cond delay="indefinite"/>
                      </p:stCondLst>
                      <p:childTnLst>
                        <p:par>
                          <p:cTn id="44" fill="hold">
                            <p:stCondLst>
                              <p:cond delay="0"/>
                            </p:stCondLst>
                            <p:childTnLst>
                              <p:par>
                                <p:cTn id="45" presetID="23" presetClass="entr" presetSubtype="16" fill="hold" grpId="0" nodeType="clickEffect" nodePh="1">
                                  <p:stCondLst>
                                    <p:cond delay="0"/>
                                  </p:stCondLst>
                                  <p:endCondLst>
                                    <p:cond evt="begin" delay="0">
                                      <p:tn val="45"/>
                                    </p:cond>
                                  </p:endCondLst>
                                  <p:childTnLst>
                                    <p:set>
                                      <p:cBhvr>
                                        <p:cTn id="46" dur="1" fill="hold">
                                          <p:stCondLst>
                                            <p:cond delay="0"/>
                                          </p:stCondLst>
                                        </p:cTn>
                                        <p:tgtEl>
                                          <p:spTgt spid="55">
                                            <p:txEl>
                                              <p:pRg st="0" end="0"/>
                                            </p:txEl>
                                          </p:spTgt>
                                        </p:tgtEl>
                                        <p:attrNameLst>
                                          <p:attrName>style.visibility</p:attrName>
                                        </p:attrNameLst>
                                      </p:cBhvr>
                                      <p:to>
                                        <p:strVal val="visible"/>
                                      </p:to>
                                    </p:set>
                                    <p:anim calcmode="lin" valueType="num">
                                      <p:cBhvr>
                                        <p:cTn id="47" dur="500" fill="hold"/>
                                        <p:tgtEl>
                                          <p:spTgt spid="55">
                                            <p:txEl>
                                              <p:pRg st="0" end="0"/>
                                            </p:txEl>
                                          </p:spTgt>
                                        </p:tgtEl>
                                        <p:attrNameLst>
                                          <p:attrName>ppt_w</p:attrName>
                                        </p:attrNameLst>
                                      </p:cBhvr>
                                      <p:tavLst>
                                        <p:tav tm="0">
                                          <p:val>
                                            <p:fltVal val="0"/>
                                          </p:val>
                                        </p:tav>
                                        <p:tav tm="100000">
                                          <p:val>
                                            <p:strVal val="#ppt_w"/>
                                          </p:val>
                                        </p:tav>
                                      </p:tavLst>
                                    </p:anim>
                                    <p:anim calcmode="lin" valueType="num">
                                      <p:cBhvr>
                                        <p:cTn id="48" dur="500" fill="hold"/>
                                        <p:tgtEl>
                                          <p:spTgt spid="55">
                                            <p:txEl>
                                              <p:pRg st="0" end="0"/>
                                            </p:txEl>
                                          </p:spTgt>
                                        </p:tgtEl>
                                        <p:attrNameLst>
                                          <p:attrName>ppt_h</p:attrName>
                                        </p:attrNameLst>
                                      </p:cBhvr>
                                      <p:tavLst>
                                        <p:tav tm="0">
                                          <p:val>
                                            <p:fltVal val="0"/>
                                          </p:val>
                                        </p:tav>
                                        <p:tav tm="100000">
                                          <p:val>
                                            <p:strVal val="#ppt_h"/>
                                          </p:val>
                                        </p:tav>
                                      </p:tavLst>
                                    </p:anim>
                                  </p:childTnLst>
                                </p:cTn>
                              </p:par>
                            </p:childTnLst>
                          </p:cTn>
                        </p:par>
                        <p:par>
                          <p:cTn id="49" fill="hold">
                            <p:stCondLst>
                              <p:cond delay="500"/>
                            </p:stCondLst>
                            <p:childTnLst>
                              <p:par>
                                <p:cTn id="50" presetID="21" presetClass="entr" presetSubtype="1" fill="hold" grpId="0" nodeType="after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wheel(1)">
                                      <p:cBhvr>
                                        <p:cTn id="52" dur="1000"/>
                                        <p:tgtEl>
                                          <p:spTgt spid="39"/>
                                        </p:tgtEl>
                                      </p:cBhvr>
                                    </p:animEffect>
                                  </p:childTnLst>
                                </p:cTn>
                              </p:par>
                            </p:childTnLst>
                          </p:cTn>
                        </p:par>
                        <p:par>
                          <p:cTn id="53" fill="hold">
                            <p:stCondLst>
                              <p:cond delay="1500"/>
                            </p:stCondLst>
                            <p:childTnLst>
                              <p:par>
                                <p:cTn id="54" presetID="10" presetClass="entr" presetSubtype="0" fill="hold" grpId="0" nodeType="afterEffect" nodePh="1">
                                  <p:stCondLst>
                                    <p:cond delay="0"/>
                                  </p:stCondLst>
                                  <p:endCondLst>
                                    <p:cond evt="begin" delay="0">
                                      <p:tn val="54"/>
                                    </p:cond>
                                  </p:endCondLst>
                                  <p:childTnLst>
                                    <p:set>
                                      <p:cBhvr>
                                        <p:cTn id="55" dur="1" fill="hold">
                                          <p:stCondLst>
                                            <p:cond delay="0"/>
                                          </p:stCondLst>
                                        </p:cTn>
                                        <p:tgtEl>
                                          <p:spTgt spid="48"/>
                                        </p:tgtEl>
                                        <p:attrNameLst>
                                          <p:attrName>style.visibility</p:attrName>
                                        </p:attrNameLst>
                                      </p:cBhvr>
                                      <p:to>
                                        <p:strVal val="visible"/>
                                      </p:to>
                                    </p:set>
                                    <p:animEffect transition="in" filter="fade">
                                      <p:cBhvr>
                                        <p:cTn id="56" dur="500"/>
                                        <p:tgtEl>
                                          <p:spTgt spid="48"/>
                                        </p:tgtEl>
                                      </p:cBhvr>
                                    </p:animEffect>
                                  </p:childTnLst>
                                </p:cTn>
                              </p:par>
                            </p:childTnLst>
                          </p:cTn>
                        </p:par>
                      </p:childTnLst>
                    </p:cTn>
                  </p:par>
                  <p:par>
                    <p:cTn id="57" fill="hold">
                      <p:stCondLst>
                        <p:cond delay="indefinite"/>
                      </p:stCondLst>
                      <p:childTnLst>
                        <p:par>
                          <p:cTn id="58" fill="hold">
                            <p:stCondLst>
                              <p:cond delay="0"/>
                            </p:stCondLst>
                            <p:childTnLst>
                              <p:par>
                                <p:cTn id="59" presetID="23" presetClass="entr" presetSubtype="16" fill="hold" grpId="0" nodeType="clickEffect" nodePh="1">
                                  <p:stCondLst>
                                    <p:cond delay="0"/>
                                  </p:stCondLst>
                                  <p:endCondLst>
                                    <p:cond evt="begin" delay="0">
                                      <p:tn val="59"/>
                                    </p:cond>
                                  </p:endCondLst>
                                  <p:childTnLst>
                                    <p:set>
                                      <p:cBhvr>
                                        <p:cTn id="60" dur="1" fill="hold">
                                          <p:stCondLst>
                                            <p:cond delay="0"/>
                                          </p:stCondLst>
                                        </p:cTn>
                                        <p:tgtEl>
                                          <p:spTgt spid="60">
                                            <p:txEl>
                                              <p:pRg st="0" end="0"/>
                                            </p:txEl>
                                          </p:spTgt>
                                        </p:tgtEl>
                                        <p:attrNameLst>
                                          <p:attrName>style.visibility</p:attrName>
                                        </p:attrNameLst>
                                      </p:cBhvr>
                                      <p:to>
                                        <p:strVal val="visible"/>
                                      </p:to>
                                    </p:set>
                                    <p:anim calcmode="lin" valueType="num">
                                      <p:cBhvr>
                                        <p:cTn id="61" dur="500" fill="hold"/>
                                        <p:tgtEl>
                                          <p:spTgt spid="60">
                                            <p:txEl>
                                              <p:pRg st="0" end="0"/>
                                            </p:txEl>
                                          </p:spTgt>
                                        </p:tgtEl>
                                        <p:attrNameLst>
                                          <p:attrName>ppt_w</p:attrName>
                                        </p:attrNameLst>
                                      </p:cBhvr>
                                      <p:tavLst>
                                        <p:tav tm="0">
                                          <p:val>
                                            <p:fltVal val="0"/>
                                          </p:val>
                                        </p:tav>
                                        <p:tav tm="100000">
                                          <p:val>
                                            <p:strVal val="#ppt_w"/>
                                          </p:val>
                                        </p:tav>
                                      </p:tavLst>
                                    </p:anim>
                                    <p:anim calcmode="lin" valueType="num">
                                      <p:cBhvr>
                                        <p:cTn id="62" dur="500" fill="hold"/>
                                        <p:tgtEl>
                                          <p:spTgt spid="60">
                                            <p:txEl>
                                              <p:pRg st="0" end="0"/>
                                            </p:txEl>
                                          </p:spTgt>
                                        </p:tgtEl>
                                        <p:attrNameLst>
                                          <p:attrName>ppt_h</p:attrName>
                                        </p:attrNameLst>
                                      </p:cBhvr>
                                      <p:tavLst>
                                        <p:tav tm="0">
                                          <p:val>
                                            <p:fltVal val="0"/>
                                          </p:val>
                                        </p:tav>
                                        <p:tav tm="100000">
                                          <p:val>
                                            <p:strVal val="#ppt_h"/>
                                          </p:val>
                                        </p:tav>
                                      </p:tavLst>
                                    </p:anim>
                                  </p:childTnLst>
                                </p:cTn>
                              </p:par>
                            </p:childTnLst>
                          </p:cTn>
                        </p:par>
                        <p:par>
                          <p:cTn id="63" fill="hold">
                            <p:stCondLst>
                              <p:cond delay="500"/>
                            </p:stCondLst>
                            <p:childTnLst>
                              <p:par>
                                <p:cTn id="64" presetID="21" presetClass="entr" presetSubtype="1" fill="hold" grpId="0" nodeType="afterEffect">
                                  <p:stCondLst>
                                    <p:cond delay="0"/>
                                  </p:stCondLst>
                                  <p:childTnLst>
                                    <p:set>
                                      <p:cBhvr>
                                        <p:cTn id="65" dur="1" fill="hold">
                                          <p:stCondLst>
                                            <p:cond delay="0"/>
                                          </p:stCondLst>
                                        </p:cTn>
                                        <p:tgtEl>
                                          <p:spTgt spid="41"/>
                                        </p:tgtEl>
                                        <p:attrNameLst>
                                          <p:attrName>style.visibility</p:attrName>
                                        </p:attrNameLst>
                                      </p:cBhvr>
                                      <p:to>
                                        <p:strVal val="visible"/>
                                      </p:to>
                                    </p:set>
                                    <p:animEffect transition="in" filter="wheel(1)">
                                      <p:cBhvr>
                                        <p:cTn id="66" dur="1000"/>
                                        <p:tgtEl>
                                          <p:spTgt spid="41"/>
                                        </p:tgtEl>
                                      </p:cBhvr>
                                    </p:animEffect>
                                  </p:childTnLst>
                                </p:cTn>
                              </p:par>
                            </p:childTnLst>
                          </p:cTn>
                        </p:par>
                        <p:par>
                          <p:cTn id="67" fill="hold">
                            <p:stCondLst>
                              <p:cond delay="1500"/>
                            </p:stCondLst>
                            <p:childTnLst>
                              <p:par>
                                <p:cTn id="68" presetID="10" presetClass="entr" presetSubtype="0" fill="hold" grpId="0" nodeType="afterEffect" nodePh="1">
                                  <p:stCondLst>
                                    <p:cond delay="0"/>
                                  </p:stCondLst>
                                  <p:endCondLst>
                                    <p:cond evt="begin" delay="0">
                                      <p:tn val="68"/>
                                    </p:cond>
                                  </p:endCondLst>
                                  <p:childTnLst>
                                    <p:set>
                                      <p:cBhvr>
                                        <p:cTn id="69" dur="1" fill="hold">
                                          <p:stCondLst>
                                            <p:cond delay="0"/>
                                          </p:stCondLst>
                                        </p:cTn>
                                        <p:tgtEl>
                                          <p:spTgt spid="49"/>
                                        </p:tgtEl>
                                        <p:attrNameLst>
                                          <p:attrName>style.visibility</p:attrName>
                                        </p:attrNameLst>
                                      </p:cBhvr>
                                      <p:to>
                                        <p:strVal val="visible"/>
                                      </p:to>
                                    </p:set>
                                    <p:animEffect transition="in" filter="fade">
                                      <p:cBhvr>
                                        <p:cTn id="70"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38" grpId="0" animBg="1"/>
      <p:bldP spid="39" grpId="0" animBg="1"/>
      <p:bldP spid="41" grpId="0" animBg="1"/>
      <p:bldP spid="47" grpId="0"/>
      <p:bldP spid="48" grpId="0"/>
      <p:bldP spid="49" grpId="0"/>
      <p:bldP spid="50" grpId="0"/>
      <p:bldP spid="51" grpId="0"/>
      <p:bldP spid="55" grpId="0" build="p">
        <p:tmplLst>
          <p:tmpl lvl="1">
            <p:tnLst>
              <p:par>
                <p:cTn presetID="23" presetClass="entr" presetSubtype="16" fill="hold" nodeType="clickEffect" nodePh="1">
                  <p:stCondLst>
                    <p:cond delay="0"/>
                  </p:stCondLst>
                  <p:endCondLst>
                    <p:cond delay="0"/>
                  </p:endCondLst>
                  <p:childTnLst>
                    <p:set>
                      <p:cBhvr>
                        <p:cTn dur="1" fill="hold">
                          <p:stCondLst>
                            <p:cond delay="0"/>
                          </p:stCondLst>
                        </p:cTn>
                        <p:tgtEl>
                          <p:spTgt spid="55"/>
                        </p:tgtEl>
                        <p:attrNameLst>
                          <p:attrName>style.visibility</p:attrName>
                        </p:attrNameLst>
                      </p:cBhvr>
                      <p:to>
                        <p:strVal val="visible"/>
                      </p:to>
                    </p:set>
                    <p:anim calcmode="lin" valueType="num">
                      <p:cBhvr>
                        <p:cTn dur="500" fill="hold"/>
                        <p:tgtEl>
                          <p:spTgt spid="55"/>
                        </p:tgtEl>
                        <p:attrNameLst>
                          <p:attrName>ppt_w</p:attrName>
                        </p:attrNameLst>
                      </p:cBhvr>
                      <p:tavLst>
                        <p:tav tm="0">
                          <p:val>
                            <p:fltVal val="0"/>
                          </p:val>
                        </p:tav>
                        <p:tav tm="100000">
                          <p:val>
                            <p:strVal val="#ppt_w"/>
                          </p:val>
                        </p:tav>
                      </p:tavLst>
                    </p:anim>
                    <p:anim calcmode="lin" valueType="num">
                      <p:cBhvr>
                        <p:cTn dur="500" fill="hold"/>
                        <p:tgtEl>
                          <p:spTgt spid="55"/>
                        </p:tgtEl>
                        <p:attrNameLst>
                          <p:attrName>ppt_h</p:attrName>
                        </p:attrNameLst>
                      </p:cBhvr>
                      <p:tavLst>
                        <p:tav tm="0">
                          <p:val>
                            <p:fltVal val="0"/>
                          </p:val>
                        </p:tav>
                        <p:tav tm="100000">
                          <p:val>
                            <p:strVal val="#ppt_h"/>
                          </p:val>
                        </p:tav>
                      </p:tavLst>
                    </p:anim>
                  </p:childTnLst>
                </p:cTn>
              </p:par>
            </p:tnLst>
          </p:tmpl>
        </p:tmplLst>
      </p:bldP>
      <p:bldP spid="56" grpId="0" build="p">
        <p:tmplLst>
          <p:tmpl lvl="1">
            <p:tnLst>
              <p:par>
                <p:cTn presetID="23" presetClass="entr" presetSubtype="16" fill="hold" nodeType="clickEffect" nodePh="1">
                  <p:stCondLst>
                    <p:cond delay="0"/>
                  </p:stCondLst>
                  <p:endCondLst>
                    <p:cond delay="0"/>
                  </p:endCondLst>
                  <p:childTnLst>
                    <p:set>
                      <p:cBhvr>
                        <p:cTn dur="1" fill="hold">
                          <p:stCondLst>
                            <p:cond delay="0"/>
                          </p:stCondLst>
                        </p:cTn>
                        <p:tgtEl>
                          <p:spTgt spid="56"/>
                        </p:tgtEl>
                        <p:attrNameLst>
                          <p:attrName>style.visibility</p:attrName>
                        </p:attrNameLst>
                      </p:cBhvr>
                      <p:to>
                        <p:strVal val="visible"/>
                      </p:to>
                    </p:set>
                    <p:anim calcmode="lin" valueType="num">
                      <p:cBhvr>
                        <p:cTn dur="500" fill="hold"/>
                        <p:tgtEl>
                          <p:spTgt spid="56"/>
                        </p:tgtEl>
                        <p:attrNameLst>
                          <p:attrName>ppt_w</p:attrName>
                        </p:attrNameLst>
                      </p:cBhvr>
                      <p:tavLst>
                        <p:tav tm="0">
                          <p:val>
                            <p:fltVal val="0"/>
                          </p:val>
                        </p:tav>
                        <p:tav tm="100000">
                          <p:val>
                            <p:strVal val="#ppt_w"/>
                          </p:val>
                        </p:tav>
                      </p:tavLst>
                    </p:anim>
                    <p:anim calcmode="lin" valueType="num">
                      <p:cBhvr>
                        <p:cTn dur="500" fill="hold"/>
                        <p:tgtEl>
                          <p:spTgt spid="56"/>
                        </p:tgtEl>
                        <p:attrNameLst>
                          <p:attrName>ppt_h</p:attrName>
                        </p:attrNameLst>
                      </p:cBhvr>
                      <p:tavLst>
                        <p:tav tm="0">
                          <p:val>
                            <p:fltVal val="0"/>
                          </p:val>
                        </p:tav>
                        <p:tav tm="100000">
                          <p:val>
                            <p:strVal val="#ppt_h"/>
                          </p:val>
                        </p:tav>
                      </p:tavLst>
                    </p:anim>
                  </p:childTnLst>
                </p:cTn>
              </p:par>
            </p:tnLst>
          </p:tmpl>
        </p:tmplLst>
      </p:bldP>
      <p:bldP spid="57" grpId="0" build="p">
        <p:tmplLst>
          <p:tmpl lvl="1">
            <p:tnLst>
              <p:par>
                <p:cTn presetID="23" presetClass="entr" presetSubtype="16" fill="hold" nodeType="clickEffect" nodePh="1">
                  <p:stCondLst>
                    <p:cond delay="0"/>
                  </p:stCondLst>
                  <p:endCondLst>
                    <p:cond delay="0"/>
                  </p:endCondLst>
                  <p:childTnLst>
                    <p:set>
                      <p:cBhvr>
                        <p:cTn dur="1" fill="hold">
                          <p:stCondLst>
                            <p:cond delay="0"/>
                          </p:stCondLst>
                        </p:cTn>
                        <p:tgtEl>
                          <p:spTgt spid="57"/>
                        </p:tgtEl>
                        <p:attrNameLst>
                          <p:attrName>style.visibility</p:attrName>
                        </p:attrNameLst>
                      </p:cBhvr>
                      <p:to>
                        <p:strVal val="visible"/>
                      </p:to>
                    </p:set>
                    <p:anim calcmode="lin" valueType="num">
                      <p:cBhvr>
                        <p:cTn dur="500" fill="hold"/>
                        <p:tgtEl>
                          <p:spTgt spid="57"/>
                        </p:tgtEl>
                        <p:attrNameLst>
                          <p:attrName>ppt_w</p:attrName>
                        </p:attrNameLst>
                      </p:cBhvr>
                      <p:tavLst>
                        <p:tav tm="0">
                          <p:val>
                            <p:fltVal val="0"/>
                          </p:val>
                        </p:tav>
                        <p:tav tm="100000">
                          <p:val>
                            <p:strVal val="#ppt_w"/>
                          </p:val>
                        </p:tav>
                      </p:tavLst>
                    </p:anim>
                    <p:anim calcmode="lin" valueType="num">
                      <p:cBhvr>
                        <p:cTn dur="500" fill="hold"/>
                        <p:tgtEl>
                          <p:spTgt spid="57"/>
                        </p:tgtEl>
                        <p:attrNameLst>
                          <p:attrName>ppt_h</p:attrName>
                        </p:attrNameLst>
                      </p:cBhvr>
                      <p:tavLst>
                        <p:tav tm="0">
                          <p:val>
                            <p:fltVal val="0"/>
                          </p:val>
                        </p:tav>
                        <p:tav tm="100000">
                          <p:val>
                            <p:strVal val="#ppt_h"/>
                          </p:val>
                        </p:tav>
                      </p:tavLst>
                    </p:anim>
                  </p:childTnLst>
                </p:cTn>
              </p:par>
            </p:tnLst>
          </p:tmpl>
        </p:tmplLst>
      </p:bldP>
      <p:bldP spid="59" grpId="0" build="p">
        <p:tmplLst>
          <p:tmpl lvl="1">
            <p:tnLst>
              <p:par>
                <p:cTn presetID="23" presetClass="entr" presetSubtype="16" fill="hold" nodeType="clickEffect" nodePh="1">
                  <p:stCondLst>
                    <p:cond delay="0"/>
                  </p:stCondLst>
                  <p:endCondLst>
                    <p:cond delay="0"/>
                  </p:endCondLst>
                  <p:childTnLst>
                    <p:set>
                      <p:cBhvr>
                        <p:cTn dur="1" fill="hold">
                          <p:stCondLst>
                            <p:cond delay="0"/>
                          </p:stCondLst>
                        </p:cTn>
                        <p:tgtEl>
                          <p:spTgt spid="59"/>
                        </p:tgtEl>
                        <p:attrNameLst>
                          <p:attrName>style.visibility</p:attrName>
                        </p:attrNameLst>
                      </p:cBhvr>
                      <p:to>
                        <p:strVal val="visible"/>
                      </p:to>
                    </p:set>
                    <p:anim calcmode="lin" valueType="num">
                      <p:cBhvr>
                        <p:cTn dur="500" fill="hold"/>
                        <p:tgtEl>
                          <p:spTgt spid="59"/>
                        </p:tgtEl>
                        <p:attrNameLst>
                          <p:attrName>ppt_w</p:attrName>
                        </p:attrNameLst>
                      </p:cBhvr>
                      <p:tavLst>
                        <p:tav tm="0">
                          <p:val>
                            <p:fltVal val="0"/>
                          </p:val>
                        </p:tav>
                        <p:tav tm="100000">
                          <p:val>
                            <p:strVal val="#ppt_w"/>
                          </p:val>
                        </p:tav>
                      </p:tavLst>
                    </p:anim>
                    <p:anim calcmode="lin" valueType="num">
                      <p:cBhvr>
                        <p:cTn dur="500" fill="hold"/>
                        <p:tgtEl>
                          <p:spTgt spid="59"/>
                        </p:tgtEl>
                        <p:attrNameLst>
                          <p:attrName>ppt_h</p:attrName>
                        </p:attrNameLst>
                      </p:cBhvr>
                      <p:tavLst>
                        <p:tav tm="0">
                          <p:val>
                            <p:fltVal val="0"/>
                          </p:val>
                        </p:tav>
                        <p:tav tm="100000">
                          <p:val>
                            <p:strVal val="#ppt_h"/>
                          </p:val>
                        </p:tav>
                      </p:tavLst>
                    </p:anim>
                  </p:childTnLst>
                </p:cTn>
              </p:par>
            </p:tnLst>
          </p:tmpl>
        </p:tmplLst>
      </p:bldP>
      <p:bldP spid="60" grpId="0" build="p">
        <p:tmplLst>
          <p:tmpl lvl="1">
            <p:tnLst>
              <p:par>
                <p:cTn presetID="23" presetClass="entr" presetSubtype="16" fill="hold" nodeType="clickEffect" nodePh="1">
                  <p:stCondLst>
                    <p:cond delay="0"/>
                  </p:stCondLst>
                  <p:endCondLst>
                    <p:cond delay="0"/>
                  </p:endCondLst>
                  <p:childTnLst>
                    <p:set>
                      <p:cBhvr>
                        <p:cTn dur="1" fill="hold">
                          <p:stCondLst>
                            <p:cond delay="0"/>
                          </p:stCondLst>
                        </p:cTn>
                        <p:tgtEl>
                          <p:spTgt spid="60"/>
                        </p:tgtEl>
                        <p:attrNameLst>
                          <p:attrName>style.visibility</p:attrName>
                        </p:attrNameLst>
                      </p:cBhvr>
                      <p:to>
                        <p:strVal val="visible"/>
                      </p:to>
                    </p:set>
                    <p:anim calcmode="lin" valueType="num">
                      <p:cBhvr>
                        <p:cTn dur="500" fill="hold"/>
                        <p:tgtEl>
                          <p:spTgt spid="60"/>
                        </p:tgtEl>
                        <p:attrNameLst>
                          <p:attrName>ppt_w</p:attrName>
                        </p:attrNameLst>
                      </p:cBhvr>
                      <p:tavLst>
                        <p:tav tm="0">
                          <p:val>
                            <p:fltVal val="0"/>
                          </p:val>
                        </p:tav>
                        <p:tav tm="100000">
                          <p:val>
                            <p:strVal val="#ppt_w"/>
                          </p:val>
                        </p:tav>
                      </p:tavLst>
                    </p:anim>
                    <p:anim calcmode="lin" valueType="num">
                      <p:cBhvr>
                        <p:cTn dur="500" fill="hold"/>
                        <p:tgtEl>
                          <p:spTgt spid="60"/>
                        </p:tgtEl>
                        <p:attrNameLst>
                          <p:attrName>ppt_h</p:attrName>
                        </p:attrNameLst>
                      </p:cBhvr>
                      <p:tavLst>
                        <p:tav tm="0">
                          <p:val>
                            <p:fltVal val="0"/>
                          </p:val>
                        </p:tav>
                        <p:tav tm="100000">
                          <p:val>
                            <p:strVal val="#ppt_h"/>
                          </p:val>
                        </p:tav>
                      </p:tavLst>
                    </p:anim>
                  </p:childTnLst>
                </p:cTn>
              </p:par>
            </p:tnLst>
          </p:tmpl>
        </p:tmplLst>
      </p:bldP>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2.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37.xml"/><Relationship Id="rId7" Type="http://schemas.openxmlformats.org/officeDocument/2006/relationships/image" Target="../media/image2.jpeg"/><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41.xml"/><Relationship Id="rId7" Type="http://schemas.openxmlformats.org/officeDocument/2006/relationships/image" Target="../media/image1.png"/><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theme" Target="../theme/theme3.xml"/><Relationship Id="rId5" Type="http://schemas.openxmlformats.org/officeDocument/2006/relationships/slideLayout" Target="../slideLayouts/slideLayout43.xml"/><Relationship Id="rId4"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Rectangle 15"/>
          <p:cNvSpPr/>
          <p:nvPr userDrawn="1"/>
        </p:nvSpPr>
        <p:spPr>
          <a:xfrm>
            <a:off x="8424000" y="2"/>
            <a:ext cx="720000" cy="685189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ZA" sz="1800" dirty="0">
              <a:solidFill>
                <a:prstClr val="white"/>
              </a:solidFill>
            </a:endParaRPr>
          </a:p>
        </p:txBody>
      </p:sp>
      <p:sp>
        <p:nvSpPr>
          <p:cNvPr id="17" name="Rectangle 16"/>
          <p:cNvSpPr/>
          <p:nvPr userDrawn="1"/>
        </p:nvSpPr>
        <p:spPr>
          <a:xfrm>
            <a:off x="0" y="6324794"/>
            <a:ext cx="9144000" cy="540000"/>
          </a:xfrm>
          <a:prstGeom prst="rect">
            <a:avLst/>
          </a:prstGeom>
          <a:solidFill>
            <a:srgbClr val="0072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ZA" sz="1800" dirty="0">
              <a:solidFill>
                <a:prstClr val="white"/>
              </a:solidFill>
            </a:endParaRPr>
          </a:p>
        </p:txBody>
      </p:sp>
      <p:sp>
        <p:nvSpPr>
          <p:cNvPr id="18" name="Rectangle 17"/>
          <p:cNvSpPr/>
          <p:nvPr userDrawn="1"/>
        </p:nvSpPr>
        <p:spPr>
          <a:xfrm>
            <a:off x="6373906" y="6324600"/>
            <a:ext cx="2770094" cy="533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sz="1800" dirty="0">
              <a:solidFill>
                <a:prstClr val="white"/>
              </a:solidFill>
            </a:endParaRPr>
          </a:p>
        </p:txBody>
      </p:sp>
      <p:pic>
        <p:nvPicPr>
          <p:cNvPr id="19" name="Picture 18"/>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494930" y="6407026"/>
            <a:ext cx="2547117" cy="419247"/>
          </a:xfrm>
          <a:prstGeom prst="rect">
            <a:avLst/>
          </a:prstGeom>
        </p:spPr>
      </p:pic>
      <p:pic>
        <p:nvPicPr>
          <p:cNvPr id="20" name="Picture 19"/>
          <p:cNvPicPr>
            <a:picLocks/>
          </p:cNvPicPr>
          <p:nvPr userDrawn="1"/>
        </p:nvPicPr>
        <p:blipFill>
          <a:blip r:embed="rId37" cstate="print">
            <a:extLst>
              <a:ext uri="{28A0092B-C50C-407E-A947-70E740481C1C}">
                <a14:useLocalDpi xmlns:a14="http://schemas.microsoft.com/office/drawing/2010/main" val="0"/>
              </a:ext>
            </a:extLst>
          </a:blip>
          <a:stretch>
            <a:fillRect/>
          </a:stretch>
        </p:blipFill>
        <p:spPr>
          <a:xfrm>
            <a:off x="8424000" y="5612206"/>
            <a:ext cx="720000" cy="705600"/>
          </a:xfrm>
          <a:prstGeom prst="rect">
            <a:avLst/>
          </a:prstGeom>
        </p:spPr>
      </p:pic>
      <p:sp>
        <p:nvSpPr>
          <p:cNvPr id="22" name="TextBox 21"/>
          <p:cNvSpPr txBox="1"/>
          <p:nvPr userDrawn="1"/>
        </p:nvSpPr>
        <p:spPr>
          <a:xfrm>
            <a:off x="54553" y="6371015"/>
            <a:ext cx="3433157" cy="461665"/>
          </a:xfrm>
          <a:prstGeom prst="rect">
            <a:avLst/>
          </a:prstGeom>
          <a:noFill/>
        </p:spPr>
        <p:txBody>
          <a:bodyPr wrap="square" rtlCol="0">
            <a:spAutoFit/>
          </a:bodyPr>
          <a:lstStyle>
            <a:defPPr>
              <a:defRPr lang="en-US"/>
            </a:defPPr>
            <a:lvl1pPr>
              <a:defRPr sz="2200">
                <a:solidFill>
                  <a:prstClr val="black"/>
                </a:solidFill>
              </a:defRPr>
            </a:lvl1pPr>
          </a:lstStyle>
          <a:p>
            <a:pPr defTabSz="457200"/>
            <a:r>
              <a:rPr lang="en-ZA" sz="2400" b="1" dirty="0" smtClean="0">
                <a:solidFill>
                  <a:prstClr val="white"/>
                </a:solidFill>
              </a:rPr>
              <a:t>English FAL NQF Level 4</a:t>
            </a:r>
            <a:endParaRPr lang="en-ZA" sz="2400" b="1" dirty="0">
              <a:solidFill>
                <a:prstClr val="white"/>
              </a:solidFill>
            </a:endParaRPr>
          </a:p>
        </p:txBody>
      </p:sp>
    </p:spTree>
    <p:extLst>
      <p:ext uri="{BB962C8B-B14F-4D97-AF65-F5344CB8AC3E}">
        <p14:creationId xmlns:p14="http://schemas.microsoft.com/office/powerpoint/2010/main" val="2499642471"/>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69" r:id="rId16"/>
    <p:sldLayoutId id="2147483731" r:id="rId17"/>
    <p:sldLayoutId id="2147483732" r:id="rId18"/>
    <p:sldLayoutId id="2147483733" r:id="rId19"/>
    <p:sldLayoutId id="2147483734" r:id="rId20"/>
    <p:sldLayoutId id="2147483735" r:id="rId21"/>
    <p:sldLayoutId id="2147483736" r:id="rId22"/>
    <p:sldLayoutId id="2147483737" r:id="rId23"/>
    <p:sldLayoutId id="2147483738" r:id="rId24"/>
    <p:sldLayoutId id="2147483739" r:id="rId25"/>
    <p:sldLayoutId id="2147483740" r:id="rId26"/>
    <p:sldLayoutId id="2147483768" r:id="rId27"/>
    <p:sldLayoutId id="2147483712" r:id="rId28"/>
    <p:sldLayoutId id="2147483713" r:id="rId29"/>
    <p:sldLayoutId id="2147483698" r:id="rId30"/>
    <p:sldLayoutId id="2147483748" r:id="rId31"/>
    <p:sldLayoutId id="2147483749" r:id="rId32"/>
    <p:sldLayoutId id="2147483750" r:id="rId33"/>
    <p:sldLayoutId id="2147483770" r:id="rId34"/>
  </p:sldLayoutIdLst>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Rectangle 15"/>
          <p:cNvSpPr/>
          <p:nvPr userDrawn="1"/>
        </p:nvSpPr>
        <p:spPr>
          <a:xfrm>
            <a:off x="8424000" y="2"/>
            <a:ext cx="720000" cy="685189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ZA" sz="1800" dirty="0">
              <a:solidFill>
                <a:prstClr val="white"/>
              </a:solidFill>
            </a:endParaRPr>
          </a:p>
        </p:txBody>
      </p:sp>
      <p:sp>
        <p:nvSpPr>
          <p:cNvPr id="17" name="Rectangle 16"/>
          <p:cNvSpPr/>
          <p:nvPr userDrawn="1"/>
        </p:nvSpPr>
        <p:spPr>
          <a:xfrm>
            <a:off x="0" y="6324794"/>
            <a:ext cx="9144000" cy="540000"/>
          </a:xfrm>
          <a:prstGeom prst="rect">
            <a:avLst/>
          </a:prstGeom>
          <a:solidFill>
            <a:srgbClr val="0072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ZA" sz="1800" dirty="0">
              <a:solidFill>
                <a:prstClr val="white"/>
              </a:solidFill>
            </a:endParaRPr>
          </a:p>
        </p:txBody>
      </p:sp>
      <p:sp>
        <p:nvSpPr>
          <p:cNvPr id="18" name="Rectangle 17"/>
          <p:cNvSpPr/>
          <p:nvPr userDrawn="1"/>
        </p:nvSpPr>
        <p:spPr>
          <a:xfrm>
            <a:off x="6373906" y="6324600"/>
            <a:ext cx="2770094" cy="533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sz="1800" dirty="0">
              <a:solidFill>
                <a:prstClr val="white"/>
              </a:solidFill>
            </a:endParaRPr>
          </a:p>
        </p:txBody>
      </p:sp>
      <p:pic>
        <p:nvPicPr>
          <p:cNvPr id="19" name="Picture 1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494930" y="6407026"/>
            <a:ext cx="2547117" cy="419247"/>
          </a:xfrm>
          <a:prstGeom prst="rect">
            <a:avLst/>
          </a:prstGeom>
        </p:spPr>
      </p:pic>
      <p:sp>
        <p:nvSpPr>
          <p:cNvPr id="22" name="TextBox 21"/>
          <p:cNvSpPr txBox="1"/>
          <p:nvPr userDrawn="1"/>
        </p:nvSpPr>
        <p:spPr>
          <a:xfrm>
            <a:off x="54553" y="6371015"/>
            <a:ext cx="3433157" cy="461665"/>
          </a:xfrm>
          <a:prstGeom prst="rect">
            <a:avLst/>
          </a:prstGeom>
          <a:noFill/>
        </p:spPr>
        <p:txBody>
          <a:bodyPr wrap="square" rtlCol="0">
            <a:spAutoFit/>
          </a:bodyPr>
          <a:lstStyle>
            <a:defPPr>
              <a:defRPr lang="en-US"/>
            </a:defPPr>
            <a:lvl1pPr>
              <a:defRPr sz="2200">
                <a:solidFill>
                  <a:prstClr val="black"/>
                </a:solidFill>
              </a:defRPr>
            </a:lvl1pPr>
          </a:lstStyle>
          <a:p>
            <a:pPr defTabSz="457200"/>
            <a:r>
              <a:rPr lang="en-ZA" sz="2400" b="1" dirty="0" smtClean="0">
                <a:solidFill>
                  <a:prstClr val="white"/>
                </a:solidFill>
              </a:rPr>
              <a:t>English FAL NQF Level 2</a:t>
            </a:r>
            <a:endParaRPr lang="en-ZA" sz="2400" b="1" dirty="0">
              <a:solidFill>
                <a:prstClr val="white"/>
              </a:solidFill>
            </a:endParaRPr>
          </a:p>
        </p:txBody>
      </p:sp>
      <p:pic>
        <p:nvPicPr>
          <p:cNvPr id="8" name="Picture 7"/>
          <p:cNvPicPr>
            <a:picLocks/>
          </p:cNvPicPr>
          <p:nvPr userDrawn="1"/>
        </p:nvPicPr>
        <p:blipFill>
          <a:blip r:embed="rId7" cstate="print">
            <a:extLst>
              <a:ext uri="{28A0092B-C50C-407E-A947-70E740481C1C}">
                <a14:useLocalDpi xmlns:a14="http://schemas.microsoft.com/office/drawing/2010/main" val="0"/>
              </a:ext>
            </a:extLst>
          </a:blip>
          <a:stretch>
            <a:fillRect/>
          </a:stretch>
        </p:blipFill>
        <p:spPr>
          <a:xfrm>
            <a:off x="8424000" y="5612206"/>
            <a:ext cx="720000" cy="705600"/>
          </a:xfrm>
          <a:prstGeom prst="rect">
            <a:avLst/>
          </a:prstGeom>
        </p:spPr>
      </p:pic>
    </p:spTree>
    <p:extLst>
      <p:ext uri="{BB962C8B-B14F-4D97-AF65-F5344CB8AC3E}">
        <p14:creationId xmlns:p14="http://schemas.microsoft.com/office/powerpoint/2010/main" val="2274556379"/>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Lst>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Rectangle 15"/>
          <p:cNvSpPr/>
          <p:nvPr userDrawn="1"/>
        </p:nvSpPr>
        <p:spPr>
          <a:xfrm>
            <a:off x="8424000" y="2"/>
            <a:ext cx="720000" cy="685189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ZA" sz="1800" dirty="0">
              <a:solidFill>
                <a:prstClr val="white"/>
              </a:solidFill>
            </a:endParaRPr>
          </a:p>
        </p:txBody>
      </p:sp>
      <p:sp>
        <p:nvSpPr>
          <p:cNvPr id="17" name="Rectangle 16"/>
          <p:cNvSpPr/>
          <p:nvPr userDrawn="1"/>
        </p:nvSpPr>
        <p:spPr>
          <a:xfrm>
            <a:off x="0" y="6324794"/>
            <a:ext cx="9144000" cy="540000"/>
          </a:xfrm>
          <a:prstGeom prst="rect">
            <a:avLst/>
          </a:prstGeom>
          <a:solidFill>
            <a:srgbClr val="0072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ZA" sz="1800" dirty="0">
              <a:solidFill>
                <a:prstClr val="white"/>
              </a:solidFill>
            </a:endParaRPr>
          </a:p>
        </p:txBody>
      </p:sp>
      <p:sp>
        <p:nvSpPr>
          <p:cNvPr id="18" name="Rectangle 17"/>
          <p:cNvSpPr/>
          <p:nvPr userDrawn="1"/>
        </p:nvSpPr>
        <p:spPr>
          <a:xfrm>
            <a:off x="6373906" y="6324600"/>
            <a:ext cx="2770094" cy="533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sz="1800" dirty="0">
              <a:solidFill>
                <a:prstClr val="white"/>
              </a:solidFill>
            </a:endParaRPr>
          </a:p>
        </p:txBody>
      </p:sp>
      <p:pic>
        <p:nvPicPr>
          <p:cNvPr id="19" name="Picture 1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494930" y="6407026"/>
            <a:ext cx="2547117" cy="419247"/>
          </a:xfrm>
          <a:prstGeom prst="rect">
            <a:avLst/>
          </a:prstGeom>
        </p:spPr>
      </p:pic>
      <p:sp>
        <p:nvSpPr>
          <p:cNvPr id="22" name="TextBox 21"/>
          <p:cNvSpPr txBox="1"/>
          <p:nvPr userDrawn="1"/>
        </p:nvSpPr>
        <p:spPr>
          <a:xfrm>
            <a:off x="54553" y="6371015"/>
            <a:ext cx="3433157" cy="461665"/>
          </a:xfrm>
          <a:prstGeom prst="rect">
            <a:avLst/>
          </a:prstGeom>
          <a:noFill/>
        </p:spPr>
        <p:txBody>
          <a:bodyPr wrap="square" rtlCol="0">
            <a:spAutoFit/>
          </a:bodyPr>
          <a:lstStyle>
            <a:defPPr>
              <a:defRPr lang="en-US"/>
            </a:defPPr>
            <a:lvl1pPr>
              <a:defRPr sz="2200">
                <a:solidFill>
                  <a:prstClr val="black"/>
                </a:solidFill>
              </a:defRPr>
            </a:lvl1pPr>
          </a:lstStyle>
          <a:p>
            <a:pPr defTabSz="457200"/>
            <a:r>
              <a:rPr lang="en-ZA" sz="2400" b="1" dirty="0" smtClean="0">
                <a:solidFill>
                  <a:prstClr val="white"/>
                </a:solidFill>
              </a:rPr>
              <a:t>English FAL NQF Level 2</a:t>
            </a:r>
            <a:endParaRPr lang="en-ZA" sz="2400" b="1" dirty="0">
              <a:solidFill>
                <a:prstClr val="white"/>
              </a:solidFill>
            </a:endParaRPr>
          </a:p>
        </p:txBody>
      </p:sp>
      <p:pic>
        <p:nvPicPr>
          <p:cNvPr id="8" name="Picture 7"/>
          <p:cNvPicPr>
            <a:picLocks/>
          </p:cNvPicPr>
          <p:nvPr userDrawn="1"/>
        </p:nvPicPr>
        <p:blipFill>
          <a:blip r:embed="rId8" cstate="print">
            <a:extLst>
              <a:ext uri="{28A0092B-C50C-407E-A947-70E740481C1C}">
                <a14:useLocalDpi xmlns:a14="http://schemas.microsoft.com/office/drawing/2010/main" val="0"/>
              </a:ext>
            </a:extLst>
          </a:blip>
          <a:stretch>
            <a:fillRect/>
          </a:stretch>
        </p:blipFill>
        <p:spPr>
          <a:xfrm>
            <a:off x="8424000" y="5612206"/>
            <a:ext cx="720000" cy="705600"/>
          </a:xfrm>
          <a:prstGeom prst="rect">
            <a:avLst/>
          </a:prstGeom>
        </p:spPr>
      </p:pic>
    </p:spTree>
    <p:extLst>
      <p:ext uri="{BB962C8B-B14F-4D97-AF65-F5344CB8AC3E}">
        <p14:creationId xmlns:p14="http://schemas.microsoft.com/office/powerpoint/2010/main" val="3202854885"/>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Lst>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microsoft.com/office/2007/relationships/media" Target="../media/media22.wav"/><Relationship Id="rId7" Type="http://schemas.openxmlformats.org/officeDocument/2006/relationships/image" Target="../media/image12.png"/><Relationship Id="rId2" Type="http://schemas.openxmlformats.org/officeDocument/2006/relationships/audio" Target="../media/media21.wav"/><Relationship Id="rId1" Type="http://schemas.microsoft.com/office/2007/relationships/media" Target="../media/media21.wav"/><Relationship Id="rId6" Type="http://schemas.openxmlformats.org/officeDocument/2006/relationships/image" Target="../media/image17.png"/><Relationship Id="rId5" Type="http://schemas.openxmlformats.org/officeDocument/2006/relationships/slideLayout" Target="../slideLayouts/slideLayout6.xml"/><Relationship Id="rId4" Type="http://schemas.openxmlformats.org/officeDocument/2006/relationships/audio" Target="../media/media22.wav"/></Relationships>
</file>

<file path=ppt/slides/_rels/slide13.xml.rels><?xml version="1.0" encoding="UTF-8" standalone="yes"?>
<Relationships xmlns="http://schemas.openxmlformats.org/package/2006/relationships"><Relationship Id="rId3" Type="http://schemas.microsoft.com/office/2007/relationships/media" Target="../media/media23.wav"/><Relationship Id="rId7" Type="http://schemas.openxmlformats.org/officeDocument/2006/relationships/image" Target="../media/image12.png"/><Relationship Id="rId2" Type="http://schemas.openxmlformats.org/officeDocument/2006/relationships/audio" Target="../media/media21.wav"/><Relationship Id="rId1" Type="http://schemas.microsoft.com/office/2007/relationships/media" Target="../media/media21.wav"/><Relationship Id="rId6" Type="http://schemas.openxmlformats.org/officeDocument/2006/relationships/image" Target="../media/image18.png"/><Relationship Id="rId5" Type="http://schemas.openxmlformats.org/officeDocument/2006/relationships/slideLayout" Target="../slideLayouts/slideLayout6.xml"/><Relationship Id="rId4" Type="http://schemas.openxmlformats.org/officeDocument/2006/relationships/audio" Target="../media/media23.wav"/></Relationships>
</file>

<file path=ppt/slides/_rels/slide14.xml.rels><?xml version="1.0" encoding="UTF-8" standalone="yes"?>
<Relationships xmlns="http://schemas.openxmlformats.org/package/2006/relationships"><Relationship Id="rId3" Type="http://schemas.microsoft.com/office/2007/relationships/media" Target="../media/media24.wav"/><Relationship Id="rId7" Type="http://schemas.openxmlformats.org/officeDocument/2006/relationships/image" Target="../media/image12.png"/><Relationship Id="rId2" Type="http://schemas.openxmlformats.org/officeDocument/2006/relationships/audio" Target="../media/media23.wav"/><Relationship Id="rId1" Type="http://schemas.microsoft.com/office/2007/relationships/media" Target="../media/media23.wav"/><Relationship Id="rId6" Type="http://schemas.openxmlformats.org/officeDocument/2006/relationships/image" Target="../media/image19.png"/><Relationship Id="rId5" Type="http://schemas.openxmlformats.org/officeDocument/2006/relationships/slideLayout" Target="../slideLayouts/slideLayout6.xml"/><Relationship Id="rId4" Type="http://schemas.openxmlformats.org/officeDocument/2006/relationships/audio" Target="../media/media24.wav"/></Relationships>
</file>

<file path=ppt/slides/_rels/slide15.xml.rels><?xml version="1.0" encoding="UTF-8" standalone="yes"?>
<Relationships xmlns="http://schemas.openxmlformats.org/package/2006/relationships"><Relationship Id="rId3" Type="http://schemas.microsoft.com/office/2007/relationships/media" Target="../media/media25.wav"/><Relationship Id="rId7" Type="http://schemas.openxmlformats.org/officeDocument/2006/relationships/image" Target="../media/image12.png"/><Relationship Id="rId2" Type="http://schemas.openxmlformats.org/officeDocument/2006/relationships/audio" Target="../media/media24.wav"/><Relationship Id="rId1" Type="http://schemas.microsoft.com/office/2007/relationships/media" Target="../media/media24.wav"/><Relationship Id="rId6" Type="http://schemas.openxmlformats.org/officeDocument/2006/relationships/image" Target="../media/image20.png"/><Relationship Id="rId5" Type="http://schemas.openxmlformats.org/officeDocument/2006/relationships/slideLayout" Target="../slideLayouts/slideLayout6.xml"/><Relationship Id="rId4" Type="http://schemas.openxmlformats.org/officeDocument/2006/relationships/audio" Target="../media/media25.wav"/></Relationships>
</file>

<file path=ppt/slides/_rels/slide16.xml.rels><?xml version="1.0" encoding="UTF-8" standalone="yes"?>
<Relationships xmlns="http://schemas.openxmlformats.org/package/2006/relationships"><Relationship Id="rId3" Type="http://schemas.microsoft.com/office/2007/relationships/media" Target="../media/media26.wav"/><Relationship Id="rId7" Type="http://schemas.openxmlformats.org/officeDocument/2006/relationships/image" Target="../media/image12.png"/><Relationship Id="rId2" Type="http://schemas.openxmlformats.org/officeDocument/2006/relationships/audio" Target="../media/media25.wav"/><Relationship Id="rId1" Type="http://schemas.microsoft.com/office/2007/relationships/media" Target="../media/media25.wav"/><Relationship Id="rId6" Type="http://schemas.openxmlformats.org/officeDocument/2006/relationships/image" Target="../media/image21.png"/><Relationship Id="rId5" Type="http://schemas.openxmlformats.org/officeDocument/2006/relationships/slideLayout" Target="../slideLayouts/slideLayout6.xml"/><Relationship Id="rId4" Type="http://schemas.openxmlformats.org/officeDocument/2006/relationships/audio" Target="../media/media26.wav"/></Relationships>
</file>

<file path=ppt/slides/_rels/slide17.xml.rels><?xml version="1.0" encoding="UTF-8" standalone="yes"?>
<Relationships xmlns="http://schemas.openxmlformats.org/package/2006/relationships"><Relationship Id="rId3" Type="http://schemas.microsoft.com/office/2007/relationships/media" Target="../media/media27.wav"/><Relationship Id="rId7" Type="http://schemas.openxmlformats.org/officeDocument/2006/relationships/image" Target="../media/image22.png"/><Relationship Id="rId2" Type="http://schemas.openxmlformats.org/officeDocument/2006/relationships/audio" Target="../media/media26.wav"/><Relationship Id="rId1" Type="http://schemas.microsoft.com/office/2007/relationships/media" Target="../media/media26.wav"/><Relationship Id="rId6" Type="http://schemas.openxmlformats.org/officeDocument/2006/relationships/image" Target="../media/image12.png"/><Relationship Id="rId5" Type="http://schemas.openxmlformats.org/officeDocument/2006/relationships/slideLayout" Target="../slideLayouts/slideLayout6.xml"/><Relationship Id="rId4" Type="http://schemas.openxmlformats.org/officeDocument/2006/relationships/audio" Target="../media/media27.wav"/></Relationships>
</file>

<file path=ppt/slides/_rels/slide18.xml.rels><?xml version="1.0" encoding="UTF-8" standalone="yes"?>
<Relationships xmlns="http://schemas.openxmlformats.org/package/2006/relationships"><Relationship Id="rId3" Type="http://schemas.microsoft.com/office/2007/relationships/media" Target="../media/media28.wav"/><Relationship Id="rId7" Type="http://schemas.openxmlformats.org/officeDocument/2006/relationships/image" Target="../media/image23.png"/><Relationship Id="rId2" Type="http://schemas.openxmlformats.org/officeDocument/2006/relationships/audio" Target="../media/media27.wav"/><Relationship Id="rId1" Type="http://schemas.microsoft.com/office/2007/relationships/media" Target="../media/media27.wav"/><Relationship Id="rId6" Type="http://schemas.openxmlformats.org/officeDocument/2006/relationships/image" Target="../media/image12.png"/><Relationship Id="rId5" Type="http://schemas.openxmlformats.org/officeDocument/2006/relationships/slideLayout" Target="../slideLayouts/slideLayout6.xml"/><Relationship Id="rId4" Type="http://schemas.openxmlformats.org/officeDocument/2006/relationships/audio" Target="../media/media28.wav"/></Relationships>
</file>

<file path=ppt/slides/_rels/slide19.xml.rels><?xml version="1.0" encoding="UTF-8" standalone="yes"?>
<Relationships xmlns="http://schemas.openxmlformats.org/package/2006/relationships"><Relationship Id="rId3" Type="http://schemas.microsoft.com/office/2007/relationships/media" Target="../media/media29.wav"/><Relationship Id="rId7" Type="http://schemas.openxmlformats.org/officeDocument/2006/relationships/image" Target="../media/image12.png"/><Relationship Id="rId2" Type="http://schemas.openxmlformats.org/officeDocument/2006/relationships/audio" Target="../media/media28.wav"/><Relationship Id="rId1" Type="http://schemas.microsoft.com/office/2007/relationships/media" Target="../media/media28.wav"/><Relationship Id="rId6" Type="http://schemas.openxmlformats.org/officeDocument/2006/relationships/image" Target="../media/image24.png"/><Relationship Id="rId5" Type="http://schemas.openxmlformats.org/officeDocument/2006/relationships/slideLayout" Target="../slideLayouts/slideLayout6.xml"/><Relationship Id="rId4" Type="http://schemas.openxmlformats.org/officeDocument/2006/relationships/audio" Target="../media/media29.wav"/></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media" Target="../media/media30.wav"/><Relationship Id="rId7" Type="http://schemas.openxmlformats.org/officeDocument/2006/relationships/image" Target="../media/image12.png"/><Relationship Id="rId2" Type="http://schemas.openxmlformats.org/officeDocument/2006/relationships/audio" Target="../media/media29.wav"/><Relationship Id="rId1" Type="http://schemas.microsoft.com/office/2007/relationships/media" Target="../media/media29.wav"/><Relationship Id="rId6" Type="http://schemas.openxmlformats.org/officeDocument/2006/relationships/image" Target="../media/image25.png"/><Relationship Id="rId5" Type="http://schemas.openxmlformats.org/officeDocument/2006/relationships/slideLayout" Target="../slideLayouts/slideLayout6.xml"/><Relationship Id="rId4" Type="http://schemas.openxmlformats.org/officeDocument/2006/relationships/audio" Target="../media/media30.wav"/></Relationships>
</file>

<file path=ppt/slides/_rels/slide21.xml.rels><?xml version="1.0" encoding="UTF-8" standalone="yes"?>
<Relationships xmlns="http://schemas.openxmlformats.org/package/2006/relationships"><Relationship Id="rId3" Type="http://schemas.microsoft.com/office/2007/relationships/media" Target="../media/media31.wav"/><Relationship Id="rId7" Type="http://schemas.openxmlformats.org/officeDocument/2006/relationships/image" Target="../media/image12.png"/><Relationship Id="rId2" Type="http://schemas.openxmlformats.org/officeDocument/2006/relationships/audio" Target="../media/media30.wav"/><Relationship Id="rId1" Type="http://schemas.microsoft.com/office/2007/relationships/media" Target="../media/media30.wav"/><Relationship Id="rId6" Type="http://schemas.openxmlformats.org/officeDocument/2006/relationships/image" Target="../media/image26.png"/><Relationship Id="rId5" Type="http://schemas.openxmlformats.org/officeDocument/2006/relationships/slideLayout" Target="../slideLayouts/slideLayout6.xml"/><Relationship Id="rId4" Type="http://schemas.openxmlformats.org/officeDocument/2006/relationships/audio" Target="../media/media31.wav"/></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1.wav"/><Relationship Id="rId1" Type="http://schemas.microsoft.com/office/2007/relationships/media" Target="../media/media31.wav"/><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8" Type="http://schemas.openxmlformats.org/officeDocument/2006/relationships/audio" Target="../media/media14.wav"/><Relationship Id="rId13" Type="http://schemas.microsoft.com/office/2007/relationships/media" Target="../media/media17.wav"/><Relationship Id="rId18" Type="http://schemas.openxmlformats.org/officeDocument/2006/relationships/audio" Target="../media/media19.wav"/><Relationship Id="rId3" Type="http://schemas.microsoft.com/office/2007/relationships/media" Target="../media/media12.wav"/><Relationship Id="rId21" Type="http://schemas.openxmlformats.org/officeDocument/2006/relationships/slideLayout" Target="../slideLayouts/slideLayout8.xml"/><Relationship Id="rId7" Type="http://schemas.microsoft.com/office/2007/relationships/media" Target="../media/media14.wav"/><Relationship Id="rId12" Type="http://schemas.openxmlformats.org/officeDocument/2006/relationships/audio" Target="../media/media16.wav"/><Relationship Id="rId17" Type="http://schemas.microsoft.com/office/2007/relationships/media" Target="../media/media19.wav"/><Relationship Id="rId2" Type="http://schemas.openxmlformats.org/officeDocument/2006/relationships/audio" Target="../media/media11.wav"/><Relationship Id="rId16" Type="http://schemas.openxmlformats.org/officeDocument/2006/relationships/audio" Target="../media/media18.wav"/><Relationship Id="rId20" Type="http://schemas.openxmlformats.org/officeDocument/2006/relationships/audio" Target="../media/media20.wav"/><Relationship Id="rId1" Type="http://schemas.microsoft.com/office/2007/relationships/media" Target="../media/media11.wav"/><Relationship Id="rId6" Type="http://schemas.openxmlformats.org/officeDocument/2006/relationships/audio" Target="../media/media13.wav"/><Relationship Id="rId11" Type="http://schemas.microsoft.com/office/2007/relationships/media" Target="../media/media16.wav"/><Relationship Id="rId24" Type="http://schemas.openxmlformats.org/officeDocument/2006/relationships/image" Target="../media/image12.png"/><Relationship Id="rId5" Type="http://schemas.microsoft.com/office/2007/relationships/media" Target="../media/media13.wav"/><Relationship Id="rId15" Type="http://schemas.microsoft.com/office/2007/relationships/media" Target="../media/media18.wav"/><Relationship Id="rId23" Type="http://schemas.openxmlformats.org/officeDocument/2006/relationships/image" Target="../media/image14.png"/><Relationship Id="rId10" Type="http://schemas.openxmlformats.org/officeDocument/2006/relationships/audio" Target="../media/media15.wav"/><Relationship Id="rId19" Type="http://schemas.microsoft.com/office/2007/relationships/media" Target="../media/media20.wav"/><Relationship Id="rId4" Type="http://schemas.openxmlformats.org/officeDocument/2006/relationships/audio" Target="../media/media12.wav"/><Relationship Id="rId9" Type="http://schemas.microsoft.com/office/2007/relationships/media" Target="../media/media15.wav"/><Relationship Id="rId14" Type="http://schemas.openxmlformats.org/officeDocument/2006/relationships/audio" Target="../media/media17.wav"/><Relationship Id="rId22"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ZA" dirty="0" smtClean="0"/>
              <a:t>English: First Additional Language</a:t>
            </a:r>
            <a:endParaRPr lang="en-GB" dirty="0"/>
          </a:p>
        </p:txBody>
      </p:sp>
      <p:sp>
        <p:nvSpPr>
          <p:cNvPr id="3" name="Subtitle 2"/>
          <p:cNvSpPr>
            <a:spLocks noGrp="1"/>
          </p:cNvSpPr>
          <p:nvPr>
            <p:ph type="subTitle" idx="1"/>
          </p:nvPr>
        </p:nvSpPr>
        <p:spPr/>
        <p:txBody>
          <a:bodyPr/>
          <a:lstStyle/>
          <a:p>
            <a:r>
              <a:rPr lang="en-ZA" dirty="0" smtClean="0"/>
              <a:t>NQF 4</a:t>
            </a:r>
            <a:endParaRPr lang="en-GB" dirty="0"/>
          </a:p>
        </p:txBody>
      </p:sp>
    </p:spTree>
    <p:extLst>
      <p:ext uri="{BB962C8B-B14F-4D97-AF65-F5344CB8AC3E}">
        <p14:creationId xmlns:p14="http://schemas.microsoft.com/office/powerpoint/2010/main" val="27534321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ZA" dirty="0" smtClean="0"/>
              <a:t>Module 1</a:t>
            </a:r>
            <a:endParaRPr lang="en-ZA" dirty="0"/>
          </a:p>
        </p:txBody>
      </p:sp>
      <p:sp>
        <p:nvSpPr>
          <p:cNvPr id="3" name="Content Placeholder 2"/>
          <p:cNvSpPr>
            <a:spLocks noGrp="1"/>
          </p:cNvSpPr>
          <p:nvPr>
            <p:ph sz="quarter" idx="10"/>
          </p:nvPr>
        </p:nvSpPr>
        <p:spPr/>
        <p:txBody>
          <a:bodyPr/>
          <a:lstStyle/>
          <a:p>
            <a:r>
              <a:rPr lang="en-ZA" dirty="0"/>
              <a:t>Learning activity </a:t>
            </a:r>
            <a:r>
              <a:rPr lang="en-ZA" dirty="0" smtClean="0"/>
              <a:t>1.2</a:t>
            </a:r>
            <a:endParaRPr lang="en-ZA" dirty="0"/>
          </a:p>
        </p:txBody>
      </p:sp>
      <p:sp>
        <p:nvSpPr>
          <p:cNvPr id="5" name="Text Placeholder 4"/>
          <p:cNvSpPr>
            <a:spLocks noGrp="1"/>
          </p:cNvSpPr>
          <p:nvPr>
            <p:ph type="body" sz="quarter" idx="12"/>
          </p:nvPr>
        </p:nvSpPr>
        <p:spPr>
          <a:xfrm>
            <a:off x="385763" y="4572000"/>
            <a:ext cx="7880971" cy="838200"/>
          </a:xfrm>
        </p:spPr>
        <p:txBody>
          <a:bodyPr/>
          <a:lstStyle/>
          <a:p>
            <a:pPr marL="0" indent="0">
              <a:buNone/>
            </a:pPr>
            <a:r>
              <a:rPr lang="en-ZA" sz="1800" dirty="0"/>
              <a:t>Test your knowledge of this section by completing </a:t>
            </a:r>
            <a:r>
              <a:rPr lang="en-ZA" sz="1800" b="1" dirty="0"/>
              <a:t>Learning activity 1.2 </a:t>
            </a:r>
            <a:r>
              <a:rPr lang="en-ZA" sz="1800" dirty="0"/>
              <a:t>on </a:t>
            </a:r>
            <a:r>
              <a:rPr lang="en-ZA" sz="1800" b="1" dirty="0"/>
              <a:t>page 6 </a:t>
            </a:r>
            <a:r>
              <a:rPr lang="en-ZA" sz="1800" dirty="0"/>
              <a:t>of your </a:t>
            </a:r>
            <a:r>
              <a:rPr lang="en-ZA" sz="1800" i="1" dirty="0"/>
              <a:t>Student’s Book</a:t>
            </a:r>
            <a:r>
              <a:rPr lang="en-ZA" sz="1800" dirty="0"/>
              <a:t>.</a:t>
            </a:r>
          </a:p>
          <a:p>
            <a:pPr marL="0" indent="0">
              <a:buNone/>
            </a:pPr>
            <a:endParaRPr lang="en-ZA" sz="1800" dirty="0"/>
          </a:p>
        </p:txBody>
      </p:sp>
    </p:spTree>
    <p:extLst>
      <p:ext uri="{BB962C8B-B14F-4D97-AF65-F5344CB8AC3E}">
        <p14:creationId xmlns:p14="http://schemas.microsoft.com/office/powerpoint/2010/main" val="75771830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ZA" dirty="0" smtClean="0"/>
              <a:t>Module 1</a:t>
            </a:r>
            <a:endParaRPr lang="en-ZA" dirty="0"/>
          </a:p>
        </p:txBody>
      </p:sp>
      <p:sp>
        <p:nvSpPr>
          <p:cNvPr id="3" name="Content Placeholder 2"/>
          <p:cNvSpPr>
            <a:spLocks noGrp="1"/>
          </p:cNvSpPr>
          <p:nvPr>
            <p:ph sz="quarter" idx="10"/>
          </p:nvPr>
        </p:nvSpPr>
        <p:spPr/>
        <p:txBody>
          <a:bodyPr/>
          <a:lstStyle/>
          <a:p>
            <a:r>
              <a:rPr lang="en-ZA" dirty="0"/>
              <a:t>Learning activity </a:t>
            </a:r>
            <a:r>
              <a:rPr lang="en-ZA" dirty="0" smtClean="0"/>
              <a:t>1.3</a:t>
            </a:r>
            <a:endParaRPr lang="en-ZA" dirty="0"/>
          </a:p>
        </p:txBody>
      </p:sp>
      <p:sp>
        <p:nvSpPr>
          <p:cNvPr id="5" name="Text Placeholder 4"/>
          <p:cNvSpPr>
            <a:spLocks noGrp="1"/>
          </p:cNvSpPr>
          <p:nvPr>
            <p:ph type="body" sz="quarter" idx="12"/>
          </p:nvPr>
        </p:nvSpPr>
        <p:spPr>
          <a:xfrm>
            <a:off x="385763" y="4572000"/>
            <a:ext cx="7880971" cy="838200"/>
          </a:xfrm>
        </p:spPr>
        <p:txBody>
          <a:bodyPr/>
          <a:lstStyle/>
          <a:p>
            <a:pPr marL="0" indent="0">
              <a:buNone/>
            </a:pPr>
            <a:r>
              <a:rPr lang="en-US" sz="1800" dirty="0"/>
              <a:t>Test your knowledge of this section by completing </a:t>
            </a:r>
            <a:r>
              <a:rPr lang="en-US" sz="1800" b="1" dirty="0"/>
              <a:t>Learning activity 1.3 </a:t>
            </a:r>
            <a:r>
              <a:rPr lang="en-US" sz="1800" dirty="0"/>
              <a:t>on </a:t>
            </a:r>
            <a:r>
              <a:rPr lang="en-US" sz="1800" b="1" dirty="0"/>
              <a:t>page 6</a:t>
            </a:r>
            <a:r>
              <a:rPr lang="en-US" sz="1800" dirty="0"/>
              <a:t> of your </a:t>
            </a:r>
            <a:r>
              <a:rPr lang="en-US" sz="1800" i="1" dirty="0"/>
              <a:t>Student’s Book.</a:t>
            </a:r>
          </a:p>
          <a:p>
            <a:pPr marL="0" indent="0">
              <a:buNone/>
            </a:pPr>
            <a:endParaRPr lang="en-ZA" sz="1800" dirty="0"/>
          </a:p>
        </p:txBody>
      </p:sp>
    </p:spTree>
    <p:extLst>
      <p:ext uri="{BB962C8B-B14F-4D97-AF65-F5344CB8AC3E}">
        <p14:creationId xmlns:p14="http://schemas.microsoft.com/office/powerpoint/2010/main" val="36253551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ardrop 2"/>
          <p:cNvSpPr/>
          <p:nvPr/>
        </p:nvSpPr>
        <p:spPr>
          <a:xfrm rot="4131293">
            <a:off x="831783" y="1726010"/>
            <a:ext cx="2239237" cy="2239237"/>
          </a:xfrm>
          <a:prstGeom prst="teardrop">
            <a:avLst/>
          </a:prstGeom>
          <a:solidFill>
            <a:srgbClr val="5B9B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p:cNvSpPr/>
          <p:nvPr/>
        </p:nvSpPr>
        <p:spPr>
          <a:xfrm>
            <a:off x="2716074" y="2575076"/>
            <a:ext cx="2952111" cy="2952064"/>
          </a:xfrm>
          <a:prstGeom prst="ellipse">
            <a:avLst/>
          </a:prstGeom>
          <a:solidFill>
            <a:srgbClr val="BDD7EE"/>
          </a:solidFill>
          <a:ln>
            <a:noFill/>
          </a:ln>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5" name="Donut 4"/>
          <p:cNvSpPr/>
          <p:nvPr/>
        </p:nvSpPr>
        <p:spPr>
          <a:xfrm>
            <a:off x="2299610" y="2158616"/>
            <a:ext cx="3785042" cy="3784984"/>
          </a:xfrm>
          <a:prstGeom prst="donut">
            <a:avLst>
              <a:gd name="adj" fmla="val 11010"/>
            </a:avLst>
          </a:prstGeom>
          <a:solidFill>
            <a:srgbClr val="5B9BD7"/>
          </a:solidFill>
          <a:ln>
            <a:noFill/>
          </a:ln>
        </p:spPr>
        <p:style>
          <a:lnRef idx="1">
            <a:schemeClr val="accen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cxnSp>
        <p:nvCxnSpPr>
          <p:cNvPr id="6" name="Straight Connector 5"/>
          <p:cNvCxnSpPr/>
          <p:nvPr/>
        </p:nvCxnSpPr>
        <p:spPr>
          <a:xfrm>
            <a:off x="0" y="3657600"/>
            <a:ext cx="2514600" cy="0"/>
          </a:xfrm>
          <a:prstGeom prst="line">
            <a:avLst/>
          </a:prstGeom>
          <a:ln w="76200">
            <a:solidFill>
              <a:srgbClr val="5B9BD7"/>
            </a:solidFill>
            <a:prstDash val="lgDashDot"/>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a:off x="5867400" y="3276600"/>
            <a:ext cx="3276600" cy="1935022"/>
            <a:chOff x="5867400" y="3276600"/>
            <a:chExt cx="3276600" cy="1935022"/>
          </a:xfrm>
        </p:grpSpPr>
        <p:cxnSp>
          <p:nvCxnSpPr>
            <p:cNvPr id="8" name="Straight Connector 7"/>
            <p:cNvCxnSpPr/>
            <p:nvPr/>
          </p:nvCxnSpPr>
          <p:spPr>
            <a:xfrm>
              <a:off x="5867400" y="3962400"/>
              <a:ext cx="1066800" cy="1249222"/>
            </a:xfrm>
            <a:prstGeom prst="line">
              <a:avLst/>
            </a:prstGeom>
            <a:ln w="76200">
              <a:solidFill>
                <a:srgbClr val="5B9BD7"/>
              </a:solidFill>
              <a:prstDash val="lgDash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6934201" y="3276600"/>
              <a:ext cx="761999" cy="1935022"/>
            </a:xfrm>
            <a:prstGeom prst="line">
              <a:avLst/>
            </a:prstGeom>
            <a:ln w="76200">
              <a:solidFill>
                <a:srgbClr val="5B9BD7"/>
              </a:solidFill>
              <a:prstDash val="lg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7696200" y="3276600"/>
              <a:ext cx="1447800" cy="304802"/>
            </a:xfrm>
            <a:prstGeom prst="line">
              <a:avLst/>
            </a:prstGeom>
            <a:ln w="76200">
              <a:solidFill>
                <a:srgbClr val="5B9BD7"/>
              </a:solidFill>
              <a:prstDash val="lgDashDot"/>
            </a:ln>
          </p:spPr>
          <p:style>
            <a:lnRef idx="1">
              <a:schemeClr val="accent1"/>
            </a:lnRef>
            <a:fillRef idx="0">
              <a:schemeClr val="accent1"/>
            </a:fillRef>
            <a:effectRef idx="0">
              <a:schemeClr val="accent1"/>
            </a:effectRef>
            <a:fontRef idx="minor">
              <a:schemeClr val="tx1"/>
            </a:fontRef>
          </p:style>
        </p:cxnSp>
      </p:grpSp>
      <p:sp>
        <p:nvSpPr>
          <p:cNvPr id="11" name="Text Placeholder 15"/>
          <p:cNvSpPr txBox="1">
            <a:spLocks/>
          </p:cNvSpPr>
          <p:nvPr/>
        </p:nvSpPr>
        <p:spPr>
          <a:xfrm>
            <a:off x="3036293" y="2959845"/>
            <a:ext cx="2337998" cy="2125663"/>
          </a:xfrm>
          <a:prstGeom prst="rect">
            <a:avLst/>
          </a:prstGeom>
        </p:spPr>
        <p:txBody>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r>
              <a:rPr lang="en-ZA" dirty="0"/>
              <a:t>Write the letter to a person, not to the organisation. Find out the name and address of the person who will receive your job letter in the advertisement. Make sure you spell the person’s name correctly.</a:t>
            </a:r>
            <a:endParaRPr lang="en-US" dirty="0"/>
          </a:p>
          <a:p>
            <a:endParaRPr lang="en-ZA" dirty="0"/>
          </a:p>
        </p:txBody>
      </p:sp>
      <p:sp>
        <p:nvSpPr>
          <p:cNvPr id="12" name="Title 1"/>
          <p:cNvSpPr>
            <a:spLocks noGrp="1"/>
          </p:cNvSpPr>
          <p:nvPr>
            <p:ph type="title"/>
          </p:nvPr>
        </p:nvSpPr>
        <p:spPr>
          <a:xfrm>
            <a:off x="381001" y="365127"/>
            <a:ext cx="7905750" cy="720724"/>
          </a:xfrm>
          <a:prstGeom prst="rect">
            <a:avLst/>
          </a:prstGeom>
        </p:spPr>
        <p:txBody>
          <a:bodyPr/>
          <a:lstStyle>
            <a:lvl1pPr>
              <a:defRPr sz="4400" b="1">
                <a:latin typeface="+mn-lt"/>
              </a:defRPr>
            </a:lvl1pPr>
          </a:lstStyle>
          <a:p>
            <a:r>
              <a:rPr lang="en-ZA" dirty="0"/>
              <a:t>Writing a letter of application / covering letter</a:t>
            </a:r>
          </a:p>
        </p:txBody>
      </p:sp>
      <p:pic>
        <p:nvPicPr>
          <p:cNvPr id="13" name="Picture Placeholder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95400" y="1676400"/>
            <a:ext cx="1524000" cy="1820553"/>
          </a:xfrm>
          <a:prstGeom prst="rect">
            <a:avLst/>
          </a:prstGeom>
        </p:spPr>
      </p:pic>
      <p:pic>
        <p:nvPicPr>
          <p:cNvPr id="14" name="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982200" y="155578"/>
            <a:ext cx="609600" cy="609600"/>
          </a:xfrm>
          <a:prstGeom prst="rect">
            <a:avLst/>
          </a:prstGeom>
        </p:spPr>
      </p:pic>
      <p:pic>
        <p:nvPicPr>
          <p:cNvPr id="17" name="heading">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067925" y="1152525"/>
            <a:ext cx="609600" cy="609600"/>
          </a:xfrm>
          <a:prstGeom prst="rect">
            <a:avLst/>
          </a:prstGeom>
        </p:spPr>
      </p:pic>
      <p:sp>
        <p:nvSpPr>
          <p:cNvPr id="16" name="Rectangle 15"/>
          <p:cNvSpPr/>
          <p:nvPr/>
        </p:nvSpPr>
        <p:spPr>
          <a:xfrm>
            <a:off x="9525000" y="-166741"/>
            <a:ext cx="3124200" cy="7327388"/>
          </a:xfrm>
          <a:prstGeom prst="rect">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495182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27" fill="hold"/>
                                        <p:tgtEl>
                                          <p:spTgt spid="17"/>
                                        </p:tgtEl>
                                      </p:cBhvr>
                                    </p:cmd>
                                  </p:childTnLst>
                                </p:cTn>
                              </p:par>
                            </p:childTnLst>
                          </p:cTn>
                        </p:par>
                        <p:par>
                          <p:cTn id="7" fill="hold">
                            <p:stCondLst>
                              <p:cond delay="3827"/>
                            </p:stCondLst>
                            <p:childTnLst>
                              <p:par>
                                <p:cTn id="8" presetID="22" presetClass="entr" presetSubtype="8" fill="hold"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cTn>
                              </p:par>
                              <p:par>
                                <p:cTn id="18" presetID="3" presetClass="mediacall" presetSubtype="0" fill="hold" nodeType="withEffect">
                                  <p:stCondLst>
                                    <p:cond delay="0"/>
                                  </p:stCondLst>
                                  <p:childTnLst>
                                    <p:cmd type="call" cmd="stop">
                                      <p:cBhvr>
                                        <p:cTn id="19" dur="1" fill="hold"/>
                                        <p:tgtEl>
                                          <p:spTgt spid="17"/>
                                        </p:tgtEl>
                                      </p:cBhvr>
                                    </p:cmd>
                                  </p:childTnLst>
                                </p:cTn>
                              </p:par>
                              <p:par>
                                <p:cTn id="20" presetID="53" presetClass="entr" presetSubtype="16" fill="hold" grpId="0" nodeType="with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 calcmode="lin" valueType="num">
                                      <p:cBhvr>
                                        <p:cTn id="22" dur="5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23" dur="500" fill="hold"/>
                                        <p:tgtEl>
                                          <p:spTgt spid="11">
                                            <p:txEl>
                                              <p:pRg st="0" end="0"/>
                                            </p:txEl>
                                          </p:spTgt>
                                        </p:tgtEl>
                                        <p:attrNameLst>
                                          <p:attrName>ppt_h</p:attrName>
                                        </p:attrNameLst>
                                      </p:cBhvr>
                                      <p:tavLst>
                                        <p:tav tm="0">
                                          <p:val>
                                            <p:fltVal val="0"/>
                                          </p:val>
                                        </p:tav>
                                        <p:tav tm="100000">
                                          <p:val>
                                            <p:strVal val="#ppt_h"/>
                                          </p:val>
                                        </p:tav>
                                      </p:tavLst>
                                    </p:anim>
                                    <p:animEffect transition="in" filter="fade">
                                      <p:cBhvr>
                                        <p:cTn id="24" dur="500"/>
                                        <p:tgtEl>
                                          <p:spTgt spid="11">
                                            <p:txEl>
                                              <p:pRg st="0" end="0"/>
                                            </p:txEl>
                                          </p:spTgt>
                                        </p:tgtEl>
                                      </p:cBhvr>
                                    </p:animEffect>
                                  </p:childTnLst>
                                </p:cTn>
                              </p:par>
                              <p:par>
                                <p:cTn id="25" presetID="21" presetClass="entr" presetSubtype="1"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heel(1)">
                                      <p:cBhvr>
                                        <p:cTn id="27" dur="1000"/>
                                        <p:tgtEl>
                                          <p:spTgt spid="5"/>
                                        </p:tgtEl>
                                      </p:cBhvr>
                                    </p:animEffect>
                                  </p:childTnLst>
                                </p:cTn>
                              </p:par>
                              <p:par>
                                <p:cTn id="28" presetID="1" presetClass="mediacall" presetSubtype="0" fill="hold" nodeType="withEffect">
                                  <p:stCondLst>
                                    <p:cond delay="0"/>
                                  </p:stCondLst>
                                  <p:childTnLst>
                                    <p:cmd type="call" cmd="playFrom(0.0)">
                                      <p:cBhvr>
                                        <p:cTn id="29" dur="13292" fill="hold"/>
                                        <p:tgtEl>
                                          <p:spTgt spid="14"/>
                                        </p:tgtEl>
                                      </p:cBhvr>
                                    </p:cmd>
                                  </p:childTnLst>
                                </p:cTn>
                              </p:par>
                            </p:childTnLst>
                          </p:cTn>
                        </p:par>
                      </p:childTnLst>
                    </p:cTn>
                  </p:par>
                  <p:par>
                    <p:cTn id="30" fill="hold">
                      <p:stCondLst>
                        <p:cond delay="indefinite"/>
                      </p:stCondLst>
                      <p:childTnLst>
                        <p:par>
                          <p:cTn id="31" fill="hold">
                            <p:stCondLst>
                              <p:cond delay="0"/>
                            </p:stCondLst>
                            <p:childTnLst>
                              <p:par>
                                <p:cTn id="32" presetID="37" presetClass="entr" presetSubtype="0" fill="hold" grpId="0"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1000"/>
                                        <p:tgtEl>
                                          <p:spTgt spid="3"/>
                                        </p:tgtEl>
                                      </p:cBhvr>
                                    </p:animEffect>
                                    <p:anim calcmode="lin" valueType="num">
                                      <p:cBhvr>
                                        <p:cTn id="35" dur="1000" fill="hold"/>
                                        <p:tgtEl>
                                          <p:spTgt spid="3"/>
                                        </p:tgtEl>
                                        <p:attrNameLst>
                                          <p:attrName>ppt_x</p:attrName>
                                        </p:attrNameLst>
                                      </p:cBhvr>
                                      <p:tavLst>
                                        <p:tav tm="0">
                                          <p:val>
                                            <p:strVal val="#ppt_x"/>
                                          </p:val>
                                        </p:tav>
                                        <p:tav tm="100000">
                                          <p:val>
                                            <p:strVal val="#ppt_x"/>
                                          </p:val>
                                        </p:tav>
                                      </p:tavLst>
                                    </p:anim>
                                    <p:anim calcmode="lin" valueType="num">
                                      <p:cBhvr>
                                        <p:cTn id="36" dur="900" decel="100000" fill="hold"/>
                                        <p:tgtEl>
                                          <p:spTgt spid="3"/>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wipe(left)">
                                      <p:cBhvr>
                                        <p:cTn id="4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0" fill="hold" display="0">
                  <p:stCondLst>
                    <p:cond delay="indefinite"/>
                  </p:stCondLst>
                  <p:endCondLst>
                    <p:cond evt="onStopAudio" delay="0">
                      <p:tgtEl>
                        <p:sldTgt/>
                      </p:tgtEl>
                    </p:cond>
                  </p:endCondLst>
                </p:cTn>
                <p:tgtEl>
                  <p:spTgt spid="14"/>
                </p:tgtEl>
              </p:cMediaNode>
            </p:audio>
            <p:audio>
              <p:cMediaNode vol="80000">
                <p:cTn id="51" fill="hold" display="0">
                  <p:stCondLst>
                    <p:cond delay="indefinite"/>
                  </p:stCondLst>
                  <p:endCondLst>
                    <p:cond evt="onStopAudio" delay="0">
                      <p:tgtEl>
                        <p:sldTgt/>
                      </p:tgtEl>
                    </p:cond>
                  </p:endCondLst>
                </p:cTn>
                <p:tgtEl>
                  <p:spTgt spid="17"/>
                </p:tgtEl>
              </p:cMediaNode>
            </p:audio>
          </p:childTnLst>
        </p:cTn>
      </p:par>
    </p:tnLst>
    <p:bldLst>
      <p:bldP spid="3" grpId="0" animBg="1"/>
      <p:bldP spid="11" grpId="0" build="p">
        <p:tmplLst>
          <p:tmpl lvl="1">
            <p:tnLst>
              <p:par>
                <p:cTn presetID="53" presetClass="entr" presetSubtype="16"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p:cTn dur="500" fill="hold"/>
                        <p:tgtEl>
                          <p:spTgt spid="11"/>
                        </p:tgtEl>
                        <p:attrNameLst>
                          <p:attrName>ppt_w</p:attrName>
                        </p:attrNameLst>
                      </p:cBhvr>
                      <p:tavLst>
                        <p:tav tm="0">
                          <p:val>
                            <p:fltVal val="0"/>
                          </p:val>
                        </p:tav>
                        <p:tav tm="100000">
                          <p:val>
                            <p:strVal val="#ppt_w"/>
                          </p:val>
                        </p:tav>
                      </p:tavLst>
                    </p:anim>
                    <p:anim calcmode="lin" valueType="num">
                      <p:cBhvr>
                        <p:cTn dur="500" fill="hold"/>
                        <p:tgtEl>
                          <p:spTgt spid="11"/>
                        </p:tgtEl>
                        <p:attrNameLst>
                          <p:attrName>ppt_h</p:attrName>
                        </p:attrNameLst>
                      </p:cBhvr>
                      <p:tavLst>
                        <p:tav tm="0">
                          <p:val>
                            <p:fltVal val="0"/>
                          </p:val>
                        </p:tav>
                        <p:tav tm="100000">
                          <p:val>
                            <p:strVal val="#ppt_h"/>
                          </p:val>
                        </p:tav>
                      </p:tavLst>
                    </p:anim>
                    <p:animEffect transition="in" filter="fade">
                      <p:cBhvr>
                        <p:cTn dur="500"/>
                        <p:tgtEl>
                          <p:spTgt spid="11"/>
                        </p:tgtEl>
                      </p:cBhvr>
                    </p:animEffect>
                  </p:childTnLst>
                </p:cTn>
              </p:par>
            </p:tnLst>
          </p:tmpl>
        </p:tmplLst>
      </p:b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Writing a letter of application / covering letter</a:t>
            </a:r>
          </a:p>
        </p:txBody>
      </p:sp>
      <p:cxnSp>
        <p:nvCxnSpPr>
          <p:cNvPr id="3" name="Straight Connector 2"/>
          <p:cNvCxnSpPr/>
          <p:nvPr/>
        </p:nvCxnSpPr>
        <p:spPr>
          <a:xfrm flipV="1">
            <a:off x="0" y="4038600"/>
            <a:ext cx="2590800" cy="12508"/>
          </a:xfrm>
          <a:prstGeom prst="line">
            <a:avLst/>
          </a:prstGeom>
          <a:ln w="76200">
            <a:solidFill>
              <a:srgbClr val="D9F04E"/>
            </a:solidFill>
            <a:prstDash val="lgDashDot"/>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5867400" y="3200400"/>
            <a:ext cx="3276600" cy="1089498"/>
            <a:chOff x="5867400" y="3200400"/>
            <a:chExt cx="3276600" cy="1089498"/>
          </a:xfrm>
        </p:grpSpPr>
        <p:cxnSp>
          <p:nvCxnSpPr>
            <p:cNvPr id="5" name="Straight Connector 4"/>
            <p:cNvCxnSpPr/>
            <p:nvPr/>
          </p:nvCxnSpPr>
          <p:spPr>
            <a:xfrm flipV="1">
              <a:off x="5867400" y="3200400"/>
              <a:ext cx="1447800" cy="762000"/>
            </a:xfrm>
            <a:prstGeom prst="line">
              <a:avLst/>
            </a:prstGeom>
            <a:ln w="76200">
              <a:solidFill>
                <a:srgbClr val="D9F04E"/>
              </a:solidFill>
              <a:prstDash val="lgDashDot"/>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flipV="1">
              <a:off x="7315201" y="3200401"/>
              <a:ext cx="982493" cy="1089497"/>
            </a:xfrm>
            <a:prstGeom prst="line">
              <a:avLst/>
            </a:prstGeom>
            <a:ln w="76200">
              <a:solidFill>
                <a:srgbClr val="D9F04E"/>
              </a:solidFill>
              <a:prstDash val="lgDashDot"/>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8286751" y="3581401"/>
              <a:ext cx="857249" cy="708497"/>
            </a:xfrm>
            <a:prstGeom prst="line">
              <a:avLst/>
            </a:prstGeom>
            <a:ln w="76200">
              <a:solidFill>
                <a:srgbClr val="D9F04E"/>
              </a:solidFill>
              <a:prstDash val="lgDashDot"/>
            </a:ln>
          </p:spPr>
          <p:style>
            <a:lnRef idx="1">
              <a:schemeClr val="accent1"/>
            </a:lnRef>
            <a:fillRef idx="0">
              <a:schemeClr val="accent1"/>
            </a:fillRef>
            <a:effectRef idx="0">
              <a:schemeClr val="accent1"/>
            </a:effectRef>
            <a:fontRef idx="minor">
              <a:schemeClr val="tx1"/>
            </a:fontRef>
          </p:style>
        </p:cxnSp>
      </p:grpSp>
      <p:sp>
        <p:nvSpPr>
          <p:cNvPr id="8" name="Teardrop 7"/>
          <p:cNvSpPr/>
          <p:nvPr/>
        </p:nvSpPr>
        <p:spPr>
          <a:xfrm rot="4131293">
            <a:off x="831783" y="1726010"/>
            <a:ext cx="2239237" cy="2239237"/>
          </a:xfrm>
          <a:prstGeom prst="teardrop">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2716926" y="2575076"/>
            <a:ext cx="2952111" cy="2952064"/>
          </a:xfrm>
          <a:prstGeom prst="ellipse">
            <a:avLst/>
          </a:prstGeom>
          <a:solidFill>
            <a:srgbClr val="F2FAC1"/>
          </a:solidFill>
          <a:ln>
            <a:noFill/>
          </a:ln>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0" name="Donut 9"/>
          <p:cNvSpPr/>
          <p:nvPr/>
        </p:nvSpPr>
        <p:spPr>
          <a:xfrm>
            <a:off x="2299610" y="2158616"/>
            <a:ext cx="3785042" cy="3784984"/>
          </a:xfrm>
          <a:prstGeom prst="donut">
            <a:avLst>
              <a:gd name="adj" fmla="val 11010"/>
            </a:avLst>
          </a:prstGeom>
          <a:solidFill>
            <a:srgbClr val="DAF04F"/>
          </a:solidFill>
          <a:ln>
            <a:noFill/>
          </a:ln>
        </p:spPr>
        <p:style>
          <a:lnRef idx="1">
            <a:schemeClr val="accen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2" name="Text Placeholder 15"/>
          <p:cNvSpPr txBox="1">
            <a:spLocks/>
          </p:cNvSpPr>
          <p:nvPr/>
        </p:nvSpPr>
        <p:spPr>
          <a:xfrm>
            <a:off x="3094085" y="3439144"/>
            <a:ext cx="2337998" cy="2125663"/>
          </a:xfrm>
          <a:prstGeom prst="rect">
            <a:avLst/>
          </a:prstGeom>
        </p:spPr>
        <p:txBody>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r>
              <a:rPr lang="en-ZA" dirty="0"/>
              <a:t>A letter of application has the layout and format of a business letter, and the style is formal.</a:t>
            </a:r>
          </a:p>
        </p:txBody>
      </p:sp>
      <p:pic>
        <p:nvPicPr>
          <p:cNvPr id="13" name="Picture Placeholder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1520" y="1591157"/>
            <a:ext cx="1591369" cy="1967837"/>
          </a:xfrm>
          <a:prstGeom prst="rect">
            <a:avLst/>
          </a:prstGeom>
        </p:spPr>
      </p:pic>
      <p:pic>
        <p:nvPicPr>
          <p:cNvPr id="14" name="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982200" y="155578"/>
            <a:ext cx="609600" cy="609600"/>
          </a:xfrm>
          <a:prstGeom prst="rect">
            <a:avLst/>
          </a:prstGeom>
        </p:spPr>
      </p:pic>
      <p:pic>
        <p:nvPicPr>
          <p:cNvPr id="15" name="B">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896600" y="155578"/>
            <a:ext cx="609600" cy="609600"/>
          </a:xfrm>
          <a:prstGeom prst="rect">
            <a:avLst/>
          </a:prstGeom>
        </p:spPr>
      </p:pic>
      <p:sp>
        <p:nvSpPr>
          <p:cNvPr id="16" name="Rectangle 15"/>
          <p:cNvSpPr/>
          <p:nvPr/>
        </p:nvSpPr>
        <p:spPr>
          <a:xfrm>
            <a:off x="9601200" y="-88388"/>
            <a:ext cx="3124200" cy="7327388"/>
          </a:xfrm>
          <a:prstGeom prst="rect">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715510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mediacall" presetSubtype="0" fill="hold" nodeType="afterEffect">
                                  <p:stCondLst>
                                    <p:cond delay="0"/>
                                  </p:stCondLst>
                                  <p:childTnLst>
                                    <p:cmd type="call" cmd="stop">
                                      <p:cBhvr>
                                        <p:cTn id="6" dur="1" fill="hold"/>
                                        <p:tgtEl>
                                          <p:spTgt spid="14"/>
                                        </p:tgtEl>
                                      </p:cBhvr>
                                    </p:cmd>
                                  </p:childTnLst>
                                </p:cTn>
                              </p:par>
                            </p:childTnLst>
                          </p:cTn>
                        </p:par>
                        <p:par>
                          <p:cTn id="7" fill="hold">
                            <p:stCondLst>
                              <p:cond delay="0"/>
                            </p:stCondLst>
                            <p:childTnLst>
                              <p:par>
                                <p:cTn id="8" presetID="22" presetClass="entr" presetSubtype="8"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animEffect transition="in" filter="fade">
                                      <p:cBhvr>
                                        <p:cTn id="17" dur="500"/>
                                        <p:tgtEl>
                                          <p:spTgt spid="9"/>
                                        </p:tgtEl>
                                      </p:cBhvr>
                                    </p:animEffect>
                                  </p:childTnLst>
                                </p:cTn>
                              </p:par>
                            </p:childTnLst>
                          </p:cTn>
                        </p:par>
                        <p:par>
                          <p:cTn id="18" fill="hold">
                            <p:stCondLst>
                              <p:cond delay="500"/>
                            </p:stCondLst>
                            <p:childTnLst>
                              <p:par>
                                <p:cTn id="19" presetID="1" presetClass="mediacall" presetSubtype="0" fill="hold" nodeType="afterEffect">
                                  <p:stCondLst>
                                    <p:cond delay="0"/>
                                  </p:stCondLst>
                                  <p:childTnLst>
                                    <p:cmd type="call" cmd="playFrom(0.0)">
                                      <p:cBhvr>
                                        <p:cTn id="20" dur="8225" fill="hold"/>
                                        <p:tgtEl>
                                          <p:spTgt spid="15"/>
                                        </p:tgtEl>
                                      </p:cBhvr>
                                    </p:cmd>
                                  </p:childTnLst>
                                </p:cTn>
                              </p:par>
                              <p:par>
                                <p:cTn id="21" presetID="53" presetClass="entr" presetSubtype="16" fill="hold" grpId="0" nodeType="withEffect">
                                  <p:stCondLst>
                                    <p:cond delay="0"/>
                                  </p:stCondLst>
                                  <p:childTnLst>
                                    <p:set>
                                      <p:cBhvr>
                                        <p:cTn id="22" dur="1" fill="hold">
                                          <p:stCondLst>
                                            <p:cond delay="0"/>
                                          </p:stCondLst>
                                        </p:cTn>
                                        <p:tgtEl>
                                          <p:spTgt spid="12">
                                            <p:txEl>
                                              <p:pRg st="0" end="0"/>
                                            </p:txEl>
                                          </p:spTgt>
                                        </p:tgtEl>
                                        <p:attrNameLst>
                                          <p:attrName>style.visibility</p:attrName>
                                        </p:attrNameLst>
                                      </p:cBhvr>
                                      <p:to>
                                        <p:strVal val="visible"/>
                                      </p:to>
                                    </p:set>
                                    <p:anim calcmode="lin" valueType="num">
                                      <p:cBhvr>
                                        <p:cTn id="23"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24"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25" dur="500"/>
                                        <p:tgtEl>
                                          <p:spTgt spid="12">
                                            <p:txEl>
                                              <p:pRg st="0" end="0"/>
                                            </p:txEl>
                                          </p:spTgt>
                                        </p:tgtEl>
                                      </p:cBhvr>
                                    </p:animEffect>
                                  </p:childTnLst>
                                </p:cTn>
                              </p:par>
                              <p:par>
                                <p:cTn id="26" presetID="21" presetClass="entr" presetSubtype="1"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heel(1)">
                                      <p:cBhvr>
                                        <p:cTn id="28" dur="10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37"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1000"/>
                                        <p:tgtEl>
                                          <p:spTgt spid="8"/>
                                        </p:tgtEl>
                                      </p:cBhvr>
                                    </p:animEffect>
                                    <p:anim calcmode="lin" valueType="num">
                                      <p:cBhvr>
                                        <p:cTn id="34" dur="1000" fill="hold"/>
                                        <p:tgtEl>
                                          <p:spTgt spid="8"/>
                                        </p:tgtEl>
                                        <p:attrNameLst>
                                          <p:attrName>ppt_x</p:attrName>
                                        </p:attrNameLst>
                                      </p:cBhvr>
                                      <p:tavLst>
                                        <p:tav tm="0">
                                          <p:val>
                                            <p:strVal val="#ppt_x"/>
                                          </p:val>
                                        </p:tav>
                                        <p:tav tm="100000">
                                          <p:val>
                                            <p:strVal val="#ppt_x"/>
                                          </p:val>
                                        </p:tav>
                                      </p:tavLst>
                                    </p:anim>
                                    <p:anim calcmode="lin" valueType="num">
                                      <p:cBhvr>
                                        <p:cTn id="35" dur="900" decel="100000" fill="hold"/>
                                        <p:tgtEl>
                                          <p:spTgt spid="8"/>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p:cTn id="41" dur="500" fill="hold"/>
                                        <p:tgtEl>
                                          <p:spTgt spid="13"/>
                                        </p:tgtEl>
                                        <p:attrNameLst>
                                          <p:attrName>ppt_w</p:attrName>
                                        </p:attrNameLst>
                                      </p:cBhvr>
                                      <p:tavLst>
                                        <p:tav tm="0">
                                          <p:val>
                                            <p:fltVal val="0"/>
                                          </p:val>
                                        </p:tav>
                                        <p:tav tm="100000">
                                          <p:val>
                                            <p:strVal val="#ppt_w"/>
                                          </p:val>
                                        </p:tav>
                                      </p:tavLst>
                                    </p:anim>
                                    <p:anim calcmode="lin" valueType="num">
                                      <p:cBhvr>
                                        <p:cTn id="42" dur="500" fill="hold"/>
                                        <p:tgtEl>
                                          <p:spTgt spid="13"/>
                                        </p:tgtEl>
                                        <p:attrNameLst>
                                          <p:attrName>ppt_h</p:attrName>
                                        </p:attrNameLst>
                                      </p:cBhvr>
                                      <p:tavLst>
                                        <p:tav tm="0">
                                          <p:val>
                                            <p:fltVal val="0"/>
                                          </p:val>
                                        </p:tav>
                                        <p:tav tm="100000">
                                          <p:val>
                                            <p:strVal val="#ppt_h"/>
                                          </p:val>
                                        </p:tav>
                                      </p:tavLst>
                                    </p:anim>
                                    <p:animEffect transition="in" filter="fade">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wipe(left)">
                                      <p:cBhvr>
                                        <p:cTn id="48"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9" fill="hold" display="0">
                  <p:stCondLst>
                    <p:cond delay="indefinite"/>
                  </p:stCondLst>
                  <p:endCondLst>
                    <p:cond evt="onStopAudio" delay="0">
                      <p:tgtEl>
                        <p:sldTgt/>
                      </p:tgtEl>
                    </p:cond>
                  </p:endCondLst>
                </p:cTn>
                <p:tgtEl>
                  <p:spTgt spid="14"/>
                </p:tgtEl>
              </p:cMediaNode>
            </p:audio>
            <p:audio>
              <p:cMediaNode vol="80000">
                <p:cTn id="50" fill="hold" display="0">
                  <p:stCondLst>
                    <p:cond delay="indefinite"/>
                  </p:stCondLst>
                  <p:endCondLst>
                    <p:cond evt="onStopAudio" delay="0">
                      <p:tgtEl>
                        <p:sldTgt/>
                      </p:tgtEl>
                    </p:cond>
                  </p:endCondLst>
                </p:cTn>
                <p:tgtEl>
                  <p:spTgt spid="15"/>
                </p:tgtEl>
              </p:cMediaNode>
            </p:audio>
          </p:childTnLst>
        </p:cTn>
      </p:par>
    </p:tnLst>
    <p:bldLst>
      <p:bldP spid="8" grpId="0" animBg="1"/>
      <p:bldP spid="12" grpId="0" build="p">
        <p:tmplLst>
          <p:tmpl lvl="1">
            <p:tnLst>
              <p:par>
                <p:cTn presetID="53" presetClass="entr" presetSubtype="16" fill="hold" nodeType="with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p:cTn dur="500" fill="hold"/>
                        <p:tgtEl>
                          <p:spTgt spid="12"/>
                        </p:tgtEl>
                        <p:attrNameLst>
                          <p:attrName>ppt_w</p:attrName>
                        </p:attrNameLst>
                      </p:cBhvr>
                      <p:tavLst>
                        <p:tav tm="0">
                          <p:val>
                            <p:fltVal val="0"/>
                          </p:val>
                        </p:tav>
                        <p:tav tm="100000">
                          <p:val>
                            <p:strVal val="#ppt_w"/>
                          </p:val>
                        </p:tav>
                      </p:tavLst>
                    </p:anim>
                    <p:anim calcmode="lin" valueType="num">
                      <p:cBhvr>
                        <p:cTn dur="500" fill="hold"/>
                        <p:tgtEl>
                          <p:spTgt spid="12"/>
                        </p:tgtEl>
                        <p:attrNameLst>
                          <p:attrName>ppt_h</p:attrName>
                        </p:attrNameLst>
                      </p:cBhvr>
                      <p:tavLst>
                        <p:tav tm="0">
                          <p:val>
                            <p:fltVal val="0"/>
                          </p:val>
                        </p:tav>
                        <p:tav tm="100000">
                          <p:val>
                            <p:strVal val="#ppt_h"/>
                          </p:val>
                        </p:tav>
                      </p:tavLst>
                    </p:anim>
                    <p:animEffect transition="in" filter="fade">
                      <p:cBhvr>
                        <p:cTn dur="500"/>
                        <p:tgtEl>
                          <p:spTgt spid="12"/>
                        </p:tgtEl>
                      </p:cBhvr>
                    </p:animEffect>
                  </p:childTnLst>
                </p:cTn>
              </p:par>
            </p:tnLst>
          </p:tmpl>
        </p:tmplLst>
      </p:b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ardrop 2"/>
          <p:cNvSpPr/>
          <p:nvPr/>
        </p:nvSpPr>
        <p:spPr>
          <a:xfrm rot="4131293">
            <a:off x="831783" y="1726010"/>
            <a:ext cx="2239237" cy="2239237"/>
          </a:xfrm>
          <a:prstGeom prst="teardrop">
            <a:avLst/>
          </a:prstGeom>
          <a:solidFill>
            <a:srgbClr val="5B9B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p:cNvSpPr/>
          <p:nvPr/>
        </p:nvSpPr>
        <p:spPr>
          <a:xfrm>
            <a:off x="2716074" y="2575076"/>
            <a:ext cx="2952111" cy="2952064"/>
          </a:xfrm>
          <a:prstGeom prst="ellipse">
            <a:avLst/>
          </a:prstGeom>
          <a:solidFill>
            <a:srgbClr val="BDD7EE"/>
          </a:solidFill>
          <a:ln>
            <a:noFill/>
          </a:ln>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5" name="Donut 4"/>
          <p:cNvSpPr/>
          <p:nvPr/>
        </p:nvSpPr>
        <p:spPr>
          <a:xfrm>
            <a:off x="2299610" y="2158616"/>
            <a:ext cx="3785042" cy="3784984"/>
          </a:xfrm>
          <a:prstGeom prst="donut">
            <a:avLst>
              <a:gd name="adj" fmla="val 11010"/>
            </a:avLst>
          </a:prstGeom>
          <a:solidFill>
            <a:srgbClr val="5B9BD7"/>
          </a:solidFill>
          <a:ln>
            <a:noFill/>
          </a:ln>
        </p:spPr>
        <p:style>
          <a:lnRef idx="1">
            <a:schemeClr val="accen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cxnSp>
        <p:nvCxnSpPr>
          <p:cNvPr id="6" name="Straight Connector 5"/>
          <p:cNvCxnSpPr/>
          <p:nvPr/>
        </p:nvCxnSpPr>
        <p:spPr>
          <a:xfrm>
            <a:off x="0" y="3657600"/>
            <a:ext cx="2514600" cy="0"/>
          </a:xfrm>
          <a:prstGeom prst="line">
            <a:avLst/>
          </a:prstGeom>
          <a:ln w="76200">
            <a:solidFill>
              <a:srgbClr val="5B9BD7"/>
            </a:solidFill>
            <a:prstDash val="lgDashDot"/>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a:off x="5867400" y="3276600"/>
            <a:ext cx="3276600" cy="1935022"/>
            <a:chOff x="5867400" y="3276600"/>
            <a:chExt cx="3276600" cy="1935022"/>
          </a:xfrm>
        </p:grpSpPr>
        <p:cxnSp>
          <p:nvCxnSpPr>
            <p:cNvPr id="8" name="Straight Connector 7"/>
            <p:cNvCxnSpPr/>
            <p:nvPr/>
          </p:nvCxnSpPr>
          <p:spPr>
            <a:xfrm>
              <a:off x="5867400" y="3962400"/>
              <a:ext cx="1066800" cy="1249222"/>
            </a:xfrm>
            <a:prstGeom prst="line">
              <a:avLst/>
            </a:prstGeom>
            <a:ln w="76200">
              <a:solidFill>
                <a:srgbClr val="5B9BD7"/>
              </a:solidFill>
              <a:prstDash val="lgDash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6934201" y="3276600"/>
              <a:ext cx="761999" cy="1935022"/>
            </a:xfrm>
            <a:prstGeom prst="line">
              <a:avLst/>
            </a:prstGeom>
            <a:ln w="76200">
              <a:solidFill>
                <a:srgbClr val="5B9BD7"/>
              </a:solidFill>
              <a:prstDash val="lg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7696200" y="3276600"/>
              <a:ext cx="1447800" cy="304802"/>
            </a:xfrm>
            <a:prstGeom prst="line">
              <a:avLst/>
            </a:prstGeom>
            <a:ln w="76200">
              <a:solidFill>
                <a:srgbClr val="5B9BD7"/>
              </a:solidFill>
              <a:prstDash val="lgDashDot"/>
            </a:ln>
          </p:spPr>
          <p:style>
            <a:lnRef idx="1">
              <a:schemeClr val="accent1"/>
            </a:lnRef>
            <a:fillRef idx="0">
              <a:schemeClr val="accent1"/>
            </a:fillRef>
            <a:effectRef idx="0">
              <a:schemeClr val="accent1"/>
            </a:effectRef>
            <a:fontRef idx="minor">
              <a:schemeClr val="tx1"/>
            </a:fontRef>
          </p:style>
        </p:cxnSp>
      </p:grpSp>
      <p:sp>
        <p:nvSpPr>
          <p:cNvPr id="11" name="Text Placeholder 15"/>
          <p:cNvSpPr txBox="1">
            <a:spLocks/>
          </p:cNvSpPr>
          <p:nvPr/>
        </p:nvSpPr>
        <p:spPr>
          <a:xfrm>
            <a:off x="3036293" y="3181279"/>
            <a:ext cx="2337998" cy="2125663"/>
          </a:xfrm>
          <a:prstGeom prst="rect">
            <a:avLst/>
          </a:prstGeom>
        </p:spPr>
        <p:txBody>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r>
              <a:rPr lang="en-ZA" dirty="0"/>
              <a:t>The subject line should include the position or job for which you are applying: for example, APPLICATION FOR POSITION OF RECEPTIONIST.</a:t>
            </a:r>
          </a:p>
        </p:txBody>
      </p:sp>
      <p:sp>
        <p:nvSpPr>
          <p:cNvPr id="12" name="Title 1"/>
          <p:cNvSpPr>
            <a:spLocks noGrp="1"/>
          </p:cNvSpPr>
          <p:nvPr>
            <p:ph type="title"/>
          </p:nvPr>
        </p:nvSpPr>
        <p:spPr>
          <a:xfrm>
            <a:off x="381001" y="365127"/>
            <a:ext cx="7905750" cy="720724"/>
          </a:xfrm>
          <a:prstGeom prst="rect">
            <a:avLst/>
          </a:prstGeom>
        </p:spPr>
        <p:txBody>
          <a:bodyPr/>
          <a:lstStyle>
            <a:lvl1pPr>
              <a:defRPr sz="4400" b="1">
                <a:latin typeface="+mn-lt"/>
              </a:defRPr>
            </a:lvl1pPr>
          </a:lstStyle>
          <a:p>
            <a:r>
              <a:rPr lang="en-ZA" dirty="0"/>
              <a:t>Writing a letter of application / covering letter</a:t>
            </a:r>
          </a:p>
        </p:txBody>
      </p:sp>
      <p:pic>
        <p:nvPicPr>
          <p:cNvPr id="15" name="Picture Placeholder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38369" y="1626503"/>
            <a:ext cx="1504030" cy="1757494"/>
          </a:xfrm>
          <a:prstGeom prst="rect">
            <a:avLst/>
          </a:prstGeom>
        </p:spPr>
      </p:pic>
      <p:pic>
        <p:nvPicPr>
          <p:cNvPr id="17" name="B">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991727" y="1597930"/>
            <a:ext cx="609600" cy="609600"/>
          </a:xfrm>
          <a:prstGeom prst="rect">
            <a:avLst/>
          </a:prstGeom>
        </p:spPr>
      </p:pic>
      <p:pic>
        <p:nvPicPr>
          <p:cNvPr id="2" name="C">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858500" y="1597930"/>
            <a:ext cx="609600" cy="609600"/>
          </a:xfrm>
          <a:prstGeom prst="rect">
            <a:avLst/>
          </a:prstGeom>
        </p:spPr>
      </p:pic>
      <p:sp>
        <p:nvSpPr>
          <p:cNvPr id="16" name="Rectangle 15"/>
          <p:cNvSpPr/>
          <p:nvPr/>
        </p:nvSpPr>
        <p:spPr>
          <a:xfrm>
            <a:off x="9601200" y="-88388"/>
            <a:ext cx="3124200" cy="7327388"/>
          </a:xfrm>
          <a:prstGeom prst="rect">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1906286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mediacall" presetSubtype="0" fill="hold" nodeType="afterEffect">
                                  <p:stCondLst>
                                    <p:cond delay="0"/>
                                  </p:stCondLst>
                                  <p:childTnLst>
                                    <p:cmd type="call" cmd="stop">
                                      <p:cBhvr>
                                        <p:cTn id="6" dur="1" fill="hold"/>
                                        <p:tgtEl>
                                          <p:spTgt spid="17"/>
                                        </p:tgtEl>
                                      </p:cBhvr>
                                    </p:cmd>
                                  </p:childTnLst>
                                </p:cTn>
                              </p:par>
                            </p:childTnLst>
                          </p:cTn>
                        </p:par>
                        <p:par>
                          <p:cTn id="7" fill="hold">
                            <p:stCondLst>
                              <p:cond delay="0"/>
                            </p:stCondLst>
                            <p:childTnLst>
                              <p:par>
                                <p:cTn id="8" presetID="22" presetClass="entr" presetSubtype="8" fill="hold"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cTn>
                              </p:par>
                            </p:childTnLst>
                          </p:cTn>
                        </p:par>
                        <p:par>
                          <p:cTn id="18" fill="hold">
                            <p:stCondLst>
                              <p:cond delay="500"/>
                            </p:stCondLst>
                            <p:childTnLst>
                              <p:par>
                                <p:cTn id="19" presetID="1" presetClass="mediacall" presetSubtype="0" fill="hold" nodeType="afterEffect">
                                  <p:stCondLst>
                                    <p:cond delay="0"/>
                                  </p:stCondLst>
                                  <p:childTnLst>
                                    <p:cmd type="call" cmd="playFrom(0.0)">
                                      <p:cBhvr>
                                        <p:cTn id="20" dur="4790" fill="hold"/>
                                        <p:tgtEl>
                                          <p:spTgt spid="2"/>
                                        </p:tgtEl>
                                      </p:cBhvr>
                                    </p:cmd>
                                  </p:childTnLst>
                                </p:cTn>
                              </p:par>
                              <p:par>
                                <p:cTn id="21" presetID="53" presetClass="entr" presetSubtype="16" fill="hold" grpId="0" nodeType="withEffect">
                                  <p:stCondLst>
                                    <p:cond delay="0"/>
                                  </p:stCondLst>
                                  <p:childTnLst>
                                    <p:set>
                                      <p:cBhvr>
                                        <p:cTn id="22" dur="1" fill="hold">
                                          <p:stCondLst>
                                            <p:cond delay="0"/>
                                          </p:stCondLst>
                                        </p:cTn>
                                        <p:tgtEl>
                                          <p:spTgt spid="11">
                                            <p:txEl>
                                              <p:pRg st="0" end="0"/>
                                            </p:txEl>
                                          </p:spTgt>
                                        </p:tgtEl>
                                        <p:attrNameLst>
                                          <p:attrName>style.visibility</p:attrName>
                                        </p:attrNameLst>
                                      </p:cBhvr>
                                      <p:to>
                                        <p:strVal val="visible"/>
                                      </p:to>
                                    </p:set>
                                    <p:anim calcmode="lin" valueType="num">
                                      <p:cBhvr>
                                        <p:cTn id="23" dur="5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24" dur="500" fill="hold"/>
                                        <p:tgtEl>
                                          <p:spTgt spid="11">
                                            <p:txEl>
                                              <p:pRg st="0" end="0"/>
                                            </p:txEl>
                                          </p:spTgt>
                                        </p:tgtEl>
                                        <p:attrNameLst>
                                          <p:attrName>ppt_h</p:attrName>
                                        </p:attrNameLst>
                                      </p:cBhvr>
                                      <p:tavLst>
                                        <p:tav tm="0">
                                          <p:val>
                                            <p:fltVal val="0"/>
                                          </p:val>
                                        </p:tav>
                                        <p:tav tm="100000">
                                          <p:val>
                                            <p:strVal val="#ppt_h"/>
                                          </p:val>
                                        </p:tav>
                                      </p:tavLst>
                                    </p:anim>
                                    <p:animEffect transition="in" filter="fade">
                                      <p:cBhvr>
                                        <p:cTn id="25" dur="500"/>
                                        <p:tgtEl>
                                          <p:spTgt spid="11">
                                            <p:txEl>
                                              <p:pRg st="0" end="0"/>
                                            </p:txEl>
                                          </p:spTgt>
                                        </p:tgtEl>
                                      </p:cBhvr>
                                    </p:animEffect>
                                  </p:childTnLst>
                                </p:cTn>
                              </p:par>
                              <p:par>
                                <p:cTn id="26" presetID="21" presetClass="entr" presetSubtype="1"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heel(1)">
                                      <p:cBhvr>
                                        <p:cTn id="28" dur="10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37" presetClass="entr" presetSubtype="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1000"/>
                                        <p:tgtEl>
                                          <p:spTgt spid="3"/>
                                        </p:tgtEl>
                                      </p:cBhvr>
                                    </p:animEffect>
                                    <p:anim calcmode="lin" valueType="num">
                                      <p:cBhvr>
                                        <p:cTn id="34" dur="1000" fill="hold"/>
                                        <p:tgtEl>
                                          <p:spTgt spid="3"/>
                                        </p:tgtEl>
                                        <p:attrNameLst>
                                          <p:attrName>ppt_x</p:attrName>
                                        </p:attrNameLst>
                                      </p:cBhvr>
                                      <p:tavLst>
                                        <p:tav tm="0">
                                          <p:val>
                                            <p:strVal val="#ppt_x"/>
                                          </p:val>
                                        </p:tav>
                                        <p:tav tm="100000">
                                          <p:val>
                                            <p:strVal val="#ppt_x"/>
                                          </p:val>
                                        </p:tav>
                                      </p:tavLst>
                                    </p:anim>
                                    <p:anim calcmode="lin" valueType="num">
                                      <p:cBhvr>
                                        <p:cTn id="35" dur="900" decel="100000" fill="hold"/>
                                        <p:tgtEl>
                                          <p:spTgt spid="3"/>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left)">
                                      <p:cBhvr>
                                        <p:cTn id="41" dur="10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15"/>
                                        </p:tgtEl>
                                        <p:attrNameLst>
                                          <p:attrName>style.visibility</p:attrName>
                                        </p:attrNameLst>
                                      </p:cBhvr>
                                      <p:to>
                                        <p:strVal val="visible"/>
                                      </p:to>
                                    </p:set>
                                    <p:anim calcmode="lin" valueType="num">
                                      <p:cBhvr>
                                        <p:cTn id="46" dur="500" fill="hold"/>
                                        <p:tgtEl>
                                          <p:spTgt spid="15"/>
                                        </p:tgtEl>
                                        <p:attrNameLst>
                                          <p:attrName>ppt_w</p:attrName>
                                        </p:attrNameLst>
                                      </p:cBhvr>
                                      <p:tavLst>
                                        <p:tav tm="0">
                                          <p:val>
                                            <p:fltVal val="0"/>
                                          </p:val>
                                        </p:tav>
                                        <p:tav tm="100000">
                                          <p:val>
                                            <p:strVal val="#ppt_w"/>
                                          </p:val>
                                        </p:tav>
                                      </p:tavLst>
                                    </p:anim>
                                    <p:anim calcmode="lin" valueType="num">
                                      <p:cBhvr>
                                        <p:cTn id="47" dur="500" fill="hold"/>
                                        <p:tgtEl>
                                          <p:spTgt spid="15"/>
                                        </p:tgtEl>
                                        <p:attrNameLst>
                                          <p:attrName>ppt_h</p:attrName>
                                        </p:attrNameLst>
                                      </p:cBhvr>
                                      <p:tavLst>
                                        <p:tav tm="0">
                                          <p:val>
                                            <p:fltVal val="0"/>
                                          </p:val>
                                        </p:tav>
                                        <p:tav tm="100000">
                                          <p:val>
                                            <p:strVal val="#ppt_h"/>
                                          </p:val>
                                        </p:tav>
                                      </p:tavLst>
                                    </p:anim>
                                    <p:animEffect transition="in" filter="fade">
                                      <p:cBhvr>
                                        <p:cTn id="4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9" fill="hold" display="0">
                  <p:stCondLst>
                    <p:cond delay="indefinite"/>
                  </p:stCondLst>
                  <p:endCondLst>
                    <p:cond evt="onStopAudio" delay="0">
                      <p:tgtEl>
                        <p:sldTgt/>
                      </p:tgtEl>
                    </p:cond>
                  </p:endCondLst>
                </p:cTn>
                <p:tgtEl>
                  <p:spTgt spid="17"/>
                </p:tgtEl>
              </p:cMediaNode>
            </p:audio>
            <p:audio>
              <p:cMediaNode vol="80000">
                <p:cTn id="50" fill="hold" display="0">
                  <p:stCondLst>
                    <p:cond delay="indefinite"/>
                  </p:stCondLst>
                  <p:endCondLst>
                    <p:cond evt="onStopAudio" delay="0">
                      <p:tgtEl>
                        <p:sldTgt/>
                      </p:tgtEl>
                    </p:cond>
                  </p:endCondLst>
                </p:cTn>
                <p:tgtEl>
                  <p:spTgt spid="2"/>
                </p:tgtEl>
              </p:cMediaNode>
            </p:audio>
          </p:childTnLst>
        </p:cTn>
      </p:par>
    </p:tnLst>
    <p:bldLst>
      <p:bldP spid="3" grpId="0" animBg="1"/>
      <p:bldP spid="11" grpId="0" build="p">
        <p:tmplLst>
          <p:tmpl lvl="1">
            <p:tnLst>
              <p:par>
                <p:cTn presetID="53" presetClass="entr" presetSubtype="16"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p:cTn dur="500" fill="hold"/>
                        <p:tgtEl>
                          <p:spTgt spid="11"/>
                        </p:tgtEl>
                        <p:attrNameLst>
                          <p:attrName>ppt_w</p:attrName>
                        </p:attrNameLst>
                      </p:cBhvr>
                      <p:tavLst>
                        <p:tav tm="0">
                          <p:val>
                            <p:fltVal val="0"/>
                          </p:val>
                        </p:tav>
                        <p:tav tm="100000">
                          <p:val>
                            <p:strVal val="#ppt_w"/>
                          </p:val>
                        </p:tav>
                      </p:tavLst>
                    </p:anim>
                    <p:anim calcmode="lin" valueType="num">
                      <p:cBhvr>
                        <p:cTn dur="500" fill="hold"/>
                        <p:tgtEl>
                          <p:spTgt spid="11"/>
                        </p:tgtEl>
                        <p:attrNameLst>
                          <p:attrName>ppt_h</p:attrName>
                        </p:attrNameLst>
                      </p:cBhvr>
                      <p:tavLst>
                        <p:tav tm="0">
                          <p:val>
                            <p:fltVal val="0"/>
                          </p:val>
                        </p:tav>
                        <p:tav tm="100000">
                          <p:val>
                            <p:strVal val="#ppt_h"/>
                          </p:val>
                        </p:tav>
                      </p:tavLst>
                    </p:anim>
                    <p:animEffect transition="in" filter="fade">
                      <p:cBhvr>
                        <p:cTn dur="500"/>
                        <p:tgtEl>
                          <p:spTgt spid="11"/>
                        </p:tgtEl>
                      </p:cBhvr>
                    </p:animEffect>
                  </p:childTnLst>
                </p:cTn>
              </p:par>
            </p:tnLst>
          </p:tmpl>
        </p:tmplLst>
      </p:b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Writing a letter of application / covering letter</a:t>
            </a:r>
          </a:p>
        </p:txBody>
      </p:sp>
      <p:cxnSp>
        <p:nvCxnSpPr>
          <p:cNvPr id="3" name="Straight Connector 2"/>
          <p:cNvCxnSpPr/>
          <p:nvPr/>
        </p:nvCxnSpPr>
        <p:spPr>
          <a:xfrm flipV="1">
            <a:off x="0" y="4038600"/>
            <a:ext cx="2590800" cy="12508"/>
          </a:xfrm>
          <a:prstGeom prst="line">
            <a:avLst/>
          </a:prstGeom>
          <a:ln w="76200">
            <a:solidFill>
              <a:srgbClr val="D9F04E"/>
            </a:solidFill>
            <a:prstDash val="lgDashDot"/>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5867400" y="3200400"/>
            <a:ext cx="3276600" cy="1089498"/>
            <a:chOff x="5867400" y="3200400"/>
            <a:chExt cx="3276600" cy="1089498"/>
          </a:xfrm>
        </p:grpSpPr>
        <p:cxnSp>
          <p:nvCxnSpPr>
            <p:cNvPr id="5" name="Straight Connector 4"/>
            <p:cNvCxnSpPr/>
            <p:nvPr/>
          </p:nvCxnSpPr>
          <p:spPr>
            <a:xfrm flipV="1">
              <a:off x="5867400" y="3200400"/>
              <a:ext cx="1447800" cy="762000"/>
            </a:xfrm>
            <a:prstGeom prst="line">
              <a:avLst/>
            </a:prstGeom>
            <a:ln w="76200">
              <a:solidFill>
                <a:srgbClr val="D9F04E"/>
              </a:solidFill>
              <a:prstDash val="lgDashDot"/>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flipV="1">
              <a:off x="7315201" y="3200401"/>
              <a:ext cx="982493" cy="1089497"/>
            </a:xfrm>
            <a:prstGeom prst="line">
              <a:avLst/>
            </a:prstGeom>
            <a:ln w="76200">
              <a:solidFill>
                <a:srgbClr val="D9F04E"/>
              </a:solidFill>
              <a:prstDash val="lgDashDot"/>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8286751" y="3581401"/>
              <a:ext cx="857249" cy="708497"/>
            </a:xfrm>
            <a:prstGeom prst="line">
              <a:avLst/>
            </a:prstGeom>
            <a:ln w="76200">
              <a:solidFill>
                <a:srgbClr val="D9F04E"/>
              </a:solidFill>
              <a:prstDash val="lgDashDot"/>
            </a:ln>
          </p:spPr>
          <p:style>
            <a:lnRef idx="1">
              <a:schemeClr val="accent1"/>
            </a:lnRef>
            <a:fillRef idx="0">
              <a:schemeClr val="accent1"/>
            </a:fillRef>
            <a:effectRef idx="0">
              <a:schemeClr val="accent1"/>
            </a:effectRef>
            <a:fontRef idx="minor">
              <a:schemeClr val="tx1"/>
            </a:fontRef>
          </p:style>
        </p:cxnSp>
      </p:grpSp>
      <p:sp>
        <p:nvSpPr>
          <p:cNvPr id="8" name="Teardrop 7"/>
          <p:cNvSpPr/>
          <p:nvPr/>
        </p:nvSpPr>
        <p:spPr>
          <a:xfrm rot="4131293">
            <a:off x="831783" y="1726010"/>
            <a:ext cx="2239237" cy="2239237"/>
          </a:xfrm>
          <a:prstGeom prst="teardrop">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2716926" y="2575076"/>
            <a:ext cx="2952111" cy="2952064"/>
          </a:xfrm>
          <a:prstGeom prst="ellipse">
            <a:avLst/>
          </a:prstGeom>
          <a:solidFill>
            <a:srgbClr val="F2FAC1"/>
          </a:solidFill>
          <a:ln>
            <a:noFill/>
          </a:ln>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0" name="Donut 9"/>
          <p:cNvSpPr/>
          <p:nvPr/>
        </p:nvSpPr>
        <p:spPr>
          <a:xfrm>
            <a:off x="2299610" y="2158616"/>
            <a:ext cx="3785042" cy="3784984"/>
          </a:xfrm>
          <a:prstGeom prst="donut">
            <a:avLst>
              <a:gd name="adj" fmla="val 11010"/>
            </a:avLst>
          </a:prstGeom>
          <a:solidFill>
            <a:srgbClr val="DAF04F"/>
          </a:solidFill>
          <a:ln>
            <a:noFill/>
          </a:ln>
        </p:spPr>
        <p:style>
          <a:lnRef idx="1">
            <a:schemeClr val="accen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2" name="Text Placeholder 15"/>
          <p:cNvSpPr txBox="1">
            <a:spLocks/>
          </p:cNvSpPr>
          <p:nvPr/>
        </p:nvSpPr>
        <p:spPr>
          <a:xfrm>
            <a:off x="3094085" y="3200400"/>
            <a:ext cx="2316115" cy="2125663"/>
          </a:xfrm>
          <a:prstGeom prst="rect">
            <a:avLst/>
          </a:prstGeom>
        </p:spPr>
        <p:txBody>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r>
              <a:rPr lang="en-ZA" dirty="0"/>
              <a:t>The first paragraph of the letter is short and simply states that you want to apply for the job. Say where and when you saw the advertisement for the job.</a:t>
            </a:r>
          </a:p>
        </p:txBody>
      </p:sp>
      <p:pic>
        <p:nvPicPr>
          <p:cNvPr id="18" name="Picture Placeholder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6800" y="1905000"/>
            <a:ext cx="1903915" cy="1600948"/>
          </a:xfrm>
          <a:prstGeom prst="rect">
            <a:avLst/>
          </a:prstGeom>
        </p:spPr>
      </p:pic>
      <p:pic>
        <p:nvPicPr>
          <p:cNvPr id="19" name="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210800" y="1905000"/>
            <a:ext cx="609600" cy="609600"/>
          </a:xfrm>
          <a:prstGeom prst="rect">
            <a:avLst/>
          </a:prstGeom>
        </p:spPr>
      </p:pic>
      <p:pic>
        <p:nvPicPr>
          <p:cNvPr id="11" name="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972800" y="1905000"/>
            <a:ext cx="609600" cy="609600"/>
          </a:xfrm>
          <a:prstGeom prst="rect">
            <a:avLst/>
          </a:prstGeom>
        </p:spPr>
      </p:pic>
      <p:sp>
        <p:nvSpPr>
          <p:cNvPr id="16" name="Rectangle 15"/>
          <p:cNvSpPr/>
          <p:nvPr/>
        </p:nvSpPr>
        <p:spPr>
          <a:xfrm>
            <a:off x="9601200" y="-88388"/>
            <a:ext cx="3124200" cy="7327388"/>
          </a:xfrm>
          <a:prstGeom prst="rect">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4156360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mediacall" presetSubtype="0" fill="hold" nodeType="afterEffect">
                                  <p:stCondLst>
                                    <p:cond delay="0"/>
                                  </p:stCondLst>
                                  <p:childTnLst>
                                    <p:cmd type="call" cmd="stop">
                                      <p:cBhvr>
                                        <p:cTn id="6" dur="1" fill="hold"/>
                                        <p:tgtEl>
                                          <p:spTgt spid="19"/>
                                        </p:tgtEl>
                                      </p:cBhvr>
                                    </p:cmd>
                                  </p:childTnLst>
                                </p:cTn>
                              </p:par>
                            </p:childTnLst>
                          </p:cTn>
                        </p:par>
                        <p:par>
                          <p:cTn id="7" fill="hold">
                            <p:stCondLst>
                              <p:cond delay="0"/>
                            </p:stCondLst>
                            <p:childTnLst>
                              <p:par>
                                <p:cTn id="8" presetID="22" presetClass="entr" presetSubtype="8"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animEffect transition="in" filter="fade">
                                      <p:cBhvr>
                                        <p:cTn id="17" dur="500"/>
                                        <p:tgtEl>
                                          <p:spTgt spid="9"/>
                                        </p:tgtEl>
                                      </p:cBhvr>
                                    </p:animEffect>
                                  </p:childTnLst>
                                </p:cTn>
                              </p:par>
                            </p:childTnLst>
                          </p:cTn>
                        </p:par>
                        <p:par>
                          <p:cTn id="18" fill="hold">
                            <p:stCondLst>
                              <p:cond delay="500"/>
                            </p:stCondLst>
                            <p:childTnLst>
                              <p:par>
                                <p:cTn id="19" presetID="1" presetClass="mediacall" presetSubtype="0" fill="hold" nodeType="afterEffect">
                                  <p:stCondLst>
                                    <p:cond delay="0"/>
                                  </p:stCondLst>
                                  <p:childTnLst>
                                    <p:cmd type="call" cmd="playFrom(0.0)">
                                      <p:cBhvr>
                                        <p:cTn id="20" dur="12658" fill="hold"/>
                                        <p:tgtEl>
                                          <p:spTgt spid="11"/>
                                        </p:tgtEl>
                                      </p:cBhvr>
                                    </p:cmd>
                                  </p:childTnLst>
                                </p:cTn>
                              </p:par>
                              <p:par>
                                <p:cTn id="21" presetID="53" presetClass="entr" presetSubtype="16" fill="hold" grpId="0" nodeType="withEffect">
                                  <p:stCondLst>
                                    <p:cond delay="0"/>
                                  </p:stCondLst>
                                  <p:childTnLst>
                                    <p:set>
                                      <p:cBhvr>
                                        <p:cTn id="22" dur="1" fill="hold">
                                          <p:stCondLst>
                                            <p:cond delay="0"/>
                                          </p:stCondLst>
                                        </p:cTn>
                                        <p:tgtEl>
                                          <p:spTgt spid="12">
                                            <p:txEl>
                                              <p:pRg st="0" end="0"/>
                                            </p:txEl>
                                          </p:spTgt>
                                        </p:tgtEl>
                                        <p:attrNameLst>
                                          <p:attrName>style.visibility</p:attrName>
                                        </p:attrNameLst>
                                      </p:cBhvr>
                                      <p:to>
                                        <p:strVal val="visible"/>
                                      </p:to>
                                    </p:set>
                                    <p:anim calcmode="lin" valueType="num">
                                      <p:cBhvr>
                                        <p:cTn id="23"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24"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25" dur="500"/>
                                        <p:tgtEl>
                                          <p:spTgt spid="12">
                                            <p:txEl>
                                              <p:pRg st="0" end="0"/>
                                            </p:txEl>
                                          </p:spTgt>
                                        </p:tgtEl>
                                      </p:cBhvr>
                                    </p:animEffect>
                                  </p:childTnLst>
                                </p:cTn>
                              </p:par>
                              <p:par>
                                <p:cTn id="26" presetID="21" presetClass="entr" presetSubtype="1"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heel(1)">
                                      <p:cBhvr>
                                        <p:cTn id="28" dur="10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37"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1000"/>
                                        <p:tgtEl>
                                          <p:spTgt spid="8"/>
                                        </p:tgtEl>
                                      </p:cBhvr>
                                    </p:animEffect>
                                    <p:anim calcmode="lin" valueType="num">
                                      <p:cBhvr>
                                        <p:cTn id="34" dur="1000" fill="hold"/>
                                        <p:tgtEl>
                                          <p:spTgt spid="8"/>
                                        </p:tgtEl>
                                        <p:attrNameLst>
                                          <p:attrName>ppt_x</p:attrName>
                                        </p:attrNameLst>
                                      </p:cBhvr>
                                      <p:tavLst>
                                        <p:tav tm="0">
                                          <p:val>
                                            <p:strVal val="#ppt_x"/>
                                          </p:val>
                                        </p:tav>
                                        <p:tav tm="100000">
                                          <p:val>
                                            <p:strVal val="#ppt_x"/>
                                          </p:val>
                                        </p:tav>
                                      </p:tavLst>
                                    </p:anim>
                                    <p:anim calcmode="lin" valueType="num">
                                      <p:cBhvr>
                                        <p:cTn id="35" dur="900" decel="100000" fill="hold"/>
                                        <p:tgtEl>
                                          <p:spTgt spid="8"/>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p:cTn id="41" dur="500" fill="hold"/>
                                        <p:tgtEl>
                                          <p:spTgt spid="18"/>
                                        </p:tgtEl>
                                        <p:attrNameLst>
                                          <p:attrName>ppt_w</p:attrName>
                                        </p:attrNameLst>
                                      </p:cBhvr>
                                      <p:tavLst>
                                        <p:tav tm="0">
                                          <p:val>
                                            <p:fltVal val="0"/>
                                          </p:val>
                                        </p:tav>
                                        <p:tav tm="100000">
                                          <p:val>
                                            <p:strVal val="#ppt_w"/>
                                          </p:val>
                                        </p:tav>
                                      </p:tavLst>
                                    </p:anim>
                                    <p:anim calcmode="lin" valueType="num">
                                      <p:cBhvr>
                                        <p:cTn id="42" dur="500" fill="hold"/>
                                        <p:tgtEl>
                                          <p:spTgt spid="18"/>
                                        </p:tgtEl>
                                        <p:attrNameLst>
                                          <p:attrName>ppt_h</p:attrName>
                                        </p:attrNameLst>
                                      </p:cBhvr>
                                      <p:tavLst>
                                        <p:tav tm="0">
                                          <p:val>
                                            <p:fltVal val="0"/>
                                          </p:val>
                                        </p:tav>
                                        <p:tav tm="100000">
                                          <p:val>
                                            <p:strVal val="#ppt_h"/>
                                          </p:val>
                                        </p:tav>
                                      </p:tavLst>
                                    </p:anim>
                                    <p:animEffect transition="in" filter="fade">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wipe(left)">
                                      <p:cBhvr>
                                        <p:cTn id="48"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9" fill="hold" display="0">
                  <p:stCondLst>
                    <p:cond delay="indefinite"/>
                  </p:stCondLst>
                  <p:endCondLst>
                    <p:cond evt="onStopAudio" delay="0">
                      <p:tgtEl>
                        <p:sldTgt/>
                      </p:tgtEl>
                    </p:cond>
                  </p:endCondLst>
                </p:cTn>
                <p:tgtEl>
                  <p:spTgt spid="19"/>
                </p:tgtEl>
              </p:cMediaNode>
            </p:audio>
            <p:audio>
              <p:cMediaNode vol="80000">
                <p:cTn id="50" fill="hold" display="0">
                  <p:stCondLst>
                    <p:cond delay="indefinite"/>
                  </p:stCondLst>
                  <p:endCondLst>
                    <p:cond evt="onStopAudio" delay="0">
                      <p:tgtEl>
                        <p:sldTgt/>
                      </p:tgtEl>
                    </p:cond>
                  </p:endCondLst>
                </p:cTn>
                <p:tgtEl>
                  <p:spTgt spid="11"/>
                </p:tgtEl>
              </p:cMediaNode>
            </p:audio>
          </p:childTnLst>
        </p:cTn>
      </p:par>
    </p:tnLst>
    <p:bldLst>
      <p:bldP spid="8" grpId="0" animBg="1"/>
      <p:bldP spid="12" grpId="0" build="p">
        <p:tmplLst>
          <p:tmpl lvl="1">
            <p:tnLst>
              <p:par>
                <p:cTn presetID="53" presetClass="entr" presetSubtype="16" fill="hold" nodeType="with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p:cTn dur="500" fill="hold"/>
                        <p:tgtEl>
                          <p:spTgt spid="12"/>
                        </p:tgtEl>
                        <p:attrNameLst>
                          <p:attrName>ppt_w</p:attrName>
                        </p:attrNameLst>
                      </p:cBhvr>
                      <p:tavLst>
                        <p:tav tm="0">
                          <p:val>
                            <p:fltVal val="0"/>
                          </p:val>
                        </p:tav>
                        <p:tav tm="100000">
                          <p:val>
                            <p:strVal val="#ppt_w"/>
                          </p:val>
                        </p:tav>
                      </p:tavLst>
                    </p:anim>
                    <p:anim calcmode="lin" valueType="num">
                      <p:cBhvr>
                        <p:cTn dur="500" fill="hold"/>
                        <p:tgtEl>
                          <p:spTgt spid="12"/>
                        </p:tgtEl>
                        <p:attrNameLst>
                          <p:attrName>ppt_h</p:attrName>
                        </p:attrNameLst>
                      </p:cBhvr>
                      <p:tavLst>
                        <p:tav tm="0">
                          <p:val>
                            <p:fltVal val="0"/>
                          </p:val>
                        </p:tav>
                        <p:tav tm="100000">
                          <p:val>
                            <p:strVal val="#ppt_h"/>
                          </p:val>
                        </p:tav>
                      </p:tavLst>
                    </p:anim>
                    <p:animEffect transition="in" filter="fade">
                      <p:cBhvr>
                        <p:cTn dur="500"/>
                        <p:tgtEl>
                          <p:spTgt spid="12"/>
                        </p:tgtEl>
                      </p:cBhvr>
                    </p:animEffect>
                  </p:childTnLst>
                </p:cTn>
              </p:par>
            </p:tnLst>
          </p:tmpl>
        </p:tmplLst>
      </p:b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ardrop 2"/>
          <p:cNvSpPr/>
          <p:nvPr/>
        </p:nvSpPr>
        <p:spPr>
          <a:xfrm rot="4131293">
            <a:off x="831783" y="1726010"/>
            <a:ext cx="2239237" cy="2239237"/>
          </a:xfrm>
          <a:prstGeom prst="teardrop">
            <a:avLst/>
          </a:prstGeom>
          <a:solidFill>
            <a:srgbClr val="5B9B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p:cNvSpPr/>
          <p:nvPr/>
        </p:nvSpPr>
        <p:spPr>
          <a:xfrm>
            <a:off x="2716074" y="2575076"/>
            <a:ext cx="2952111" cy="2952064"/>
          </a:xfrm>
          <a:prstGeom prst="ellipse">
            <a:avLst/>
          </a:prstGeom>
          <a:solidFill>
            <a:srgbClr val="BDD7EE"/>
          </a:solidFill>
          <a:ln>
            <a:noFill/>
          </a:ln>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5" name="Donut 4"/>
          <p:cNvSpPr/>
          <p:nvPr/>
        </p:nvSpPr>
        <p:spPr>
          <a:xfrm>
            <a:off x="2299610" y="2158616"/>
            <a:ext cx="3785042" cy="3784984"/>
          </a:xfrm>
          <a:prstGeom prst="donut">
            <a:avLst>
              <a:gd name="adj" fmla="val 11010"/>
            </a:avLst>
          </a:prstGeom>
          <a:solidFill>
            <a:srgbClr val="5B9BD7"/>
          </a:solidFill>
          <a:ln>
            <a:noFill/>
          </a:ln>
        </p:spPr>
        <p:style>
          <a:lnRef idx="1">
            <a:schemeClr val="accen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cxnSp>
        <p:nvCxnSpPr>
          <p:cNvPr id="6" name="Straight Connector 5"/>
          <p:cNvCxnSpPr/>
          <p:nvPr/>
        </p:nvCxnSpPr>
        <p:spPr>
          <a:xfrm>
            <a:off x="0" y="3657600"/>
            <a:ext cx="2514600" cy="0"/>
          </a:xfrm>
          <a:prstGeom prst="line">
            <a:avLst/>
          </a:prstGeom>
          <a:ln w="76200">
            <a:solidFill>
              <a:srgbClr val="5B9BD7"/>
            </a:solidFill>
            <a:prstDash val="lgDashDot"/>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a:off x="5867400" y="3276600"/>
            <a:ext cx="3276600" cy="1935022"/>
            <a:chOff x="5867400" y="3276600"/>
            <a:chExt cx="3276600" cy="1935022"/>
          </a:xfrm>
        </p:grpSpPr>
        <p:cxnSp>
          <p:nvCxnSpPr>
            <p:cNvPr id="8" name="Straight Connector 7"/>
            <p:cNvCxnSpPr/>
            <p:nvPr/>
          </p:nvCxnSpPr>
          <p:spPr>
            <a:xfrm>
              <a:off x="5867400" y="3962400"/>
              <a:ext cx="1066800" cy="1249222"/>
            </a:xfrm>
            <a:prstGeom prst="line">
              <a:avLst/>
            </a:prstGeom>
            <a:ln w="76200">
              <a:solidFill>
                <a:srgbClr val="5B9BD7"/>
              </a:solidFill>
              <a:prstDash val="lgDash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6934201" y="3276600"/>
              <a:ext cx="761999" cy="1935022"/>
            </a:xfrm>
            <a:prstGeom prst="line">
              <a:avLst/>
            </a:prstGeom>
            <a:ln w="76200">
              <a:solidFill>
                <a:srgbClr val="5B9BD7"/>
              </a:solidFill>
              <a:prstDash val="lg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7696200" y="3276600"/>
              <a:ext cx="1447800" cy="304802"/>
            </a:xfrm>
            <a:prstGeom prst="line">
              <a:avLst/>
            </a:prstGeom>
            <a:ln w="76200">
              <a:solidFill>
                <a:srgbClr val="5B9BD7"/>
              </a:solidFill>
              <a:prstDash val="lgDashDot"/>
            </a:ln>
          </p:spPr>
          <p:style>
            <a:lnRef idx="1">
              <a:schemeClr val="accent1"/>
            </a:lnRef>
            <a:fillRef idx="0">
              <a:schemeClr val="accent1"/>
            </a:fillRef>
            <a:effectRef idx="0">
              <a:schemeClr val="accent1"/>
            </a:effectRef>
            <a:fontRef idx="minor">
              <a:schemeClr val="tx1"/>
            </a:fontRef>
          </p:style>
        </p:cxnSp>
      </p:grpSp>
      <p:sp>
        <p:nvSpPr>
          <p:cNvPr id="11" name="Text Placeholder 15"/>
          <p:cNvSpPr txBox="1">
            <a:spLocks/>
          </p:cNvSpPr>
          <p:nvPr/>
        </p:nvSpPr>
        <p:spPr>
          <a:xfrm>
            <a:off x="3036293" y="3001436"/>
            <a:ext cx="2337998" cy="2125663"/>
          </a:xfrm>
          <a:prstGeom prst="rect">
            <a:avLst/>
          </a:prstGeom>
        </p:spPr>
        <p:txBody>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r>
              <a:rPr lang="en-ZA" dirty="0"/>
              <a:t>In the second paragraph, say why you are applying for the job; why you are interested in this type of work; or why you want to work for the organisation.</a:t>
            </a:r>
          </a:p>
        </p:txBody>
      </p:sp>
      <p:sp>
        <p:nvSpPr>
          <p:cNvPr id="12" name="Title 1"/>
          <p:cNvSpPr>
            <a:spLocks noGrp="1"/>
          </p:cNvSpPr>
          <p:nvPr>
            <p:ph type="title"/>
          </p:nvPr>
        </p:nvSpPr>
        <p:spPr>
          <a:xfrm>
            <a:off x="381001" y="365127"/>
            <a:ext cx="7905750" cy="720724"/>
          </a:xfrm>
          <a:prstGeom prst="rect">
            <a:avLst/>
          </a:prstGeom>
        </p:spPr>
        <p:txBody>
          <a:bodyPr/>
          <a:lstStyle>
            <a:lvl1pPr>
              <a:defRPr sz="4400" b="1">
                <a:latin typeface="+mn-lt"/>
              </a:defRPr>
            </a:lvl1pPr>
          </a:lstStyle>
          <a:p>
            <a:r>
              <a:rPr lang="en-ZA" dirty="0"/>
              <a:t>Writing a letter of application / covering letter</a:t>
            </a:r>
          </a:p>
        </p:txBody>
      </p:sp>
      <p:pic>
        <p:nvPicPr>
          <p:cNvPr id="18" name="Picture Placeholder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6800" y="2133600"/>
            <a:ext cx="2373346" cy="1566979"/>
          </a:xfrm>
          <a:prstGeom prst="rect">
            <a:avLst/>
          </a:prstGeom>
        </p:spPr>
      </p:pic>
      <p:pic>
        <p:nvPicPr>
          <p:cNvPr id="19" name="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886951" y="365127"/>
            <a:ext cx="609600" cy="609600"/>
          </a:xfrm>
          <a:prstGeom prst="rect">
            <a:avLst/>
          </a:prstGeom>
        </p:spPr>
      </p:pic>
      <p:pic>
        <p:nvPicPr>
          <p:cNvPr id="13" name="E">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696575" y="365127"/>
            <a:ext cx="609600" cy="609600"/>
          </a:xfrm>
          <a:prstGeom prst="rect">
            <a:avLst/>
          </a:prstGeom>
        </p:spPr>
      </p:pic>
      <p:sp>
        <p:nvSpPr>
          <p:cNvPr id="16" name="Rectangle 15"/>
          <p:cNvSpPr/>
          <p:nvPr/>
        </p:nvSpPr>
        <p:spPr>
          <a:xfrm>
            <a:off x="9601200" y="-88388"/>
            <a:ext cx="3124200" cy="7327388"/>
          </a:xfrm>
          <a:prstGeom prst="rect">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3972922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mediacall" presetSubtype="0" fill="hold" nodeType="afterEffect">
                                  <p:stCondLst>
                                    <p:cond delay="0"/>
                                  </p:stCondLst>
                                  <p:childTnLst>
                                    <p:cmd type="call" cmd="stop">
                                      <p:cBhvr>
                                        <p:cTn id="6" dur="1" fill="hold"/>
                                        <p:tgtEl>
                                          <p:spTgt spid="19"/>
                                        </p:tgtEl>
                                      </p:cBhvr>
                                    </p:cmd>
                                  </p:childTnLst>
                                </p:cTn>
                              </p:par>
                            </p:childTnLst>
                          </p:cTn>
                        </p:par>
                        <p:par>
                          <p:cTn id="7" fill="hold">
                            <p:stCondLst>
                              <p:cond delay="0"/>
                            </p:stCondLst>
                            <p:childTnLst>
                              <p:par>
                                <p:cTn id="8" presetID="22" presetClass="entr" presetSubtype="8" fill="hold"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cTn>
                              </p:par>
                            </p:childTnLst>
                          </p:cTn>
                        </p:par>
                        <p:par>
                          <p:cTn id="18" fill="hold">
                            <p:stCondLst>
                              <p:cond delay="500"/>
                            </p:stCondLst>
                            <p:childTnLst>
                              <p:par>
                                <p:cTn id="19" presetID="1" presetClass="mediacall" presetSubtype="0" fill="hold" nodeType="afterEffect">
                                  <p:stCondLst>
                                    <p:cond delay="0"/>
                                  </p:stCondLst>
                                  <p:childTnLst>
                                    <p:cmd type="call" cmd="playFrom(0.0)">
                                      <p:cBhvr>
                                        <p:cTn id="20" dur="10662" fill="hold"/>
                                        <p:tgtEl>
                                          <p:spTgt spid="13"/>
                                        </p:tgtEl>
                                      </p:cBhvr>
                                    </p:cmd>
                                  </p:childTnLst>
                                </p:cTn>
                              </p:par>
                              <p:par>
                                <p:cTn id="21" presetID="53" presetClass="entr" presetSubtype="16" fill="hold" grpId="0" nodeType="withEffect">
                                  <p:stCondLst>
                                    <p:cond delay="0"/>
                                  </p:stCondLst>
                                  <p:childTnLst>
                                    <p:set>
                                      <p:cBhvr>
                                        <p:cTn id="22" dur="1" fill="hold">
                                          <p:stCondLst>
                                            <p:cond delay="0"/>
                                          </p:stCondLst>
                                        </p:cTn>
                                        <p:tgtEl>
                                          <p:spTgt spid="11">
                                            <p:txEl>
                                              <p:pRg st="0" end="0"/>
                                            </p:txEl>
                                          </p:spTgt>
                                        </p:tgtEl>
                                        <p:attrNameLst>
                                          <p:attrName>style.visibility</p:attrName>
                                        </p:attrNameLst>
                                      </p:cBhvr>
                                      <p:to>
                                        <p:strVal val="visible"/>
                                      </p:to>
                                    </p:set>
                                    <p:anim calcmode="lin" valueType="num">
                                      <p:cBhvr>
                                        <p:cTn id="23" dur="5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24" dur="500" fill="hold"/>
                                        <p:tgtEl>
                                          <p:spTgt spid="11">
                                            <p:txEl>
                                              <p:pRg st="0" end="0"/>
                                            </p:txEl>
                                          </p:spTgt>
                                        </p:tgtEl>
                                        <p:attrNameLst>
                                          <p:attrName>ppt_h</p:attrName>
                                        </p:attrNameLst>
                                      </p:cBhvr>
                                      <p:tavLst>
                                        <p:tav tm="0">
                                          <p:val>
                                            <p:fltVal val="0"/>
                                          </p:val>
                                        </p:tav>
                                        <p:tav tm="100000">
                                          <p:val>
                                            <p:strVal val="#ppt_h"/>
                                          </p:val>
                                        </p:tav>
                                      </p:tavLst>
                                    </p:anim>
                                    <p:animEffect transition="in" filter="fade">
                                      <p:cBhvr>
                                        <p:cTn id="25" dur="500"/>
                                        <p:tgtEl>
                                          <p:spTgt spid="11">
                                            <p:txEl>
                                              <p:pRg st="0" end="0"/>
                                            </p:txEl>
                                          </p:spTgt>
                                        </p:tgtEl>
                                      </p:cBhvr>
                                    </p:animEffect>
                                  </p:childTnLst>
                                </p:cTn>
                              </p:par>
                              <p:par>
                                <p:cTn id="26" presetID="21" presetClass="entr" presetSubtype="1"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heel(1)">
                                      <p:cBhvr>
                                        <p:cTn id="28" dur="10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37" presetClass="entr" presetSubtype="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1000"/>
                                        <p:tgtEl>
                                          <p:spTgt spid="3"/>
                                        </p:tgtEl>
                                      </p:cBhvr>
                                    </p:animEffect>
                                    <p:anim calcmode="lin" valueType="num">
                                      <p:cBhvr>
                                        <p:cTn id="34" dur="1000" fill="hold"/>
                                        <p:tgtEl>
                                          <p:spTgt spid="3"/>
                                        </p:tgtEl>
                                        <p:attrNameLst>
                                          <p:attrName>ppt_x</p:attrName>
                                        </p:attrNameLst>
                                      </p:cBhvr>
                                      <p:tavLst>
                                        <p:tav tm="0">
                                          <p:val>
                                            <p:strVal val="#ppt_x"/>
                                          </p:val>
                                        </p:tav>
                                        <p:tav tm="100000">
                                          <p:val>
                                            <p:strVal val="#ppt_x"/>
                                          </p:val>
                                        </p:tav>
                                      </p:tavLst>
                                    </p:anim>
                                    <p:anim calcmode="lin" valueType="num">
                                      <p:cBhvr>
                                        <p:cTn id="35" dur="900" decel="100000" fill="hold"/>
                                        <p:tgtEl>
                                          <p:spTgt spid="3"/>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p:cTn id="41" dur="500" fill="hold"/>
                                        <p:tgtEl>
                                          <p:spTgt spid="18"/>
                                        </p:tgtEl>
                                        <p:attrNameLst>
                                          <p:attrName>ppt_w</p:attrName>
                                        </p:attrNameLst>
                                      </p:cBhvr>
                                      <p:tavLst>
                                        <p:tav tm="0">
                                          <p:val>
                                            <p:fltVal val="0"/>
                                          </p:val>
                                        </p:tav>
                                        <p:tav tm="100000">
                                          <p:val>
                                            <p:strVal val="#ppt_w"/>
                                          </p:val>
                                        </p:tav>
                                      </p:tavLst>
                                    </p:anim>
                                    <p:anim calcmode="lin" valueType="num">
                                      <p:cBhvr>
                                        <p:cTn id="42" dur="500" fill="hold"/>
                                        <p:tgtEl>
                                          <p:spTgt spid="18"/>
                                        </p:tgtEl>
                                        <p:attrNameLst>
                                          <p:attrName>ppt_h</p:attrName>
                                        </p:attrNameLst>
                                      </p:cBhvr>
                                      <p:tavLst>
                                        <p:tav tm="0">
                                          <p:val>
                                            <p:fltVal val="0"/>
                                          </p:val>
                                        </p:tav>
                                        <p:tav tm="100000">
                                          <p:val>
                                            <p:strVal val="#ppt_h"/>
                                          </p:val>
                                        </p:tav>
                                      </p:tavLst>
                                    </p:anim>
                                    <p:animEffect transition="in" filter="fade">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left)">
                                      <p:cBhvr>
                                        <p:cTn id="4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9" fill="hold" display="0">
                  <p:stCondLst>
                    <p:cond delay="indefinite"/>
                  </p:stCondLst>
                  <p:endCondLst>
                    <p:cond evt="onStopAudio" delay="0">
                      <p:tgtEl>
                        <p:sldTgt/>
                      </p:tgtEl>
                    </p:cond>
                  </p:endCondLst>
                </p:cTn>
                <p:tgtEl>
                  <p:spTgt spid="19"/>
                </p:tgtEl>
              </p:cMediaNode>
            </p:audio>
            <p:audio>
              <p:cMediaNode vol="80000">
                <p:cTn id="50" fill="hold" display="0">
                  <p:stCondLst>
                    <p:cond delay="indefinite"/>
                  </p:stCondLst>
                  <p:endCondLst>
                    <p:cond evt="onStopAudio" delay="0">
                      <p:tgtEl>
                        <p:sldTgt/>
                      </p:tgtEl>
                    </p:cond>
                  </p:endCondLst>
                </p:cTn>
                <p:tgtEl>
                  <p:spTgt spid="13"/>
                </p:tgtEl>
              </p:cMediaNode>
            </p:audio>
          </p:childTnLst>
        </p:cTn>
      </p:par>
    </p:tnLst>
    <p:bldLst>
      <p:bldP spid="3" grpId="0" animBg="1"/>
      <p:bldP spid="11" grpId="0" build="p">
        <p:tmplLst>
          <p:tmpl lvl="1">
            <p:tnLst>
              <p:par>
                <p:cTn presetID="53" presetClass="entr" presetSubtype="16"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p:cTn dur="500" fill="hold"/>
                        <p:tgtEl>
                          <p:spTgt spid="11"/>
                        </p:tgtEl>
                        <p:attrNameLst>
                          <p:attrName>ppt_w</p:attrName>
                        </p:attrNameLst>
                      </p:cBhvr>
                      <p:tavLst>
                        <p:tav tm="0">
                          <p:val>
                            <p:fltVal val="0"/>
                          </p:val>
                        </p:tav>
                        <p:tav tm="100000">
                          <p:val>
                            <p:strVal val="#ppt_w"/>
                          </p:val>
                        </p:tav>
                      </p:tavLst>
                    </p:anim>
                    <p:anim calcmode="lin" valueType="num">
                      <p:cBhvr>
                        <p:cTn dur="500" fill="hold"/>
                        <p:tgtEl>
                          <p:spTgt spid="11"/>
                        </p:tgtEl>
                        <p:attrNameLst>
                          <p:attrName>ppt_h</p:attrName>
                        </p:attrNameLst>
                      </p:cBhvr>
                      <p:tavLst>
                        <p:tav tm="0">
                          <p:val>
                            <p:fltVal val="0"/>
                          </p:val>
                        </p:tav>
                        <p:tav tm="100000">
                          <p:val>
                            <p:strVal val="#ppt_h"/>
                          </p:val>
                        </p:tav>
                      </p:tavLst>
                    </p:anim>
                    <p:animEffect transition="in" filter="fade">
                      <p:cBhvr>
                        <p:cTn dur="500"/>
                        <p:tgtEl>
                          <p:spTgt spid="11"/>
                        </p:tgtEl>
                      </p:cBhvr>
                    </p:animEffect>
                  </p:childTnLst>
                </p:cTn>
              </p:par>
            </p:tnLst>
          </p:tmpl>
        </p:tmplLst>
      </p:b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Writing a letter of application / covering letter</a:t>
            </a:r>
          </a:p>
        </p:txBody>
      </p:sp>
      <p:cxnSp>
        <p:nvCxnSpPr>
          <p:cNvPr id="3" name="Straight Connector 2"/>
          <p:cNvCxnSpPr/>
          <p:nvPr/>
        </p:nvCxnSpPr>
        <p:spPr>
          <a:xfrm flipV="1">
            <a:off x="0" y="4038600"/>
            <a:ext cx="2590800" cy="12508"/>
          </a:xfrm>
          <a:prstGeom prst="line">
            <a:avLst/>
          </a:prstGeom>
          <a:ln w="76200">
            <a:solidFill>
              <a:srgbClr val="D9F04E"/>
            </a:solidFill>
            <a:prstDash val="lgDashDot"/>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5867400" y="3200400"/>
            <a:ext cx="3276600" cy="1089498"/>
            <a:chOff x="5867400" y="3200400"/>
            <a:chExt cx="3276600" cy="1089498"/>
          </a:xfrm>
        </p:grpSpPr>
        <p:cxnSp>
          <p:nvCxnSpPr>
            <p:cNvPr id="5" name="Straight Connector 4"/>
            <p:cNvCxnSpPr/>
            <p:nvPr/>
          </p:nvCxnSpPr>
          <p:spPr>
            <a:xfrm flipV="1">
              <a:off x="5867400" y="3200400"/>
              <a:ext cx="1447800" cy="762000"/>
            </a:xfrm>
            <a:prstGeom prst="line">
              <a:avLst/>
            </a:prstGeom>
            <a:ln w="76200">
              <a:solidFill>
                <a:srgbClr val="D9F04E"/>
              </a:solidFill>
              <a:prstDash val="lgDashDot"/>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flipV="1">
              <a:off x="7315201" y="3200401"/>
              <a:ext cx="982493" cy="1089497"/>
            </a:xfrm>
            <a:prstGeom prst="line">
              <a:avLst/>
            </a:prstGeom>
            <a:ln w="76200">
              <a:solidFill>
                <a:srgbClr val="D9F04E"/>
              </a:solidFill>
              <a:prstDash val="lgDashDot"/>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8286751" y="3581401"/>
              <a:ext cx="857249" cy="708497"/>
            </a:xfrm>
            <a:prstGeom prst="line">
              <a:avLst/>
            </a:prstGeom>
            <a:ln w="76200">
              <a:solidFill>
                <a:srgbClr val="D9F04E"/>
              </a:solidFill>
              <a:prstDash val="lgDashDot"/>
            </a:ln>
          </p:spPr>
          <p:style>
            <a:lnRef idx="1">
              <a:schemeClr val="accent1"/>
            </a:lnRef>
            <a:fillRef idx="0">
              <a:schemeClr val="accent1"/>
            </a:fillRef>
            <a:effectRef idx="0">
              <a:schemeClr val="accent1"/>
            </a:effectRef>
            <a:fontRef idx="minor">
              <a:schemeClr val="tx1"/>
            </a:fontRef>
          </p:style>
        </p:cxnSp>
      </p:grpSp>
      <p:sp>
        <p:nvSpPr>
          <p:cNvPr id="8" name="Teardrop 7"/>
          <p:cNvSpPr/>
          <p:nvPr/>
        </p:nvSpPr>
        <p:spPr>
          <a:xfrm rot="4131293">
            <a:off x="831783" y="1726010"/>
            <a:ext cx="2239237" cy="2239237"/>
          </a:xfrm>
          <a:prstGeom prst="teardrop">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2698866" y="2562568"/>
            <a:ext cx="3000080" cy="3000032"/>
          </a:xfrm>
          <a:prstGeom prst="ellipse">
            <a:avLst/>
          </a:prstGeom>
          <a:solidFill>
            <a:srgbClr val="F2FAC1"/>
          </a:solidFill>
          <a:ln>
            <a:noFill/>
          </a:ln>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0" name="Donut 9"/>
          <p:cNvSpPr/>
          <p:nvPr/>
        </p:nvSpPr>
        <p:spPr>
          <a:xfrm>
            <a:off x="2299610" y="2158616"/>
            <a:ext cx="3785042" cy="3784984"/>
          </a:xfrm>
          <a:prstGeom prst="donut">
            <a:avLst>
              <a:gd name="adj" fmla="val 11010"/>
            </a:avLst>
          </a:prstGeom>
          <a:solidFill>
            <a:srgbClr val="DAF04F"/>
          </a:solidFill>
          <a:ln>
            <a:noFill/>
          </a:ln>
        </p:spPr>
        <p:style>
          <a:lnRef idx="1">
            <a:schemeClr val="accen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2" name="Text Placeholder 15"/>
          <p:cNvSpPr txBox="1">
            <a:spLocks/>
          </p:cNvSpPr>
          <p:nvPr/>
        </p:nvSpPr>
        <p:spPr>
          <a:xfrm>
            <a:off x="3118439" y="3647373"/>
            <a:ext cx="2316115" cy="2125663"/>
          </a:xfrm>
          <a:prstGeom prst="rect">
            <a:avLst/>
          </a:prstGeom>
        </p:spPr>
        <p:txBody>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r>
              <a:rPr lang="en-ZA" dirty="0"/>
              <a:t>In the next paragraph, briefly sum up your qualifications and experience. </a:t>
            </a:r>
          </a:p>
        </p:txBody>
      </p:sp>
      <p:pic>
        <p:nvPicPr>
          <p:cNvPr id="17" name="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34600" y="763589"/>
            <a:ext cx="609600" cy="609600"/>
          </a:xfrm>
          <a:prstGeom prst="rect">
            <a:avLst/>
          </a:prstGeom>
        </p:spPr>
      </p:pic>
      <p:pic>
        <p:nvPicPr>
          <p:cNvPr id="20" name="Picture Placeholder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95400" y="1676400"/>
            <a:ext cx="1750548" cy="2117265"/>
          </a:xfrm>
          <a:prstGeom prst="rect">
            <a:avLst/>
          </a:prstGeom>
        </p:spPr>
      </p:pic>
      <p:pic>
        <p:nvPicPr>
          <p:cNvPr id="13" name="F">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201400" y="800612"/>
            <a:ext cx="609600" cy="609600"/>
          </a:xfrm>
          <a:prstGeom prst="rect">
            <a:avLst/>
          </a:prstGeom>
        </p:spPr>
      </p:pic>
      <p:sp>
        <p:nvSpPr>
          <p:cNvPr id="16" name="Rectangle 15"/>
          <p:cNvSpPr/>
          <p:nvPr/>
        </p:nvSpPr>
        <p:spPr>
          <a:xfrm>
            <a:off x="9601200" y="-88388"/>
            <a:ext cx="3124200" cy="7327388"/>
          </a:xfrm>
          <a:prstGeom prst="rect">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2105305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mediacall" presetSubtype="0" fill="hold" nodeType="afterEffect">
                                  <p:stCondLst>
                                    <p:cond delay="0"/>
                                  </p:stCondLst>
                                  <p:childTnLst>
                                    <p:cmd type="call" cmd="stop">
                                      <p:cBhvr>
                                        <p:cTn id="6" dur="1" fill="hold"/>
                                        <p:tgtEl>
                                          <p:spTgt spid="17"/>
                                        </p:tgtEl>
                                      </p:cBhvr>
                                    </p:cmd>
                                  </p:childTnLst>
                                </p:cTn>
                              </p:par>
                            </p:childTnLst>
                          </p:cTn>
                        </p:par>
                        <p:par>
                          <p:cTn id="7" fill="hold">
                            <p:stCondLst>
                              <p:cond delay="0"/>
                            </p:stCondLst>
                            <p:childTnLst>
                              <p:par>
                                <p:cTn id="8" presetID="22" presetClass="entr" presetSubtype="8"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animEffect transition="in" filter="fade">
                                      <p:cBhvr>
                                        <p:cTn id="17" dur="500"/>
                                        <p:tgtEl>
                                          <p:spTgt spid="9"/>
                                        </p:tgtEl>
                                      </p:cBhvr>
                                    </p:animEffect>
                                  </p:childTnLst>
                                </p:cTn>
                              </p:par>
                            </p:childTnLst>
                          </p:cTn>
                        </p:par>
                        <p:par>
                          <p:cTn id="18" fill="hold">
                            <p:stCondLst>
                              <p:cond delay="500"/>
                            </p:stCondLst>
                            <p:childTnLst>
                              <p:par>
                                <p:cTn id="19" presetID="1" presetClass="mediacall" presetSubtype="0" fill="hold" nodeType="afterEffect">
                                  <p:stCondLst>
                                    <p:cond delay="0"/>
                                  </p:stCondLst>
                                  <p:childTnLst>
                                    <p:cmd type="call" cmd="playFrom(0.0)">
                                      <p:cBhvr>
                                        <p:cTn id="20" dur="8242" fill="hold"/>
                                        <p:tgtEl>
                                          <p:spTgt spid="13"/>
                                        </p:tgtEl>
                                      </p:cBhvr>
                                    </p:cmd>
                                  </p:childTnLst>
                                </p:cTn>
                              </p:par>
                              <p:par>
                                <p:cTn id="21" presetID="53" presetClass="entr" presetSubtype="16" fill="hold" grpId="0" nodeType="withEffect">
                                  <p:stCondLst>
                                    <p:cond delay="0"/>
                                  </p:stCondLst>
                                  <p:childTnLst>
                                    <p:set>
                                      <p:cBhvr>
                                        <p:cTn id="22" dur="1" fill="hold">
                                          <p:stCondLst>
                                            <p:cond delay="0"/>
                                          </p:stCondLst>
                                        </p:cTn>
                                        <p:tgtEl>
                                          <p:spTgt spid="12">
                                            <p:txEl>
                                              <p:pRg st="0" end="0"/>
                                            </p:txEl>
                                          </p:spTgt>
                                        </p:tgtEl>
                                        <p:attrNameLst>
                                          <p:attrName>style.visibility</p:attrName>
                                        </p:attrNameLst>
                                      </p:cBhvr>
                                      <p:to>
                                        <p:strVal val="visible"/>
                                      </p:to>
                                    </p:set>
                                    <p:anim calcmode="lin" valueType="num">
                                      <p:cBhvr>
                                        <p:cTn id="23"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24"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25" dur="500"/>
                                        <p:tgtEl>
                                          <p:spTgt spid="12">
                                            <p:txEl>
                                              <p:pRg st="0" end="0"/>
                                            </p:txEl>
                                          </p:spTgt>
                                        </p:tgtEl>
                                      </p:cBhvr>
                                    </p:animEffect>
                                  </p:childTnLst>
                                </p:cTn>
                              </p:par>
                              <p:par>
                                <p:cTn id="26" presetID="21" presetClass="entr" presetSubtype="1"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heel(1)">
                                      <p:cBhvr>
                                        <p:cTn id="28" dur="10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37"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1000"/>
                                        <p:tgtEl>
                                          <p:spTgt spid="8"/>
                                        </p:tgtEl>
                                      </p:cBhvr>
                                    </p:animEffect>
                                    <p:anim calcmode="lin" valueType="num">
                                      <p:cBhvr>
                                        <p:cTn id="34" dur="1000" fill="hold"/>
                                        <p:tgtEl>
                                          <p:spTgt spid="8"/>
                                        </p:tgtEl>
                                        <p:attrNameLst>
                                          <p:attrName>ppt_x</p:attrName>
                                        </p:attrNameLst>
                                      </p:cBhvr>
                                      <p:tavLst>
                                        <p:tav tm="0">
                                          <p:val>
                                            <p:strVal val="#ppt_x"/>
                                          </p:val>
                                        </p:tav>
                                        <p:tav tm="100000">
                                          <p:val>
                                            <p:strVal val="#ppt_x"/>
                                          </p:val>
                                        </p:tav>
                                      </p:tavLst>
                                    </p:anim>
                                    <p:anim calcmode="lin" valueType="num">
                                      <p:cBhvr>
                                        <p:cTn id="35" dur="900" decel="100000" fill="hold"/>
                                        <p:tgtEl>
                                          <p:spTgt spid="8"/>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p:cTn id="41" dur="500" fill="hold"/>
                                        <p:tgtEl>
                                          <p:spTgt spid="20"/>
                                        </p:tgtEl>
                                        <p:attrNameLst>
                                          <p:attrName>ppt_w</p:attrName>
                                        </p:attrNameLst>
                                      </p:cBhvr>
                                      <p:tavLst>
                                        <p:tav tm="0">
                                          <p:val>
                                            <p:fltVal val="0"/>
                                          </p:val>
                                        </p:tav>
                                        <p:tav tm="100000">
                                          <p:val>
                                            <p:strVal val="#ppt_w"/>
                                          </p:val>
                                        </p:tav>
                                      </p:tavLst>
                                    </p:anim>
                                    <p:anim calcmode="lin" valueType="num">
                                      <p:cBhvr>
                                        <p:cTn id="42" dur="500" fill="hold"/>
                                        <p:tgtEl>
                                          <p:spTgt spid="20"/>
                                        </p:tgtEl>
                                        <p:attrNameLst>
                                          <p:attrName>ppt_h</p:attrName>
                                        </p:attrNameLst>
                                      </p:cBhvr>
                                      <p:tavLst>
                                        <p:tav tm="0">
                                          <p:val>
                                            <p:fltVal val="0"/>
                                          </p:val>
                                        </p:tav>
                                        <p:tav tm="100000">
                                          <p:val>
                                            <p:strVal val="#ppt_h"/>
                                          </p:val>
                                        </p:tav>
                                      </p:tavLst>
                                    </p:anim>
                                    <p:animEffect transition="in" filter="fade">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wipe(left)">
                                      <p:cBhvr>
                                        <p:cTn id="48"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9" fill="hold" display="0">
                  <p:stCondLst>
                    <p:cond delay="indefinite"/>
                  </p:stCondLst>
                  <p:endCondLst>
                    <p:cond evt="onStopAudio" delay="0">
                      <p:tgtEl>
                        <p:sldTgt/>
                      </p:tgtEl>
                    </p:cond>
                  </p:endCondLst>
                </p:cTn>
                <p:tgtEl>
                  <p:spTgt spid="17"/>
                </p:tgtEl>
              </p:cMediaNode>
            </p:audio>
            <p:audio>
              <p:cMediaNode vol="80000">
                <p:cTn id="50" fill="hold" display="0">
                  <p:stCondLst>
                    <p:cond delay="indefinite"/>
                  </p:stCondLst>
                  <p:endCondLst>
                    <p:cond evt="onStopAudio" delay="0">
                      <p:tgtEl>
                        <p:sldTgt/>
                      </p:tgtEl>
                    </p:cond>
                  </p:endCondLst>
                </p:cTn>
                <p:tgtEl>
                  <p:spTgt spid="13"/>
                </p:tgtEl>
              </p:cMediaNode>
            </p:audio>
          </p:childTnLst>
        </p:cTn>
      </p:par>
    </p:tnLst>
    <p:bldLst>
      <p:bldP spid="8" grpId="0" animBg="1"/>
      <p:bldP spid="12" grpId="0" build="p">
        <p:tmplLst>
          <p:tmpl lvl="1">
            <p:tnLst>
              <p:par>
                <p:cTn presetID="53" presetClass="entr" presetSubtype="16" fill="hold" nodeType="with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p:cTn dur="500" fill="hold"/>
                        <p:tgtEl>
                          <p:spTgt spid="12"/>
                        </p:tgtEl>
                        <p:attrNameLst>
                          <p:attrName>ppt_w</p:attrName>
                        </p:attrNameLst>
                      </p:cBhvr>
                      <p:tavLst>
                        <p:tav tm="0">
                          <p:val>
                            <p:fltVal val="0"/>
                          </p:val>
                        </p:tav>
                        <p:tav tm="100000">
                          <p:val>
                            <p:strVal val="#ppt_w"/>
                          </p:val>
                        </p:tav>
                      </p:tavLst>
                    </p:anim>
                    <p:anim calcmode="lin" valueType="num">
                      <p:cBhvr>
                        <p:cTn dur="500" fill="hold"/>
                        <p:tgtEl>
                          <p:spTgt spid="12"/>
                        </p:tgtEl>
                        <p:attrNameLst>
                          <p:attrName>ppt_h</p:attrName>
                        </p:attrNameLst>
                      </p:cBhvr>
                      <p:tavLst>
                        <p:tav tm="0">
                          <p:val>
                            <p:fltVal val="0"/>
                          </p:val>
                        </p:tav>
                        <p:tav tm="100000">
                          <p:val>
                            <p:strVal val="#ppt_h"/>
                          </p:val>
                        </p:tav>
                      </p:tavLst>
                    </p:anim>
                    <p:animEffect transition="in" filter="fade">
                      <p:cBhvr>
                        <p:cTn dur="500"/>
                        <p:tgtEl>
                          <p:spTgt spid="12"/>
                        </p:tgtEl>
                      </p:cBhvr>
                    </p:animEffect>
                  </p:childTnLst>
                </p:cTn>
              </p:par>
            </p:tnLst>
          </p:tmpl>
        </p:tmplLst>
      </p:b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ardrop 2"/>
          <p:cNvSpPr/>
          <p:nvPr/>
        </p:nvSpPr>
        <p:spPr>
          <a:xfrm rot="4131293">
            <a:off x="831783" y="1726010"/>
            <a:ext cx="2239237" cy="2239237"/>
          </a:xfrm>
          <a:prstGeom prst="teardrop">
            <a:avLst/>
          </a:prstGeom>
          <a:solidFill>
            <a:srgbClr val="5B9B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p:cNvSpPr/>
          <p:nvPr/>
        </p:nvSpPr>
        <p:spPr>
          <a:xfrm>
            <a:off x="2716074" y="2575076"/>
            <a:ext cx="2952111" cy="2952064"/>
          </a:xfrm>
          <a:prstGeom prst="ellipse">
            <a:avLst/>
          </a:prstGeom>
          <a:solidFill>
            <a:srgbClr val="BDD7EE"/>
          </a:solidFill>
          <a:ln>
            <a:noFill/>
          </a:ln>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5" name="Donut 4"/>
          <p:cNvSpPr/>
          <p:nvPr/>
        </p:nvSpPr>
        <p:spPr>
          <a:xfrm>
            <a:off x="2299610" y="2158616"/>
            <a:ext cx="3785042" cy="3784984"/>
          </a:xfrm>
          <a:prstGeom prst="donut">
            <a:avLst>
              <a:gd name="adj" fmla="val 11010"/>
            </a:avLst>
          </a:prstGeom>
          <a:solidFill>
            <a:srgbClr val="5B9BD7"/>
          </a:solidFill>
          <a:ln>
            <a:noFill/>
          </a:ln>
        </p:spPr>
        <p:style>
          <a:lnRef idx="1">
            <a:schemeClr val="accen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cxnSp>
        <p:nvCxnSpPr>
          <p:cNvPr id="6" name="Straight Connector 5"/>
          <p:cNvCxnSpPr/>
          <p:nvPr/>
        </p:nvCxnSpPr>
        <p:spPr>
          <a:xfrm>
            <a:off x="0" y="3657600"/>
            <a:ext cx="2514600" cy="0"/>
          </a:xfrm>
          <a:prstGeom prst="line">
            <a:avLst/>
          </a:prstGeom>
          <a:ln w="76200">
            <a:solidFill>
              <a:srgbClr val="5B9BD7"/>
            </a:solidFill>
            <a:prstDash val="lgDashDot"/>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a:off x="5867400" y="3276600"/>
            <a:ext cx="3276600" cy="1935022"/>
            <a:chOff x="5867400" y="3276600"/>
            <a:chExt cx="3276600" cy="1935022"/>
          </a:xfrm>
        </p:grpSpPr>
        <p:cxnSp>
          <p:nvCxnSpPr>
            <p:cNvPr id="8" name="Straight Connector 7"/>
            <p:cNvCxnSpPr/>
            <p:nvPr/>
          </p:nvCxnSpPr>
          <p:spPr>
            <a:xfrm>
              <a:off x="5867400" y="3962400"/>
              <a:ext cx="1066800" cy="1249222"/>
            </a:xfrm>
            <a:prstGeom prst="line">
              <a:avLst/>
            </a:prstGeom>
            <a:ln w="76200">
              <a:solidFill>
                <a:srgbClr val="5B9BD7"/>
              </a:solidFill>
              <a:prstDash val="lgDash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6934201" y="3276600"/>
              <a:ext cx="761999" cy="1935022"/>
            </a:xfrm>
            <a:prstGeom prst="line">
              <a:avLst/>
            </a:prstGeom>
            <a:ln w="76200">
              <a:solidFill>
                <a:srgbClr val="5B9BD7"/>
              </a:solidFill>
              <a:prstDash val="lg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7696200" y="3276600"/>
              <a:ext cx="1447800" cy="304802"/>
            </a:xfrm>
            <a:prstGeom prst="line">
              <a:avLst/>
            </a:prstGeom>
            <a:ln w="76200">
              <a:solidFill>
                <a:srgbClr val="5B9BD7"/>
              </a:solidFill>
              <a:prstDash val="lgDashDot"/>
            </a:ln>
          </p:spPr>
          <p:style>
            <a:lnRef idx="1">
              <a:schemeClr val="accent1"/>
            </a:lnRef>
            <a:fillRef idx="0">
              <a:schemeClr val="accent1"/>
            </a:fillRef>
            <a:effectRef idx="0">
              <a:schemeClr val="accent1"/>
            </a:effectRef>
            <a:fontRef idx="minor">
              <a:schemeClr val="tx1"/>
            </a:fontRef>
          </p:style>
        </p:cxnSp>
      </p:grpSp>
      <p:sp>
        <p:nvSpPr>
          <p:cNvPr id="11" name="Text Placeholder 15"/>
          <p:cNvSpPr txBox="1">
            <a:spLocks/>
          </p:cNvSpPr>
          <p:nvPr/>
        </p:nvSpPr>
        <p:spPr>
          <a:xfrm>
            <a:off x="3048000" y="3060559"/>
            <a:ext cx="2337998" cy="2125663"/>
          </a:xfrm>
          <a:prstGeom prst="rect">
            <a:avLst/>
          </a:prstGeom>
        </p:spPr>
        <p:txBody>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endParaRPr lang="en-ZA" dirty="0" smtClean="0"/>
          </a:p>
          <a:p>
            <a:pPr lvl="0"/>
            <a:r>
              <a:rPr lang="en-ZA" dirty="0" smtClean="0"/>
              <a:t>Then </a:t>
            </a:r>
            <a:r>
              <a:rPr lang="en-ZA" dirty="0"/>
              <a:t>indicate that you have included your CV and any written testimonials. </a:t>
            </a:r>
          </a:p>
          <a:p>
            <a:endParaRPr lang="en-ZA" dirty="0"/>
          </a:p>
        </p:txBody>
      </p:sp>
      <p:sp>
        <p:nvSpPr>
          <p:cNvPr id="12" name="Title 1"/>
          <p:cNvSpPr>
            <a:spLocks noGrp="1"/>
          </p:cNvSpPr>
          <p:nvPr>
            <p:ph type="title"/>
          </p:nvPr>
        </p:nvSpPr>
        <p:spPr>
          <a:xfrm>
            <a:off x="381001" y="365127"/>
            <a:ext cx="7905750" cy="720724"/>
          </a:xfrm>
          <a:prstGeom prst="rect">
            <a:avLst/>
          </a:prstGeom>
        </p:spPr>
        <p:txBody>
          <a:bodyPr/>
          <a:lstStyle>
            <a:lvl1pPr>
              <a:defRPr sz="4400" b="1">
                <a:latin typeface="+mn-lt"/>
              </a:defRPr>
            </a:lvl1pPr>
          </a:lstStyle>
          <a:p>
            <a:r>
              <a:rPr lang="en-ZA" dirty="0"/>
              <a:t>Writing a letter of application / covering letter</a:t>
            </a:r>
          </a:p>
        </p:txBody>
      </p:sp>
      <p:pic>
        <p:nvPicPr>
          <p:cNvPr id="17" name="F">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058400" y="115889"/>
            <a:ext cx="609600" cy="609600"/>
          </a:xfrm>
          <a:prstGeom prst="rect">
            <a:avLst/>
          </a:prstGeom>
        </p:spPr>
      </p:pic>
      <p:pic>
        <p:nvPicPr>
          <p:cNvPr id="20" name="Picture Placeholder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97074" y="1600200"/>
            <a:ext cx="1687546" cy="2007890"/>
          </a:xfrm>
          <a:prstGeom prst="rect">
            <a:avLst/>
          </a:prstGeom>
        </p:spPr>
      </p:pic>
      <p:pic>
        <p:nvPicPr>
          <p:cNvPr id="2" name="G">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0858500" y="90489"/>
            <a:ext cx="609600" cy="609600"/>
          </a:xfrm>
          <a:prstGeom prst="rect">
            <a:avLst/>
          </a:prstGeom>
        </p:spPr>
      </p:pic>
      <p:sp>
        <p:nvSpPr>
          <p:cNvPr id="16" name="Rectangle 15"/>
          <p:cNvSpPr/>
          <p:nvPr/>
        </p:nvSpPr>
        <p:spPr>
          <a:xfrm>
            <a:off x="9601200" y="-88388"/>
            <a:ext cx="3124200" cy="7327388"/>
          </a:xfrm>
          <a:prstGeom prst="rect">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3763477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mediacall" presetSubtype="0" fill="hold" nodeType="afterEffect">
                                  <p:stCondLst>
                                    <p:cond delay="0"/>
                                  </p:stCondLst>
                                  <p:childTnLst>
                                    <p:cmd type="call" cmd="stop">
                                      <p:cBhvr>
                                        <p:cTn id="6" dur="1" fill="hold"/>
                                        <p:tgtEl>
                                          <p:spTgt spid="17"/>
                                        </p:tgtEl>
                                      </p:cBhvr>
                                    </p:cmd>
                                  </p:childTnLst>
                                </p:cTn>
                              </p:par>
                            </p:childTnLst>
                          </p:cTn>
                        </p:par>
                        <p:par>
                          <p:cTn id="7" fill="hold">
                            <p:stCondLst>
                              <p:cond delay="0"/>
                            </p:stCondLst>
                            <p:childTnLst>
                              <p:par>
                                <p:cTn id="8" presetID="22" presetClass="entr" presetSubtype="8" fill="hold"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cTn>
                              </p:par>
                            </p:childTnLst>
                          </p:cTn>
                        </p:par>
                        <p:par>
                          <p:cTn id="18" fill="hold">
                            <p:stCondLst>
                              <p:cond delay="500"/>
                            </p:stCondLst>
                            <p:childTnLst>
                              <p:par>
                                <p:cTn id="19" presetID="1" presetClass="mediacall" presetSubtype="0" fill="hold" nodeType="afterEffect">
                                  <p:stCondLst>
                                    <p:cond delay="0"/>
                                  </p:stCondLst>
                                  <p:childTnLst>
                                    <p:cmd type="call" cmd="playFrom(0.0)">
                                      <p:cBhvr>
                                        <p:cTn id="20" dur="6538" fill="hold"/>
                                        <p:tgtEl>
                                          <p:spTgt spid="2"/>
                                        </p:tgtEl>
                                      </p:cBhvr>
                                    </p:cmd>
                                  </p:childTnLst>
                                </p:cTn>
                              </p:par>
                              <p:par>
                                <p:cTn id="21" presetID="53" presetClass="entr" presetSubtype="16" fill="hold" grpId="0" nodeType="withEffect">
                                  <p:stCondLst>
                                    <p:cond delay="0"/>
                                  </p:stCondLst>
                                  <p:childTnLst>
                                    <p:set>
                                      <p:cBhvr>
                                        <p:cTn id="22" dur="1" fill="hold">
                                          <p:stCondLst>
                                            <p:cond delay="0"/>
                                          </p:stCondLst>
                                        </p:cTn>
                                        <p:tgtEl>
                                          <p:spTgt spid="11">
                                            <p:txEl>
                                              <p:pRg st="1" end="1"/>
                                            </p:txEl>
                                          </p:spTgt>
                                        </p:tgtEl>
                                        <p:attrNameLst>
                                          <p:attrName>style.visibility</p:attrName>
                                        </p:attrNameLst>
                                      </p:cBhvr>
                                      <p:to>
                                        <p:strVal val="visible"/>
                                      </p:to>
                                    </p:set>
                                    <p:anim calcmode="lin" valueType="num">
                                      <p:cBhvr>
                                        <p:cTn id="23" dur="500" fill="hold"/>
                                        <p:tgtEl>
                                          <p:spTgt spid="11">
                                            <p:txEl>
                                              <p:pRg st="1" end="1"/>
                                            </p:txEl>
                                          </p:spTgt>
                                        </p:tgtEl>
                                        <p:attrNameLst>
                                          <p:attrName>ppt_w</p:attrName>
                                        </p:attrNameLst>
                                      </p:cBhvr>
                                      <p:tavLst>
                                        <p:tav tm="0">
                                          <p:val>
                                            <p:fltVal val="0"/>
                                          </p:val>
                                        </p:tav>
                                        <p:tav tm="100000">
                                          <p:val>
                                            <p:strVal val="#ppt_w"/>
                                          </p:val>
                                        </p:tav>
                                      </p:tavLst>
                                    </p:anim>
                                    <p:anim calcmode="lin" valueType="num">
                                      <p:cBhvr>
                                        <p:cTn id="24" dur="500" fill="hold"/>
                                        <p:tgtEl>
                                          <p:spTgt spid="11">
                                            <p:txEl>
                                              <p:pRg st="1" end="1"/>
                                            </p:txEl>
                                          </p:spTgt>
                                        </p:tgtEl>
                                        <p:attrNameLst>
                                          <p:attrName>ppt_h</p:attrName>
                                        </p:attrNameLst>
                                      </p:cBhvr>
                                      <p:tavLst>
                                        <p:tav tm="0">
                                          <p:val>
                                            <p:fltVal val="0"/>
                                          </p:val>
                                        </p:tav>
                                        <p:tav tm="100000">
                                          <p:val>
                                            <p:strVal val="#ppt_h"/>
                                          </p:val>
                                        </p:tav>
                                      </p:tavLst>
                                    </p:anim>
                                    <p:animEffect transition="in" filter="fade">
                                      <p:cBhvr>
                                        <p:cTn id="25" dur="500"/>
                                        <p:tgtEl>
                                          <p:spTgt spid="11">
                                            <p:txEl>
                                              <p:pRg st="1" end="1"/>
                                            </p:txEl>
                                          </p:spTgt>
                                        </p:tgtEl>
                                      </p:cBhvr>
                                    </p:animEffect>
                                  </p:childTnLst>
                                </p:cTn>
                              </p:par>
                              <p:par>
                                <p:cTn id="26" presetID="21" presetClass="entr" presetSubtype="1"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heel(1)">
                                      <p:cBhvr>
                                        <p:cTn id="28" dur="10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37" presetClass="entr" presetSubtype="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1000"/>
                                        <p:tgtEl>
                                          <p:spTgt spid="3"/>
                                        </p:tgtEl>
                                      </p:cBhvr>
                                    </p:animEffect>
                                    <p:anim calcmode="lin" valueType="num">
                                      <p:cBhvr>
                                        <p:cTn id="34" dur="1000" fill="hold"/>
                                        <p:tgtEl>
                                          <p:spTgt spid="3"/>
                                        </p:tgtEl>
                                        <p:attrNameLst>
                                          <p:attrName>ppt_x</p:attrName>
                                        </p:attrNameLst>
                                      </p:cBhvr>
                                      <p:tavLst>
                                        <p:tav tm="0">
                                          <p:val>
                                            <p:strVal val="#ppt_x"/>
                                          </p:val>
                                        </p:tav>
                                        <p:tav tm="100000">
                                          <p:val>
                                            <p:strVal val="#ppt_x"/>
                                          </p:val>
                                        </p:tav>
                                      </p:tavLst>
                                    </p:anim>
                                    <p:anim calcmode="lin" valueType="num">
                                      <p:cBhvr>
                                        <p:cTn id="35" dur="900" decel="100000" fill="hold"/>
                                        <p:tgtEl>
                                          <p:spTgt spid="3"/>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p:cTn id="41" dur="500" fill="hold"/>
                                        <p:tgtEl>
                                          <p:spTgt spid="20"/>
                                        </p:tgtEl>
                                        <p:attrNameLst>
                                          <p:attrName>ppt_w</p:attrName>
                                        </p:attrNameLst>
                                      </p:cBhvr>
                                      <p:tavLst>
                                        <p:tav tm="0">
                                          <p:val>
                                            <p:fltVal val="0"/>
                                          </p:val>
                                        </p:tav>
                                        <p:tav tm="100000">
                                          <p:val>
                                            <p:strVal val="#ppt_w"/>
                                          </p:val>
                                        </p:tav>
                                      </p:tavLst>
                                    </p:anim>
                                    <p:anim calcmode="lin" valueType="num">
                                      <p:cBhvr>
                                        <p:cTn id="42" dur="500" fill="hold"/>
                                        <p:tgtEl>
                                          <p:spTgt spid="20"/>
                                        </p:tgtEl>
                                        <p:attrNameLst>
                                          <p:attrName>ppt_h</p:attrName>
                                        </p:attrNameLst>
                                      </p:cBhvr>
                                      <p:tavLst>
                                        <p:tav tm="0">
                                          <p:val>
                                            <p:fltVal val="0"/>
                                          </p:val>
                                        </p:tav>
                                        <p:tav tm="100000">
                                          <p:val>
                                            <p:strVal val="#ppt_h"/>
                                          </p:val>
                                        </p:tav>
                                      </p:tavLst>
                                    </p:anim>
                                    <p:animEffect transition="in" filter="fade">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left)">
                                      <p:cBhvr>
                                        <p:cTn id="4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9" fill="hold" display="0">
                  <p:stCondLst>
                    <p:cond delay="indefinite"/>
                  </p:stCondLst>
                  <p:endCondLst>
                    <p:cond evt="onStopAudio" delay="0">
                      <p:tgtEl>
                        <p:sldTgt/>
                      </p:tgtEl>
                    </p:cond>
                  </p:endCondLst>
                </p:cTn>
                <p:tgtEl>
                  <p:spTgt spid="17"/>
                </p:tgtEl>
              </p:cMediaNode>
            </p:audio>
            <p:audio>
              <p:cMediaNode vol="80000">
                <p:cTn id="50" fill="hold" display="0">
                  <p:stCondLst>
                    <p:cond delay="indefinite"/>
                  </p:stCondLst>
                  <p:endCondLst>
                    <p:cond evt="onStopAudio" delay="0">
                      <p:tgtEl>
                        <p:sldTgt/>
                      </p:tgtEl>
                    </p:cond>
                  </p:endCondLst>
                </p:cTn>
                <p:tgtEl>
                  <p:spTgt spid="2"/>
                </p:tgtEl>
              </p:cMediaNode>
            </p:audio>
          </p:childTnLst>
        </p:cTn>
      </p:par>
    </p:tnLst>
    <p:bldLst>
      <p:bldP spid="3" grpId="0" animBg="1"/>
      <p:bldP spid="11" grpId="0" build="p">
        <p:tmplLst>
          <p:tmpl lvl="1">
            <p:tnLst>
              <p:par>
                <p:cTn presetID="53" presetClass="entr" presetSubtype="16"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p:cTn dur="500" fill="hold"/>
                        <p:tgtEl>
                          <p:spTgt spid="11"/>
                        </p:tgtEl>
                        <p:attrNameLst>
                          <p:attrName>ppt_w</p:attrName>
                        </p:attrNameLst>
                      </p:cBhvr>
                      <p:tavLst>
                        <p:tav tm="0">
                          <p:val>
                            <p:fltVal val="0"/>
                          </p:val>
                        </p:tav>
                        <p:tav tm="100000">
                          <p:val>
                            <p:strVal val="#ppt_w"/>
                          </p:val>
                        </p:tav>
                      </p:tavLst>
                    </p:anim>
                    <p:anim calcmode="lin" valueType="num">
                      <p:cBhvr>
                        <p:cTn dur="500" fill="hold"/>
                        <p:tgtEl>
                          <p:spTgt spid="11"/>
                        </p:tgtEl>
                        <p:attrNameLst>
                          <p:attrName>ppt_h</p:attrName>
                        </p:attrNameLst>
                      </p:cBhvr>
                      <p:tavLst>
                        <p:tav tm="0">
                          <p:val>
                            <p:fltVal val="0"/>
                          </p:val>
                        </p:tav>
                        <p:tav tm="100000">
                          <p:val>
                            <p:strVal val="#ppt_h"/>
                          </p:val>
                        </p:tav>
                      </p:tavLst>
                    </p:anim>
                    <p:animEffect transition="in" filter="fade">
                      <p:cBhvr>
                        <p:cTn dur="500"/>
                        <p:tgtEl>
                          <p:spTgt spid="11"/>
                        </p:tgtEl>
                      </p:cBhvr>
                    </p:animEffect>
                  </p:childTnLst>
                </p:cTn>
              </p:par>
            </p:tnLst>
          </p:tmpl>
        </p:tmplLst>
      </p:b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Writing a letter of application / covering letter</a:t>
            </a:r>
          </a:p>
        </p:txBody>
      </p:sp>
      <p:cxnSp>
        <p:nvCxnSpPr>
          <p:cNvPr id="3" name="Straight Connector 2"/>
          <p:cNvCxnSpPr/>
          <p:nvPr/>
        </p:nvCxnSpPr>
        <p:spPr>
          <a:xfrm flipV="1">
            <a:off x="0" y="4038600"/>
            <a:ext cx="2590800" cy="12508"/>
          </a:xfrm>
          <a:prstGeom prst="line">
            <a:avLst/>
          </a:prstGeom>
          <a:ln w="76200">
            <a:solidFill>
              <a:srgbClr val="D9F04E"/>
            </a:solidFill>
            <a:prstDash val="lgDashDot"/>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5867400" y="3200400"/>
            <a:ext cx="3276600" cy="1089498"/>
            <a:chOff x="5867400" y="3200400"/>
            <a:chExt cx="3276600" cy="1089498"/>
          </a:xfrm>
        </p:grpSpPr>
        <p:cxnSp>
          <p:nvCxnSpPr>
            <p:cNvPr id="5" name="Straight Connector 4"/>
            <p:cNvCxnSpPr/>
            <p:nvPr/>
          </p:nvCxnSpPr>
          <p:spPr>
            <a:xfrm flipV="1">
              <a:off x="5867400" y="3200400"/>
              <a:ext cx="1447800" cy="762000"/>
            </a:xfrm>
            <a:prstGeom prst="line">
              <a:avLst/>
            </a:prstGeom>
            <a:ln w="76200">
              <a:solidFill>
                <a:srgbClr val="D9F04E"/>
              </a:solidFill>
              <a:prstDash val="lgDashDot"/>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flipV="1">
              <a:off x="7315201" y="3200401"/>
              <a:ext cx="982493" cy="1089497"/>
            </a:xfrm>
            <a:prstGeom prst="line">
              <a:avLst/>
            </a:prstGeom>
            <a:ln w="76200">
              <a:solidFill>
                <a:srgbClr val="D9F04E"/>
              </a:solidFill>
              <a:prstDash val="lgDashDot"/>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8286751" y="3581401"/>
              <a:ext cx="857249" cy="708497"/>
            </a:xfrm>
            <a:prstGeom prst="line">
              <a:avLst/>
            </a:prstGeom>
            <a:ln w="76200">
              <a:solidFill>
                <a:srgbClr val="D9F04E"/>
              </a:solidFill>
              <a:prstDash val="lgDashDot"/>
            </a:ln>
          </p:spPr>
          <p:style>
            <a:lnRef idx="1">
              <a:schemeClr val="accent1"/>
            </a:lnRef>
            <a:fillRef idx="0">
              <a:schemeClr val="accent1"/>
            </a:fillRef>
            <a:effectRef idx="0">
              <a:schemeClr val="accent1"/>
            </a:effectRef>
            <a:fontRef idx="minor">
              <a:schemeClr val="tx1"/>
            </a:fontRef>
          </p:style>
        </p:cxnSp>
      </p:grpSp>
      <p:sp>
        <p:nvSpPr>
          <p:cNvPr id="8" name="Teardrop 7"/>
          <p:cNvSpPr/>
          <p:nvPr/>
        </p:nvSpPr>
        <p:spPr>
          <a:xfrm rot="4131293">
            <a:off x="831783" y="1726010"/>
            <a:ext cx="2239237" cy="2239237"/>
          </a:xfrm>
          <a:prstGeom prst="teardrop">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2698866" y="2562568"/>
            <a:ext cx="3000080" cy="3000032"/>
          </a:xfrm>
          <a:prstGeom prst="ellipse">
            <a:avLst/>
          </a:prstGeom>
          <a:solidFill>
            <a:srgbClr val="F2FAC1"/>
          </a:solidFill>
          <a:ln>
            <a:noFill/>
          </a:ln>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0" name="Donut 9"/>
          <p:cNvSpPr/>
          <p:nvPr/>
        </p:nvSpPr>
        <p:spPr>
          <a:xfrm>
            <a:off x="2299610" y="2158616"/>
            <a:ext cx="3785042" cy="3784984"/>
          </a:xfrm>
          <a:prstGeom prst="donut">
            <a:avLst>
              <a:gd name="adj" fmla="val 11010"/>
            </a:avLst>
          </a:prstGeom>
          <a:solidFill>
            <a:srgbClr val="DAF04F"/>
          </a:solidFill>
          <a:ln>
            <a:noFill/>
          </a:ln>
        </p:spPr>
        <p:style>
          <a:lnRef idx="1">
            <a:schemeClr val="accen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2" name="Text Placeholder 15"/>
          <p:cNvSpPr txBox="1">
            <a:spLocks/>
          </p:cNvSpPr>
          <p:nvPr/>
        </p:nvSpPr>
        <p:spPr>
          <a:xfrm>
            <a:off x="3040848" y="3542574"/>
            <a:ext cx="2316115" cy="2125663"/>
          </a:xfrm>
          <a:prstGeom prst="rect">
            <a:avLst/>
          </a:prstGeom>
        </p:spPr>
        <p:txBody>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r>
              <a:rPr lang="en-ZA" dirty="0"/>
              <a:t>Thank the recipient of the letter for considering your application.</a:t>
            </a:r>
          </a:p>
        </p:txBody>
      </p:sp>
      <p:pic>
        <p:nvPicPr>
          <p:cNvPr id="18" name="Picture Placeholder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8854" y="1600200"/>
            <a:ext cx="1992346" cy="1992346"/>
          </a:xfrm>
          <a:prstGeom prst="rect">
            <a:avLst/>
          </a:prstGeom>
        </p:spPr>
      </p:pic>
      <p:pic>
        <p:nvPicPr>
          <p:cNvPr id="19" name="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267951" y="476251"/>
            <a:ext cx="609600" cy="609600"/>
          </a:xfrm>
          <a:prstGeom prst="rect">
            <a:avLst/>
          </a:prstGeom>
        </p:spPr>
      </p:pic>
      <p:pic>
        <p:nvPicPr>
          <p:cNvPr id="11" name="H">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029951" y="476251"/>
            <a:ext cx="609600" cy="609600"/>
          </a:xfrm>
          <a:prstGeom prst="rect">
            <a:avLst/>
          </a:prstGeom>
        </p:spPr>
      </p:pic>
      <p:sp>
        <p:nvSpPr>
          <p:cNvPr id="16" name="Rectangle 15"/>
          <p:cNvSpPr/>
          <p:nvPr/>
        </p:nvSpPr>
        <p:spPr>
          <a:xfrm>
            <a:off x="9601200" y="-88388"/>
            <a:ext cx="3124200" cy="7327388"/>
          </a:xfrm>
          <a:prstGeom prst="rect">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1867454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mediacall" presetSubtype="0" fill="hold" nodeType="afterEffect">
                                  <p:stCondLst>
                                    <p:cond delay="0"/>
                                  </p:stCondLst>
                                  <p:childTnLst>
                                    <p:cmd type="call" cmd="stop">
                                      <p:cBhvr>
                                        <p:cTn id="6" dur="1" fill="hold"/>
                                        <p:tgtEl>
                                          <p:spTgt spid="19"/>
                                        </p:tgtEl>
                                      </p:cBhvr>
                                    </p:cmd>
                                  </p:childTnLst>
                                </p:cTn>
                              </p:par>
                            </p:childTnLst>
                          </p:cTn>
                        </p:par>
                        <p:par>
                          <p:cTn id="7" fill="hold">
                            <p:stCondLst>
                              <p:cond delay="0"/>
                            </p:stCondLst>
                            <p:childTnLst>
                              <p:par>
                                <p:cTn id="8" presetID="22" presetClass="entr" presetSubtype="8"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animEffect transition="in" filter="fade">
                                      <p:cBhvr>
                                        <p:cTn id="17" dur="500"/>
                                        <p:tgtEl>
                                          <p:spTgt spid="9"/>
                                        </p:tgtEl>
                                      </p:cBhvr>
                                    </p:animEffect>
                                  </p:childTnLst>
                                </p:cTn>
                              </p:par>
                            </p:childTnLst>
                          </p:cTn>
                        </p:par>
                        <p:par>
                          <p:cTn id="18" fill="hold">
                            <p:stCondLst>
                              <p:cond delay="500"/>
                            </p:stCondLst>
                            <p:childTnLst>
                              <p:par>
                                <p:cTn id="19" presetID="1" presetClass="mediacall" presetSubtype="0" fill="hold" nodeType="afterEffect">
                                  <p:stCondLst>
                                    <p:cond delay="0"/>
                                  </p:stCondLst>
                                  <p:childTnLst>
                                    <p:cmd type="call" cmd="playFrom(0.0)">
                                      <p:cBhvr>
                                        <p:cTn id="20" dur="5136" fill="hold"/>
                                        <p:tgtEl>
                                          <p:spTgt spid="11"/>
                                        </p:tgtEl>
                                      </p:cBhvr>
                                    </p:cmd>
                                  </p:childTnLst>
                                </p:cTn>
                              </p:par>
                              <p:par>
                                <p:cTn id="21" presetID="53" presetClass="entr" presetSubtype="16" fill="hold" grpId="0" nodeType="withEffect">
                                  <p:stCondLst>
                                    <p:cond delay="0"/>
                                  </p:stCondLst>
                                  <p:childTnLst>
                                    <p:set>
                                      <p:cBhvr>
                                        <p:cTn id="22" dur="1" fill="hold">
                                          <p:stCondLst>
                                            <p:cond delay="0"/>
                                          </p:stCondLst>
                                        </p:cTn>
                                        <p:tgtEl>
                                          <p:spTgt spid="12">
                                            <p:txEl>
                                              <p:pRg st="0" end="0"/>
                                            </p:txEl>
                                          </p:spTgt>
                                        </p:tgtEl>
                                        <p:attrNameLst>
                                          <p:attrName>style.visibility</p:attrName>
                                        </p:attrNameLst>
                                      </p:cBhvr>
                                      <p:to>
                                        <p:strVal val="visible"/>
                                      </p:to>
                                    </p:set>
                                    <p:anim calcmode="lin" valueType="num">
                                      <p:cBhvr>
                                        <p:cTn id="23"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24"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25" dur="500"/>
                                        <p:tgtEl>
                                          <p:spTgt spid="12">
                                            <p:txEl>
                                              <p:pRg st="0" end="0"/>
                                            </p:txEl>
                                          </p:spTgt>
                                        </p:tgtEl>
                                      </p:cBhvr>
                                    </p:animEffect>
                                  </p:childTnLst>
                                </p:cTn>
                              </p:par>
                              <p:par>
                                <p:cTn id="26" presetID="21" presetClass="entr" presetSubtype="1"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heel(1)">
                                      <p:cBhvr>
                                        <p:cTn id="28" dur="10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37"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1000"/>
                                        <p:tgtEl>
                                          <p:spTgt spid="8"/>
                                        </p:tgtEl>
                                      </p:cBhvr>
                                    </p:animEffect>
                                    <p:anim calcmode="lin" valueType="num">
                                      <p:cBhvr>
                                        <p:cTn id="34" dur="1000" fill="hold"/>
                                        <p:tgtEl>
                                          <p:spTgt spid="8"/>
                                        </p:tgtEl>
                                        <p:attrNameLst>
                                          <p:attrName>ppt_x</p:attrName>
                                        </p:attrNameLst>
                                      </p:cBhvr>
                                      <p:tavLst>
                                        <p:tav tm="0">
                                          <p:val>
                                            <p:strVal val="#ppt_x"/>
                                          </p:val>
                                        </p:tav>
                                        <p:tav tm="100000">
                                          <p:val>
                                            <p:strVal val="#ppt_x"/>
                                          </p:val>
                                        </p:tav>
                                      </p:tavLst>
                                    </p:anim>
                                    <p:anim calcmode="lin" valueType="num">
                                      <p:cBhvr>
                                        <p:cTn id="35" dur="900" decel="100000" fill="hold"/>
                                        <p:tgtEl>
                                          <p:spTgt spid="8"/>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p:cTn id="41" dur="500" fill="hold"/>
                                        <p:tgtEl>
                                          <p:spTgt spid="18"/>
                                        </p:tgtEl>
                                        <p:attrNameLst>
                                          <p:attrName>ppt_w</p:attrName>
                                        </p:attrNameLst>
                                      </p:cBhvr>
                                      <p:tavLst>
                                        <p:tav tm="0">
                                          <p:val>
                                            <p:fltVal val="0"/>
                                          </p:val>
                                        </p:tav>
                                        <p:tav tm="100000">
                                          <p:val>
                                            <p:strVal val="#ppt_w"/>
                                          </p:val>
                                        </p:tav>
                                      </p:tavLst>
                                    </p:anim>
                                    <p:anim calcmode="lin" valueType="num">
                                      <p:cBhvr>
                                        <p:cTn id="42" dur="500" fill="hold"/>
                                        <p:tgtEl>
                                          <p:spTgt spid="18"/>
                                        </p:tgtEl>
                                        <p:attrNameLst>
                                          <p:attrName>ppt_h</p:attrName>
                                        </p:attrNameLst>
                                      </p:cBhvr>
                                      <p:tavLst>
                                        <p:tav tm="0">
                                          <p:val>
                                            <p:fltVal val="0"/>
                                          </p:val>
                                        </p:tav>
                                        <p:tav tm="100000">
                                          <p:val>
                                            <p:strVal val="#ppt_h"/>
                                          </p:val>
                                        </p:tav>
                                      </p:tavLst>
                                    </p:anim>
                                    <p:animEffect transition="in" filter="fade">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wipe(left)">
                                      <p:cBhvr>
                                        <p:cTn id="48"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9" fill="hold" display="0">
                  <p:stCondLst>
                    <p:cond delay="indefinite"/>
                  </p:stCondLst>
                  <p:endCondLst>
                    <p:cond evt="onStopAudio" delay="0">
                      <p:tgtEl>
                        <p:sldTgt/>
                      </p:tgtEl>
                    </p:cond>
                  </p:endCondLst>
                </p:cTn>
                <p:tgtEl>
                  <p:spTgt spid="19"/>
                </p:tgtEl>
              </p:cMediaNode>
            </p:audio>
            <p:audio>
              <p:cMediaNode vol="80000">
                <p:cTn id="50" fill="hold" display="0">
                  <p:stCondLst>
                    <p:cond delay="indefinite"/>
                  </p:stCondLst>
                  <p:endCondLst>
                    <p:cond evt="onStopAudio" delay="0">
                      <p:tgtEl>
                        <p:sldTgt/>
                      </p:tgtEl>
                    </p:cond>
                  </p:endCondLst>
                </p:cTn>
                <p:tgtEl>
                  <p:spTgt spid="11"/>
                </p:tgtEl>
              </p:cMediaNode>
            </p:audio>
          </p:childTnLst>
        </p:cTn>
      </p:par>
    </p:tnLst>
    <p:bldLst>
      <p:bldP spid="8" grpId="0" animBg="1"/>
      <p:bldP spid="12" grpId="0" build="p">
        <p:tmplLst>
          <p:tmpl lvl="1">
            <p:tnLst>
              <p:par>
                <p:cTn presetID="53" presetClass="entr" presetSubtype="16" fill="hold" nodeType="with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p:cTn dur="500" fill="hold"/>
                        <p:tgtEl>
                          <p:spTgt spid="12"/>
                        </p:tgtEl>
                        <p:attrNameLst>
                          <p:attrName>ppt_w</p:attrName>
                        </p:attrNameLst>
                      </p:cBhvr>
                      <p:tavLst>
                        <p:tav tm="0">
                          <p:val>
                            <p:fltVal val="0"/>
                          </p:val>
                        </p:tav>
                        <p:tav tm="100000">
                          <p:val>
                            <p:strVal val="#ppt_w"/>
                          </p:val>
                        </p:tav>
                      </p:tavLst>
                    </p:anim>
                    <p:anim calcmode="lin" valueType="num">
                      <p:cBhvr>
                        <p:cTn dur="500" fill="hold"/>
                        <p:tgtEl>
                          <p:spTgt spid="12"/>
                        </p:tgtEl>
                        <p:attrNameLst>
                          <p:attrName>ppt_h</p:attrName>
                        </p:attrNameLst>
                      </p:cBhvr>
                      <p:tavLst>
                        <p:tav tm="0">
                          <p:val>
                            <p:fltVal val="0"/>
                          </p:val>
                        </p:tav>
                        <p:tav tm="100000">
                          <p:val>
                            <p:strVal val="#ppt_h"/>
                          </p:val>
                        </p:tav>
                      </p:tavLst>
                    </p:anim>
                    <p:animEffect transition="in" filter="fade">
                      <p:cBhvr>
                        <p:cTn dur="500"/>
                        <p:tgtEl>
                          <p:spTgt spid="12"/>
                        </p:tgtEl>
                      </p:cBhvr>
                    </p:animEffect>
                  </p:childTnLst>
                </p:cTn>
              </p:par>
            </p:tnLst>
          </p:tmpl>
        </p:tmplLst>
      </p:b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Applying for a job</a:t>
            </a:r>
          </a:p>
        </p:txBody>
      </p:sp>
      <p:sp>
        <p:nvSpPr>
          <p:cNvPr id="3" name="Text Placeholder 2"/>
          <p:cNvSpPr>
            <a:spLocks noGrp="1"/>
          </p:cNvSpPr>
          <p:nvPr>
            <p:ph type="body" idx="1"/>
          </p:nvPr>
        </p:nvSpPr>
        <p:spPr/>
        <p:txBody>
          <a:bodyPr/>
          <a:lstStyle/>
          <a:p>
            <a:r>
              <a:rPr lang="en-ZA" dirty="0"/>
              <a:t>Module 1</a:t>
            </a:r>
            <a:endParaRPr lang="en-GB" dirty="0"/>
          </a:p>
        </p:txBody>
      </p:sp>
    </p:spTree>
    <p:extLst>
      <p:ext uri="{BB962C8B-B14F-4D97-AF65-F5344CB8AC3E}">
        <p14:creationId xmlns:p14="http://schemas.microsoft.com/office/powerpoint/2010/main" val="27011880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ardrop 2"/>
          <p:cNvSpPr/>
          <p:nvPr/>
        </p:nvSpPr>
        <p:spPr>
          <a:xfrm rot="4131293">
            <a:off x="831783" y="1726010"/>
            <a:ext cx="2239237" cy="2239237"/>
          </a:xfrm>
          <a:prstGeom prst="teardrop">
            <a:avLst/>
          </a:prstGeom>
          <a:solidFill>
            <a:srgbClr val="5B9B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p:cNvSpPr/>
          <p:nvPr/>
        </p:nvSpPr>
        <p:spPr>
          <a:xfrm>
            <a:off x="2716074" y="2575076"/>
            <a:ext cx="2952111" cy="2952064"/>
          </a:xfrm>
          <a:prstGeom prst="ellipse">
            <a:avLst/>
          </a:prstGeom>
          <a:solidFill>
            <a:srgbClr val="BDD7EE"/>
          </a:solidFill>
          <a:ln>
            <a:noFill/>
          </a:ln>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5" name="Donut 4"/>
          <p:cNvSpPr/>
          <p:nvPr/>
        </p:nvSpPr>
        <p:spPr>
          <a:xfrm>
            <a:off x="2299610" y="2158616"/>
            <a:ext cx="3785042" cy="3784984"/>
          </a:xfrm>
          <a:prstGeom prst="donut">
            <a:avLst>
              <a:gd name="adj" fmla="val 11010"/>
            </a:avLst>
          </a:prstGeom>
          <a:solidFill>
            <a:srgbClr val="5B9BD7"/>
          </a:solidFill>
          <a:ln>
            <a:noFill/>
          </a:ln>
        </p:spPr>
        <p:style>
          <a:lnRef idx="1">
            <a:schemeClr val="accen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cxnSp>
        <p:nvCxnSpPr>
          <p:cNvPr id="6" name="Straight Connector 5"/>
          <p:cNvCxnSpPr/>
          <p:nvPr/>
        </p:nvCxnSpPr>
        <p:spPr>
          <a:xfrm>
            <a:off x="0" y="3657600"/>
            <a:ext cx="2514600" cy="0"/>
          </a:xfrm>
          <a:prstGeom prst="line">
            <a:avLst/>
          </a:prstGeom>
          <a:ln w="76200">
            <a:solidFill>
              <a:srgbClr val="5B9BD7"/>
            </a:solidFill>
            <a:prstDash val="lgDashDot"/>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a:off x="5867400" y="3276600"/>
            <a:ext cx="3276600" cy="1935022"/>
            <a:chOff x="5867400" y="3276600"/>
            <a:chExt cx="3276600" cy="1935022"/>
          </a:xfrm>
        </p:grpSpPr>
        <p:cxnSp>
          <p:nvCxnSpPr>
            <p:cNvPr id="8" name="Straight Connector 7"/>
            <p:cNvCxnSpPr/>
            <p:nvPr/>
          </p:nvCxnSpPr>
          <p:spPr>
            <a:xfrm>
              <a:off x="5867400" y="3962400"/>
              <a:ext cx="1066800" cy="1249222"/>
            </a:xfrm>
            <a:prstGeom prst="line">
              <a:avLst/>
            </a:prstGeom>
            <a:ln w="76200">
              <a:solidFill>
                <a:srgbClr val="5B9BD7"/>
              </a:solidFill>
              <a:prstDash val="lgDash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6934201" y="3276600"/>
              <a:ext cx="761999" cy="1935022"/>
            </a:xfrm>
            <a:prstGeom prst="line">
              <a:avLst/>
            </a:prstGeom>
            <a:ln w="76200">
              <a:solidFill>
                <a:srgbClr val="5B9BD7"/>
              </a:solidFill>
              <a:prstDash val="lg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7696200" y="3276600"/>
              <a:ext cx="1447800" cy="304802"/>
            </a:xfrm>
            <a:prstGeom prst="line">
              <a:avLst/>
            </a:prstGeom>
            <a:ln w="76200">
              <a:solidFill>
                <a:srgbClr val="5B9BD7"/>
              </a:solidFill>
              <a:prstDash val="lgDashDot"/>
            </a:ln>
          </p:spPr>
          <p:style>
            <a:lnRef idx="1">
              <a:schemeClr val="accent1"/>
            </a:lnRef>
            <a:fillRef idx="0">
              <a:schemeClr val="accent1"/>
            </a:fillRef>
            <a:effectRef idx="0">
              <a:schemeClr val="accent1"/>
            </a:effectRef>
            <a:fontRef idx="minor">
              <a:schemeClr val="tx1"/>
            </a:fontRef>
          </p:style>
        </p:cxnSp>
      </p:grpSp>
      <p:sp>
        <p:nvSpPr>
          <p:cNvPr id="11" name="Text Placeholder 15"/>
          <p:cNvSpPr txBox="1">
            <a:spLocks/>
          </p:cNvSpPr>
          <p:nvPr/>
        </p:nvSpPr>
        <p:spPr>
          <a:xfrm>
            <a:off x="3048000" y="3124200"/>
            <a:ext cx="2337998" cy="2062022"/>
          </a:xfrm>
          <a:prstGeom prst="rect">
            <a:avLst/>
          </a:prstGeom>
        </p:spPr>
        <p:txBody>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endParaRPr lang="en-ZA" dirty="0" smtClean="0"/>
          </a:p>
          <a:p>
            <a:pPr lvl="0"/>
            <a:r>
              <a:rPr lang="en-ZA" dirty="0"/>
              <a:t>As you used the recipient’s name in the greeting, end with ‘Yours sincerely’. </a:t>
            </a:r>
          </a:p>
          <a:p>
            <a:endParaRPr lang="en-ZA" dirty="0"/>
          </a:p>
        </p:txBody>
      </p:sp>
      <p:sp>
        <p:nvSpPr>
          <p:cNvPr id="12" name="Title 1"/>
          <p:cNvSpPr>
            <a:spLocks noGrp="1"/>
          </p:cNvSpPr>
          <p:nvPr>
            <p:ph type="title"/>
          </p:nvPr>
        </p:nvSpPr>
        <p:spPr>
          <a:xfrm>
            <a:off x="381001" y="365127"/>
            <a:ext cx="7905750" cy="720724"/>
          </a:xfrm>
          <a:prstGeom prst="rect">
            <a:avLst/>
          </a:prstGeom>
        </p:spPr>
        <p:txBody>
          <a:bodyPr/>
          <a:lstStyle>
            <a:lvl1pPr>
              <a:defRPr sz="4400" b="1">
                <a:latin typeface="+mn-lt"/>
              </a:defRPr>
            </a:lvl1pPr>
          </a:lstStyle>
          <a:p>
            <a:r>
              <a:rPr lang="en-ZA" dirty="0"/>
              <a:t>Writing a letter of application / covering letter</a:t>
            </a:r>
          </a:p>
        </p:txBody>
      </p:sp>
      <p:pic>
        <p:nvPicPr>
          <p:cNvPr id="18" name="Picture Placeholder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0600" y="2201870"/>
            <a:ext cx="2590800" cy="1238632"/>
          </a:xfrm>
          <a:prstGeom prst="rect">
            <a:avLst/>
          </a:prstGeom>
        </p:spPr>
      </p:pic>
      <p:pic>
        <p:nvPicPr>
          <p:cNvPr id="19" name="H">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886951" y="228600"/>
            <a:ext cx="609600" cy="609600"/>
          </a:xfrm>
          <a:prstGeom prst="rect">
            <a:avLst/>
          </a:prstGeom>
        </p:spPr>
      </p:pic>
      <p:pic>
        <p:nvPicPr>
          <p:cNvPr id="13" name="I">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812701" y="228600"/>
            <a:ext cx="609600" cy="609600"/>
          </a:xfrm>
          <a:prstGeom prst="rect">
            <a:avLst/>
          </a:prstGeom>
        </p:spPr>
      </p:pic>
      <p:sp>
        <p:nvSpPr>
          <p:cNvPr id="16" name="Rectangle 15"/>
          <p:cNvSpPr/>
          <p:nvPr/>
        </p:nvSpPr>
        <p:spPr>
          <a:xfrm>
            <a:off x="9601200" y="-88388"/>
            <a:ext cx="3124200" cy="7327388"/>
          </a:xfrm>
          <a:prstGeom prst="rect">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3759726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mediacall" presetSubtype="0" fill="hold" nodeType="afterEffect">
                                  <p:stCondLst>
                                    <p:cond delay="0"/>
                                  </p:stCondLst>
                                  <p:childTnLst>
                                    <p:cmd type="call" cmd="stop">
                                      <p:cBhvr>
                                        <p:cTn id="6" dur="1" fill="hold"/>
                                        <p:tgtEl>
                                          <p:spTgt spid="19"/>
                                        </p:tgtEl>
                                      </p:cBhvr>
                                    </p:cmd>
                                  </p:childTnLst>
                                </p:cTn>
                              </p:par>
                            </p:childTnLst>
                          </p:cTn>
                        </p:par>
                        <p:par>
                          <p:cTn id="7" fill="hold">
                            <p:stCondLst>
                              <p:cond delay="0"/>
                            </p:stCondLst>
                            <p:childTnLst>
                              <p:par>
                                <p:cTn id="8" presetID="22" presetClass="entr" presetSubtype="8" fill="hold"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cTn>
                              </p:par>
                            </p:childTnLst>
                          </p:cTn>
                        </p:par>
                        <p:par>
                          <p:cTn id="18" fill="hold">
                            <p:stCondLst>
                              <p:cond delay="500"/>
                            </p:stCondLst>
                            <p:childTnLst>
                              <p:par>
                                <p:cTn id="19" presetID="1" presetClass="mediacall" presetSubtype="0" fill="hold" nodeType="afterEffect">
                                  <p:stCondLst>
                                    <p:cond delay="0"/>
                                  </p:stCondLst>
                                  <p:childTnLst>
                                    <p:cmd type="call" cmd="playFrom(0.0)">
                                      <p:cBhvr>
                                        <p:cTn id="20" dur="5382" fill="hold"/>
                                        <p:tgtEl>
                                          <p:spTgt spid="13"/>
                                        </p:tgtEl>
                                      </p:cBhvr>
                                    </p:cmd>
                                  </p:childTnLst>
                                </p:cTn>
                              </p:par>
                              <p:par>
                                <p:cTn id="21" presetID="53" presetClass="entr" presetSubtype="16"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Effect transition="in" filter="fade">
                                      <p:cBhvr>
                                        <p:cTn id="25" dur="500"/>
                                        <p:tgtEl>
                                          <p:spTgt spid="11"/>
                                        </p:tgtEl>
                                      </p:cBhvr>
                                    </p:animEffect>
                                  </p:childTnLst>
                                </p:cTn>
                              </p:par>
                              <p:par>
                                <p:cTn id="26" presetID="21" presetClass="entr" presetSubtype="1"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heel(1)">
                                      <p:cBhvr>
                                        <p:cTn id="28" dur="10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37" presetClass="entr" presetSubtype="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1000"/>
                                        <p:tgtEl>
                                          <p:spTgt spid="3"/>
                                        </p:tgtEl>
                                      </p:cBhvr>
                                    </p:animEffect>
                                    <p:anim calcmode="lin" valueType="num">
                                      <p:cBhvr>
                                        <p:cTn id="34" dur="1000" fill="hold"/>
                                        <p:tgtEl>
                                          <p:spTgt spid="3"/>
                                        </p:tgtEl>
                                        <p:attrNameLst>
                                          <p:attrName>ppt_x</p:attrName>
                                        </p:attrNameLst>
                                      </p:cBhvr>
                                      <p:tavLst>
                                        <p:tav tm="0">
                                          <p:val>
                                            <p:strVal val="#ppt_x"/>
                                          </p:val>
                                        </p:tav>
                                        <p:tav tm="100000">
                                          <p:val>
                                            <p:strVal val="#ppt_x"/>
                                          </p:val>
                                        </p:tav>
                                      </p:tavLst>
                                    </p:anim>
                                    <p:anim calcmode="lin" valueType="num">
                                      <p:cBhvr>
                                        <p:cTn id="35" dur="900" decel="100000" fill="hold"/>
                                        <p:tgtEl>
                                          <p:spTgt spid="3"/>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p:cTn id="41" dur="500" fill="hold"/>
                                        <p:tgtEl>
                                          <p:spTgt spid="18"/>
                                        </p:tgtEl>
                                        <p:attrNameLst>
                                          <p:attrName>ppt_w</p:attrName>
                                        </p:attrNameLst>
                                      </p:cBhvr>
                                      <p:tavLst>
                                        <p:tav tm="0">
                                          <p:val>
                                            <p:fltVal val="0"/>
                                          </p:val>
                                        </p:tav>
                                        <p:tav tm="100000">
                                          <p:val>
                                            <p:strVal val="#ppt_w"/>
                                          </p:val>
                                        </p:tav>
                                      </p:tavLst>
                                    </p:anim>
                                    <p:anim calcmode="lin" valueType="num">
                                      <p:cBhvr>
                                        <p:cTn id="42" dur="500" fill="hold"/>
                                        <p:tgtEl>
                                          <p:spTgt spid="18"/>
                                        </p:tgtEl>
                                        <p:attrNameLst>
                                          <p:attrName>ppt_h</p:attrName>
                                        </p:attrNameLst>
                                      </p:cBhvr>
                                      <p:tavLst>
                                        <p:tav tm="0">
                                          <p:val>
                                            <p:fltVal val="0"/>
                                          </p:val>
                                        </p:tav>
                                        <p:tav tm="100000">
                                          <p:val>
                                            <p:strVal val="#ppt_h"/>
                                          </p:val>
                                        </p:tav>
                                      </p:tavLst>
                                    </p:anim>
                                    <p:animEffect transition="in" filter="fade">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left)">
                                      <p:cBhvr>
                                        <p:cTn id="4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9" fill="hold" display="0">
                  <p:stCondLst>
                    <p:cond delay="indefinite"/>
                  </p:stCondLst>
                  <p:endCondLst>
                    <p:cond evt="onStopAudio" delay="0">
                      <p:tgtEl>
                        <p:sldTgt/>
                      </p:tgtEl>
                    </p:cond>
                  </p:endCondLst>
                </p:cTn>
                <p:tgtEl>
                  <p:spTgt spid="19"/>
                </p:tgtEl>
              </p:cMediaNode>
            </p:audio>
            <p:audio>
              <p:cMediaNode vol="80000">
                <p:cTn id="50" fill="hold" display="0">
                  <p:stCondLst>
                    <p:cond delay="indefinite"/>
                  </p:stCondLst>
                  <p:endCondLst>
                    <p:cond evt="onStopAudio" delay="0">
                      <p:tgtEl>
                        <p:sldTgt/>
                      </p:tgtEl>
                    </p:cond>
                  </p:endCondLst>
                </p:cTn>
                <p:tgtEl>
                  <p:spTgt spid="13"/>
                </p:tgtEl>
              </p:cMediaNode>
            </p:audio>
          </p:childTnLst>
        </p:cTn>
      </p:par>
    </p:tnLst>
    <p:bldLst>
      <p:bldP spid="3" grpId="0" animBg="1"/>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Writing a letter of application / covering letter</a:t>
            </a:r>
          </a:p>
        </p:txBody>
      </p:sp>
      <p:cxnSp>
        <p:nvCxnSpPr>
          <p:cNvPr id="3" name="Straight Connector 2"/>
          <p:cNvCxnSpPr/>
          <p:nvPr/>
        </p:nvCxnSpPr>
        <p:spPr>
          <a:xfrm flipV="1">
            <a:off x="0" y="4038600"/>
            <a:ext cx="2590800" cy="12508"/>
          </a:xfrm>
          <a:prstGeom prst="line">
            <a:avLst/>
          </a:prstGeom>
          <a:ln w="76200">
            <a:solidFill>
              <a:srgbClr val="D9F04E"/>
            </a:solidFill>
            <a:prstDash val="lgDashDot"/>
          </a:ln>
        </p:spPr>
        <p:style>
          <a:lnRef idx="1">
            <a:schemeClr val="accent1"/>
          </a:lnRef>
          <a:fillRef idx="0">
            <a:schemeClr val="accent1"/>
          </a:fillRef>
          <a:effectRef idx="0">
            <a:schemeClr val="accent1"/>
          </a:effectRef>
          <a:fontRef idx="minor">
            <a:schemeClr val="tx1"/>
          </a:fontRef>
        </p:style>
      </p:cxnSp>
      <p:sp>
        <p:nvSpPr>
          <p:cNvPr id="8" name="Teardrop 7"/>
          <p:cNvSpPr/>
          <p:nvPr/>
        </p:nvSpPr>
        <p:spPr>
          <a:xfrm rot="4131293">
            <a:off x="831783" y="1726010"/>
            <a:ext cx="2239237" cy="2239237"/>
          </a:xfrm>
          <a:prstGeom prst="teardrop">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2698866" y="2562568"/>
            <a:ext cx="3000080" cy="3000032"/>
          </a:xfrm>
          <a:prstGeom prst="ellipse">
            <a:avLst/>
          </a:prstGeom>
          <a:solidFill>
            <a:srgbClr val="F2FAC1"/>
          </a:solidFill>
          <a:ln>
            <a:noFill/>
          </a:ln>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0" name="Donut 9"/>
          <p:cNvSpPr/>
          <p:nvPr/>
        </p:nvSpPr>
        <p:spPr>
          <a:xfrm>
            <a:off x="2299610" y="2158616"/>
            <a:ext cx="3785042" cy="3784984"/>
          </a:xfrm>
          <a:prstGeom prst="donut">
            <a:avLst>
              <a:gd name="adj" fmla="val 11010"/>
            </a:avLst>
          </a:prstGeom>
          <a:solidFill>
            <a:srgbClr val="DAF04F"/>
          </a:solidFill>
          <a:ln>
            <a:noFill/>
          </a:ln>
        </p:spPr>
        <p:style>
          <a:lnRef idx="1">
            <a:schemeClr val="accen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2" name="Text Placeholder 15"/>
          <p:cNvSpPr txBox="1">
            <a:spLocks/>
          </p:cNvSpPr>
          <p:nvPr/>
        </p:nvSpPr>
        <p:spPr>
          <a:xfrm>
            <a:off x="3040848" y="3542574"/>
            <a:ext cx="2316115" cy="2125663"/>
          </a:xfrm>
          <a:prstGeom prst="rect">
            <a:avLst/>
          </a:prstGeom>
        </p:spPr>
        <p:txBody>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r>
              <a:rPr lang="en-ZA" dirty="0"/>
              <a:t>Thank the recipient of the letter for considering your application.</a:t>
            </a:r>
          </a:p>
        </p:txBody>
      </p:sp>
      <p:pic>
        <p:nvPicPr>
          <p:cNvPr id="17" name="Picture Placeholder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19200" y="1676400"/>
            <a:ext cx="1916146" cy="1916146"/>
          </a:xfrm>
          <a:prstGeom prst="rect">
            <a:avLst/>
          </a:prstGeom>
        </p:spPr>
      </p:pic>
      <p:pic>
        <p:nvPicPr>
          <p:cNvPr id="20" name="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812701" y="228600"/>
            <a:ext cx="609600" cy="609600"/>
          </a:xfrm>
          <a:prstGeom prst="rect">
            <a:avLst/>
          </a:prstGeom>
        </p:spPr>
      </p:pic>
      <p:pic>
        <p:nvPicPr>
          <p:cNvPr id="13" name="J">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730950" y="365127"/>
            <a:ext cx="609600" cy="609600"/>
          </a:xfrm>
          <a:prstGeom prst="rect">
            <a:avLst/>
          </a:prstGeom>
        </p:spPr>
      </p:pic>
      <p:sp>
        <p:nvSpPr>
          <p:cNvPr id="16" name="Rectangle 15"/>
          <p:cNvSpPr/>
          <p:nvPr/>
        </p:nvSpPr>
        <p:spPr>
          <a:xfrm>
            <a:off x="9601200" y="-88388"/>
            <a:ext cx="3124200" cy="7327388"/>
          </a:xfrm>
          <a:prstGeom prst="rect">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1371968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mediacall" presetSubtype="0" fill="hold" nodeType="afterEffect">
                                  <p:stCondLst>
                                    <p:cond delay="0"/>
                                  </p:stCondLst>
                                  <p:childTnLst>
                                    <p:cmd type="call" cmd="stop">
                                      <p:cBhvr>
                                        <p:cTn id="6" dur="1" fill="hold"/>
                                        <p:tgtEl>
                                          <p:spTgt spid="20"/>
                                        </p:tgtEl>
                                      </p:cBhvr>
                                    </p:cmd>
                                  </p:childTnLst>
                                </p:cTn>
                              </p:par>
                            </p:childTnLst>
                          </p:cTn>
                        </p:par>
                        <p:par>
                          <p:cTn id="7" fill="hold">
                            <p:stCondLst>
                              <p:cond delay="0"/>
                            </p:stCondLst>
                            <p:childTnLst>
                              <p:par>
                                <p:cTn id="8" presetID="22" presetClass="entr" presetSubtype="8"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animEffect transition="in" filter="fade">
                                      <p:cBhvr>
                                        <p:cTn id="17" dur="500"/>
                                        <p:tgtEl>
                                          <p:spTgt spid="9"/>
                                        </p:tgtEl>
                                      </p:cBhvr>
                                    </p:animEffect>
                                  </p:childTnLst>
                                </p:cTn>
                              </p:par>
                            </p:childTnLst>
                          </p:cTn>
                        </p:par>
                        <p:par>
                          <p:cTn id="18" fill="hold">
                            <p:stCondLst>
                              <p:cond delay="500"/>
                            </p:stCondLst>
                            <p:childTnLst>
                              <p:par>
                                <p:cTn id="19" presetID="1" presetClass="mediacall" presetSubtype="0" fill="hold" nodeType="afterEffect">
                                  <p:stCondLst>
                                    <p:cond delay="0"/>
                                  </p:stCondLst>
                                  <p:childTnLst>
                                    <p:cmd type="call" cmd="playFrom(0.0)">
                                      <p:cBhvr>
                                        <p:cTn id="20" dur="10000" fill="hold"/>
                                        <p:tgtEl>
                                          <p:spTgt spid="13"/>
                                        </p:tgtEl>
                                      </p:cBhvr>
                                    </p:cmd>
                                  </p:childTnLst>
                                </p:cTn>
                              </p:par>
                              <p:par>
                                <p:cTn id="21" presetID="53" presetClass="entr" presetSubtype="16" fill="hold" grpId="0" nodeType="withEffect">
                                  <p:stCondLst>
                                    <p:cond delay="0"/>
                                  </p:stCondLst>
                                  <p:childTnLst>
                                    <p:set>
                                      <p:cBhvr>
                                        <p:cTn id="22" dur="1" fill="hold">
                                          <p:stCondLst>
                                            <p:cond delay="0"/>
                                          </p:stCondLst>
                                        </p:cTn>
                                        <p:tgtEl>
                                          <p:spTgt spid="12">
                                            <p:txEl>
                                              <p:pRg st="0" end="0"/>
                                            </p:txEl>
                                          </p:spTgt>
                                        </p:tgtEl>
                                        <p:attrNameLst>
                                          <p:attrName>style.visibility</p:attrName>
                                        </p:attrNameLst>
                                      </p:cBhvr>
                                      <p:to>
                                        <p:strVal val="visible"/>
                                      </p:to>
                                    </p:set>
                                    <p:anim calcmode="lin" valueType="num">
                                      <p:cBhvr>
                                        <p:cTn id="23"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24"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25" dur="500"/>
                                        <p:tgtEl>
                                          <p:spTgt spid="12">
                                            <p:txEl>
                                              <p:pRg st="0" end="0"/>
                                            </p:txEl>
                                          </p:spTgt>
                                        </p:tgtEl>
                                      </p:cBhvr>
                                    </p:animEffect>
                                  </p:childTnLst>
                                </p:cTn>
                              </p:par>
                              <p:par>
                                <p:cTn id="26" presetID="21" presetClass="entr" presetSubtype="1"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heel(1)">
                                      <p:cBhvr>
                                        <p:cTn id="28" dur="10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37"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1000"/>
                                        <p:tgtEl>
                                          <p:spTgt spid="8"/>
                                        </p:tgtEl>
                                      </p:cBhvr>
                                    </p:animEffect>
                                    <p:anim calcmode="lin" valueType="num">
                                      <p:cBhvr>
                                        <p:cTn id="34" dur="1000" fill="hold"/>
                                        <p:tgtEl>
                                          <p:spTgt spid="8"/>
                                        </p:tgtEl>
                                        <p:attrNameLst>
                                          <p:attrName>ppt_x</p:attrName>
                                        </p:attrNameLst>
                                      </p:cBhvr>
                                      <p:tavLst>
                                        <p:tav tm="0">
                                          <p:val>
                                            <p:strVal val="#ppt_x"/>
                                          </p:val>
                                        </p:tav>
                                        <p:tav tm="100000">
                                          <p:val>
                                            <p:strVal val="#ppt_x"/>
                                          </p:val>
                                        </p:tav>
                                      </p:tavLst>
                                    </p:anim>
                                    <p:anim calcmode="lin" valueType="num">
                                      <p:cBhvr>
                                        <p:cTn id="35" dur="900" decel="100000" fill="hold"/>
                                        <p:tgtEl>
                                          <p:spTgt spid="8"/>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p:cTn id="41" dur="500" fill="hold"/>
                                        <p:tgtEl>
                                          <p:spTgt spid="17"/>
                                        </p:tgtEl>
                                        <p:attrNameLst>
                                          <p:attrName>ppt_w</p:attrName>
                                        </p:attrNameLst>
                                      </p:cBhvr>
                                      <p:tavLst>
                                        <p:tav tm="0">
                                          <p:val>
                                            <p:fltVal val="0"/>
                                          </p:val>
                                        </p:tav>
                                        <p:tav tm="100000">
                                          <p:val>
                                            <p:strVal val="#ppt_w"/>
                                          </p:val>
                                        </p:tav>
                                      </p:tavLst>
                                    </p:anim>
                                    <p:anim calcmode="lin" valueType="num">
                                      <p:cBhvr>
                                        <p:cTn id="42" dur="500" fill="hold"/>
                                        <p:tgtEl>
                                          <p:spTgt spid="17"/>
                                        </p:tgtEl>
                                        <p:attrNameLst>
                                          <p:attrName>ppt_h</p:attrName>
                                        </p:attrNameLst>
                                      </p:cBhvr>
                                      <p:tavLst>
                                        <p:tav tm="0">
                                          <p:val>
                                            <p:fltVal val="0"/>
                                          </p:val>
                                        </p:tav>
                                        <p:tav tm="100000">
                                          <p:val>
                                            <p:strVal val="#ppt_h"/>
                                          </p:val>
                                        </p:tav>
                                      </p:tavLst>
                                    </p:anim>
                                    <p:animEffect transition="in" filter="fade">
                                      <p:cBhvr>
                                        <p:cTn id="4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20"/>
                </p:tgtEl>
              </p:cMediaNode>
            </p:audio>
            <p:audio>
              <p:cMediaNode vol="80000">
                <p:cTn id="45" fill="hold" display="0">
                  <p:stCondLst>
                    <p:cond delay="indefinite"/>
                  </p:stCondLst>
                  <p:endCondLst>
                    <p:cond evt="onStopAudio" delay="0">
                      <p:tgtEl>
                        <p:sldTgt/>
                      </p:tgtEl>
                    </p:cond>
                  </p:endCondLst>
                </p:cTn>
                <p:tgtEl>
                  <p:spTgt spid="13"/>
                </p:tgtEl>
              </p:cMediaNode>
            </p:audio>
          </p:childTnLst>
        </p:cTn>
      </p:par>
    </p:tnLst>
    <p:bldLst>
      <p:bldP spid="8" grpId="0" animBg="1"/>
      <p:bldP spid="12" grpId="0" build="p">
        <p:tmplLst>
          <p:tmpl lvl="1">
            <p:tnLst>
              <p:par>
                <p:cTn presetID="53" presetClass="entr" presetSubtype="16" fill="hold" nodeType="with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p:cTn dur="500" fill="hold"/>
                        <p:tgtEl>
                          <p:spTgt spid="12"/>
                        </p:tgtEl>
                        <p:attrNameLst>
                          <p:attrName>ppt_w</p:attrName>
                        </p:attrNameLst>
                      </p:cBhvr>
                      <p:tavLst>
                        <p:tav tm="0">
                          <p:val>
                            <p:fltVal val="0"/>
                          </p:val>
                        </p:tav>
                        <p:tav tm="100000">
                          <p:val>
                            <p:strVal val="#ppt_w"/>
                          </p:val>
                        </p:tav>
                      </p:tavLst>
                    </p:anim>
                    <p:anim calcmode="lin" valueType="num">
                      <p:cBhvr>
                        <p:cTn dur="500" fill="hold"/>
                        <p:tgtEl>
                          <p:spTgt spid="12"/>
                        </p:tgtEl>
                        <p:attrNameLst>
                          <p:attrName>ppt_h</p:attrName>
                        </p:attrNameLst>
                      </p:cBhvr>
                      <p:tavLst>
                        <p:tav tm="0">
                          <p:val>
                            <p:fltVal val="0"/>
                          </p:val>
                        </p:tav>
                        <p:tav tm="100000">
                          <p:val>
                            <p:strVal val="#ppt_h"/>
                          </p:val>
                        </p:tav>
                      </p:tavLst>
                    </p:anim>
                    <p:animEffect transition="in" filter="fade">
                      <p:cBhvr>
                        <p:cTn dur="500"/>
                        <p:tgtEl>
                          <p:spTgt spid="12"/>
                        </p:tgtEl>
                      </p:cBhvr>
                    </p:animEffect>
                  </p:childTnLst>
                </p:cTn>
              </p:par>
            </p:tnLst>
          </p:tmpl>
        </p:tmplLst>
      </p:b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ZA" dirty="0" smtClean="0"/>
              <a:t>Module 1</a:t>
            </a:r>
            <a:endParaRPr lang="en-ZA" dirty="0"/>
          </a:p>
        </p:txBody>
      </p:sp>
      <p:sp>
        <p:nvSpPr>
          <p:cNvPr id="3" name="Content Placeholder 2"/>
          <p:cNvSpPr>
            <a:spLocks noGrp="1"/>
          </p:cNvSpPr>
          <p:nvPr>
            <p:ph sz="quarter" idx="10"/>
          </p:nvPr>
        </p:nvSpPr>
        <p:spPr/>
        <p:txBody>
          <a:bodyPr/>
          <a:lstStyle/>
          <a:p>
            <a:r>
              <a:rPr lang="en-ZA" dirty="0"/>
              <a:t>Learning activity </a:t>
            </a:r>
            <a:r>
              <a:rPr lang="en-ZA" dirty="0" smtClean="0"/>
              <a:t>1.4</a:t>
            </a:r>
            <a:endParaRPr lang="en-ZA" dirty="0"/>
          </a:p>
        </p:txBody>
      </p:sp>
      <p:sp>
        <p:nvSpPr>
          <p:cNvPr id="5" name="Text Placeholder 4"/>
          <p:cNvSpPr>
            <a:spLocks noGrp="1"/>
          </p:cNvSpPr>
          <p:nvPr>
            <p:ph type="body" sz="quarter" idx="12"/>
          </p:nvPr>
        </p:nvSpPr>
        <p:spPr>
          <a:xfrm>
            <a:off x="385763" y="4572000"/>
            <a:ext cx="7880971" cy="838200"/>
          </a:xfrm>
        </p:spPr>
        <p:txBody>
          <a:bodyPr/>
          <a:lstStyle/>
          <a:p>
            <a:pPr marL="0" indent="0">
              <a:buNone/>
            </a:pPr>
            <a:r>
              <a:rPr lang="en-ZA" sz="1800" dirty="0"/>
              <a:t>Test your knowledge of this section by completing </a:t>
            </a:r>
            <a:r>
              <a:rPr lang="en-ZA" sz="1800" b="1" dirty="0"/>
              <a:t>Learning activity 1.4 </a:t>
            </a:r>
            <a:r>
              <a:rPr lang="en-ZA" sz="1800" dirty="0"/>
              <a:t>on </a:t>
            </a:r>
            <a:r>
              <a:rPr lang="en-ZA" sz="1800" b="1" dirty="0"/>
              <a:t>page 9 </a:t>
            </a:r>
            <a:r>
              <a:rPr lang="en-ZA" sz="1800" dirty="0"/>
              <a:t>of your </a:t>
            </a:r>
            <a:r>
              <a:rPr lang="en-ZA" sz="1800" i="1" dirty="0"/>
              <a:t>Student’s Book</a:t>
            </a:r>
            <a:r>
              <a:rPr lang="en-ZA" sz="1800" dirty="0"/>
              <a:t>.</a:t>
            </a:r>
          </a:p>
          <a:p>
            <a:pPr marL="0" indent="0">
              <a:buNone/>
            </a:pPr>
            <a:endParaRPr lang="en-ZA" sz="1800" dirty="0"/>
          </a:p>
        </p:txBody>
      </p:sp>
      <p:pic>
        <p:nvPicPr>
          <p:cNvPr id="6" name="J">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0950" y="365127"/>
            <a:ext cx="609600" cy="609600"/>
          </a:xfrm>
          <a:prstGeom prst="rect">
            <a:avLst/>
          </a:prstGeom>
        </p:spPr>
      </p:pic>
      <p:sp>
        <p:nvSpPr>
          <p:cNvPr id="7" name="Rectangle 6"/>
          <p:cNvSpPr/>
          <p:nvPr/>
        </p:nvSpPr>
        <p:spPr>
          <a:xfrm>
            <a:off x="9601200" y="-88388"/>
            <a:ext cx="3124200" cy="7327388"/>
          </a:xfrm>
          <a:prstGeom prst="rect">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976619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mediacall" presetSubtype="0" fill="hold" nodeType="afterEffect">
                                  <p:stCondLst>
                                    <p:cond delay="0"/>
                                  </p:stCondLst>
                                  <p:childTnLst>
                                    <p:cmd type="call" cmd="stop">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ZA" dirty="0" smtClean="0"/>
              <a:t>Module 1</a:t>
            </a:r>
            <a:endParaRPr lang="en-ZA" dirty="0"/>
          </a:p>
        </p:txBody>
      </p:sp>
      <p:sp>
        <p:nvSpPr>
          <p:cNvPr id="3" name="Content Placeholder 2"/>
          <p:cNvSpPr>
            <a:spLocks noGrp="1"/>
          </p:cNvSpPr>
          <p:nvPr>
            <p:ph sz="quarter" idx="10"/>
          </p:nvPr>
        </p:nvSpPr>
        <p:spPr/>
        <p:txBody>
          <a:bodyPr/>
          <a:lstStyle/>
          <a:p>
            <a:r>
              <a:rPr lang="en-ZA" dirty="0"/>
              <a:t>Learning activity </a:t>
            </a:r>
            <a:r>
              <a:rPr lang="en-ZA" dirty="0" smtClean="0"/>
              <a:t>1.5</a:t>
            </a:r>
            <a:endParaRPr lang="en-ZA" dirty="0"/>
          </a:p>
        </p:txBody>
      </p:sp>
      <p:sp>
        <p:nvSpPr>
          <p:cNvPr id="5" name="Text Placeholder 4"/>
          <p:cNvSpPr>
            <a:spLocks noGrp="1"/>
          </p:cNvSpPr>
          <p:nvPr>
            <p:ph type="body" sz="quarter" idx="12"/>
          </p:nvPr>
        </p:nvSpPr>
        <p:spPr>
          <a:xfrm>
            <a:off x="385763" y="4572000"/>
            <a:ext cx="7880971" cy="838200"/>
          </a:xfrm>
        </p:spPr>
        <p:txBody>
          <a:bodyPr/>
          <a:lstStyle/>
          <a:p>
            <a:pPr marL="0" indent="0">
              <a:buNone/>
            </a:pPr>
            <a:r>
              <a:rPr lang="en-US" dirty="0"/>
              <a:t>Test your knowledge of this section by completing </a:t>
            </a:r>
            <a:r>
              <a:rPr lang="en-US" b="1" dirty="0"/>
              <a:t>Learning activity 1.5</a:t>
            </a:r>
            <a:r>
              <a:rPr lang="en-US" dirty="0"/>
              <a:t> on </a:t>
            </a:r>
            <a:r>
              <a:rPr lang="en-US" b="1" dirty="0"/>
              <a:t>page 11 </a:t>
            </a:r>
            <a:r>
              <a:rPr lang="en-US" dirty="0"/>
              <a:t>of your </a:t>
            </a:r>
            <a:r>
              <a:rPr lang="en-US" i="1" dirty="0"/>
              <a:t>Student’s Book.</a:t>
            </a:r>
          </a:p>
          <a:p>
            <a:pPr marL="0" indent="0">
              <a:buNone/>
            </a:pPr>
            <a:endParaRPr lang="en-ZA" dirty="0"/>
          </a:p>
        </p:txBody>
      </p:sp>
    </p:spTree>
    <p:extLst>
      <p:ext uri="{BB962C8B-B14F-4D97-AF65-F5344CB8AC3E}">
        <p14:creationId xmlns:p14="http://schemas.microsoft.com/office/powerpoint/2010/main" val="390505073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Letters of appointment</a:t>
            </a:r>
          </a:p>
        </p:txBody>
      </p:sp>
      <p:sp>
        <p:nvSpPr>
          <p:cNvPr id="26" name="Rectangle 25"/>
          <p:cNvSpPr/>
          <p:nvPr/>
        </p:nvSpPr>
        <p:spPr>
          <a:xfrm>
            <a:off x="412369" y="1403536"/>
            <a:ext cx="7243127" cy="504416"/>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rgbClr val="1073B0"/>
              </a:solidFill>
            </a:endParaRPr>
          </a:p>
        </p:txBody>
      </p:sp>
      <p:sp>
        <p:nvSpPr>
          <p:cNvPr id="27" name="TextBox 26"/>
          <p:cNvSpPr txBox="1"/>
          <p:nvPr/>
        </p:nvSpPr>
        <p:spPr>
          <a:xfrm>
            <a:off x="438908" y="1392753"/>
            <a:ext cx="609600" cy="523220"/>
          </a:xfrm>
          <a:prstGeom prst="rect">
            <a:avLst/>
          </a:prstGeom>
          <a:noFill/>
        </p:spPr>
        <p:txBody>
          <a:bodyPr wrap="square" rtlCol="0">
            <a:spAutoFit/>
          </a:bodyPr>
          <a:lstStyle/>
          <a:p>
            <a:pPr algn="ctr"/>
            <a:r>
              <a:rPr lang="en-GB" sz="2800" b="1" dirty="0" smtClean="0">
                <a:solidFill>
                  <a:schemeClr val="bg1"/>
                </a:solidFill>
              </a:rPr>
              <a:t>1</a:t>
            </a:r>
            <a:endParaRPr lang="en-ZA" sz="2800" dirty="0" smtClean="0">
              <a:solidFill>
                <a:schemeClr val="bg1"/>
              </a:solidFill>
            </a:endParaRPr>
          </a:p>
        </p:txBody>
      </p:sp>
      <p:sp>
        <p:nvSpPr>
          <p:cNvPr id="28" name="TextBox 27"/>
          <p:cNvSpPr txBox="1"/>
          <p:nvPr/>
        </p:nvSpPr>
        <p:spPr>
          <a:xfrm>
            <a:off x="1144498" y="1498652"/>
            <a:ext cx="6214245" cy="307777"/>
          </a:xfrm>
          <a:prstGeom prst="rect">
            <a:avLst/>
          </a:prstGeom>
          <a:noFill/>
        </p:spPr>
        <p:txBody>
          <a:bodyPr wrap="square" rtlCol="0">
            <a:spAutoFit/>
          </a:bodyPr>
          <a:lstStyle/>
          <a:p>
            <a:pPr lvl="0"/>
            <a:r>
              <a:rPr lang="en-ZA" sz="1400" dirty="0">
                <a:solidFill>
                  <a:schemeClr val="bg1"/>
                </a:solidFill>
              </a:rPr>
              <a:t>Congratulations on being accepted for the job and a confirmation of the position</a:t>
            </a:r>
            <a:endParaRPr lang="en-US" sz="1400" dirty="0">
              <a:solidFill>
                <a:schemeClr val="bg1"/>
              </a:solidFill>
            </a:endParaRPr>
          </a:p>
        </p:txBody>
      </p:sp>
      <p:sp>
        <p:nvSpPr>
          <p:cNvPr id="29" name="Rectangle 28"/>
          <p:cNvSpPr/>
          <p:nvPr/>
        </p:nvSpPr>
        <p:spPr>
          <a:xfrm>
            <a:off x="1030578" y="1499837"/>
            <a:ext cx="45719" cy="324000"/>
          </a:xfrm>
          <a:prstGeom prst="rect">
            <a:avLst/>
          </a:prstGeom>
          <a:solidFill>
            <a:srgbClr val="7EB0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chemeClr val="bg1"/>
              </a:solidFill>
            </a:endParaRPr>
          </a:p>
        </p:txBody>
      </p:sp>
      <p:sp>
        <p:nvSpPr>
          <p:cNvPr id="30" name="Rectangle 29"/>
          <p:cNvSpPr/>
          <p:nvPr/>
        </p:nvSpPr>
        <p:spPr>
          <a:xfrm>
            <a:off x="411094" y="1971193"/>
            <a:ext cx="7243127" cy="504416"/>
          </a:xfrm>
          <a:prstGeom prst="rect">
            <a:avLst/>
          </a:prstGeom>
          <a:solidFill>
            <a:srgbClr val="D9F04E"/>
          </a:solidFill>
          <a:ln>
            <a:solidFill>
              <a:srgbClr val="D9F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31" name="TextBox 30"/>
          <p:cNvSpPr txBox="1"/>
          <p:nvPr/>
        </p:nvSpPr>
        <p:spPr>
          <a:xfrm>
            <a:off x="437633" y="1960410"/>
            <a:ext cx="609600" cy="523220"/>
          </a:xfrm>
          <a:prstGeom prst="rect">
            <a:avLst/>
          </a:prstGeom>
          <a:noFill/>
        </p:spPr>
        <p:txBody>
          <a:bodyPr wrap="square" rtlCol="0">
            <a:spAutoFit/>
          </a:bodyPr>
          <a:lstStyle/>
          <a:p>
            <a:pPr algn="ctr"/>
            <a:r>
              <a:rPr lang="en-GB" sz="2800" b="1" dirty="0" smtClean="0">
                <a:solidFill>
                  <a:schemeClr val="bg1"/>
                </a:solidFill>
              </a:rPr>
              <a:t>2</a:t>
            </a:r>
            <a:endParaRPr lang="en-ZA" sz="2800" dirty="0" smtClean="0">
              <a:solidFill>
                <a:schemeClr val="bg1"/>
              </a:solidFill>
            </a:endParaRPr>
          </a:p>
        </p:txBody>
      </p:sp>
      <p:sp>
        <p:nvSpPr>
          <p:cNvPr id="32" name="TextBox 31"/>
          <p:cNvSpPr txBox="1"/>
          <p:nvPr/>
        </p:nvSpPr>
        <p:spPr>
          <a:xfrm>
            <a:off x="1143223" y="2083717"/>
            <a:ext cx="6231300" cy="307777"/>
          </a:xfrm>
          <a:prstGeom prst="rect">
            <a:avLst/>
          </a:prstGeom>
          <a:noFill/>
        </p:spPr>
        <p:txBody>
          <a:bodyPr wrap="square" rtlCol="0">
            <a:spAutoFit/>
          </a:bodyPr>
          <a:lstStyle/>
          <a:p>
            <a:pPr lvl="0"/>
            <a:r>
              <a:rPr lang="en-ZA" sz="1400" dirty="0"/>
              <a:t>The date and time when the job starts</a:t>
            </a:r>
            <a:endParaRPr lang="en-US" sz="1400" dirty="0"/>
          </a:p>
        </p:txBody>
      </p:sp>
      <p:sp>
        <p:nvSpPr>
          <p:cNvPr id="33" name="Rectangle 32"/>
          <p:cNvSpPr/>
          <p:nvPr/>
        </p:nvSpPr>
        <p:spPr>
          <a:xfrm>
            <a:off x="1029303" y="2067494"/>
            <a:ext cx="45719" cy="324000"/>
          </a:xfrm>
          <a:prstGeom prst="rect">
            <a:avLst/>
          </a:prstGeom>
          <a:solidFill>
            <a:srgbClr val="E6F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4" name="Rectangle 33"/>
          <p:cNvSpPr/>
          <p:nvPr/>
        </p:nvSpPr>
        <p:spPr>
          <a:xfrm>
            <a:off x="412369" y="2551193"/>
            <a:ext cx="7243127" cy="504416"/>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35" name="TextBox 34"/>
          <p:cNvSpPr txBox="1"/>
          <p:nvPr/>
        </p:nvSpPr>
        <p:spPr>
          <a:xfrm>
            <a:off x="438908" y="2540410"/>
            <a:ext cx="609600" cy="523220"/>
          </a:xfrm>
          <a:prstGeom prst="rect">
            <a:avLst/>
          </a:prstGeom>
          <a:noFill/>
        </p:spPr>
        <p:txBody>
          <a:bodyPr wrap="square" rtlCol="0">
            <a:spAutoFit/>
          </a:bodyPr>
          <a:lstStyle/>
          <a:p>
            <a:pPr algn="ctr"/>
            <a:r>
              <a:rPr lang="en-GB" sz="2800" b="1" dirty="0" smtClean="0">
                <a:solidFill>
                  <a:schemeClr val="bg1"/>
                </a:solidFill>
              </a:rPr>
              <a:t>3</a:t>
            </a:r>
            <a:endParaRPr lang="en-ZA" sz="2800" dirty="0" smtClean="0">
              <a:solidFill>
                <a:schemeClr val="bg1"/>
              </a:solidFill>
            </a:endParaRPr>
          </a:p>
        </p:txBody>
      </p:sp>
      <p:sp>
        <p:nvSpPr>
          <p:cNvPr id="36" name="TextBox 35"/>
          <p:cNvSpPr txBox="1"/>
          <p:nvPr/>
        </p:nvSpPr>
        <p:spPr>
          <a:xfrm>
            <a:off x="1144498" y="2653476"/>
            <a:ext cx="6231300" cy="307777"/>
          </a:xfrm>
          <a:prstGeom prst="rect">
            <a:avLst/>
          </a:prstGeom>
          <a:noFill/>
        </p:spPr>
        <p:txBody>
          <a:bodyPr wrap="square" rtlCol="0">
            <a:spAutoFit/>
          </a:bodyPr>
          <a:lstStyle/>
          <a:p>
            <a:pPr lvl="0"/>
            <a:r>
              <a:rPr lang="en-ZA" sz="1400" dirty="0">
                <a:solidFill>
                  <a:schemeClr val="bg1"/>
                </a:solidFill>
              </a:rPr>
              <a:t>The details of your responsibilities</a:t>
            </a:r>
            <a:endParaRPr lang="en-US" sz="1400" dirty="0">
              <a:solidFill>
                <a:schemeClr val="bg1"/>
              </a:solidFill>
            </a:endParaRPr>
          </a:p>
        </p:txBody>
      </p:sp>
      <p:sp>
        <p:nvSpPr>
          <p:cNvPr id="37" name="Rectangle 36"/>
          <p:cNvSpPr/>
          <p:nvPr/>
        </p:nvSpPr>
        <p:spPr>
          <a:xfrm>
            <a:off x="1030578" y="2647494"/>
            <a:ext cx="45719" cy="324000"/>
          </a:xfrm>
          <a:prstGeom prst="rect">
            <a:avLst/>
          </a:prstGeom>
          <a:solidFill>
            <a:srgbClr val="7EB0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8" name="Rectangle 37"/>
          <p:cNvSpPr/>
          <p:nvPr/>
        </p:nvSpPr>
        <p:spPr>
          <a:xfrm>
            <a:off x="411094" y="3118850"/>
            <a:ext cx="7243127" cy="504416"/>
          </a:xfrm>
          <a:prstGeom prst="rect">
            <a:avLst/>
          </a:prstGeom>
          <a:solidFill>
            <a:srgbClr val="D9F04E"/>
          </a:solidFill>
          <a:ln>
            <a:solidFill>
              <a:srgbClr val="D9F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39" name="TextBox 38"/>
          <p:cNvSpPr txBox="1"/>
          <p:nvPr/>
        </p:nvSpPr>
        <p:spPr>
          <a:xfrm>
            <a:off x="437633" y="3108067"/>
            <a:ext cx="609600" cy="523220"/>
          </a:xfrm>
          <a:prstGeom prst="rect">
            <a:avLst/>
          </a:prstGeom>
          <a:noFill/>
        </p:spPr>
        <p:txBody>
          <a:bodyPr wrap="square" rtlCol="0">
            <a:spAutoFit/>
          </a:bodyPr>
          <a:lstStyle/>
          <a:p>
            <a:pPr algn="ctr"/>
            <a:r>
              <a:rPr lang="en-GB" sz="2800" b="1" dirty="0" smtClean="0">
                <a:solidFill>
                  <a:schemeClr val="bg1"/>
                </a:solidFill>
              </a:rPr>
              <a:t>4</a:t>
            </a:r>
            <a:endParaRPr lang="en-ZA" sz="2800" dirty="0" smtClean="0">
              <a:solidFill>
                <a:schemeClr val="bg1"/>
              </a:solidFill>
            </a:endParaRPr>
          </a:p>
        </p:txBody>
      </p:sp>
      <p:sp>
        <p:nvSpPr>
          <p:cNvPr id="40" name="TextBox 39"/>
          <p:cNvSpPr txBox="1"/>
          <p:nvPr/>
        </p:nvSpPr>
        <p:spPr>
          <a:xfrm>
            <a:off x="1143223" y="3242412"/>
            <a:ext cx="6231300" cy="307777"/>
          </a:xfrm>
          <a:prstGeom prst="rect">
            <a:avLst/>
          </a:prstGeom>
          <a:noFill/>
        </p:spPr>
        <p:txBody>
          <a:bodyPr wrap="square" rtlCol="0">
            <a:spAutoFit/>
          </a:bodyPr>
          <a:lstStyle/>
          <a:p>
            <a:pPr lvl="0"/>
            <a:r>
              <a:rPr lang="en-ZA" sz="1400" dirty="0"/>
              <a:t>The details of your salary and other benefits such as medical aid and pension</a:t>
            </a:r>
            <a:endParaRPr lang="en-US" sz="1400" dirty="0"/>
          </a:p>
        </p:txBody>
      </p:sp>
      <p:sp>
        <p:nvSpPr>
          <p:cNvPr id="41" name="Rectangle 40"/>
          <p:cNvSpPr/>
          <p:nvPr/>
        </p:nvSpPr>
        <p:spPr>
          <a:xfrm>
            <a:off x="1029303" y="3215151"/>
            <a:ext cx="45719" cy="324000"/>
          </a:xfrm>
          <a:prstGeom prst="rect">
            <a:avLst/>
          </a:prstGeom>
          <a:solidFill>
            <a:srgbClr val="E6F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2" name="Rectangle 41"/>
          <p:cNvSpPr/>
          <p:nvPr/>
        </p:nvSpPr>
        <p:spPr>
          <a:xfrm>
            <a:off x="411094" y="3694711"/>
            <a:ext cx="7243127" cy="504416"/>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43" name="TextBox 42"/>
          <p:cNvSpPr txBox="1"/>
          <p:nvPr/>
        </p:nvSpPr>
        <p:spPr>
          <a:xfrm>
            <a:off x="437633" y="3683928"/>
            <a:ext cx="609600" cy="523220"/>
          </a:xfrm>
          <a:prstGeom prst="rect">
            <a:avLst/>
          </a:prstGeom>
          <a:noFill/>
        </p:spPr>
        <p:txBody>
          <a:bodyPr wrap="square" rtlCol="0">
            <a:spAutoFit/>
          </a:bodyPr>
          <a:lstStyle/>
          <a:p>
            <a:pPr algn="ctr"/>
            <a:r>
              <a:rPr lang="en-GB" sz="2800" b="1" dirty="0" smtClean="0">
                <a:solidFill>
                  <a:schemeClr val="bg1"/>
                </a:solidFill>
              </a:rPr>
              <a:t>5</a:t>
            </a:r>
            <a:endParaRPr lang="en-ZA" sz="2800" dirty="0" smtClean="0">
              <a:solidFill>
                <a:schemeClr val="bg1"/>
              </a:solidFill>
            </a:endParaRPr>
          </a:p>
        </p:txBody>
      </p:sp>
      <p:sp>
        <p:nvSpPr>
          <p:cNvPr id="44" name="TextBox 43"/>
          <p:cNvSpPr txBox="1"/>
          <p:nvPr/>
        </p:nvSpPr>
        <p:spPr>
          <a:xfrm>
            <a:off x="1143223" y="3807235"/>
            <a:ext cx="6231300" cy="307777"/>
          </a:xfrm>
          <a:prstGeom prst="rect">
            <a:avLst/>
          </a:prstGeom>
          <a:noFill/>
        </p:spPr>
        <p:txBody>
          <a:bodyPr wrap="square" rtlCol="0">
            <a:spAutoFit/>
          </a:bodyPr>
          <a:lstStyle/>
          <a:p>
            <a:pPr lvl="0"/>
            <a:r>
              <a:rPr lang="en-ZA" sz="1400" dirty="0">
                <a:solidFill>
                  <a:schemeClr val="bg1"/>
                </a:solidFill>
              </a:rPr>
              <a:t>Where you should go on the first day and who you should report to</a:t>
            </a:r>
            <a:endParaRPr lang="en-US" sz="1400" dirty="0">
              <a:solidFill>
                <a:schemeClr val="bg1"/>
              </a:solidFill>
            </a:endParaRPr>
          </a:p>
        </p:txBody>
      </p:sp>
      <p:sp>
        <p:nvSpPr>
          <p:cNvPr id="45" name="Rectangle 44"/>
          <p:cNvSpPr/>
          <p:nvPr/>
        </p:nvSpPr>
        <p:spPr>
          <a:xfrm>
            <a:off x="1029303" y="3791012"/>
            <a:ext cx="45719" cy="324000"/>
          </a:xfrm>
          <a:prstGeom prst="rect">
            <a:avLst/>
          </a:prstGeom>
          <a:solidFill>
            <a:srgbClr val="7EB0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3" name="Rectangle 62"/>
          <p:cNvSpPr/>
          <p:nvPr/>
        </p:nvSpPr>
        <p:spPr>
          <a:xfrm>
            <a:off x="411094" y="4282704"/>
            <a:ext cx="7243127" cy="504416"/>
          </a:xfrm>
          <a:prstGeom prst="rect">
            <a:avLst/>
          </a:prstGeom>
          <a:solidFill>
            <a:srgbClr val="D9F04E"/>
          </a:solidFill>
          <a:ln>
            <a:solidFill>
              <a:srgbClr val="D9F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64" name="TextBox 63"/>
          <p:cNvSpPr txBox="1"/>
          <p:nvPr/>
        </p:nvSpPr>
        <p:spPr>
          <a:xfrm>
            <a:off x="437633" y="4271921"/>
            <a:ext cx="609600" cy="523220"/>
          </a:xfrm>
          <a:prstGeom prst="rect">
            <a:avLst/>
          </a:prstGeom>
          <a:noFill/>
        </p:spPr>
        <p:txBody>
          <a:bodyPr wrap="square" rtlCol="0">
            <a:spAutoFit/>
          </a:bodyPr>
          <a:lstStyle/>
          <a:p>
            <a:pPr algn="ctr"/>
            <a:r>
              <a:rPr lang="en-GB" sz="2800" b="1" dirty="0" smtClean="0">
                <a:solidFill>
                  <a:schemeClr val="bg1"/>
                </a:solidFill>
              </a:rPr>
              <a:t>6</a:t>
            </a:r>
            <a:endParaRPr lang="en-ZA" sz="2800" dirty="0" smtClean="0">
              <a:solidFill>
                <a:schemeClr val="bg1"/>
              </a:solidFill>
            </a:endParaRPr>
          </a:p>
        </p:txBody>
      </p:sp>
      <p:sp>
        <p:nvSpPr>
          <p:cNvPr id="65" name="TextBox 64"/>
          <p:cNvSpPr txBox="1"/>
          <p:nvPr/>
        </p:nvSpPr>
        <p:spPr>
          <a:xfrm>
            <a:off x="1143223" y="4391508"/>
            <a:ext cx="6231300" cy="307777"/>
          </a:xfrm>
          <a:prstGeom prst="rect">
            <a:avLst/>
          </a:prstGeom>
          <a:noFill/>
        </p:spPr>
        <p:txBody>
          <a:bodyPr wrap="square" rtlCol="0">
            <a:spAutoFit/>
          </a:bodyPr>
          <a:lstStyle/>
          <a:p>
            <a:pPr lvl="0"/>
            <a:r>
              <a:rPr lang="en-ZA" sz="1400" dirty="0"/>
              <a:t>Details of any training that will be given</a:t>
            </a:r>
            <a:endParaRPr lang="en-US" sz="1400" dirty="0"/>
          </a:p>
        </p:txBody>
      </p:sp>
      <p:sp>
        <p:nvSpPr>
          <p:cNvPr id="66" name="Rectangle 65"/>
          <p:cNvSpPr/>
          <p:nvPr/>
        </p:nvSpPr>
        <p:spPr>
          <a:xfrm>
            <a:off x="1029303" y="4379005"/>
            <a:ext cx="45719" cy="324000"/>
          </a:xfrm>
          <a:prstGeom prst="rect">
            <a:avLst/>
          </a:prstGeom>
          <a:solidFill>
            <a:srgbClr val="E6F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7" name="Rectangle 66"/>
          <p:cNvSpPr/>
          <p:nvPr/>
        </p:nvSpPr>
        <p:spPr>
          <a:xfrm>
            <a:off x="411094" y="4858565"/>
            <a:ext cx="7243127" cy="504416"/>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68" name="TextBox 67"/>
          <p:cNvSpPr txBox="1"/>
          <p:nvPr/>
        </p:nvSpPr>
        <p:spPr>
          <a:xfrm>
            <a:off x="437633" y="4847782"/>
            <a:ext cx="609600" cy="523220"/>
          </a:xfrm>
          <a:prstGeom prst="rect">
            <a:avLst/>
          </a:prstGeom>
          <a:noFill/>
        </p:spPr>
        <p:txBody>
          <a:bodyPr wrap="square" rtlCol="0">
            <a:spAutoFit/>
          </a:bodyPr>
          <a:lstStyle/>
          <a:p>
            <a:pPr algn="ctr"/>
            <a:r>
              <a:rPr lang="en-GB" sz="2800" b="1" dirty="0" smtClean="0">
                <a:solidFill>
                  <a:schemeClr val="bg1"/>
                </a:solidFill>
              </a:rPr>
              <a:t>7</a:t>
            </a:r>
            <a:endParaRPr lang="en-ZA" sz="2800" dirty="0" smtClean="0">
              <a:solidFill>
                <a:schemeClr val="bg1"/>
              </a:solidFill>
            </a:endParaRPr>
          </a:p>
        </p:txBody>
      </p:sp>
      <p:sp>
        <p:nvSpPr>
          <p:cNvPr id="69" name="TextBox 68"/>
          <p:cNvSpPr txBox="1"/>
          <p:nvPr/>
        </p:nvSpPr>
        <p:spPr>
          <a:xfrm>
            <a:off x="1143223" y="4971089"/>
            <a:ext cx="6231300" cy="307777"/>
          </a:xfrm>
          <a:prstGeom prst="rect">
            <a:avLst/>
          </a:prstGeom>
          <a:noFill/>
        </p:spPr>
        <p:txBody>
          <a:bodyPr wrap="square" rtlCol="0">
            <a:spAutoFit/>
          </a:bodyPr>
          <a:lstStyle/>
          <a:p>
            <a:pPr lvl="0"/>
            <a:r>
              <a:rPr lang="en-ZA" sz="1400" dirty="0">
                <a:solidFill>
                  <a:schemeClr val="bg1"/>
                </a:solidFill>
              </a:rPr>
              <a:t>Welcome to the organisation and good wishes</a:t>
            </a:r>
          </a:p>
        </p:txBody>
      </p:sp>
      <p:sp>
        <p:nvSpPr>
          <p:cNvPr id="70" name="Rectangle 69"/>
          <p:cNvSpPr/>
          <p:nvPr/>
        </p:nvSpPr>
        <p:spPr>
          <a:xfrm>
            <a:off x="1029303" y="4954866"/>
            <a:ext cx="45719" cy="324000"/>
          </a:xfrm>
          <a:prstGeom prst="rect">
            <a:avLst/>
          </a:prstGeom>
          <a:solidFill>
            <a:srgbClr val="7EB0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75" name="Picture 7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4600" y="1907952"/>
            <a:ext cx="3233786" cy="3701937"/>
          </a:xfrm>
          <a:prstGeom prst="rect">
            <a:avLst/>
          </a:prstGeom>
        </p:spPr>
      </p:pic>
    </p:spTree>
    <p:extLst>
      <p:ext uri="{BB962C8B-B14F-4D97-AF65-F5344CB8AC3E}">
        <p14:creationId xmlns:p14="http://schemas.microsoft.com/office/powerpoint/2010/main" val="960279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5"/>
                                        </p:tgtEl>
                                      </p:cBhvr>
                                    </p:animEffect>
                                    <p:set>
                                      <p:cBhvr>
                                        <p:cTn id="7" dur="1" fill="hold">
                                          <p:stCondLst>
                                            <p:cond delay="499"/>
                                          </p:stCondLst>
                                        </p:cTn>
                                        <p:tgtEl>
                                          <p:spTgt spid="75"/>
                                        </p:tgtEl>
                                        <p:attrNameLst>
                                          <p:attrName>style.visibility</p:attrName>
                                        </p:attrNameLst>
                                      </p:cBhvr>
                                      <p:to>
                                        <p:strVal val="hidden"/>
                                      </p:to>
                                    </p:se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0-#ppt_w/2"/>
                                          </p:val>
                                        </p:tav>
                                        <p:tav tm="100000">
                                          <p:val>
                                            <p:strVal val="#ppt_x"/>
                                          </p:val>
                                        </p:tav>
                                      </p:tavLst>
                                    </p:anim>
                                    <p:anim calcmode="lin" valueType="num">
                                      <p:cBhvr additive="base">
                                        <p:cTn id="12" dur="500" fill="hold"/>
                                        <p:tgtEl>
                                          <p:spTgt spid="26"/>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fill="hold"/>
                                        <p:tgtEl>
                                          <p:spTgt spid="27"/>
                                        </p:tgtEl>
                                        <p:attrNameLst>
                                          <p:attrName>ppt_x</p:attrName>
                                        </p:attrNameLst>
                                      </p:cBhvr>
                                      <p:tavLst>
                                        <p:tav tm="0">
                                          <p:val>
                                            <p:strVal val="1+#ppt_w/2"/>
                                          </p:val>
                                        </p:tav>
                                        <p:tav tm="100000">
                                          <p:val>
                                            <p:strVal val="#ppt_x"/>
                                          </p:val>
                                        </p:tav>
                                      </p:tavLst>
                                    </p:anim>
                                    <p:anim calcmode="lin" valueType="num">
                                      <p:cBhvr additive="base">
                                        <p:cTn id="16" dur="500" fill="hold"/>
                                        <p:tgtEl>
                                          <p:spTgt spid="27"/>
                                        </p:tgtEl>
                                        <p:attrNameLst>
                                          <p:attrName>ppt_y</p:attrName>
                                        </p:attrNameLst>
                                      </p:cBhvr>
                                      <p:tavLst>
                                        <p:tav tm="0">
                                          <p:val>
                                            <p:strVal val="#ppt_y"/>
                                          </p:val>
                                        </p:tav>
                                        <p:tav tm="100000">
                                          <p:val>
                                            <p:strVal val="#ppt_y"/>
                                          </p:val>
                                        </p:tav>
                                      </p:tavLst>
                                    </p:anim>
                                  </p:childTnLst>
                                </p:cTn>
                              </p:par>
                              <p:par>
                                <p:cTn id="17" presetID="53" presetClass="entr" presetSubtype="16"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p:cTn id="19" dur="500" fill="hold"/>
                                        <p:tgtEl>
                                          <p:spTgt spid="29"/>
                                        </p:tgtEl>
                                        <p:attrNameLst>
                                          <p:attrName>ppt_w</p:attrName>
                                        </p:attrNameLst>
                                      </p:cBhvr>
                                      <p:tavLst>
                                        <p:tav tm="0">
                                          <p:val>
                                            <p:fltVal val="0"/>
                                          </p:val>
                                        </p:tav>
                                        <p:tav tm="100000">
                                          <p:val>
                                            <p:strVal val="#ppt_w"/>
                                          </p:val>
                                        </p:tav>
                                      </p:tavLst>
                                    </p:anim>
                                    <p:anim calcmode="lin" valueType="num">
                                      <p:cBhvr>
                                        <p:cTn id="20" dur="500" fill="hold"/>
                                        <p:tgtEl>
                                          <p:spTgt spid="29"/>
                                        </p:tgtEl>
                                        <p:attrNameLst>
                                          <p:attrName>ppt_h</p:attrName>
                                        </p:attrNameLst>
                                      </p:cBhvr>
                                      <p:tavLst>
                                        <p:tav tm="0">
                                          <p:val>
                                            <p:fltVal val="0"/>
                                          </p:val>
                                        </p:tav>
                                        <p:tav tm="100000">
                                          <p:val>
                                            <p:strVal val="#ppt_h"/>
                                          </p:val>
                                        </p:tav>
                                      </p:tavLst>
                                    </p:anim>
                                    <p:animEffect transition="in" filter="fade">
                                      <p:cBhvr>
                                        <p:cTn id="21" dur="500"/>
                                        <p:tgtEl>
                                          <p:spTgt spid="29"/>
                                        </p:tgtEl>
                                      </p:cBhvr>
                                    </p:animEffect>
                                  </p:childTnLst>
                                </p:cTn>
                              </p:par>
                              <p:par>
                                <p:cTn id="22" presetID="10" presetClass="entr" presetSubtype="0" fill="hold" grpId="0" nodeType="withEffect">
                                  <p:stCondLst>
                                    <p:cond delay="50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500"/>
                                        <p:tgtEl>
                                          <p:spTgt spid="28"/>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anim calcmode="lin" valueType="num">
                                      <p:cBhvr additive="base">
                                        <p:cTn id="29" dur="500" fill="hold"/>
                                        <p:tgtEl>
                                          <p:spTgt spid="30"/>
                                        </p:tgtEl>
                                        <p:attrNameLst>
                                          <p:attrName>ppt_x</p:attrName>
                                        </p:attrNameLst>
                                      </p:cBhvr>
                                      <p:tavLst>
                                        <p:tav tm="0">
                                          <p:val>
                                            <p:strVal val="0-#ppt_w/2"/>
                                          </p:val>
                                        </p:tav>
                                        <p:tav tm="100000">
                                          <p:val>
                                            <p:strVal val="#ppt_x"/>
                                          </p:val>
                                        </p:tav>
                                      </p:tavLst>
                                    </p:anim>
                                    <p:anim calcmode="lin" valueType="num">
                                      <p:cBhvr additive="base">
                                        <p:cTn id="30" dur="500" fill="hold"/>
                                        <p:tgtEl>
                                          <p:spTgt spid="30"/>
                                        </p:tgtEl>
                                        <p:attrNameLst>
                                          <p:attrName>ppt_y</p:attrName>
                                        </p:attrNameLst>
                                      </p:cBhvr>
                                      <p:tavLst>
                                        <p:tav tm="0">
                                          <p:val>
                                            <p:strVal val="#ppt_y"/>
                                          </p:val>
                                        </p:tav>
                                        <p:tav tm="100000">
                                          <p:val>
                                            <p:strVal val="#ppt_y"/>
                                          </p:val>
                                        </p:tav>
                                      </p:tavLst>
                                    </p:anim>
                                  </p:childTnLst>
                                </p:cTn>
                              </p:par>
                              <p:par>
                                <p:cTn id="31" presetID="2" presetClass="entr" presetSubtype="2"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anim calcmode="lin" valueType="num">
                                      <p:cBhvr additive="base">
                                        <p:cTn id="33" dur="500" fill="hold"/>
                                        <p:tgtEl>
                                          <p:spTgt spid="31"/>
                                        </p:tgtEl>
                                        <p:attrNameLst>
                                          <p:attrName>ppt_x</p:attrName>
                                        </p:attrNameLst>
                                      </p:cBhvr>
                                      <p:tavLst>
                                        <p:tav tm="0">
                                          <p:val>
                                            <p:strVal val="1+#ppt_w/2"/>
                                          </p:val>
                                        </p:tav>
                                        <p:tav tm="100000">
                                          <p:val>
                                            <p:strVal val="#ppt_x"/>
                                          </p:val>
                                        </p:tav>
                                      </p:tavLst>
                                    </p:anim>
                                    <p:anim calcmode="lin" valueType="num">
                                      <p:cBhvr additive="base">
                                        <p:cTn id="34" dur="500" fill="hold"/>
                                        <p:tgtEl>
                                          <p:spTgt spid="31"/>
                                        </p:tgtEl>
                                        <p:attrNameLst>
                                          <p:attrName>ppt_y</p:attrName>
                                        </p:attrNameLst>
                                      </p:cBhvr>
                                      <p:tavLst>
                                        <p:tav tm="0">
                                          <p:val>
                                            <p:strVal val="#ppt_y"/>
                                          </p:val>
                                        </p:tav>
                                        <p:tav tm="100000">
                                          <p:val>
                                            <p:strVal val="#ppt_y"/>
                                          </p:val>
                                        </p:tav>
                                      </p:tavLst>
                                    </p:anim>
                                  </p:childTnLst>
                                </p:cTn>
                              </p:par>
                              <p:par>
                                <p:cTn id="35" presetID="53" presetClass="entr" presetSubtype="16"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cBhvr>
                                        <p:cTn id="37" dur="500" fill="hold"/>
                                        <p:tgtEl>
                                          <p:spTgt spid="33"/>
                                        </p:tgtEl>
                                        <p:attrNameLst>
                                          <p:attrName>ppt_w</p:attrName>
                                        </p:attrNameLst>
                                      </p:cBhvr>
                                      <p:tavLst>
                                        <p:tav tm="0">
                                          <p:val>
                                            <p:fltVal val="0"/>
                                          </p:val>
                                        </p:tav>
                                        <p:tav tm="100000">
                                          <p:val>
                                            <p:strVal val="#ppt_w"/>
                                          </p:val>
                                        </p:tav>
                                      </p:tavLst>
                                    </p:anim>
                                    <p:anim calcmode="lin" valueType="num">
                                      <p:cBhvr>
                                        <p:cTn id="38" dur="500" fill="hold"/>
                                        <p:tgtEl>
                                          <p:spTgt spid="33"/>
                                        </p:tgtEl>
                                        <p:attrNameLst>
                                          <p:attrName>ppt_h</p:attrName>
                                        </p:attrNameLst>
                                      </p:cBhvr>
                                      <p:tavLst>
                                        <p:tav tm="0">
                                          <p:val>
                                            <p:fltVal val="0"/>
                                          </p:val>
                                        </p:tav>
                                        <p:tav tm="100000">
                                          <p:val>
                                            <p:strVal val="#ppt_h"/>
                                          </p:val>
                                        </p:tav>
                                      </p:tavLst>
                                    </p:anim>
                                    <p:animEffect transition="in" filter="fade">
                                      <p:cBhvr>
                                        <p:cTn id="39" dur="500"/>
                                        <p:tgtEl>
                                          <p:spTgt spid="33"/>
                                        </p:tgtEl>
                                      </p:cBhvr>
                                    </p:animEffect>
                                  </p:childTnLst>
                                </p:cTn>
                              </p:par>
                              <p:par>
                                <p:cTn id="40" presetID="10" presetClass="entr" presetSubtype="0" fill="hold" grpId="0" nodeType="withEffect">
                                  <p:stCondLst>
                                    <p:cond delay="500"/>
                                  </p:stCondLst>
                                  <p:childTnLst>
                                    <p:set>
                                      <p:cBhvr>
                                        <p:cTn id="41" dur="1" fill="hold">
                                          <p:stCondLst>
                                            <p:cond delay="0"/>
                                          </p:stCondLst>
                                        </p:cTn>
                                        <p:tgtEl>
                                          <p:spTgt spid="32"/>
                                        </p:tgtEl>
                                        <p:attrNameLst>
                                          <p:attrName>style.visibility</p:attrName>
                                        </p:attrNameLst>
                                      </p:cBhvr>
                                      <p:to>
                                        <p:strVal val="visible"/>
                                      </p:to>
                                    </p:set>
                                    <p:animEffect transition="in" filter="fade">
                                      <p:cBhvr>
                                        <p:cTn id="42" dur="500"/>
                                        <p:tgtEl>
                                          <p:spTgt spid="32"/>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34"/>
                                        </p:tgtEl>
                                        <p:attrNameLst>
                                          <p:attrName>style.visibility</p:attrName>
                                        </p:attrNameLst>
                                      </p:cBhvr>
                                      <p:to>
                                        <p:strVal val="visible"/>
                                      </p:to>
                                    </p:set>
                                    <p:anim calcmode="lin" valueType="num">
                                      <p:cBhvr additive="base">
                                        <p:cTn id="47" dur="500" fill="hold"/>
                                        <p:tgtEl>
                                          <p:spTgt spid="34"/>
                                        </p:tgtEl>
                                        <p:attrNameLst>
                                          <p:attrName>ppt_x</p:attrName>
                                        </p:attrNameLst>
                                      </p:cBhvr>
                                      <p:tavLst>
                                        <p:tav tm="0">
                                          <p:val>
                                            <p:strVal val="0-#ppt_w/2"/>
                                          </p:val>
                                        </p:tav>
                                        <p:tav tm="100000">
                                          <p:val>
                                            <p:strVal val="#ppt_x"/>
                                          </p:val>
                                        </p:tav>
                                      </p:tavLst>
                                    </p:anim>
                                    <p:anim calcmode="lin" valueType="num">
                                      <p:cBhvr additive="base">
                                        <p:cTn id="48" dur="500" fill="hold"/>
                                        <p:tgtEl>
                                          <p:spTgt spid="34"/>
                                        </p:tgtEl>
                                        <p:attrNameLst>
                                          <p:attrName>ppt_y</p:attrName>
                                        </p:attrNameLst>
                                      </p:cBhvr>
                                      <p:tavLst>
                                        <p:tav tm="0">
                                          <p:val>
                                            <p:strVal val="#ppt_y"/>
                                          </p:val>
                                        </p:tav>
                                        <p:tav tm="100000">
                                          <p:val>
                                            <p:strVal val="#ppt_y"/>
                                          </p:val>
                                        </p:tav>
                                      </p:tavLst>
                                    </p:anim>
                                  </p:childTnLst>
                                </p:cTn>
                              </p:par>
                              <p:par>
                                <p:cTn id="49" presetID="2" presetClass="entr" presetSubtype="2" fill="hold" grpId="0" nodeType="withEffect">
                                  <p:stCondLst>
                                    <p:cond delay="0"/>
                                  </p:stCondLst>
                                  <p:childTnLst>
                                    <p:set>
                                      <p:cBhvr>
                                        <p:cTn id="50" dur="1" fill="hold">
                                          <p:stCondLst>
                                            <p:cond delay="0"/>
                                          </p:stCondLst>
                                        </p:cTn>
                                        <p:tgtEl>
                                          <p:spTgt spid="35"/>
                                        </p:tgtEl>
                                        <p:attrNameLst>
                                          <p:attrName>style.visibility</p:attrName>
                                        </p:attrNameLst>
                                      </p:cBhvr>
                                      <p:to>
                                        <p:strVal val="visible"/>
                                      </p:to>
                                    </p:set>
                                    <p:anim calcmode="lin" valueType="num">
                                      <p:cBhvr additive="base">
                                        <p:cTn id="51" dur="500" fill="hold"/>
                                        <p:tgtEl>
                                          <p:spTgt spid="35"/>
                                        </p:tgtEl>
                                        <p:attrNameLst>
                                          <p:attrName>ppt_x</p:attrName>
                                        </p:attrNameLst>
                                      </p:cBhvr>
                                      <p:tavLst>
                                        <p:tav tm="0">
                                          <p:val>
                                            <p:strVal val="1+#ppt_w/2"/>
                                          </p:val>
                                        </p:tav>
                                        <p:tav tm="100000">
                                          <p:val>
                                            <p:strVal val="#ppt_x"/>
                                          </p:val>
                                        </p:tav>
                                      </p:tavLst>
                                    </p:anim>
                                    <p:anim calcmode="lin" valueType="num">
                                      <p:cBhvr additive="base">
                                        <p:cTn id="52" dur="500" fill="hold"/>
                                        <p:tgtEl>
                                          <p:spTgt spid="35"/>
                                        </p:tgtEl>
                                        <p:attrNameLst>
                                          <p:attrName>ppt_y</p:attrName>
                                        </p:attrNameLst>
                                      </p:cBhvr>
                                      <p:tavLst>
                                        <p:tav tm="0">
                                          <p:val>
                                            <p:strVal val="#ppt_y"/>
                                          </p:val>
                                        </p:tav>
                                        <p:tav tm="100000">
                                          <p:val>
                                            <p:strVal val="#ppt_y"/>
                                          </p:val>
                                        </p:tav>
                                      </p:tavLst>
                                    </p:anim>
                                  </p:childTnLst>
                                </p:cTn>
                              </p:par>
                              <p:par>
                                <p:cTn id="53" presetID="53" presetClass="entr" presetSubtype="16" fill="hold" grpId="0" nodeType="withEffect">
                                  <p:stCondLst>
                                    <p:cond delay="0"/>
                                  </p:stCondLst>
                                  <p:childTnLst>
                                    <p:set>
                                      <p:cBhvr>
                                        <p:cTn id="54" dur="1" fill="hold">
                                          <p:stCondLst>
                                            <p:cond delay="0"/>
                                          </p:stCondLst>
                                        </p:cTn>
                                        <p:tgtEl>
                                          <p:spTgt spid="37"/>
                                        </p:tgtEl>
                                        <p:attrNameLst>
                                          <p:attrName>style.visibility</p:attrName>
                                        </p:attrNameLst>
                                      </p:cBhvr>
                                      <p:to>
                                        <p:strVal val="visible"/>
                                      </p:to>
                                    </p:set>
                                    <p:anim calcmode="lin" valueType="num">
                                      <p:cBhvr>
                                        <p:cTn id="55" dur="500" fill="hold"/>
                                        <p:tgtEl>
                                          <p:spTgt spid="37"/>
                                        </p:tgtEl>
                                        <p:attrNameLst>
                                          <p:attrName>ppt_w</p:attrName>
                                        </p:attrNameLst>
                                      </p:cBhvr>
                                      <p:tavLst>
                                        <p:tav tm="0">
                                          <p:val>
                                            <p:fltVal val="0"/>
                                          </p:val>
                                        </p:tav>
                                        <p:tav tm="100000">
                                          <p:val>
                                            <p:strVal val="#ppt_w"/>
                                          </p:val>
                                        </p:tav>
                                      </p:tavLst>
                                    </p:anim>
                                    <p:anim calcmode="lin" valueType="num">
                                      <p:cBhvr>
                                        <p:cTn id="56" dur="500" fill="hold"/>
                                        <p:tgtEl>
                                          <p:spTgt spid="37"/>
                                        </p:tgtEl>
                                        <p:attrNameLst>
                                          <p:attrName>ppt_h</p:attrName>
                                        </p:attrNameLst>
                                      </p:cBhvr>
                                      <p:tavLst>
                                        <p:tav tm="0">
                                          <p:val>
                                            <p:fltVal val="0"/>
                                          </p:val>
                                        </p:tav>
                                        <p:tav tm="100000">
                                          <p:val>
                                            <p:strVal val="#ppt_h"/>
                                          </p:val>
                                        </p:tav>
                                      </p:tavLst>
                                    </p:anim>
                                    <p:animEffect transition="in" filter="fade">
                                      <p:cBhvr>
                                        <p:cTn id="57" dur="500"/>
                                        <p:tgtEl>
                                          <p:spTgt spid="37"/>
                                        </p:tgtEl>
                                      </p:cBhvr>
                                    </p:animEffect>
                                  </p:childTnLst>
                                </p:cTn>
                              </p:par>
                              <p:par>
                                <p:cTn id="58" presetID="10" presetClass="entr" presetSubtype="0" fill="hold" grpId="0" nodeType="withEffect">
                                  <p:stCondLst>
                                    <p:cond delay="500"/>
                                  </p:stCondLst>
                                  <p:childTnLst>
                                    <p:set>
                                      <p:cBhvr>
                                        <p:cTn id="59" dur="1" fill="hold">
                                          <p:stCondLst>
                                            <p:cond delay="0"/>
                                          </p:stCondLst>
                                        </p:cTn>
                                        <p:tgtEl>
                                          <p:spTgt spid="36"/>
                                        </p:tgtEl>
                                        <p:attrNameLst>
                                          <p:attrName>style.visibility</p:attrName>
                                        </p:attrNameLst>
                                      </p:cBhvr>
                                      <p:to>
                                        <p:strVal val="visible"/>
                                      </p:to>
                                    </p:set>
                                    <p:animEffect transition="in" filter="fade">
                                      <p:cBhvr>
                                        <p:cTn id="60" dur="500"/>
                                        <p:tgtEl>
                                          <p:spTgt spid="36"/>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8" fill="hold" grpId="0" nodeType="clickEffect">
                                  <p:stCondLst>
                                    <p:cond delay="0"/>
                                  </p:stCondLst>
                                  <p:childTnLst>
                                    <p:set>
                                      <p:cBhvr>
                                        <p:cTn id="64" dur="1" fill="hold">
                                          <p:stCondLst>
                                            <p:cond delay="0"/>
                                          </p:stCondLst>
                                        </p:cTn>
                                        <p:tgtEl>
                                          <p:spTgt spid="38"/>
                                        </p:tgtEl>
                                        <p:attrNameLst>
                                          <p:attrName>style.visibility</p:attrName>
                                        </p:attrNameLst>
                                      </p:cBhvr>
                                      <p:to>
                                        <p:strVal val="visible"/>
                                      </p:to>
                                    </p:set>
                                    <p:anim calcmode="lin" valueType="num">
                                      <p:cBhvr additive="base">
                                        <p:cTn id="65" dur="500" fill="hold"/>
                                        <p:tgtEl>
                                          <p:spTgt spid="38"/>
                                        </p:tgtEl>
                                        <p:attrNameLst>
                                          <p:attrName>ppt_x</p:attrName>
                                        </p:attrNameLst>
                                      </p:cBhvr>
                                      <p:tavLst>
                                        <p:tav tm="0">
                                          <p:val>
                                            <p:strVal val="0-#ppt_w/2"/>
                                          </p:val>
                                        </p:tav>
                                        <p:tav tm="100000">
                                          <p:val>
                                            <p:strVal val="#ppt_x"/>
                                          </p:val>
                                        </p:tav>
                                      </p:tavLst>
                                    </p:anim>
                                    <p:anim calcmode="lin" valueType="num">
                                      <p:cBhvr additive="base">
                                        <p:cTn id="66" dur="500" fill="hold"/>
                                        <p:tgtEl>
                                          <p:spTgt spid="38"/>
                                        </p:tgtEl>
                                        <p:attrNameLst>
                                          <p:attrName>ppt_y</p:attrName>
                                        </p:attrNameLst>
                                      </p:cBhvr>
                                      <p:tavLst>
                                        <p:tav tm="0">
                                          <p:val>
                                            <p:strVal val="#ppt_y"/>
                                          </p:val>
                                        </p:tav>
                                        <p:tav tm="100000">
                                          <p:val>
                                            <p:strVal val="#ppt_y"/>
                                          </p:val>
                                        </p:tav>
                                      </p:tavLst>
                                    </p:anim>
                                  </p:childTnLst>
                                </p:cTn>
                              </p:par>
                              <p:par>
                                <p:cTn id="67" presetID="2" presetClass="entr" presetSubtype="2" fill="hold" grpId="0" nodeType="withEffect">
                                  <p:stCondLst>
                                    <p:cond delay="0"/>
                                  </p:stCondLst>
                                  <p:childTnLst>
                                    <p:set>
                                      <p:cBhvr>
                                        <p:cTn id="68" dur="1" fill="hold">
                                          <p:stCondLst>
                                            <p:cond delay="0"/>
                                          </p:stCondLst>
                                        </p:cTn>
                                        <p:tgtEl>
                                          <p:spTgt spid="39"/>
                                        </p:tgtEl>
                                        <p:attrNameLst>
                                          <p:attrName>style.visibility</p:attrName>
                                        </p:attrNameLst>
                                      </p:cBhvr>
                                      <p:to>
                                        <p:strVal val="visible"/>
                                      </p:to>
                                    </p:set>
                                    <p:anim calcmode="lin" valueType="num">
                                      <p:cBhvr additive="base">
                                        <p:cTn id="69" dur="500" fill="hold"/>
                                        <p:tgtEl>
                                          <p:spTgt spid="39"/>
                                        </p:tgtEl>
                                        <p:attrNameLst>
                                          <p:attrName>ppt_x</p:attrName>
                                        </p:attrNameLst>
                                      </p:cBhvr>
                                      <p:tavLst>
                                        <p:tav tm="0">
                                          <p:val>
                                            <p:strVal val="1+#ppt_w/2"/>
                                          </p:val>
                                        </p:tav>
                                        <p:tav tm="100000">
                                          <p:val>
                                            <p:strVal val="#ppt_x"/>
                                          </p:val>
                                        </p:tav>
                                      </p:tavLst>
                                    </p:anim>
                                    <p:anim calcmode="lin" valueType="num">
                                      <p:cBhvr additive="base">
                                        <p:cTn id="70" dur="500" fill="hold"/>
                                        <p:tgtEl>
                                          <p:spTgt spid="39"/>
                                        </p:tgtEl>
                                        <p:attrNameLst>
                                          <p:attrName>ppt_y</p:attrName>
                                        </p:attrNameLst>
                                      </p:cBhvr>
                                      <p:tavLst>
                                        <p:tav tm="0">
                                          <p:val>
                                            <p:strVal val="#ppt_y"/>
                                          </p:val>
                                        </p:tav>
                                        <p:tav tm="100000">
                                          <p:val>
                                            <p:strVal val="#ppt_y"/>
                                          </p:val>
                                        </p:tav>
                                      </p:tavLst>
                                    </p:anim>
                                  </p:childTnLst>
                                </p:cTn>
                              </p:par>
                              <p:par>
                                <p:cTn id="71" presetID="53" presetClass="entr" presetSubtype="16" fill="hold" grpId="0" nodeType="withEffect">
                                  <p:stCondLst>
                                    <p:cond delay="0"/>
                                  </p:stCondLst>
                                  <p:childTnLst>
                                    <p:set>
                                      <p:cBhvr>
                                        <p:cTn id="72" dur="1" fill="hold">
                                          <p:stCondLst>
                                            <p:cond delay="0"/>
                                          </p:stCondLst>
                                        </p:cTn>
                                        <p:tgtEl>
                                          <p:spTgt spid="41"/>
                                        </p:tgtEl>
                                        <p:attrNameLst>
                                          <p:attrName>style.visibility</p:attrName>
                                        </p:attrNameLst>
                                      </p:cBhvr>
                                      <p:to>
                                        <p:strVal val="visible"/>
                                      </p:to>
                                    </p:set>
                                    <p:anim calcmode="lin" valueType="num">
                                      <p:cBhvr>
                                        <p:cTn id="73" dur="500" fill="hold"/>
                                        <p:tgtEl>
                                          <p:spTgt spid="41"/>
                                        </p:tgtEl>
                                        <p:attrNameLst>
                                          <p:attrName>ppt_w</p:attrName>
                                        </p:attrNameLst>
                                      </p:cBhvr>
                                      <p:tavLst>
                                        <p:tav tm="0">
                                          <p:val>
                                            <p:fltVal val="0"/>
                                          </p:val>
                                        </p:tav>
                                        <p:tav tm="100000">
                                          <p:val>
                                            <p:strVal val="#ppt_w"/>
                                          </p:val>
                                        </p:tav>
                                      </p:tavLst>
                                    </p:anim>
                                    <p:anim calcmode="lin" valueType="num">
                                      <p:cBhvr>
                                        <p:cTn id="74" dur="500" fill="hold"/>
                                        <p:tgtEl>
                                          <p:spTgt spid="41"/>
                                        </p:tgtEl>
                                        <p:attrNameLst>
                                          <p:attrName>ppt_h</p:attrName>
                                        </p:attrNameLst>
                                      </p:cBhvr>
                                      <p:tavLst>
                                        <p:tav tm="0">
                                          <p:val>
                                            <p:fltVal val="0"/>
                                          </p:val>
                                        </p:tav>
                                        <p:tav tm="100000">
                                          <p:val>
                                            <p:strVal val="#ppt_h"/>
                                          </p:val>
                                        </p:tav>
                                      </p:tavLst>
                                    </p:anim>
                                    <p:animEffect transition="in" filter="fade">
                                      <p:cBhvr>
                                        <p:cTn id="75" dur="500"/>
                                        <p:tgtEl>
                                          <p:spTgt spid="41"/>
                                        </p:tgtEl>
                                      </p:cBhvr>
                                    </p:animEffect>
                                  </p:childTnLst>
                                </p:cTn>
                              </p:par>
                              <p:par>
                                <p:cTn id="76" presetID="10" presetClass="entr" presetSubtype="0" fill="hold" grpId="0" nodeType="withEffect">
                                  <p:stCondLst>
                                    <p:cond delay="500"/>
                                  </p:stCondLst>
                                  <p:childTnLst>
                                    <p:set>
                                      <p:cBhvr>
                                        <p:cTn id="77" dur="1" fill="hold">
                                          <p:stCondLst>
                                            <p:cond delay="0"/>
                                          </p:stCondLst>
                                        </p:cTn>
                                        <p:tgtEl>
                                          <p:spTgt spid="40"/>
                                        </p:tgtEl>
                                        <p:attrNameLst>
                                          <p:attrName>style.visibility</p:attrName>
                                        </p:attrNameLst>
                                      </p:cBhvr>
                                      <p:to>
                                        <p:strVal val="visible"/>
                                      </p:to>
                                    </p:set>
                                    <p:animEffect transition="in" filter="fade">
                                      <p:cBhvr>
                                        <p:cTn id="78" dur="500"/>
                                        <p:tgtEl>
                                          <p:spTgt spid="40"/>
                                        </p:tgtEl>
                                      </p:cBhvr>
                                    </p:animEffect>
                                  </p:childTnLst>
                                </p:cTn>
                              </p:par>
                            </p:childTnLst>
                          </p:cTn>
                        </p:par>
                      </p:childTnLst>
                    </p:cTn>
                  </p:par>
                  <p:par>
                    <p:cTn id="79" fill="hold">
                      <p:stCondLst>
                        <p:cond delay="indefinite"/>
                      </p:stCondLst>
                      <p:childTnLst>
                        <p:par>
                          <p:cTn id="80" fill="hold">
                            <p:stCondLst>
                              <p:cond delay="0"/>
                            </p:stCondLst>
                            <p:childTnLst>
                              <p:par>
                                <p:cTn id="81" presetID="2" presetClass="entr" presetSubtype="8" fill="hold" grpId="0" nodeType="clickEffect">
                                  <p:stCondLst>
                                    <p:cond delay="0"/>
                                  </p:stCondLst>
                                  <p:childTnLst>
                                    <p:set>
                                      <p:cBhvr>
                                        <p:cTn id="82" dur="1" fill="hold">
                                          <p:stCondLst>
                                            <p:cond delay="0"/>
                                          </p:stCondLst>
                                        </p:cTn>
                                        <p:tgtEl>
                                          <p:spTgt spid="42"/>
                                        </p:tgtEl>
                                        <p:attrNameLst>
                                          <p:attrName>style.visibility</p:attrName>
                                        </p:attrNameLst>
                                      </p:cBhvr>
                                      <p:to>
                                        <p:strVal val="visible"/>
                                      </p:to>
                                    </p:set>
                                    <p:anim calcmode="lin" valueType="num">
                                      <p:cBhvr additive="base">
                                        <p:cTn id="83" dur="500" fill="hold"/>
                                        <p:tgtEl>
                                          <p:spTgt spid="42"/>
                                        </p:tgtEl>
                                        <p:attrNameLst>
                                          <p:attrName>ppt_x</p:attrName>
                                        </p:attrNameLst>
                                      </p:cBhvr>
                                      <p:tavLst>
                                        <p:tav tm="0">
                                          <p:val>
                                            <p:strVal val="0-#ppt_w/2"/>
                                          </p:val>
                                        </p:tav>
                                        <p:tav tm="100000">
                                          <p:val>
                                            <p:strVal val="#ppt_x"/>
                                          </p:val>
                                        </p:tav>
                                      </p:tavLst>
                                    </p:anim>
                                    <p:anim calcmode="lin" valueType="num">
                                      <p:cBhvr additive="base">
                                        <p:cTn id="84" dur="500" fill="hold"/>
                                        <p:tgtEl>
                                          <p:spTgt spid="42"/>
                                        </p:tgtEl>
                                        <p:attrNameLst>
                                          <p:attrName>ppt_y</p:attrName>
                                        </p:attrNameLst>
                                      </p:cBhvr>
                                      <p:tavLst>
                                        <p:tav tm="0">
                                          <p:val>
                                            <p:strVal val="#ppt_y"/>
                                          </p:val>
                                        </p:tav>
                                        <p:tav tm="100000">
                                          <p:val>
                                            <p:strVal val="#ppt_y"/>
                                          </p:val>
                                        </p:tav>
                                      </p:tavLst>
                                    </p:anim>
                                  </p:childTnLst>
                                </p:cTn>
                              </p:par>
                              <p:par>
                                <p:cTn id="85" presetID="2" presetClass="entr" presetSubtype="2" fill="hold" grpId="0" nodeType="withEffect">
                                  <p:stCondLst>
                                    <p:cond delay="0"/>
                                  </p:stCondLst>
                                  <p:childTnLst>
                                    <p:set>
                                      <p:cBhvr>
                                        <p:cTn id="86" dur="1" fill="hold">
                                          <p:stCondLst>
                                            <p:cond delay="0"/>
                                          </p:stCondLst>
                                        </p:cTn>
                                        <p:tgtEl>
                                          <p:spTgt spid="43"/>
                                        </p:tgtEl>
                                        <p:attrNameLst>
                                          <p:attrName>style.visibility</p:attrName>
                                        </p:attrNameLst>
                                      </p:cBhvr>
                                      <p:to>
                                        <p:strVal val="visible"/>
                                      </p:to>
                                    </p:set>
                                    <p:anim calcmode="lin" valueType="num">
                                      <p:cBhvr additive="base">
                                        <p:cTn id="87" dur="500" fill="hold"/>
                                        <p:tgtEl>
                                          <p:spTgt spid="43"/>
                                        </p:tgtEl>
                                        <p:attrNameLst>
                                          <p:attrName>ppt_x</p:attrName>
                                        </p:attrNameLst>
                                      </p:cBhvr>
                                      <p:tavLst>
                                        <p:tav tm="0">
                                          <p:val>
                                            <p:strVal val="1+#ppt_w/2"/>
                                          </p:val>
                                        </p:tav>
                                        <p:tav tm="100000">
                                          <p:val>
                                            <p:strVal val="#ppt_x"/>
                                          </p:val>
                                        </p:tav>
                                      </p:tavLst>
                                    </p:anim>
                                    <p:anim calcmode="lin" valueType="num">
                                      <p:cBhvr additive="base">
                                        <p:cTn id="88" dur="500" fill="hold"/>
                                        <p:tgtEl>
                                          <p:spTgt spid="43"/>
                                        </p:tgtEl>
                                        <p:attrNameLst>
                                          <p:attrName>ppt_y</p:attrName>
                                        </p:attrNameLst>
                                      </p:cBhvr>
                                      <p:tavLst>
                                        <p:tav tm="0">
                                          <p:val>
                                            <p:strVal val="#ppt_y"/>
                                          </p:val>
                                        </p:tav>
                                        <p:tav tm="100000">
                                          <p:val>
                                            <p:strVal val="#ppt_y"/>
                                          </p:val>
                                        </p:tav>
                                      </p:tavLst>
                                    </p:anim>
                                  </p:childTnLst>
                                </p:cTn>
                              </p:par>
                              <p:par>
                                <p:cTn id="89" presetID="53" presetClass="entr" presetSubtype="16" fill="hold" grpId="0" nodeType="withEffect">
                                  <p:stCondLst>
                                    <p:cond delay="0"/>
                                  </p:stCondLst>
                                  <p:childTnLst>
                                    <p:set>
                                      <p:cBhvr>
                                        <p:cTn id="90" dur="1" fill="hold">
                                          <p:stCondLst>
                                            <p:cond delay="0"/>
                                          </p:stCondLst>
                                        </p:cTn>
                                        <p:tgtEl>
                                          <p:spTgt spid="45"/>
                                        </p:tgtEl>
                                        <p:attrNameLst>
                                          <p:attrName>style.visibility</p:attrName>
                                        </p:attrNameLst>
                                      </p:cBhvr>
                                      <p:to>
                                        <p:strVal val="visible"/>
                                      </p:to>
                                    </p:set>
                                    <p:anim calcmode="lin" valueType="num">
                                      <p:cBhvr>
                                        <p:cTn id="91" dur="500" fill="hold"/>
                                        <p:tgtEl>
                                          <p:spTgt spid="45"/>
                                        </p:tgtEl>
                                        <p:attrNameLst>
                                          <p:attrName>ppt_w</p:attrName>
                                        </p:attrNameLst>
                                      </p:cBhvr>
                                      <p:tavLst>
                                        <p:tav tm="0">
                                          <p:val>
                                            <p:fltVal val="0"/>
                                          </p:val>
                                        </p:tav>
                                        <p:tav tm="100000">
                                          <p:val>
                                            <p:strVal val="#ppt_w"/>
                                          </p:val>
                                        </p:tav>
                                      </p:tavLst>
                                    </p:anim>
                                    <p:anim calcmode="lin" valueType="num">
                                      <p:cBhvr>
                                        <p:cTn id="92" dur="500" fill="hold"/>
                                        <p:tgtEl>
                                          <p:spTgt spid="45"/>
                                        </p:tgtEl>
                                        <p:attrNameLst>
                                          <p:attrName>ppt_h</p:attrName>
                                        </p:attrNameLst>
                                      </p:cBhvr>
                                      <p:tavLst>
                                        <p:tav tm="0">
                                          <p:val>
                                            <p:fltVal val="0"/>
                                          </p:val>
                                        </p:tav>
                                        <p:tav tm="100000">
                                          <p:val>
                                            <p:strVal val="#ppt_h"/>
                                          </p:val>
                                        </p:tav>
                                      </p:tavLst>
                                    </p:anim>
                                    <p:animEffect transition="in" filter="fade">
                                      <p:cBhvr>
                                        <p:cTn id="93" dur="500"/>
                                        <p:tgtEl>
                                          <p:spTgt spid="45"/>
                                        </p:tgtEl>
                                      </p:cBhvr>
                                    </p:animEffect>
                                  </p:childTnLst>
                                </p:cTn>
                              </p:par>
                              <p:par>
                                <p:cTn id="94" presetID="10" presetClass="entr" presetSubtype="0" fill="hold" grpId="0" nodeType="withEffect">
                                  <p:stCondLst>
                                    <p:cond delay="500"/>
                                  </p:stCondLst>
                                  <p:childTnLst>
                                    <p:set>
                                      <p:cBhvr>
                                        <p:cTn id="95" dur="1" fill="hold">
                                          <p:stCondLst>
                                            <p:cond delay="0"/>
                                          </p:stCondLst>
                                        </p:cTn>
                                        <p:tgtEl>
                                          <p:spTgt spid="44"/>
                                        </p:tgtEl>
                                        <p:attrNameLst>
                                          <p:attrName>style.visibility</p:attrName>
                                        </p:attrNameLst>
                                      </p:cBhvr>
                                      <p:to>
                                        <p:strVal val="visible"/>
                                      </p:to>
                                    </p:set>
                                    <p:animEffect transition="in" filter="fade">
                                      <p:cBhvr>
                                        <p:cTn id="96" dur="500"/>
                                        <p:tgtEl>
                                          <p:spTgt spid="44"/>
                                        </p:tgtEl>
                                      </p:cBhvr>
                                    </p:animEffect>
                                  </p:childTnLst>
                                </p:cTn>
                              </p:par>
                            </p:childTnLst>
                          </p:cTn>
                        </p:par>
                      </p:childTnLst>
                    </p:cTn>
                  </p:par>
                  <p:par>
                    <p:cTn id="97" fill="hold">
                      <p:stCondLst>
                        <p:cond delay="indefinite"/>
                      </p:stCondLst>
                      <p:childTnLst>
                        <p:par>
                          <p:cTn id="98" fill="hold">
                            <p:stCondLst>
                              <p:cond delay="0"/>
                            </p:stCondLst>
                            <p:childTnLst>
                              <p:par>
                                <p:cTn id="99" presetID="2" presetClass="entr" presetSubtype="8" fill="hold" grpId="0" nodeType="clickEffect">
                                  <p:stCondLst>
                                    <p:cond delay="0"/>
                                  </p:stCondLst>
                                  <p:childTnLst>
                                    <p:set>
                                      <p:cBhvr>
                                        <p:cTn id="100" dur="1" fill="hold">
                                          <p:stCondLst>
                                            <p:cond delay="0"/>
                                          </p:stCondLst>
                                        </p:cTn>
                                        <p:tgtEl>
                                          <p:spTgt spid="63"/>
                                        </p:tgtEl>
                                        <p:attrNameLst>
                                          <p:attrName>style.visibility</p:attrName>
                                        </p:attrNameLst>
                                      </p:cBhvr>
                                      <p:to>
                                        <p:strVal val="visible"/>
                                      </p:to>
                                    </p:set>
                                    <p:anim calcmode="lin" valueType="num">
                                      <p:cBhvr additive="base">
                                        <p:cTn id="101" dur="500" fill="hold"/>
                                        <p:tgtEl>
                                          <p:spTgt spid="63"/>
                                        </p:tgtEl>
                                        <p:attrNameLst>
                                          <p:attrName>ppt_x</p:attrName>
                                        </p:attrNameLst>
                                      </p:cBhvr>
                                      <p:tavLst>
                                        <p:tav tm="0">
                                          <p:val>
                                            <p:strVal val="0-#ppt_w/2"/>
                                          </p:val>
                                        </p:tav>
                                        <p:tav tm="100000">
                                          <p:val>
                                            <p:strVal val="#ppt_x"/>
                                          </p:val>
                                        </p:tav>
                                      </p:tavLst>
                                    </p:anim>
                                    <p:anim calcmode="lin" valueType="num">
                                      <p:cBhvr additive="base">
                                        <p:cTn id="102" dur="500" fill="hold"/>
                                        <p:tgtEl>
                                          <p:spTgt spid="63"/>
                                        </p:tgtEl>
                                        <p:attrNameLst>
                                          <p:attrName>ppt_y</p:attrName>
                                        </p:attrNameLst>
                                      </p:cBhvr>
                                      <p:tavLst>
                                        <p:tav tm="0">
                                          <p:val>
                                            <p:strVal val="#ppt_y"/>
                                          </p:val>
                                        </p:tav>
                                        <p:tav tm="100000">
                                          <p:val>
                                            <p:strVal val="#ppt_y"/>
                                          </p:val>
                                        </p:tav>
                                      </p:tavLst>
                                    </p:anim>
                                  </p:childTnLst>
                                </p:cTn>
                              </p:par>
                              <p:par>
                                <p:cTn id="103" presetID="2" presetClass="entr" presetSubtype="2" fill="hold" grpId="0" nodeType="withEffect">
                                  <p:stCondLst>
                                    <p:cond delay="0"/>
                                  </p:stCondLst>
                                  <p:childTnLst>
                                    <p:set>
                                      <p:cBhvr>
                                        <p:cTn id="104" dur="1" fill="hold">
                                          <p:stCondLst>
                                            <p:cond delay="0"/>
                                          </p:stCondLst>
                                        </p:cTn>
                                        <p:tgtEl>
                                          <p:spTgt spid="64"/>
                                        </p:tgtEl>
                                        <p:attrNameLst>
                                          <p:attrName>style.visibility</p:attrName>
                                        </p:attrNameLst>
                                      </p:cBhvr>
                                      <p:to>
                                        <p:strVal val="visible"/>
                                      </p:to>
                                    </p:set>
                                    <p:anim calcmode="lin" valueType="num">
                                      <p:cBhvr additive="base">
                                        <p:cTn id="105" dur="500" fill="hold"/>
                                        <p:tgtEl>
                                          <p:spTgt spid="64"/>
                                        </p:tgtEl>
                                        <p:attrNameLst>
                                          <p:attrName>ppt_x</p:attrName>
                                        </p:attrNameLst>
                                      </p:cBhvr>
                                      <p:tavLst>
                                        <p:tav tm="0">
                                          <p:val>
                                            <p:strVal val="1+#ppt_w/2"/>
                                          </p:val>
                                        </p:tav>
                                        <p:tav tm="100000">
                                          <p:val>
                                            <p:strVal val="#ppt_x"/>
                                          </p:val>
                                        </p:tav>
                                      </p:tavLst>
                                    </p:anim>
                                    <p:anim calcmode="lin" valueType="num">
                                      <p:cBhvr additive="base">
                                        <p:cTn id="106" dur="500" fill="hold"/>
                                        <p:tgtEl>
                                          <p:spTgt spid="64"/>
                                        </p:tgtEl>
                                        <p:attrNameLst>
                                          <p:attrName>ppt_y</p:attrName>
                                        </p:attrNameLst>
                                      </p:cBhvr>
                                      <p:tavLst>
                                        <p:tav tm="0">
                                          <p:val>
                                            <p:strVal val="#ppt_y"/>
                                          </p:val>
                                        </p:tav>
                                        <p:tav tm="100000">
                                          <p:val>
                                            <p:strVal val="#ppt_y"/>
                                          </p:val>
                                        </p:tav>
                                      </p:tavLst>
                                    </p:anim>
                                  </p:childTnLst>
                                </p:cTn>
                              </p:par>
                              <p:par>
                                <p:cTn id="107" presetID="53" presetClass="entr" presetSubtype="16" fill="hold" grpId="0" nodeType="withEffect">
                                  <p:stCondLst>
                                    <p:cond delay="0"/>
                                  </p:stCondLst>
                                  <p:childTnLst>
                                    <p:set>
                                      <p:cBhvr>
                                        <p:cTn id="108" dur="1" fill="hold">
                                          <p:stCondLst>
                                            <p:cond delay="0"/>
                                          </p:stCondLst>
                                        </p:cTn>
                                        <p:tgtEl>
                                          <p:spTgt spid="66"/>
                                        </p:tgtEl>
                                        <p:attrNameLst>
                                          <p:attrName>style.visibility</p:attrName>
                                        </p:attrNameLst>
                                      </p:cBhvr>
                                      <p:to>
                                        <p:strVal val="visible"/>
                                      </p:to>
                                    </p:set>
                                    <p:anim calcmode="lin" valueType="num">
                                      <p:cBhvr>
                                        <p:cTn id="109" dur="500" fill="hold"/>
                                        <p:tgtEl>
                                          <p:spTgt spid="66"/>
                                        </p:tgtEl>
                                        <p:attrNameLst>
                                          <p:attrName>ppt_w</p:attrName>
                                        </p:attrNameLst>
                                      </p:cBhvr>
                                      <p:tavLst>
                                        <p:tav tm="0">
                                          <p:val>
                                            <p:fltVal val="0"/>
                                          </p:val>
                                        </p:tav>
                                        <p:tav tm="100000">
                                          <p:val>
                                            <p:strVal val="#ppt_w"/>
                                          </p:val>
                                        </p:tav>
                                      </p:tavLst>
                                    </p:anim>
                                    <p:anim calcmode="lin" valueType="num">
                                      <p:cBhvr>
                                        <p:cTn id="110" dur="500" fill="hold"/>
                                        <p:tgtEl>
                                          <p:spTgt spid="66"/>
                                        </p:tgtEl>
                                        <p:attrNameLst>
                                          <p:attrName>ppt_h</p:attrName>
                                        </p:attrNameLst>
                                      </p:cBhvr>
                                      <p:tavLst>
                                        <p:tav tm="0">
                                          <p:val>
                                            <p:fltVal val="0"/>
                                          </p:val>
                                        </p:tav>
                                        <p:tav tm="100000">
                                          <p:val>
                                            <p:strVal val="#ppt_h"/>
                                          </p:val>
                                        </p:tav>
                                      </p:tavLst>
                                    </p:anim>
                                    <p:animEffect transition="in" filter="fade">
                                      <p:cBhvr>
                                        <p:cTn id="111" dur="500"/>
                                        <p:tgtEl>
                                          <p:spTgt spid="66"/>
                                        </p:tgtEl>
                                      </p:cBhvr>
                                    </p:animEffect>
                                  </p:childTnLst>
                                </p:cTn>
                              </p:par>
                              <p:par>
                                <p:cTn id="112" presetID="10" presetClass="entr" presetSubtype="0" fill="hold" grpId="0" nodeType="withEffect">
                                  <p:stCondLst>
                                    <p:cond delay="500"/>
                                  </p:stCondLst>
                                  <p:childTnLst>
                                    <p:set>
                                      <p:cBhvr>
                                        <p:cTn id="113" dur="1" fill="hold">
                                          <p:stCondLst>
                                            <p:cond delay="0"/>
                                          </p:stCondLst>
                                        </p:cTn>
                                        <p:tgtEl>
                                          <p:spTgt spid="65"/>
                                        </p:tgtEl>
                                        <p:attrNameLst>
                                          <p:attrName>style.visibility</p:attrName>
                                        </p:attrNameLst>
                                      </p:cBhvr>
                                      <p:to>
                                        <p:strVal val="visible"/>
                                      </p:to>
                                    </p:set>
                                    <p:animEffect transition="in" filter="fade">
                                      <p:cBhvr>
                                        <p:cTn id="114" dur="500"/>
                                        <p:tgtEl>
                                          <p:spTgt spid="65"/>
                                        </p:tgtEl>
                                      </p:cBhvr>
                                    </p:animEffect>
                                  </p:childTnLst>
                                </p:cTn>
                              </p:par>
                            </p:childTnLst>
                          </p:cTn>
                        </p:par>
                      </p:childTnLst>
                    </p:cTn>
                  </p:par>
                  <p:par>
                    <p:cTn id="115" fill="hold">
                      <p:stCondLst>
                        <p:cond delay="indefinite"/>
                      </p:stCondLst>
                      <p:childTnLst>
                        <p:par>
                          <p:cTn id="116" fill="hold">
                            <p:stCondLst>
                              <p:cond delay="0"/>
                            </p:stCondLst>
                            <p:childTnLst>
                              <p:par>
                                <p:cTn id="117" presetID="2" presetClass="entr" presetSubtype="8" fill="hold" grpId="0" nodeType="clickEffect">
                                  <p:stCondLst>
                                    <p:cond delay="0"/>
                                  </p:stCondLst>
                                  <p:childTnLst>
                                    <p:set>
                                      <p:cBhvr>
                                        <p:cTn id="118" dur="1" fill="hold">
                                          <p:stCondLst>
                                            <p:cond delay="0"/>
                                          </p:stCondLst>
                                        </p:cTn>
                                        <p:tgtEl>
                                          <p:spTgt spid="67"/>
                                        </p:tgtEl>
                                        <p:attrNameLst>
                                          <p:attrName>style.visibility</p:attrName>
                                        </p:attrNameLst>
                                      </p:cBhvr>
                                      <p:to>
                                        <p:strVal val="visible"/>
                                      </p:to>
                                    </p:set>
                                    <p:anim calcmode="lin" valueType="num">
                                      <p:cBhvr additive="base">
                                        <p:cTn id="119" dur="500" fill="hold"/>
                                        <p:tgtEl>
                                          <p:spTgt spid="67"/>
                                        </p:tgtEl>
                                        <p:attrNameLst>
                                          <p:attrName>ppt_x</p:attrName>
                                        </p:attrNameLst>
                                      </p:cBhvr>
                                      <p:tavLst>
                                        <p:tav tm="0">
                                          <p:val>
                                            <p:strVal val="0-#ppt_w/2"/>
                                          </p:val>
                                        </p:tav>
                                        <p:tav tm="100000">
                                          <p:val>
                                            <p:strVal val="#ppt_x"/>
                                          </p:val>
                                        </p:tav>
                                      </p:tavLst>
                                    </p:anim>
                                    <p:anim calcmode="lin" valueType="num">
                                      <p:cBhvr additive="base">
                                        <p:cTn id="120" dur="500" fill="hold"/>
                                        <p:tgtEl>
                                          <p:spTgt spid="67"/>
                                        </p:tgtEl>
                                        <p:attrNameLst>
                                          <p:attrName>ppt_y</p:attrName>
                                        </p:attrNameLst>
                                      </p:cBhvr>
                                      <p:tavLst>
                                        <p:tav tm="0">
                                          <p:val>
                                            <p:strVal val="#ppt_y"/>
                                          </p:val>
                                        </p:tav>
                                        <p:tav tm="100000">
                                          <p:val>
                                            <p:strVal val="#ppt_y"/>
                                          </p:val>
                                        </p:tav>
                                      </p:tavLst>
                                    </p:anim>
                                  </p:childTnLst>
                                </p:cTn>
                              </p:par>
                              <p:par>
                                <p:cTn id="121" presetID="2" presetClass="entr" presetSubtype="2" fill="hold" grpId="0" nodeType="withEffect">
                                  <p:stCondLst>
                                    <p:cond delay="0"/>
                                  </p:stCondLst>
                                  <p:childTnLst>
                                    <p:set>
                                      <p:cBhvr>
                                        <p:cTn id="122" dur="1" fill="hold">
                                          <p:stCondLst>
                                            <p:cond delay="0"/>
                                          </p:stCondLst>
                                        </p:cTn>
                                        <p:tgtEl>
                                          <p:spTgt spid="68"/>
                                        </p:tgtEl>
                                        <p:attrNameLst>
                                          <p:attrName>style.visibility</p:attrName>
                                        </p:attrNameLst>
                                      </p:cBhvr>
                                      <p:to>
                                        <p:strVal val="visible"/>
                                      </p:to>
                                    </p:set>
                                    <p:anim calcmode="lin" valueType="num">
                                      <p:cBhvr additive="base">
                                        <p:cTn id="123" dur="500" fill="hold"/>
                                        <p:tgtEl>
                                          <p:spTgt spid="68"/>
                                        </p:tgtEl>
                                        <p:attrNameLst>
                                          <p:attrName>ppt_x</p:attrName>
                                        </p:attrNameLst>
                                      </p:cBhvr>
                                      <p:tavLst>
                                        <p:tav tm="0">
                                          <p:val>
                                            <p:strVal val="1+#ppt_w/2"/>
                                          </p:val>
                                        </p:tav>
                                        <p:tav tm="100000">
                                          <p:val>
                                            <p:strVal val="#ppt_x"/>
                                          </p:val>
                                        </p:tav>
                                      </p:tavLst>
                                    </p:anim>
                                    <p:anim calcmode="lin" valueType="num">
                                      <p:cBhvr additive="base">
                                        <p:cTn id="124" dur="500" fill="hold"/>
                                        <p:tgtEl>
                                          <p:spTgt spid="68"/>
                                        </p:tgtEl>
                                        <p:attrNameLst>
                                          <p:attrName>ppt_y</p:attrName>
                                        </p:attrNameLst>
                                      </p:cBhvr>
                                      <p:tavLst>
                                        <p:tav tm="0">
                                          <p:val>
                                            <p:strVal val="#ppt_y"/>
                                          </p:val>
                                        </p:tav>
                                        <p:tav tm="100000">
                                          <p:val>
                                            <p:strVal val="#ppt_y"/>
                                          </p:val>
                                        </p:tav>
                                      </p:tavLst>
                                    </p:anim>
                                  </p:childTnLst>
                                </p:cTn>
                              </p:par>
                              <p:par>
                                <p:cTn id="125" presetID="53" presetClass="entr" presetSubtype="16" fill="hold" grpId="0" nodeType="withEffect">
                                  <p:stCondLst>
                                    <p:cond delay="0"/>
                                  </p:stCondLst>
                                  <p:childTnLst>
                                    <p:set>
                                      <p:cBhvr>
                                        <p:cTn id="126" dur="1" fill="hold">
                                          <p:stCondLst>
                                            <p:cond delay="0"/>
                                          </p:stCondLst>
                                        </p:cTn>
                                        <p:tgtEl>
                                          <p:spTgt spid="70"/>
                                        </p:tgtEl>
                                        <p:attrNameLst>
                                          <p:attrName>style.visibility</p:attrName>
                                        </p:attrNameLst>
                                      </p:cBhvr>
                                      <p:to>
                                        <p:strVal val="visible"/>
                                      </p:to>
                                    </p:set>
                                    <p:anim calcmode="lin" valueType="num">
                                      <p:cBhvr>
                                        <p:cTn id="127" dur="500" fill="hold"/>
                                        <p:tgtEl>
                                          <p:spTgt spid="70"/>
                                        </p:tgtEl>
                                        <p:attrNameLst>
                                          <p:attrName>ppt_w</p:attrName>
                                        </p:attrNameLst>
                                      </p:cBhvr>
                                      <p:tavLst>
                                        <p:tav tm="0">
                                          <p:val>
                                            <p:fltVal val="0"/>
                                          </p:val>
                                        </p:tav>
                                        <p:tav tm="100000">
                                          <p:val>
                                            <p:strVal val="#ppt_w"/>
                                          </p:val>
                                        </p:tav>
                                      </p:tavLst>
                                    </p:anim>
                                    <p:anim calcmode="lin" valueType="num">
                                      <p:cBhvr>
                                        <p:cTn id="128" dur="500" fill="hold"/>
                                        <p:tgtEl>
                                          <p:spTgt spid="70"/>
                                        </p:tgtEl>
                                        <p:attrNameLst>
                                          <p:attrName>ppt_h</p:attrName>
                                        </p:attrNameLst>
                                      </p:cBhvr>
                                      <p:tavLst>
                                        <p:tav tm="0">
                                          <p:val>
                                            <p:fltVal val="0"/>
                                          </p:val>
                                        </p:tav>
                                        <p:tav tm="100000">
                                          <p:val>
                                            <p:strVal val="#ppt_h"/>
                                          </p:val>
                                        </p:tav>
                                      </p:tavLst>
                                    </p:anim>
                                    <p:animEffect transition="in" filter="fade">
                                      <p:cBhvr>
                                        <p:cTn id="129" dur="500"/>
                                        <p:tgtEl>
                                          <p:spTgt spid="70"/>
                                        </p:tgtEl>
                                      </p:cBhvr>
                                    </p:animEffect>
                                  </p:childTnLst>
                                </p:cTn>
                              </p:par>
                              <p:par>
                                <p:cTn id="130" presetID="10" presetClass="entr" presetSubtype="0" fill="hold" grpId="0" nodeType="withEffect">
                                  <p:stCondLst>
                                    <p:cond delay="500"/>
                                  </p:stCondLst>
                                  <p:childTnLst>
                                    <p:set>
                                      <p:cBhvr>
                                        <p:cTn id="131" dur="1" fill="hold">
                                          <p:stCondLst>
                                            <p:cond delay="0"/>
                                          </p:stCondLst>
                                        </p:cTn>
                                        <p:tgtEl>
                                          <p:spTgt spid="69"/>
                                        </p:tgtEl>
                                        <p:attrNameLst>
                                          <p:attrName>style.visibility</p:attrName>
                                        </p:attrNameLst>
                                      </p:cBhvr>
                                      <p:to>
                                        <p:strVal val="visible"/>
                                      </p:to>
                                    </p:set>
                                    <p:animEffect transition="in" filter="fade">
                                      <p:cBhvr>
                                        <p:cTn id="132"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P spid="28" grpId="0"/>
      <p:bldP spid="29" grpId="0" animBg="1"/>
      <p:bldP spid="30" grpId="0" animBg="1"/>
      <p:bldP spid="31" grpId="0"/>
      <p:bldP spid="32" grpId="0"/>
      <p:bldP spid="33" grpId="0" animBg="1"/>
      <p:bldP spid="34" grpId="0" animBg="1"/>
      <p:bldP spid="35" grpId="0"/>
      <p:bldP spid="36" grpId="0"/>
      <p:bldP spid="37" grpId="0" animBg="1"/>
      <p:bldP spid="38" grpId="0" animBg="1"/>
      <p:bldP spid="39" grpId="0"/>
      <p:bldP spid="40" grpId="0"/>
      <p:bldP spid="41" grpId="0" animBg="1"/>
      <p:bldP spid="42" grpId="0" animBg="1"/>
      <p:bldP spid="43" grpId="0"/>
      <p:bldP spid="44" grpId="0"/>
      <p:bldP spid="45" grpId="0" animBg="1"/>
      <p:bldP spid="63" grpId="0" animBg="1"/>
      <p:bldP spid="64" grpId="0"/>
      <p:bldP spid="65" grpId="0"/>
      <p:bldP spid="66" grpId="0" animBg="1"/>
      <p:bldP spid="67" grpId="0" animBg="1"/>
      <p:bldP spid="68" grpId="0"/>
      <p:bldP spid="69" grpId="0"/>
      <p:bldP spid="7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Letters of resignation</a:t>
            </a:r>
            <a:endParaRPr lang="en-ZA" dirty="0"/>
          </a:p>
        </p:txBody>
      </p:sp>
      <p:sp>
        <p:nvSpPr>
          <p:cNvPr id="4" name="Text Placeholder 3"/>
          <p:cNvSpPr>
            <a:spLocks noGrp="1"/>
          </p:cNvSpPr>
          <p:nvPr>
            <p:ph type="body" sz="quarter" idx="11"/>
          </p:nvPr>
        </p:nvSpPr>
        <p:spPr/>
        <p:txBody>
          <a:bodyPr/>
          <a:lstStyle/>
          <a:p>
            <a:r>
              <a:rPr lang="en-ZA" dirty="0" smtClean="0"/>
              <a:t>1</a:t>
            </a:r>
            <a:endParaRPr lang="en-ZA" dirty="0"/>
          </a:p>
        </p:txBody>
      </p:sp>
      <p:sp>
        <p:nvSpPr>
          <p:cNvPr id="3" name="Text Placeholder 2"/>
          <p:cNvSpPr>
            <a:spLocks noGrp="1"/>
          </p:cNvSpPr>
          <p:nvPr>
            <p:ph type="body" sz="quarter" idx="10"/>
          </p:nvPr>
        </p:nvSpPr>
        <p:spPr>
          <a:xfrm>
            <a:off x="513739" y="2406742"/>
            <a:ext cx="1643221" cy="2526931"/>
          </a:xfrm>
        </p:spPr>
        <p:txBody>
          <a:bodyPr/>
          <a:lstStyle/>
          <a:p>
            <a:pPr lvl="0"/>
            <a:r>
              <a:rPr lang="en-ZA" sz="1600" dirty="0"/>
              <a:t>When you want to resign from a position or a company, write a letter of resignation to your immediate manager. In the letter, explain why you are leaving. </a:t>
            </a:r>
            <a:endParaRPr lang="en-US" sz="1600" dirty="0"/>
          </a:p>
          <a:p>
            <a:endParaRPr lang="en-ZA" dirty="0"/>
          </a:p>
        </p:txBody>
      </p:sp>
      <p:sp>
        <p:nvSpPr>
          <p:cNvPr id="6" name="Text Placeholder 5"/>
          <p:cNvSpPr>
            <a:spLocks noGrp="1"/>
          </p:cNvSpPr>
          <p:nvPr>
            <p:ph type="body" sz="quarter" idx="13"/>
          </p:nvPr>
        </p:nvSpPr>
        <p:spPr/>
        <p:txBody>
          <a:bodyPr/>
          <a:lstStyle/>
          <a:p>
            <a:r>
              <a:rPr lang="en-ZA" dirty="0"/>
              <a:t>3</a:t>
            </a:r>
          </a:p>
        </p:txBody>
      </p:sp>
      <p:sp>
        <p:nvSpPr>
          <p:cNvPr id="5" name="Text Placeholder 4"/>
          <p:cNvSpPr>
            <a:spLocks noGrp="1"/>
          </p:cNvSpPr>
          <p:nvPr>
            <p:ph type="body" sz="quarter" idx="12"/>
          </p:nvPr>
        </p:nvSpPr>
        <p:spPr>
          <a:xfrm>
            <a:off x="4376528" y="3048000"/>
            <a:ext cx="1643221" cy="1219200"/>
          </a:xfrm>
        </p:spPr>
        <p:txBody>
          <a:bodyPr/>
          <a:lstStyle/>
          <a:p>
            <a:pPr lvl="0"/>
            <a:r>
              <a:rPr lang="en-ZA" sz="1600" dirty="0"/>
              <a:t>Thank the organisation for what you have learnt during your time there</a:t>
            </a:r>
            <a:r>
              <a:rPr lang="en-ZA" sz="1200" dirty="0"/>
              <a:t>. </a:t>
            </a:r>
            <a:endParaRPr lang="en-US" sz="1200" dirty="0"/>
          </a:p>
          <a:p>
            <a:endParaRPr lang="en-ZA" dirty="0"/>
          </a:p>
        </p:txBody>
      </p:sp>
      <p:sp>
        <p:nvSpPr>
          <p:cNvPr id="8" name="Text Placeholder 7"/>
          <p:cNvSpPr>
            <a:spLocks noGrp="1"/>
          </p:cNvSpPr>
          <p:nvPr>
            <p:ph type="body" sz="quarter" idx="17"/>
          </p:nvPr>
        </p:nvSpPr>
        <p:spPr/>
        <p:txBody>
          <a:bodyPr/>
          <a:lstStyle/>
          <a:p>
            <a:r>
              <a:rPr lang="en-ZA" dirty="0" smtClean="0"/>
              <a:t>4</a:t>
            </a:r>
            <a:endParaRPr lang="en-ZA" dirty="0"/>
          </a:p>
        </p:txBody>
      </p:sp>
      <p:sp>
        <p:nvSpPr>
          <p:cNvPr id="7" name="Text Placeholder 6"/>
          <p:cNvSpPr>
            <a:spLocks noGrp="1"/>
          </p:cNvSpPr>
          <p:nvPr>
            <p:ph type="body" sz="quarter" idx="16"/>
          </p:nvPr>
        </p:nvSpPr>
        <p:spPr>
          <a:xfrm>
            <a:off x="6281528" y="2513409"/>
            <a:ext cx="1643221" cy="2313595"/>
          </a:xfrm>
        </p:spPr>
        <p:txBody>
          <a:bodyPr/>
          <a:lstStyle/>
          <a:p>
            <a:pPr lvl="0"/>
            <a:r>
              <a:rPr lang="en-ZA" sz="1600" dirty="0"/>
              <a:t>The tone of the letter should be polite; this is not the moment to mention any problems you have had with the organisation or your co-workers.</a:t>
            </a:r>
            <a:endParaRPr lang="en-US" sz="1600" dirty="0"/>
          </a:p>
          <a:p>
            <a:endParaRPr lang="en-ZA" sz="1600" dirty="0"/>
          </a:p>
        </p:txBody>
      </p:sp>
      <p:sp>
        <p:nvSpPr>
          <p:cNvPr id="10" name="Text Placeholder 9"/>
          <p:cNvSpPr>
            <a:spLocks noGrp="1"/>
          </p:cNvSpPr>
          <p:nvPr>
            <p:ph type="body" sz="quarter" idx="19"/>
          </p:nvPr>
        </p:nvSpPr>
        <p:spPr/>
        <p:txBody>
          <a:bodyPr/>
          <a:lstStyle/>
          <a:p>
            <a:r>
              <a:rPr lang="en-ZA" dirty="0" smtClean="0"/>
              <a:t>2</a:t>
            </a:r>
            <a:endParaRPr lang="en-ZA" dirty="0"/>
          </a:p>
        </p:txBody>
      </p:sp>
      <p:sp>
        <p:nvSpPr>
          <p:cNvPr id="9" name="Text Placeholder 8"/>
          <p:cNvSpPr>
            <a:spLocks noGrp="1"/>
          </p:cNvSpPr>
          <p:nvPr>
            <p:ph type="body" sz="quarter" idx="18"/>
          </p:nvPr>
        </p:nvSpPr>
        <p:spPr>
          <a:xfrm>
            <a:off x="2463788" y="2627802"/>
            <a:ext cx="1643221" cy="2135795"/>
          </a:xfrm>
        </p:spPr>
        <p:txBody>
          <a:bodyPr/>
          <a:lstStyle/>
          <a:p>
            <a:pPr lvl="0"/>
            <a:r>
              <a:rPr lang="en-ZA" sz="1600" dirty="0"/>
              <a:t>Give the date when you will leave, making sure that you give the correct notice period according to the rules of the organisation</a:t>
            </a:r>
            <a:r>
              <a:rPr lang="en-ZA" dirty="0"/>
              <a:t>. </a:t>
            </a:r>
            <a:endParaRPr lang="en-US" dirty="0"/>
          </a:p>
          <a:p>
            <a:endParaRPr lang="en-ZA" dirty="0"/>
          </a:p>
        </p:txBody>
      </p:sp>
    </p:spTree>
    <p:extLst>
      <p:ext uri="{BB962C8B-B14F-4D97-AF65-F5344CB8AC3E}">
        <p14:creationId xmlns:p14="http://schemas.microsoft.com/office/powerpoint/2010/main" val="387822668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Letters of rejection</a:t>
            </a:r>
          </a:p>
        </p:txBody>
      </p:sp>
      <p:sp>
        <p:nvSpPr>
          <p:cNvPr id="3" name="Content Placeholder 2"/>
          <p:cNvSpPr>
            <a:spLocks noGrp="1"/>
          </p:cNvSpPr>
          <p:nvPr>
            <p:ph idx="1"/>
          </p:nvPr>
        </p:nvSpPr>
        <p:spPr/>
        <p:txBody>
          <a:bodyPr anchor="b"/>
          <a:lstStyle/>
          <a:p>
            <a:r>
              <a:rPr lang="en-US" sz="2000" dirty="0" smtClean="0"/>
              <a:t>If </a:t>
            </a:r>
            <a:r>
              <a:rPr lang="en-US" sz="2000" dirty="0"/>
              <a:t>your application is not successful, you will receive a short letter that might encourage you to apply for another position in the organisation in the future. </a:t>
            </a:r>
          </a:p>
          <a:p>
            <a:endParaRPr lang="en-ZA" sz="20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56560" y="1371600"/>
            <a:ext cx="2754631" cy="3345701"/>
          </a:xfrm>
          <a:prstGeom prst="rect">
            <a:avLst/>
          </a:prstGeom>
        </p:spPr>
      </p:pic>
    </p:spTree>
    <p:extLst>
      <p:ext uri="{BB962C8B-B14F-4D97-AF65-F5344CB8AC3E}">
        <p14:creationId xmlns:p14="http://schemas.microsoft.com/office/powerpoint/2010/main" val="379861077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Letters of acceptance and refusal</a:t>
            </a:r>
          </a:p>
        </p:txBody>
      </p:sp>
      <p:sp>
        <p:nvSpPr>
          <p:cNvPr id="3" name="Text Placeholder 2"/>
          <p:cNvSpPr>
            <a:spLocks noGrp="1"/>
          </p:cNvSpPr>
          <p:nvPr>
            <p:ph type="body" sz="quarter" idx="10"/>
          </p:nvPr>
        </p:nvSpPr>
        <p:spPr>
          <a:xfrm>
            <a:off x="392145" y="2514600"/>
            <a:ext cx="1436655" cy="2362200"/>
          </a:xfrm>
        </p:spPr>
        <p:txBody>
          <a:bodyPr anchor="ctr"/>
          <a:lstStyle/>
          <a:p>
            <a:pPr lvl="0"/>
            <a:r>
              <a:rPr lang="en-ZA" sz="2000" b="1" dirty="0"/>
              <a:t>Letters of acceptance </a:t>
            </a:r>
            <a:endParaRPr lang="en-US" sz="2000" b="1" dirty="0"/>
          </a:p>
          <a:p>
            <a:endParaRPr lang="en-ZA" sz="2000" dirty="0"/>
          </a:p>
        </p:txBody>
      </p:sp>
      <p:sp>
        <p:nvSpPr>
          <p:cNvPr id="5" name="Text Placeholder 4"/>
          <p:cNvSpPr>
            <a:spLocks noGrp="1"/>
          </p:cNvSpPr>
          <p:nvPr>
            <p:ph type="body" sz="quarter" idx="12"/>
          </p:nvPr>
        </p:nvSpPr>
        <p:spPr/>
        <p:txBody>
          <a:bodyPr/>
          <a:lstStyle/>
          <a:p>
            <a:endParaRPr lang="en-ZA" sz="4800" b="1" dirty="0"/>
          </a:p>
          <a:p>
            <a:r>
              <a:rPr lang="en-ZA" sz="4800" b="1" i="1" dirty="0"/>
              <a:t>OR</a:t>
            </a:r>
          </a:p>
          <a:p>
            <a:endParaRPr lang="en-ZA" sz="4800" dirty="0"/>
          </a:p>
        </p:txBody>
      </p:sp>
      <p:sp>
        <p:nvSpPr>
          <p:cNvPr id="7" name="Text Placeholder 6"/>
          <p:cNvSpPr>
            <a:spLocks noGrp="1"/>
          </p:cNvSpPr>
          <p:nvPr>
            <p:ph type="body" sz="quarter" idx="14"/>
          </p:nvPr>
        </p:nvSpPr>
        <p:spPr/>
        <p:txBody>
          <a:bodyPr anchor="ctr"/>
          <a:lstStyle/>
          <a:p>
            <a:pPr lvl="0"/>
            <a:r>
              <a:rPr lang="en-ZA" sz="2000" b="1" dirty="0"/>
              <a:t>Letters of </a:t>
            </a:r>
            <a:r>
              <a:rPr lang="en-ZA" sz="2000" b="1" dirty="0" smtClean="0"/>
              <a:t>refusal</a:t>
            </a:r>
            <a:endParaRPr lang="en-ZA" sz="2000" dirty="0"/>
          </a:p>
        </p:txBody>
      </p:sp>
      <p:sp>
        <p:nvSpPr>
          <p:cNvPr id="9" name="Text Placeholder 8"/>
          <p:cNvSpPr>
            <a:spLocks noGrp="1"/>
          </p:cNvSpPr>
          <p:nvPr>
            <p:ph type="body" sz="quarter" idx="16"/>
          </p:nvPr>
        </p:nvSpPr>
        <p:spPr>
          <a:xfrm>
            <a:off x="5144923" y="2438400"/>
            <a:ext cx="1295400" cy="2590800"/>
          </a:xfrm>
        </p:spPr>
        <p:txBody>
          <a:bodyPr/>
          <a:lstStyle/>
          <a:p>
            <a:pPr lvl="0"/>
            <a:r>
              <a:rPr lang="en-US" dirty="0" smtClean="0"/>
              <a:t>If </a:t>
            </a:r>
            <a:r>
              <a:rPr lang="en-US" dirty="0"/>
              <a:t>you are unable to accept the job offer, write a short letter to thank the </a:t>
            </a:r>
            <a:r>
              <a:rPr lang="en-US" dirty="0" err="1"/>
              <a:t>organisation</a:t>
            </a:r>
            <a:r>
              <a:rPr lang="en-US" dirty="0"/>
              <a:t> for offering you the position. Explain why you cannot accept it.</a:t>
            </a:r>
          </a:p>
          <a:p>
            <a:endParaRPr lang="en-ZA" dirty="0"/>
          </a:p>
          <a:p>
            <a:endParaRPr lang="en-ZA" dirty="0"/>
          </a:p>
        </p:txBody>
      </p:sp>
      <p:sp>
        <p:nvSpPr>
          <p:cNvPr id="11" name="Text Placeholder 10"/>
          <p:cNvSpPr>
            <a:spLocks noGrp="1"/>
          </p:cNvSpPr>
          <p:nvPr>
            <p:ph type="body" sz="quarter" idx="18"/>
          </p:nvPr>
        </p:nvSpPr>
        <p:spPr>
          <a:xfrm>
            <a:off x="2023957" y="2133600"/>
            <a:ext cx="1295400" cy="3327400"/>
          </a:xfrm>
        </p:spPr>
        <p:txBody>
          <a:bodyPr/>
          <a:lstStyle/>
          <a:p>
            <a:r>
              <a:rPr lang="en-ZA" dirty="0"/>
              <a:t>You must reply to a letter of appointment. If you accept the position, you should indicate that you are glad to accept the position. Confirm the date and time when you will start work. Thank the organisation for the offer.</a:t>
            </a:r>
          </a:p>
          <a:p>
            <a:endParaRPr lang="en-ZA" sz="1200" dirty="0"/>
          </a:p>
          <a:p>
            <a:endParaRPr lang="en-ZA" dirty="0"/>
          </a:p>
        </p:txBody>
      </p:sp>
    </p:spTree>
    <p:extLst>
      <p:ext uri="{BB962C8B-B14F-4D97-AF65-F5344CB8AC3E}">
        <p14:creationId xmlns:p14="http://schemas.microsoft.com/office/powerpoint/2010/main" val="145119419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ZA" dirty="0" smtClean="0"/>
              <a:t>Module 1</a:t>
            </a:r>
            <a:endParaRPr lang="en-ZA" dirty="0"/>
          </a:p>
        </p:txBody>
      </p:sp>
      <p:sp>
        <p:nvSpPr>
          <p:cNvPr id="3" name="Content Placeholder 2"/>
          <p:cNvSpPr>
            <a:spLocks noGrp="1"/>
          </p:cNvSpPr>
          <p:nvPr>
            <p:ph sz="quarter" idx="10"/>
          </p:nvPr>
        </p:nvSpPr>
        <p:spPr/>
        <p:txBody>
          <a:bodyPr/>
          <a:lstStyle/>
          <a:p>
            <a:r>
              <a:rPr lang="en-ZA" dirty="0"/>
              <a:t>Learning activity </a:t>
            </a:r>
            <a:r>
              <a:rPr lang="en-ZA" dirty="0" smtClean="0"/>
              <a:t>1.6</a:t>
            </a:r>
            <a:endParaRPr lang="en-ZA" dirty="0"/>
          </a:p>
        </p:txBody>
      </p:sp>
      <p:sp>
        <p:nvSpPr>
          <p:cNvPr id="5" name="Text Placeholder 4"/>
          <p:cNvSpPr>
            <a:spLocks noGrp="1"/>
          </p:cNvSpPr>
          <p:nvPr>
            <p:ph type="body" sz="quarter" idx="12"/>
          </p:nvPr>
        </p:nvSpPr>
        <p:spPr>
          <a:xfrm>
            <a:off x="385763" y="4572000"/>
            <a:ext cx="7880971" cy="838200"/>
          </a:xfrm>
        </p:spPr>
        <p:txBody>
          <a:bodyPr/>
          <a:lstStyle/>
          <a:p>
            <a:pPr marL="0" indent="0">
              <a:buNone/>
            </a:pPr>
            <a:r>
              <a:rPr lang="en-ZA" sz="1800" dirty="0"/>
              <a:t>Test your knowledge of this section by completing </a:t>
            </a:r>
            <a:r>
              <a:rPr lang="en-ZA" sz="1800" b="1" dirty="0"/>
              <a:t>Learning activity 1.6 </a:t>
            </a:r>
            <a:r>
              <a:rPr lang="en-ZA" sz="1800" dirty="0"/>
              <a:t>on </a:t>
            </a:r>
            <a:r>
              <a:rPr lang="en-ZA" sz="1800" b="1" dirty="0"/>
              <a:t>page 12 </a:t>
            </a:r>
            <a:r>
              <a:rPr lang="en-ZA" sz="1800" dirty="0"/>
              <a:t>of your </a:t>
            </a:r>
            <a:r>
              <a:rPr lang="en-ZA" sz="1800" i="1" dirty="0"/>
              <a:t>Student’s Book</a:t>
            </a:r>
            <a:r>
              <a:rPr lang="en-ZA" sz="1800" dirty="0"/>
              <a:t>.</a:t>
            </a:r>
          </a:p>
          <a:p>
            <a:pPr marL="0" indent="0">
              <a:buNone/>
            </a:pPr>
            <a:endParaRPr lang="en-ZA" sz="1800" dirty="0"/>
          </a:p>
        </p:txBody>
      </p:sp>
    </p:spTree>
    <p:extLst>
      <p:ext uri="{BB962C8B-B14F-4D97-AF65-F5344CB8AC3E}">
        <p14:creationId xmlns:p14="http://schemas.microsoft.com/office/powerpoint/2010/main" val="427700738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Summary of Module </a:t>
            </a:r>
            <a:r>
              <a:rPr lang="en-ZA" dirty="0" smtClean="0"/>
              <a:t>1</a:t>
            </a:r>
            <a:endParaRPr lang="en-ZA" dirty="0"/>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4600" y="1095089"/>
            <a:ext cx="3505201" cy="5028228"/>
          </a:xfrm>
          <a:prstGeom prst="rect">
            <a:avLst/>
          </a:prstGeom>
        </p:spPr>
      </p:pic>
    </p:spTree>
    <p:extLst>
      <p:ext uri="{BB962C8B-B14F-4D97-AF65-F5344CB8AC3E}">
        <p14:creationId xmlns:p14="http://schemas.microsoft.com/office/powerpoint/2010/main" val="18886686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Overview</a:t>
            </a:r>
          </a:p>
        </p:txBody>
      </p:sp>
      <p:sp>
        <p:nvSpPr>
          <p:cNvPr id="3" name="Content Placeholder 2"/>
          <p:cNvSpPr>
            <a:spLocks noGrp="1"/>
          </p:cNvSpPr>
          <p:nvPr>
            <p:ph idx="1"/>
          </p:nvPr>
        </p:nvSpPr>
        <p:spPr/>
        <p:txBody>
          <a:bodyPr/>
          <a:lstStyle/>
          <a:p>
            <a:pPr marL="457200" indent="-457200"/>
            <a:r>
              <a:rPr lang="en-ZA" sz="2800" dirty="0"/>
              <a:t>Reading and creating a curriculum vitae (CV)</a:t>
            </a:r>
          </a:p>
          <a:p>
            <a:pPr marL="457200" indent="-457200"/>
            <a:r>
              <a:rPr lang="en-ZA" sz="2800" dirty="0"/>
              <a:t>Reading and writing job advertisements </a:t>
            </a:r>
          </a:p>
          <a:p>
            <a:pPr marL="457200" indent="-457200"/>
            <a:r>
              <a:rPr lang="en-ZA" sz="2800" dirty="0"/>
              <a:t>Reading and writing a letter of application/covering letter</a:t>
            </a:r>
          </a:p>
          <a:p>
            <a:pPr marL="457200" indent="-457200"/>
            <a:r>
              <a:rPr lang="en-ZA" sz="2800" dirty="0"/>
              <a:t>Letters of appointment or rejection and acceptance and refusal</a:t>
            </a:r>
          </a:p>
          <a:p>
            <a:pPr marL="457200" indent="-457200"/>
            <a:r>
              <a:rPr lang="en-ZA" sz="2800" dirty="0"/>
              <a:t>Letters of resignation</a:t>
            </a:r>
          </a:p>
          <a:p>
            <a:endParaRPr lang="en-ZA" sz="2800" dirty="0"/>
          </a:p>
        </p:txBody>
      </p:sp>
    </p:spTree>
    <p:extLst>
      <p:ext uri="{BB962C8B-B14F-4D97-AF65-F5344CB8AC3E}">
        <p14:creationId xmlns:p14="http://schemas.microsoft.com/office/powerpoint/2010/main" val="68131186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ZA" dirty="0" smtClean="0"/>
              <a:t>Module 1</a:t>
            </a:r>
            <a:endParaRPr lang="en-ZA" dirty="0"/>
          </a:p>
        </p:txBody>
      </p:sp>
      <p:sp>
        <p:nvSpPr>
          <p:cNvPr id="3" name="Content Placeholder 2"/>
          <p:cNvSpPr>
            <a:spLocks noGrp="1"/>
          </p:cNvSpPr>
          <p:nvPr>
            <p:ph sz="quarter" idx="10"/>
          </p:nvPr>
        </p:nvSpPr>
        <p:spPr/>
        <p:txBody>
          <a:bodyPr/>
          <a:lstStyle/>
          <a:p>
            <a:r>
              <a:rPr lang="en-ZA" dirty="0"/>
              <a:t>Formative assessment</a:t>
            </a:r>
          </a:p>
        </p:txBody>
      </p:sp>
      <p:sp>
        <p:nvSpPr>
          <p:cNvPr id="5" name="Text Placeholder 4"/>
          <p:cNvSpPr>
            <a:spLocks noGrp="1"/>
          </p:cNvSpPr>
          <p:nvPr>
            <p:ph type="body" sz="quarter" idx="12"/>
          </p:nvPr>
        </p:nvSpPr>
        <p:spPr/>
        <p:txBody>
          <a:bodyPr/>
          <a:lstStyle/>
          <a:p>
            <a:pPr marL="0" indent="0">
              <a:buNone/>
            </a:pPr>
            <a:r>
              <a:rPr lang="en-ZA" sz="1800" dirty="0"/>
              <a:t>Test your knowledge of Module 1 by completing the</a:t>
            </a:r>
            <a:r>
              <a:rPr lang="en-ZA" sz="1800" b="1" dirty="0"/>
              <a:t> Formative assessment</a:t>
            </a:r>
            <a:r>
              <a:rPr lang="en-ZA" sz="1800" dirty="0"/>
              <a:t> on </a:t>
            </a:r>
            <a:r>
              <a:rPr lang="en-ZA" sz="1800" b="1" dirty="0"/>
              <a:t>page 14 </a:t>
            </a:r>
            <a:r>
              <a:rPr lang="en-ZA" sz="1800" dirty="0"/>
              <a:t>of your Student’s Book</a:t>
            </a:r>
          </a:p>
        </p:txBody>
      </p:sp>
    </p:spTree>
    <p:extLst>
      <p:ext uri="{BB962C8B-B14F-4D97-AF65-F5344CB8AC3E}">
        <p14:creationId xmlns:p14="http://schemas.microsoft.com/office/powerpoint/2010/main" val="325950820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78196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1" y="365127"/>
            <a:ext cx="7543799" cy="720724"/>
          </a:xfrm>
        </p:spPr>
        <p:txBody>
          <a:bodyPr/>
          <a:lstStyle/>
          <a:p>
            <a:r>
              <a:rPr lang="en-ZA" dirty="0"/>
              <a:t>Reading and creating </a:t>
            </a:r>
            <a:r>
              <a:rPr lang="en-ZA" dirty="0" smtClean="0"/>
              <a:t>a curriculum </a:t>
            </a:r>
            <a:r>
              <a:rPr lang="en-ZA" dirty="0"/>
              <a:t>vitae </a:t>
            </a:r>
            <a:r>
              <a:rPr lang="en-ZA" dirty="0" smtClean="0"/>
              <a:t>(</a:t>
            </a:r>
            <a:r>
              <a:rPr lang="en-ZA" dirty="0"/>
              <a:t>CV)</a:t>
            </a:r>
          </a:p>
        </p:txBody>
      </p:sp>
      <p:sp>
        <p:nvSpPr>
          <p:cNvPr id="3" name="Content Placeholder 2"/>
          <p:cNvSpPr>
            <a:spLocks noGrp="1"/>
          </p:cNvSpPr>
          <p:nvPr>
            <p:ph idx="1"/>
          </p:nvPr>
        </p:nvSpPr>
        <p:spPr>
          <a:xfrm>
            <a:off x="762000" y="2681287"/>
            <a:ext cx="4343400" cy="2160852"/>
          </a:xfrm>
        </p:spPr>
        <p:txBody>
          <a:bodyPr/>
          <a:lstStyle/>
          <a:p>
            <a:pPr marL="0" indent="0">
              <a:buNone/>
            </a:pPr>
            <a:r>
              <a:rPr lang="en-ZA" sz="2000" dirty="0"/>
              <a:t>A curriculum vitae (CV) is a detailed document that summarises information about your academic and professional training, your experience, and outlining the abilities that make you a suitable candidate for an advertised position. </a:t>
            </a:r>
            <a:endParaRPr lang="en-GB" sz="2000" b="1" dirty="0">
              <a:solidFill>
                <a:schemeClr val="bg1">
                  <a:lumMod val="50000"/>
                </a:schemeClr>
              </a:solidFill>
            </a:endParaRPr>
          </a:p>
          <a:p>
            <a:pPr marL="0" indent="0">
              <a:buNone/>
            </a:pPr>
            <a:endParaRPr lang="en-ZA" dirty="0"/>
          </a:p>
          <a:p>
            <a:endParaRPr lang="en-GB" dirty="0"/>
          </a:p>
        </p:txBody>
      </p:sp>
      <p:sp>
        <p:nvSpPr>
          <p:cNvPr id="4" name="Rectangle 3"/>
          <p:cNvSpPr/>
          <p:nvPr/>
        </p:nvSpPr>
        <p:spPr>
          <a:xfrm>
            <a:off x="533400" y="2362200"/>
            <a:ext cx="7391400" cy="2819400"/>
          </a:xfrm>
          <a:prstGeom prst="rect">
            <a:avLst/>
          </a:prstGeom>
          <a:noFill/>
          <a:ln w="38100">
            <a:solidFill>
              <a:srgbClr val="D9F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noFill/>
            </a:endParaRPr>
          </a:p>
        </p:txBody>
      </p:sp>
      <p:sp>
        <p:nvSpPr>
          <p:cNvPr id="5" name="Content Placeholder 2"/>
          <p:cNvSpPr txBox="1">
            <a:spLocks/>
          </p:cNvSpPr>
          <p:nvPr/>
        </p:nvSpPr>
        <p:spPr>
          <a:xfrm>
            <a:off x="838200" y="2133600"/>
            <a:ext cx="1524000" cy="461962"/>
          </a:xfrm>
          <a:prstGeom prst="rect">
            <a:avLst/>
          </a:prstGeom>
          <a:solidFill>
            <a:schemeClr val="bg1"/>
          </a:solidFill>
          <a:ln>
            <a:noFill/>
          </a:ln>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2400" b="1" i="1" dirty="0" smtClean="0">
                <a:solidFill>
                  <a:srgbClr val="1073B0"/>
                </a:solidFill>
              </a:rPr>
              <a:t>Definition</a:t>
            </a:r>
            <a:endParaRPr lang="en-GB" sz="2400" b="1" i="1" dirty="0">
              <a:solidFill>
                <a:srgbClr val="1073B0"/>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05400" y="2681286"/>
            <a:ext cx="2590800" cy="1980642"/>
          </a:xfrm>
          <a:prstGeom prst="rect">
            <a:avLst/>
          </a:prstGeom>
        </p:spPr>
      </p:pic>
    </p:spTree>
    <p:extLst>
      <p:ext uri="{BB962C8B-B14F-4D97-AF65-F5344CB8AC3E}">
        <p14:creationId xmlns:p14="http://schemas.microsoft.com/office/powerpoint/2010/main" val="303791982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672901" y="2072951"/>
            <a:ext cx="2883798" cy="3301282"/>
          </a:xfrm>
          <a:prstGeom prst="rect">
            <a:avLst/>
          </a:prstGeom>
        </p:spPr>
      </p:pic>
      <p:sp>
        <p:nvSpPr>
          <p:cNvPr id="2" name="Title 1"/>
          <p:cNvSpPr>
            <a:spLocks noGrp="1"/>
          </p:cNvSpPr>
          <p:nvPr>
            <p:ph type="title"/>
          </p:nvPr>
        </p:nvSpPr>
        <p:spPr/>
        <p:txBody>
          <a:bodyPr/>
          <a:lstStyle/>
          <a:p>
            <a:r>
              <a:rPr lang="en-ZA" dirty="0"/>
              <a:t>Creating a curriculum vitae (CV)</a:t>
            </a:r>
          </a:p>
        </p:txBody>
      </p:sp>
      <p:sp>
        <p:nvSpPr>
          <p:cNvPr id="3" name="Content Placeholder 2"/>
          <p:cNvSpPr>
            <a:spLocks noGrp="1"/>
          </p:cNvSpPr>
          <p:nvPr>
            <p:ph idx="1"/>
          </p:nvPr>
        </p:nvSpPr>
        <p:spPr/>
        <p:txBody>
          <a:bodyPr/>
          <a:lstStyle/>
          <a:p>
            <a:r>
              <a:rPr lang="en-ZA" dirty="0" smtClean="0"/>
              <a:t>Your CV should contain the following information:</a:t>
            </a:r>
            <a:endParaRPr lang="en-ZA" dirty="0"/>
          </a:p>
        </p:txBody>
      </p:sp>
      <p:grpSp>
        <p:nvGrpSpPr>
          <p:cNvPr id="4" name="Group 3"/>
          <p:cNvGrpSpPr/>
          <p:nvPr/>
        </p:nvGrpSpPr>
        <p:grpSpPr>
          <a:xfrm>
            <a:off x="660364" y="1739864"/>
            <a:ext cx="3130023" cy="4304772"/>
            <a:chOff x="2181133" y="1992826"/>
            <a:chExt cx="3130023" cy="4304772"/>
          </a:xfrm>
        </p:grpSpPr>
        <p:sp>
          <p:nvSpPr>
            <p:cNvPr id="5" name="Rectangle 4"/>
            <p:cNvSpPr/>
            <p:nvPr/>
          </p:nvSpPr>
          <p:spPr>
            <a:xfrm>
              <a:off x="2181133" y="1992826"/>
              <a:ext cx="3130023" cy="4304772"/>
            </a:xfrm>
            <a:prstGeom prst="rect">
              <a:avLst/>
            </a:prstGeom>
            <a:solidFill>
              <a:schemeClr val="bg1"/>
            </a:solidFill>
            <a:ln w="76200">
              <a:solidFill>
                <a:srgbClr val="A5CC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 name="TextBox 5"/>
            <p:cNvSpPr txBox="1"/>
            <p:nvPr/>
          </p:nvSpPr>
          <p:spPr>
            <a:xfrm>
              <a:off x="2531357" y="2088622"/>
              <a:ext cx="2504017" cy="307777"/>
            </a:xfrm>
            <a:prstGeom prst="rect">
              <a:avLst/>
            </a:prstGeom>
            <a:noFill/>
          </p:spPr>
          <p:txBody>
            <a:bodyPr wrap="square" rtlCol="0">
              <a:spAutoFit/>
            </a:bodyPr>
            <a:lstStyle/>
            <a:p>
              <a:pPr algn="ctr"/>
              <a:r>
                <a:rPr lang="en-ZA" sz="1400" b="1" dirty="0" smtClean="0">
                  <a:solidFill>
                    <a:srgbClr val="A5CC3C"/>
                  </a:solidFill>
                </a:rPr>
                <a:t>Curriculum Vitae</a:t>
              </a:r>
              <a:endParaRPr lang="en-ZA" sz="1400" b="1" dirty="0">
                <a:solidFill>
                  <a:srgbClr val="A5CC3C"/>
                </a:solidFill>
              </a:endParaRPr>
            </a:p>
          </p:txBody>
        </p:sp>
        <p:sp>
          <p:nvSpPr>
            <p:cNvPr id="7" name="TextBox 6"/>
            <p:cNvSpPr txBox="1"/>
            <p:nvPr/>
          </p:nvSpPr>
          <p:spPr>
            <a:xfrm>
              <a:off x="2330799" y="2406071"/>
              <a:ext cx="2822134" cy="246221"/>
            </a:xfrm>
            <a:prstGeom prst="rect">
              <a:avLst/>
            </a:prstGeom>
            <a:solidFill>
              <a:srgbClr val="A5CC3C"/>
            </a:solidFill>
            <a:ln>
              <a:solidFill>
                <a:srgbClr val="A5CC3C"/>
              </a:solidFill>
            </a:ln>
          </p:spPr>
          <p:txBody>
            <a:bodyPr wrap="square" rtlCol="0">
              <a:spAutoFit/>
            </a:bodyPr>
            <a:lstStyle/>
            <a:p>
              <a:r>
                <a:rPr lang="en-ZA" sz="1000" b="1" dirty="0" smtClean="0">
                  <a:solidFill>
                    <a:schemeClr val="bg1"/>
                  </a:solidFill>
                </a:rPr>
                <a:t>Personal history</a:t>
              </a:r>
              <a:endParaRPr lang="en-ZA" sz="1000" b="1" dirty="0">
                <a:solidFill>
                  <a:schemeClr val="bg1"/>
                </a:solidFill>
              </a:endParaRPr>
            </a:p>
          </p:txBody>
        </p:sp>
        <p:sp>
          <p:nvSpPr>
            <p:cNvPr id="8" name="TextBox 7"/>
            <p:cNvSpPr txBox="1"/>
            <p:nvPr/>
          </p:nvSpPr>
          <p:spPr>
            <a:xfrm>
              <a:off x="2333533" y="3348384"/>
              <a:ext cx="2822134" cy="246221"/>
            </a:xfrm>
            <a:prstGeom prst="rect">
              <a:avLst/>
            </a:prstGeom>
            <a:solidFill>
              <a:srgbClr val="A5CC3C"/>
            </a:solidFill>
            <a:ln>
              <a:solidFill>
                <a:srgbClr val="A5CC3C"/>
              </a:solidFill>
            </a:ln>
          </p:spPr>
          <p:txBody>
            <a:bodyPr wrap="square" rtlCol="0">
              <a:spAutoFit/>
            </a:bodyPr>
            <a:lstStyle/>
            <a:p>
              <a:r>
                <a:rPr lang="en-ZA" sz="1000" b="1" dirty="0" smtClean="0">
                  <a:solidFill>
                    <a:schemeClr val="bg1"/>
                  </a:solidFill>
                </a:rPr>
                <a:t>Educational history</a:t>
              </a:r>
              <a:endParaRPr lang="en-ZA" sz="1000" b="1" dirty="0">
                <a:solidFill>
                  <a:schemeClr val="bg1"/>
                </a:solidFill>
              </a:endParaRPr>
            </a:p>
          </p:txBody>
        </p:sp>
        <p:sp>
          <p:nvSpPr>
            <p:cNvPr id="9" name="TextBox 8"/>
            <p:cNvSpPr txBox="1"/>
            <p:nvPr/>
          </p:nvSpPr>
          <p:spPr>
            <a:xfrm>
              <a:off x="2333533" y="3930635"/>
              <a:ext cx="2822134" cy="246221"/>
            </a:xfrm>
            <a:prstGeom prst="rect">
              <a:avLst/>
            </a:prstGeom>
            <a:solidFill>
              <a:srgbClr val="A5CC3C"/>
            </a:solidFill>
            <a:ln>
              <a:solidFill>
                <a:srgbClr val="A5CC3C"/>
              </a:solidFill>
            </a:ln>
          </p:spPr>
          <p:txBody>
            <a:bodyPr wrap="square" rtlCol="0">
              <a:spAutoFit/>
            </a:bodyPr>
            <a:lstStyle/>
            <a:p>
              <a:r>
                <a:rPr lang="en-ZA" sz="1000" b="1" dirty="0" smtClean="0">
                  <a:solidFill>
                    <a:schemeClr val="bg1"/>
                  </a:solidFill>
                </a:rPr>
                <a:t>Other training </a:t>
              </a:r>
              <a:endParaRPr lang="en-ZA" sz="1000" b="1" dirty="0">
                <a:solidFill>
                  <a:schemeClr val="bg1"/>
                </a:solidFill>
              </a:endParaRPr>
            </a:p>
          </p:txBody>
        </p:sp>
        <p:sp>
          <p:nvSpPr>
            <p:cNvPr id="10" name="TextBox 9"/>
            <p:cNvSpPr txBox="1"/>
            <p:nvPr/>
          </p:nvSpPr>
          <p:spPr>
            <a:xfrm>
              <a:off x="2333533" y="4387835"/>
              <a:ext cx="2822134" cy="261610"/>
            </a:xfrm>
            <a:prstGeom prst="rect">
              <a:avLst/>
            </a:prstGeom>
            <a:solidFill>
              <a:srgbClr val="A5CC3C"/>
            </a:solidFill>
          </p:spPr>
          <p:txBody>
            <a:bodyPr wrap="square" rtlCol="0">
              <a:spAutoFit/>
            </a:bodyPr>
            <a:lstStyle/>
            <a:p>
              <a:r>
                <a:rPr lang="en-ZA" sz="1100" b="1" dirty="0" smtClean="0">
                  <a:solidFill>
                    <a:schemeClr val="bg1"/>
                  </a:solidFill>
                </a:rPr>
                <a:t>Work </a:t>
              </a:r>
              <a:r>
                <a:rPr lang="en-ZA" sz="1000" b="1" dirty="0" smtClean="0">
                  <a:solidFill>
                    <a:schemeClr val="bg1"/>
                  </a:solidFill>
                </a:rPr>
                <a:t>experience</a:t>
              </a:r>
              <a:r>
                <a:rPr lang="en-ZA" sz="1100" b="1" dirty="0" smtClean="0">
                  <a:solidFill>
                    <a:schemeClr val="bg1"/>
                  </a:solidFill>
                </a:rPr>
                <a:t> </a:t>
              </a:r>
              <a:endParaRPr lang="en-ZA" sz="1100" b="1" dirty="0">
                <a:solidFill>
                  <a:schemeClr val="bg1"/>
                </a:solidFill>
              </a:endParaRPr>
            </a:p>
          </p:txBody>
        </p:sp>
        <p:sp>
          <p:nvSpPr>
            <p:cNvPr id="11" name="TextBox 10"/>
            <p:cNvSpPr txBox="1"/>
            <p:nvPr/>
          </p:nvSpPr>
          <p:spPr>
            <a:xfrm>
              <a:off x="2333533" y="4979814"/>
              <a:ext cx="2822134" cy="246221"/>
            </a:xfrm>
            <a:prstGeom prst="rect">
              <a:avLst/>
            </a:prstGeom>
            <a:solidFill>
              <a:srgbClr val="A5CC3C"/>
            </a:solidFill>
            <a:ln>
              <a:solidFill>
                <a:srgbClr val="A5CC3C"/>
              </a:solidFill>
            </a:ln>
          </p:spPr>
          <p:txBody>
            <a:bodyPr wrap="square" rtlCol="0">
              <a:spAutoFit/>
            </a:bodyPr>
            <a:lstStyle/>
            <a:p>
              <a:r>
                <a:rPr lang="en-ZA" sz="1000" b="1" dirty="0" smtClean="0">
                  <a:solidFill>
                    <a:schemeClr val="bg1"/>
                  </a:solidFill>
                </a:rPr>
                <a:t>Interests</a:t>
              </a:r>
              <a:endParaRPr lang="en-ZA" sz="1000" b="1" dirty="0">
                <a:solidFill>
                  <a:schemeClr val="bg1"/>
                </a:solidFill>
              </a:endParaRPr>
            </a:p>
          </p:txBody>
        </p:sp>
        <p:sp>
          <p:nvSpPr>
            <p:cNvPr id="12" name="TextBox 11"/>
            <p:cNvSpPr txBox="1"/>
            <p:nvPr/>
          </p:nvSpPr>
          <p:spPr>
            <a:xfrm>
              <a:off x="2333533" y="5454635"/>
              <a:ext cx="2822134" cy="261610"/>
            </a:xfrm>
            <a:prstGeom prst="rect">
              <a:avLst/>
            </a:prstGeom>
            <a:solidFill>
              <a:srgbClr val="A5CC3C"/>
            </a:solidFill>
            <a:ln>
              <a:solidFill>
                <a:srgbClr val="A5CC3C"/>
              </a:solidFill>
            </a:ln>
          </p:spPr>
          <p:txBody>
            <a:bodyPr wrap="square" rtlCol="0">
              <a:spAutoFit/>
            </a:bodyPr>
            <a:lstStyle/>
            <a:p>
              <a:r>
                <a:rPr lang="en-ZA" sz="1100" b="1" dirty="0" smtClean="0">
                  <a:solidFill>
                    <a:schemeClr val="bg1"/>
                  </a:solidFill>
                </a:rPr>
                <a:t>References</a:t>
              </a:r>
              <a:endParaRPr lang="en-ZA" sz="1100" b="1" dirty="0">
                <a:solidFill>
                  <a:schemeClr val="bg1"/>
                </a:solidFill>
              </a:endParaRPr>
            </a:p>
          </p:txBody>
        </p:sp>
        <p:sp>
          <p:nvSpPr>
            <p:cNvPr id="13" name="TextBox 12"/>
            <p:cNvSpPr txBox="1"/>
            <p:nvPr/>
          </p:nvSpPr>
          <p:spPr>
            <a:xfrm>
              <a:off x="2328727" y="2648192"/>
              <a:ext cx="2834834" cy="877163"/>
            </a:xfrm>
            <a:prstGeom prst="rect">
              <a:avLst/>
            </a:prstGeom>
            <a:noFill/>
          </p:spPr>
          <p:txBody>
            <a:bodyPr wrap="square" rtlCol="0">
              <a:spAutoFit/>
            </a:bodyPr>
            <a:lstStyle/>
            <a:p>
              <a:r>
                <a:rPr lang="en-ZA" sz="800" dirty="0" smtClean="0"/>
                <a:t>Name:	Edgar Ndlovu</a:t>
              </a:r>
            </a:p>
            <a:p>
              <a:r>
                <a:rPr lang="en-ZA" sz="800" dirty="0" smtClean="0"/>
                <a:t>Date of Birth:	27 February 1989</a:t>
              </a:r>
            </a:p>
            <a:p>
              <a:r>
                <a:rPr lang="en-ZA" sz="800" dirty="0" smtClean="0"/>
                <a:t>Place of birth: 	Johannesburg, South Africa</a:t>
              </a:r>
            </a:p>
            <a:p>
              <a:r>
                <a:rPr lang="en-ZA" sz="800" dirty="0" smtClean="0"/>
                <a:t>Nationality	South African</a:t>
              </a:r>
            </a:p>
            <a:p>
              <a:r>
                <a:rPr lang="en-ZA" sz="800" dirty="0" smtClean="0"/>
                <a:t>…….</a:t>
              </a:r>
            </a:p>
            <a:p>
              <a:r>
                <a:rPr lang="en-ZA" sz="1050" dirty="0" smtClean="0"/>
                <a:t>	</a:t>
              </a:r>
              <a:endParaRPr lang="en-ZA" sz="1050" dirty="0"/>
            </a:p>
          </p:txBody>
        </p:sp>
        <p:sp>
          <p:nvSpPr>
            <p:cNvPr id="14" name="TextBox 13"/>
            <p:cNvSpPr txBox="1"/>
            <p:nvPr/>
          </p:nvSpPr>
          <p:spPr>
            <a:xfrm>
              <a:off x="2330533" y="3605901"/>
              <a:ext cx="2834834" cy="338554"/>
            </a:xfrm>
            <a:prstGeom prst="rect">
              <a:avLst/>
            </a:prstGeom>
            <a:noFill/>
          </p:spPr>
          <p:txBody>
            <a:bodyPr wrap="square" rtlCol="0">
              <a:spAutoFit/>
            </a:bodyPr>
            <a:lstStyle/>
            <a:p>
              <a:r>
                <a:rPr lang="en-ZA" sz="800" dirty="0" smtClean="0"/>
                <a:t>1995 - 2000:	Naledi Primary School - Pimville, Soweto</a:t>
              </a:r>
            </a:p>
            <a:p>
              <a:r>
                <a:rPr lang="en-ZA" sz="800" dirty="0" smtClean="0"/>
                <a:t>2000 - 2003:	Motawako High School </a:t>
              </a:r>
              <a:r>
                <a:rPr lang="en-ZA" sz="800" dirty="0"/>
                <a:t>- Pimville, </a:t>
              </a:r>
              <a:r>
                <a:rPr lang="en-ZA" sz="800" dirty="0" smtClean="0"/>
                <a:t>Soweto</a:t>
              </a:r>
              <a:endParaRPr lang="en-ZA" sz="800" dirty="0"/>
            </a:p>
          </p:txBody>
        </p:sp>
        <p:sp>
          <p:nvSpPr>
            <p:cNvPr id="15" name="TextBox 14"/>
            <p:cNvSpPr txBox="1"/>
            <p:nvPr/>
          </p:nvSpPr>
          <p:spPr>
            <a:xfrm>
              <a:off x="2330533" y="4172391"/>
              <a:ext cx="2834834" cy="215444"/>
            </a:xfrm>
            <a:prstGeom prst="rect">
              <a:avLst/>
            </a:prstGeom>
            <a:noFill/>
          </p:spPr>
          <p:txBody>
            <a:bodyPr wrap="square" rtlCol="0">
              <a:spAutoFit/>
            </a:bodyPr>
            <a:lstStyle/>
            <a:p>
              <a:r>
                <a:rPr lang="en-ZA" sz="800" dirty="0" smtClean="0"/>
                <a:t>2003 - 2004:	Soweto TVET College – TV Installation</a:t>
              </a:r>
              <a:endParaRPr lang="en-ZA" sz="800" dirty="0"/>
            </a:p>
          </p:txBody>
        </p:sp>
        <p:sp>
          <p:nvSpPr>
            <p:cNvPr id="16" name="TextBox 15"/>
            <p:cNvSpPr txBox="1"/>
            <p:nvPr/>
          </p:nvSpPr>
          <p:spPr>
            <a:xfrm>
              <a:off x="2330533" y="4658881"/>
              <a:ext cx="2834834" cy="338554"/>
            </a:xfrm>
            <a:prstGeom prst="rect">
              <a:avLst/>
            </a:prstGeom>
            <a:noFill/>
          </p:spPr>
          <p:txBody>
            <a:bodyPr wrap="square" rtlCol="0">
              <a:spAutoFit/>
            </a:bodyPr>
            <a:lstStyle/>
            <a:p>
              <a:r>
                <a:rPr lang="en-ZA" sz="800" dirty="0" smtClean="0"/>
                <a:t>2004 - 2006:	TV Installation – MK Satellite</a:t>
              </a:r>
            </a:p>
            <a:p>
              <a:r>
                <a:rPr lang="en-ZA" sz="800" dirty="0" smtClean="0"/>
                <a:t>2007 </a:t>
              </a:r>
              <a:r>
                <a:rPr lang="en-ZA" sz="800" dirty="0"/>
                <a:t>- </a:t>
              </a:r>
              <a:r>
                <a:rPr lang="en-ZA" sz="800" dirty="0" smtClean="0"/>
                <a:t>Current:</a:t>
              </a:r>
              <a:r>
                <a:rPr lang="en-ZA" sz="800" dirty="0"/>
                <a:t>	</a:t>
              </a:r>
              <a:r>
                <a:rPr lang="en-ZA" sz="800" dirty="0" smtClean="0"/>
                <a:t>Team Foreman– </a:t>
              </a:r>
              <a:r>
                <a:rPr lang="en-ZA" sz="800" dirty="0"/>
                <a:t>MK Satellite</a:t>
              </a:r>
            </a:p>
          </p:txBody>
        </p:sp>
        <p:sp>
          <p:nvSpPr>
            <p:cNvPr id="17" name="TextBox 16"/>
            <p:cNvSpPr txBox="1"/>
            <p:nvPr/>
          </p:nvSpPr>
          <p:spPr>
            <a:xfrm>
              <a:off x="2330533" y="5226035"/>
              <a:ext cx="2834834" cy="215444"/>
            </a:xfrm>
            <a:prstGeom prst="rect">
              <a:avLst/>
            </a:prstGeom>
            <a:noFill/>
          </p:spPr>
          <p:txBody>
            <a:bodyPr wrap="square" rtlCol="0">
              <a:spAutoFit/>
            </a:bodyPr>
            <a:lstStyle/>
            <a:p>
              <a:r>
                <a:rPr lang="en-ZA" sz="800" dirty="0" smtClean="0"/>
                <a:t>Football and singing</a:t>
              </a:r>
            </a:p>
          </p:txBody>
        </p:sp>
        <p:sp>
          <p:nvSpPr>
            <p:cNvPr id="18" name="TextBox 17"/>
            <p:cNvSpPr txBox="1"/>
            <p:nvPr/>
          </p:nvSpPr>
          <p:spPr>
            <a:xfrm>
              <a:off x="2330533" y="5731775"/>
              <a:ext cx="2834834" cy="338554"/>
            </a:xfrm>
            <a:prstGeom prst="rect">
              <a:avLst/>
            </a:prstGeom>
            <a:noFill/>
          </p:spPr>
          <p:txBody>
            <a:bodyPr wrap="square" rtlCol="0">
              <a:spAutoFit/>
            </a:bodyPr>
            <a:lstStyle/>
            <a:p>
              <a:r>
                <a:rPr lang="en-ZA" sz="800" dirty="0" smtClean="0"/>
                <a:t>Mr M Hercules - MK Satellites 084 112 2334</a:t>
              </a:r>
            </a:p>
            <a:p>
              <a:r>
                <a:rPr lang="en-ZA" sz="800" dirty="0" smtClean="0"/>
                <a:t>Pastor V Tsope – Rosewood Community  Church 083 776 6554</a:t>
              </a:r>
              <a:endParaRPr lang="en-ZA" sz="800" dirty="0"/>
            </a:p>
          </p:txBody>
        </p:sp>
      </p:grpSp>
      <p:pic>
        <p:nvPicPr>
          <p:cNvPr id="20" name="Picture 19"/>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3871880" y="2048491"/>
            <a:ext cx="512319" cy="1040164"/>
          </a:xfrm>
          <a:prstGeom prst="rect">
            <a:avLst/>
          </a:prstGeom>
        </p:spPr>
      </p:pic>
      <p:pic>
        <p:nvPicPr>
          <p:cNvPr id="21" name="Picture 20"/>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3976517" y="3142280"/>
            <a:ext cx="357359" cy="612202"/>
          </a:xfrm>
          <a:prstGeom prst="rect">
            <a:avLst/>
          </a:prstGeom>
        </p:spPr>
      </p:pic>
      <p:pic>
        <p:nvPicPr>
          <p:cNvPr id="22" name="Picture 21"/>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4021585" y="3748352"/>
            <a:ext cx="222156" cy="451044"/>
          </a:xfrm>
          <a:prstGeom prst="rect">
            <a:avLst/>
          </a:prstGeom>
        </p:spPr>
      </p:pic>
      <p:pic>
        <p:nvPicPr>
          <p:cNvPr id="23" name="Picture 22"/>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3999051" y="4200721"/>
            <a:ext cx="267223" cy="542544"/>
          </a:xfrm>
          <a:prstGeom prst="rect">
            <a:avLst/>
          </a:prstGeom>
        </p:spPr>
      </p:pic>
      <p:pic>
        <p:nvPicPr>
          <p:cNvPr id="24" name="Picture 23"/>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4015984" y="4722920"/>
            <a:ext cx="251216" cy="542544"/>
          </a:xfrm>
          <a:prstGeom prst="rect">
            <a:avLst/>
          </a:prstGeom>
        </p:spPr>
      </p:pic>
      <p:pic>
        <p:nvPicPr>
          <p:cNvPr id="25" name="Picture 24"/>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3962400" y="5235375"/>
            <a:ext cx="374715" cy="809261"/>
          </a:xfrm>
          <a:prstGeom prst="rect">
            <a:avLst/>
          </a:prstGeom>
        </p:spPr>
      </p:pic>
      <p:sp>
        <p:nvSpPr>
          <p:cNvPr id="26" name="TextBox 25"/>
          <p:cNvSpPr txBox="1"/>
          <p:nvPr/>
        </p:nvSpPr>
        <p:spPr>
          <a:xfrm>
            <a:off x="4501348" y="2405583"/>
            <a:ext cx="3999903" cy="584775"/>
          </a:xfrm>
          <a:prstGeom prst="rect">
            <a:avLst/>
          </a:prstGeom>
          <a:noFill/>
        </p:spPr>
        <p:txBody>
          <a:bodyPr wrap="square" rtlCol="0">
            <a:spAutoFit/>
          </a:bodyPr>
          <a:lstStyle/>
          <a:p>
            <a:pPr lvl="0"/>
            <a:r>
              <a:rPr lang="en-ZA" sz="1400" b="1" dirty="0">
                <a:solidFill>
                  <a:srgbClr val="1073B0"/>
                </a:solidFill>
              </a:rPr>
              <a:t>Personal </a:t>
            </a:r>
            <a:r>
              <a:rPr lang="en-ZA" sz="1400" b="1" dirty="0" smtClean="0">
                <a:solidFill>
                  <a:srgbClr val="1073B0"/>
                </a:solidFill>
              </a:rPr>
              <a:t>and identification </a:t>
            </a:r>
            <a:r>
              <a:rPr lang="en-ZA" sz="1400" b="1" dirty="0">
                <a:solidFill>
                  <a:srgbClr val="1073B0"/>
                </a:solidFill>
              </a:rPr>
              <a:t>i</a:t>
            </a:r>
            <a:r>
              <a:rPr lang="en-ZA" sz="1400" b="1" dirty="0" smtClean="0">
                <a:solidFill>
                  <a:srgbClr val="1073B0"/>
                </a:solidFill>
              </a:rPr>
              <a:t>nformation</a:t>
            </a:r>
            <a:endParaRPr lang="en-US" sz="1400" b="1" dirty="0" smtClean="0">
              <a:solidFill>
                <a:srgbClr val="1073B0"/>
              </a:solidFill>
            </a:endParaRPr>
          </a:p>
          <a:p>
            <a:pPr algn="ctr"/>
            <a:r>
              <a:rPr lang="en-ZA" b="1" dirty="0" smtClean="0">
                <a:solidFill>
                  <a:srgbClr val="1073B0"/>
                </a:solidFill>
              </a:rPr>
              <a:t> </a:t>
            </a:r>
            <a:endParaRPr lang="en-ZA" b="1" dirty="0">
              <a:solidFill>
                <a:srgbClr val="1073B0"/>
              </a:solidFill>
            </a:endParaRPr>
          </a:p>
        </p:txBody>
      </p:sp>
      <p:sp>
        <p:nvSpPr>
          <p:cNvPr id="31" name="TextBox 30"/>
          <p:cNvSpPr txBox="1"/>
          <p:nvPr/>
        </p:nvSpPr>
        <p:spPr>
          <a:xfrm>
            <a:off x="4501348" y="3272393"/>
            <a:ext cx="2626076" cy="307777"/>
          </a:xfrm>
          <a:prstGeom prst="rect">
            <a:avLst/>
          </a:prstGeom>
          <a:noFill/>
        </p:spPr>
        <p:txBody>
          <a:bodyPr wrap="square" rtlCol="0">
            <a:spAutoFit/>
          </a:bodyPr>
          <a:lstStyle/>
          <a:p>
            <a:pPr lvl="0"/>
            <a:r>
              <a:rPr lang="en-ZA" sz="1400" b="1" dirty="0">
                <a:solidFill>
                  <a:srgbClr val="1073B0"/>
                </a:solidFill>
              </a:rPr>
              <a:t>Education history</a:t>
            </a:r>
          </a:p>
        </p:txBody>
      </p:sp>
      <p:sp>
        <p:nvSpPr>
          <p:cNvPr id="32" name="TextBox 31"/>
          <p:cNvSpPr txBox="1"/>
          <p:nvPr/>
        </p:nvSpPr>
        <p:spPr>
          <a:xfrm>
            <a:off x="4501348" y="3786057"/>
            <a:ext cx="2825188" cy="307777"/>
          </a:xfrm>
          <a:prstGeom prst="rect">
            <a:avLst/>
          </a:prstGeom>
          <a:noFill/>
        </p:spPr>
        <p:txBody>
          <a:bodyPr wrap="square" rtlCol="0">
            <a:spAutoFit/>
          </a:bodyPr>
          <a:lstStyle/>
          <a:p>
            <a:pPr lvl="0"/>
            <a:r>
              <a:rPr lang="en-ZA" sz="1400" b="1" dirty="0">
                <a:solidFill>
                  <a:srgbClr val="1073B0"/>
                </a:solidFill>
              </a:rPr>
              <a:t>Professional qualifications</a:t>
            </a:r>
          </a:p>
        </p:txBody>
      </p:sp>
      <p:sp>
        <p:nvSpPr>
          <p:cNvPr id="33" name="TextBox 32"/>
          <p:cNvSpPr txBox="1"/>
          <p:nvPr/>
        </p:nvSpPr>
        <p:spPr>
          <a:xfrm>
            <a:off x="4491871" y="4282808"/>
            <a:ext cx="4812301" cy="523220"/>
          </a:xfrm>
          <a:prstGeom prst="rect">
            <a:avLst/>
          </a:prstGeom>
          <a:noFill/>
        </p:spPr>
        <p:txBody>
          <a:bodyPr wrap="square" rtlCol="0">
            <a:spAutoFit/>
          </a:bodyPr>
          <a:lstStyle/>
          <a:p>
            <a:pPr lvl="0"/>
            <a:r>
              <a:rPr lang="en-ZA" sz="1400" b="1" dirty="0" smtClean="0">
                <a:solidFill>
                  <a:srgbClr val="1073B0"/>
                </a:solidFill>
              </a:rPr>
              <a:t>Employment history starting </a:t>
            </a:r>
            <a:r>
              <a:rPr lang="en-ZA" sz="1400" b="1" dirty="0">
                <a:solidFill>
                  <a:srgbClr val="1073B0"/>
                </a:solidFill>
              </a:rPr>
              <a:t>from the present</a:t>
            </a:r>
          </a:p>
          <a:p>
            <a:pPr lvl="0" algn="ctr"/>
            <a:endParaRPr lang="en-ZA" sz="1400" b="1" dirty="0">
              <a:solidFill>
                <a:srgbClr val="1073B0"/>
              </a:solidFill>
            </a:endParaRPr>
          </a:p>
        </p:txBody>
      </p:sp>
      <p:sp>
        <p:nvSpPr>
          <p:cNvPr id="35" name="TextBox 34"/>
          <p:cNvSpPr txBox="1"/>
          <p:nvPr/>
        </p:nvSpPr>
        <p:spPr>
          <a:xfrm>
            <a:off x="4490408" y="4833134"/>
            <a:ext cx="4812301" cy="307777"/>
          </a:xfrm>
          <a:prstGeom prst="rect">
            <a:avLst/>
          </a:prstGeom>
          <a:noFill/>
        </p:spPr>
        <p:txBody>
          <a:bodyPr wrap="square" rtlCol="0">
            <a:spAutoFit/>
          </a:bodyPr>
          <a:lstStyle/>
          <a:p>
            <a:pPr lvl="0"/>
            <a:r>
              <a:rPr lang="en-ZA" sz="1400" b="1" dirty="0">
                <a:solidFill>
                  <a:srgbClr val="1073B0"/>
                </a:solidFill>
              </a:rPr>
              <a:t>Interests</a:t>
            </a:r>
          </a:p>
        </p:txBody>
      </p:sp>
      <p:sp>
        <p:nvSpPr>
          <p:cNvPr id="36" name="TextBox 35"/>
          <p:cNvSpPr txBox="1"/>
          <p:nvPr/>
        </p:nvSpPr>
        <p:spPr>
          <a:xfrm>
            <a:off x="4509128" y="5470728"/>
            <a:ext cx="4812301" cy="553998"/>
          </a:xfrm>
          <a:prstGeom prst="rect">
            <a:avLst/>
          </a:prstGeom>
          <a:noFill/>
        </p:spPr>
        <p:txBody>
          <a:bodyPr wrap="square" rtlCol="0">
            <a:spAutoFit/>
          </a:bodyPr>
          <a:lstStyle/>
          <a:p>
            <a:pPr lvl="0"/>
            <a:r>
              <a:rPr lang="en-ZA" sz="1400" b="1" dirty="0">
                <a:solidFill>
                  <a:srgbClr val="1073B0"/>
                </a:solidFill>
              </a:rPr>
              <a:t>References</a:t>
            </a:r>
          </a:p>
          <a:p>
            <a:pPr lvl="0"/>
            <a:endParaRPr lang="en-ZA" sz="1600" b="1" dirty="0">
              <a:solidFill>
                <a:srgbClr val="1073B0"/>
              </a:solidFill>
            </a:endParaRPr>
          </a:p>
        </p:txBody>
      </p:sp>
      <p:pic>
        <p:nvPicPr>
          <p:cNvPr id="34" name="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10972800" y="676275"/>
            <a:ext cx="609600" cy="609600"/>
          </a:xfrm>
          <a:prstGeom prst="rect">
            <a:avLst/>
          </a:prstGeom>
        </p:spPr>
      </p:pic>
      <p:pic>
        <p:nvPicPr>
          <p:cNvPr id="38" name="B">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4"/>
          <a:stretch>
            <a:fillRect/>
          </a:stretch>
        </p:blipFill>
        <p:spPr>
          <a:xfrm>
            <a:off x="10947400" y="1559201"/>
            <a:ext cx="609600" cy="609600"/>
          </a:xfrm>
          <a:prstGeom prst="rect">
            <a:avLst/>
          </a:prstGeom>
        </p:spPr>
      </p:pic>
      <p:pic>
        <p:nvPicPr>
          <p:cNvPr id="39" name="C">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4"/>
          <a:stretch>
            <a:fillRect/>
          </a:stretch>
        </p:blipFill>
        <p:spPr>
          <a:xfrm>
            <a:off x="10980108" y="2337100"/>
            <a:ext cx="609600" cy="609600"/>
          </a:xfrm>
          <a:prstGeom prst="rect">
            <a:avLst/>
          </a:prstGeom>
        </p:spPr>
      </p:pic>
      <p:pic>
        <p:nvPicPr>
          <p:cNvPr id="40" name="D">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24"/>
          <a:stretch>
            <a:fillRect/>
          </a:stretch>
        </p:blipFill>
        <p:spPr>
          <a:xfrm>
            <a:off x="10947400" y="3176457"/>
            <a:ext cx="609600" cy="609600"/>
          </a:xfrm>
          <a:prstGeom prst="rect">
            <a:avLst/>
          </a:prstGeom>
        </p:spPr>
      </p:pic>
      <p:pic>
        <p:nvPicPr>
          <p:cNvPr id="41" name="E">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24"/>
          <a:stretch>
            <a:fillRect/>
          </a:stretch>
        </p:blipFill>
        <p:spPr>
          <a:xfrm>
            <a:off x="10946206" y="4089704"/>
            <a:ext cx="609600" cy="609600"/>
          </a:xfrm>
          <a:prstGeom prst="rect">
            <a:avLst/>
          </a:prstGeom>
        </p:spPr>
      </p:pic>
      <p:pic>
        <p:nvPicPr>
          <p:cNvPr id="42" name="F">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24"/>
          <a:stretch>
            <a:fillRect/>
          </a:stretch>
        </p:blipFill>
        <p:spPr>
          <a:xfrm>
            <a:off x="11917898" y="676275"/>
            <a:ext cx="609600" cy="609600"/>
          </a:xfrm>
          <a:prstGeom prst="rect">
            <a:avLst/>
          </a:prstGeom>
        </p:spPr>
      </p:pic>
      <p:pic>
        <p:nvPicPr>
          <p:cNvPr id="43" name="G">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24"/>
          <a:stretch>
            <a:fillRect/>
          </a:stretch>
        </p:blipFill>
        <p:spPr>
          <a:xfrm>
            <a:off x="11912971" y="1533851"/>
            <a:ext cx="609600" cy="609600"/>
          </a:xfrm>
          <a:prstGeom prst="rect">
            <a:avLst/>
          </a:prstGeom>
        </p:spPr>
      </p:pic>
      <p:pic>
        <p:nvPicPr>
          <p:cNvPr id="44" name="H">
            <a:hlinkClick r:id="" action="ppaction://media"/>
          </p:cNvPr>
          <p:cNvPicPr>
            <a:picLocks noChangeAspect="1"/>
          </p:cNvPicPr>
          <p:nvPr>
            <a:audioFile r:link="rId16"/>
            <p:extLst>
              <p:ext uri="{DAA4B4D4-6D71-4841-9C94-3DE7FCFB9230}">
                <p14:media xmlns:p14="http://schemas.microsoft.com/office/powerpoint/2010/main" r:embed="rId15"/>
              </p:ext>
            </p:extLst>
          </p:nvPr>
        </p:nvPicPr>
        <p:blipFill>
          <a:blip r:embed="rId24"/>
          <a:stretch>
            <a:fillRect/>
          </a:stretch>
        </p:blipFill>
        <p:spPr>
          <a:xfrm>
            <a:off x="11910863" y="2403713"/>
            <a:ext cx="609600" cy="609600"/>
          </a:xfrm>
          <a:prstGeom prst="rect">
            <a:avLst/>
          </a:prstGeom>
        </p:spPr>
      </p:pic>
      <p:pic>
        <p:nvPicPr>
          <p:cNvPr id="45" name="I">
            <a:hlinkClick r:id="" action="ppaction://media"/>
          </p:cNvPr>
          <p:cNvPicPr>
            <a:picLocks noChangeAspect="1"/>
          </p:cNvPicPr>
          <p:nvPr>
            <a:audioFile r:link="rId18"/>
            <p:extLst>
              <p:ext uri="{DAA4B4D4-6D71-4841-9C94-3DE7FCFB9230}">
                <p14:media xmlns:p14="http://schemas.microsoft.com/office/powerpoint/2010/main" r:embed="rId17"/>
              </p:ext>
            </p:extLst>
          </p:nvPr>
        </p:nvPicPr>
        <p:blipFill>
          <a:blip r:embed="rId24"/>
          <a:stretch>
            <a:fillRect/>
          </a:stretch>
        </p:blipFill>
        <p:spPr>
          <a:xfrm>
            <a:off x="11905076" y="3176457"/>
            <a:ext cx="609600" cy="609600"/>
          </a:xfrm>
          <a:prstGeom prst="rect">
            <a:avLst/>
          </a:prstGeom>
        </p:spPr>
      </p:pic>
      <p:pic>
        <p:nvPicPr>
          <p:cNvPr id="46" name="J">
            <a:hlinkClick r:id="" action="ppaction://media"/>
          </p:cNvPr>
          <p:cNvPicPr>
            <a:picLocks noChangeAspect="1"/>
          </p:cNvPicPr>
          <p:nvPr>
            <a:audioFile r:link="rId20"/>
            <p:extLst>
              <p:ext uri="{DAA4B4D4-6D71-4841-9C94-3DE7FCFB9230}">
                <p14:media xmlns:p14="http://schemas.microsoft.com/office/powerpoint/2010/main" r:embed="rId19"/>
              </p:ext>
            </p:extLst>
          </p:nvPr>
        </p:nvPicPr>
        <p:blipFill>
          <a:blip r:embed="rId24"/>
          <a:stretch>
            <a:fillRect/>
          </a:stretch>
        </p:blipFill>
        <p:spPr>
          <a:xfrm>
            <a:off x="11929034" y="4064538"/>
            <a:ext cx="609600" cy="609600"/>
          </a:xfrm>
          <a:prstGeom prst="rect">
            <a:avLst/>
          </a:prstGeom>
        </p:spPr>
      </p:pic>
      <p:sp>
        <p:nvSpPr>
          <p:cNvPr id="19" name="Rectangle 18"/>
          <p:cNvSpPr/>
          <p:nvPr/>
        </p:nvSpPr>
        <p:spPr>
          <a:xfrm>
            <a:off x="9982200" y="-533400"/>
            <a:ext cx="3352800" cy="7010400"/>
          </a:xfrm>
          <a:prstGeom prst="rect">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3012620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71" fill="hold"/>
                                        <p:tgtEl>
                                          <p:spTgt spid="34"/>
                                        </p:tgtEl>
                                      </p:cBhvr>
                                    </p:cmd>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37"/>
                                        </p:tgtEl>
                                      </p:cBhvr>
                                    </p:animEffect>
                                    <p:set>
                                      <p:cBhvr>
                                        <p:cTn id="11" dur="1" fill="hold">
                                          <p:stCondLst>
                                            <p:cond delay="499"/>
                                          </p:stCondLst>
                                        </p:cTn>
                                        <p:tgtEl>
                                          <p:spTgt spid="37"/>
                                        </p:tgtEl>
                                        <p:attrNameLst>
                                          <p:attrName>style.visibility</p:attrName>
                                        </p:attrNameLst>
                                      </p:cBhvr>
                                      <p:to>
                                        <p:strVal val="hidden"/>
                                      </p:to>
                                    </p:set>
                                  </p:childTnLst>
                                </p:cTn>
                              </p:par>
                              <p:par>
                                <p:cTn id="12" presetID="3" presetClass="mediacall" presetSubtype="0" fill="hold" nodeType="withEffect">
                                  <p:stCondLst>
                                    <p:cond delay="0"/>
                                  </p:stCondLst>
                                  <p:childTnLst>
                                    <p:cmd type="call" cmd="stop">
                                      <p:cBhvr>
                                        <p:cTn id="13" dur="1" fill="hold"/>
                                        <p:tgtEl>
                                          <p:spTgt spid="34"/>
                                        </p:tgtEl>
                                      </p:cBhvr>
                                    </p:cmd>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 presetClass="mediacall" presetSubtype="0" fill="hold" nodeType="withEffect">
                                  <p:stCondLst>
                                    <p:cond delay="0"/>
                                  </p:stCondLst>
                                  <p:childTnLst>
                                    <p:cmd type="call" cmd="playFrom(0.0)">
                                      <p:cBhvr>
                                        <p:cTn id="19" dur="3047" fill="hold"/>
                                        <p:tgtEl>
                                          <p:spTgt spid="38"/>
                                        </p:tgtEl>
                                      </p:cBhvr>
                                    </p:cmd>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p:cTn id="24" dur="500" fill="hold"/>
                                        <p:tgtEl>
                                          <p:spTgt spid="20"/>
                                        </p:tgtEl>
                                        <p:attrNameLst>
                                          <p:attrName>ppt_w</p:attrName>
                                        </p:attrNameLst>
                                      </p:cBhvr>
                                      <p:tavLst>
                                        <p:tav tm="0">
                                          <p:val>
                                            <p:fltVal val="0"/>
                                          </p:val>
                                        </p:tav>
                                        <p:tav tm="100000">
                                          <p:val>
                                            <p:strVal val="#ppt_w"/>
                                          </p:val>
                                        </p:tav>
                                      </p:tavLst>
                                    </p:anim>
                                    <p:anim calcmode="lin" valueType="num">
                                      <p:cBhvr>
                                        <p:cTn id="25" dur="500" fill="hold"/>
                                        <p:tgtEl>
                                          <p:spTgt spid="20"/>
                                        </p:tgtEl>
                                        <p:attrNameLst>
                                          <p:attrName>ppt_h</p:attrName>
                                        </p:attrNameLst>
                                      </p:cBhvr>
                                      <p:tavLst>
                                        <p:tav tm="0">
                                          <p:val>
                                            <p:fltVal val="0"/>
                                          </p:val>
                                        </p:tav>
                                        <p:tav tm="100000">
                                          <p:val>
                                            <p:strVal val="#ppt_h"/>
                                          </p:val>
                                        </p:tav>
                                      </p:tavLst>
                                    </p:anim>
                                    <p:animEffect transition="in" filter="fade">
                                      <p:cBhvr>
                                        <p:cTn id="26" dur="500"/>
                                        <p:tgtEl>
                                          <p:spTgt spid="20"/>
                                        </p:tgtEl>
                                      </p:cBhvr>
                                    </p:animEffect>
                                  </p:childTnLst>
                                </p:cTn>
                              </p:par>
                              <p:par>
                                <p:cTn id="27" presetID="3" presetClass="mediacall" presetSubtype="0" fill="hold" nodeType="withEffect">
                                  <p:stCondLst>
                                    <p:cond delay="0"/>
                                  </p:stCondLst>
                                  <p:childTnLst>
                                    <p:cmd type="call" cmd="stop">
                                      <p:cBhvr>
                                        <p:cTn id="28" dur="1" fill="hold"/>
                                        <p:tgtEl>
                                          <p:spTgt spid="38"/>
                                        </p:tgtEl>
                                      </p:cBhvr>
                                    </p:cmd>
                                  </p:childTnLst>
                                </p:cTn>
                              </p:par>
                              <p:par>
                                <p:cTn id="29" presetID="53" presetClass="entr" presetSubtype="16"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p:cTn id="31" dur="500" fill="hold"/>
                                        <p:tgtEl>
                                          <p:spTgt spid="26"/>
                                        </p:tgtEl>
                                        <p:attrNameLst>
                                          <p:attrName>ppt_w</p:attrName>
                                        </p:attrNameLst>
                                      </p:cBhvr>
                                      <p:tavLst>
                                        <p:tav tm="0">
                                          <p:val>
                                            <p:fltVal val="0"/>
                                          </p:val>
                                        </p:tav>
                                        <p:tav tm="100000">
                                          <p:val>
                                            <p:strVal val="#ppt_w"/>
                                          </p:val>
                                        </p:tav>
                                      </p:tavLst>
                                    </p:anim>
                                    <p:anim calcmode="lin" valueType="num">
                                      <p:cBhvr>
                                        <p:cTn id="32" dur="500" fill="hold"/>
                                        <p:tgtEl>
                                          <p:spTgt spid="26"/>
                                        </p:tgtEl>
                                        <p:attrNameLst>
                                          <p:attrName>ppt_h</p:attrName>
                                        </p:attrNameLst>
                                      </p:cBhvr>
                                      <p:tavLst>
                                        <p:tav tm="0">
                                          <p:val>
                                            <p:fltVal val="0"/>
                                          </p:val>
                                        </p:tav>
                                        <p:tav tm="100000">
                                          <p:val>
                                            <p:strVal val="#ppt_h"/>
                                          </p:val>
                                        </p:tav>
                                      </p:tavLst>
                                    </p:anim>
                                    <p:animEffect transition="in" filter="fade">
                                      <p:cBhvr>
                                        <p:cTn id="33" dur="500"/>
                                        <p:tgtEl>
                                          <p:spTgt spid="26"/>
                                        </p:tgtEl>
                                      </p:cBhvr>
                                    </p:animEffect>
                                  </p:childTnLst>
                                </p:cTn>
                              </p:par>
                              <p:par>
                                <p:cTn id="34" presetID="1" presetClass="mediacall" presetSubtype="0" fill="hold" nodeType="withEffect">
                                  <p:stCondLst>
                                    <p:cond delay="0"/>
                                  </p:stCondLst>
                                  <p:childTnLst>
                                    <p:cmd type="call" cmd="playFrom(0.0)">
                                      <p:cBhvr>
                                        <p:cTn id="35" dur="7000" fill="hold"/>
                                        <p:tgtEl>
                                          <p:spTgt spid="39"/>
                                        </p:tgtEl>
                                      </p:cBhvr>
                                    </p:cmd>
                                  </p:childTnLst>
                                </p:cTn>
                              </p:par>
                            </p:childTnLst>
                          </p:cTn>
                        </p:par>
                        <p:par>
                          <p:cTn id="36" fill="hold">
                            <p:stCondLst>
                              <p:cond delay="7000"/>
                            </p:stCondLst>
                            <p:childTnLst>
                              <p:par>
                                <p:cTn id="37" presetID="3" presetClass="mediacall" presetSubtype="0" fill="hold" nodeType="afterEffect">
                                  <p:stCondLst>
                                    <p:cond delay="0"/>
                                  </p:stCondLst>
                                  <p:childTnLst>
                                    <p:cmd type="call" cmd="stop">
                                      <p:cBhvr>
                                        <p:cTn id="38" dur="1" fill="hold"/>
                                        <p:tgtEl>
                                          <p:spTgt spid="39"/>
                                        </p:tgtEl>
                                      </p:cBhvr>
                                    </p:cmd>
                                  </p:childTnLst>
                                </p:cTn>
                              </p:par>
                            </p:childTnLst>
                          </p:cTn>
                        </p:par>
                        <p:par>
                          <p:cTn id="39" fill="hold">
                            <p:stCondLst>
                              <p:cond delay="7000"/>
                            </p:stCondLst>
                            <p:childTnLst>
                              <p:par>
                                <p:cTn id="40" presetID="1" presetClass="mediacall" presetSubtype="0" fill="hold" nodeType="afterEffect">
                                  <p:stCondLst>
                                    <p:cond delay="0"/>
                                  </p:stCondLst>
                                  <p:childTnLst>
                                    <p:cmd type="call" cmd="playFrom(0.0)">
                                      <p:cBhvr>
                                        <p:cTn id="41" dur="8066" fill="hold"/>
                                        <p:tgtEl>
                                          <p:spTgt spid="40"/>
                                        </p:tgtEl>
                                      </p:cBhvr>
                                    </p:cmd>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21"/>
                                        </p:tgtEl>
                                        <p:attrNameLst>
                                          <p:attrName>style.visibility</p:attrName>
                                        </p:attrNameLst>
                                      </p:cBhvr>
                                      <p:to>
                                        <p:strVal val="visible"/>
                                      </p:to>
                                    </p:set>
                                    <p:anim calcmode="lin" valueType="num">
                                      <p:cBhvr>
                                        <p:cTn id="46" dur="500" fill="hold"/>
                                        <p:tgtEl>
                                          <p:spTgt spid="21"/>
                                        </p:tgtEl>
                                        <p:attrNameLst>
                                          <p:attrName>ppt_w</p:attrName>
                                        </p:attrNameLst>
                                      </p:cBhvr>
                                      <p:tavLst>
                                        <p:tav tm="0">
                                          <p:val>
                                            <p:fltVal val="0"/>
                                          </p:val>
                                        </p:tav>
                                        <p:tav tm="100000">
                                          <p:val>
                                            <p:strVal val="#ppt_w"/>
                                          </p:val>
                                        </p:tav>
                                      </p:tavLst>
                                    </p:anim>
                                    <p:anim calcmode="lin" valueType="num">
                                      <p:cBhvr>
                                        <p:cTn id="47" dur="500" fill="hold"/>
                                        <p:tgtEl>
                                          <p:spTgt spid="21"/>
                                        </p:tgtEl>
                                        <p:attrNameLst>
                                          <p:attrName>ppt_h</p:attrName>
                                        </p:attrNameLst>
                                      </p:cBhvr>
                                      <p:tavLst>
                                        <p:tav tm="0">
                                          <p:val>
                                            <p:fltVal val="0"/>
                                          </p:val>
                                        </p:tav>
                                        <p:tav tm="100000">
                                          <p:val>
                                            <p:strVal val="#ppt_h"/>
                                          </p:val>
                                        </p:tav>
                                      </p:tavLst>
                                    </p:anim>
                                    <p:animEffect transition="in" filter="fade">
                                      <p:cBhvr>
                                        <p:cTn id="48" dur="500"/>
                                        <p:tgtEl>
                                          <p:spTgt spid="21"/>
                                        </p:tgtEl>
                                      </p:cBhvr>
                                    </p:animEffect>
                                  </p:childTnLst>
                                </p:cTn>
                              </p:par>
                            </p:childTnLst>
                          </p:cTn>
                        </p:par>
                        <p:par>
                          <p:cTn id="49" fill="hold">
                            <p:stCondLst>
                              <p:cond delay="500"/>
                            </p:stCondLst>
                            <p:childTnLst>
                              <p:par>
                                <p:cTn id="50" presetID="3" presetClass="mediacall" presetSubtype="0" fill="hold" nodeType="afterEffect">
                                  <p:stCondLst>
                                    <p:cond delay="0"/>
                                  </p:stCondLst>
                                  <p:childTnLst>
                                    <p:cmd type="call" cmd="stop">
                                      <p:cBhvr>
                                        <p:cTn id="51" dur="1" fill="hold"/>
                                        <p:tgtEl>
                                          <p:spTgt spid="40"/>
                                        </p:tgtEl>
                                      </p:cBhvr>
                                    </p:cmd>
                                  </p:childTnLst>
                                </p:cTn>
                              </p:par>
                              <p:par>
                                <p:cTn id="52" presetID="53" presetClass="entr" presetSubtype="16" fill="hold" grpId="0" nodeType="withEffect">
                                  <p:stCondLst>
                                    <p:cond delay="0"/>
                                  </p:stCondLst>
                                  <p:childTnLst>
                                    <p:set>
                                      <p:cBhvr>
                                        <p:cTn id="53" dur="1" fill="hold">
                                          <p:stCondLst>
                                            <p:cond delay="0"/>
                                          </p:stCondLst>
                                        </p:cTn>
                                        <p:tgtEl>
                                          <p:spTgt spid="31"/>
                                        </p:tgtEl>
                                        <p:attrNameLst>
                                          <p:attrName>style.visibility</p:attrName>
                                        </p:attrNameLst>
                                      </p:cBhvr>
                                      <p:to>
                                        <p:strVal val="visible"/>
                                      </p:to>
                                    </p:set>
                                    <p:anim calcmode="lin" valueType="num">
                                      <p:cBhvr>
                                        <p:cTn id="54" dur="500" fill="hold"/>
                                        <p:tgtEl>
                                          <p:spTgt spid="31"/>
                                        </p:tgtEl>
                                        <p:attrNameLst>
                                          <p:attrName>ppt_w</p:attrName>
                                        </p:attrNameLst>
                                      </p:cBhvr>
                                      <p:tavLst>
                                        <p:tav tm="0">
                                          <p:val>
                                            <p:fltVal val="0"/>
                                          </p:val>
                                        </p:tav>
                                        <p:tav tm="100000">
                                          <p:val>
                                            <p:strVal val="#ppt_w"/>
                                          </p:val>
                                        </p:tav>
                                      </p:tavLst>
                                    </p:anim>
                                    <p:anim calcmode="lin" valueType="num">
                                      <p:cBhvr>
                                        <p:cTn id="55" dur="500" fill="hold"/>
                                        <p:tgtEl>
                                          <p:spTgt spid="31"/>
                                        </p:tgtEl>
                                        <p:attrNameLst>
                                          <p:attrName>ppt_h</p:attrName>
                                        </p:attrNameLst>
                                      </p:cBhvr>
                                      <p:tavLst>
                                        <p:tav tm="0">
                                          <p:val>
                                            <p:fltVal val="0"/>
                                          </p:val>
                                        </p:tav>
                                        <p:tav tm="100000">
                                          <p:val>
                                            <p:strVal val="#ppt_h"/>
                                          </p:val>
                                        </p:tav>
                                      </p:tavLst>
                                    </p:anim>
                                    <p:animEffect transition="in" filter="fade">
                                      <p:cBhvr>
                                        <p:cTn id="56" dur="500"/>
                                        <p:tgtEl>
                                          <p:spTgt spid="31"/>
                                        </p:tgtEl>
                                      </p:cBhvr>
                                    </p:animEffect>
                                  </p:childTnLst>
                                </p:cTn>
                              </p:par>
                              <p:par>
                                <p:cTn id="57" presetID="1" presetClass="mediacall" presetSubtype="0" fill="hold" nodeType="withEffect">
                                  <p:stCondLst>
                                    <p:cond delay="0"/>
                                  </p:stCondLst>
                                  <p:childTnLst>
                                    <p:cmd type="call" cmd="playFrom(0.0)">
                                      <p:cBhvr>
                                        <p:cTn id="58" dur="7124" fill="hold"/>
                                        <p:tgtEl>
                                          <p:spTgt spid="41"/>
                                        </p:tgtEl>
                                      </p:cBhvr>
                                    </p:cmd>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nodeType="clickEffect">
                                  <p:stCondLst>
                                    <p:cond delay="0"/>
                                  </p:stCondLst>
                                  <p:childTnLst>
                                    <p:set>
                                      <p:cBhvr>
                                        <p:cTn id="62" dur="1" fill="hold">
                                          <p:stCondLst>
                                            <p:cond delay="0"/>
                                          </p:stCondLst>
                                        </p:cTn>
                                        <p:tgtEl>
                                          <p:spTgt spid="22"/>
                                        </p:tgtEl>
                                        <p:attrNameLst>
                                          <p:attrName>style.visibility</p:attrName>
                                        </p:attrNameLst>
                                      </p:cBhvr>
                                      <p:to>
                                        <p:strVal val="visible"/>
                                      </p:to>
                                    </p:set>
                                    <p:anim calcmode="lin" valueType="num">
                                      <p:cBhvr>
                                        <p:cTn id="63" dur="500" fill="hold"/>
                                        <p:tgtEl>
                                          <p:spTgt spid="22"/>
                                        </p:tgtEl>
                                        <p:attrNameLst>
                                          <p:attrName>ppt_w</p:attrName>
                                        </p:attrNameLst>
                                      </p:cBhvr>
                                      <p:tavLst>
                                        <p:tav tm="0">
                                          <p:val>
                                            <p:fltVal val="0"/>
                                          </p:val>
                                        </p:tav>
                                        <p:tav tm="100000">
                                          <p:val>
                                            <p:strVal val="#ppt_w"/>
                                          </p:val>
                                        </p:tav>
                                      </p:tavLst>
                                    </p:anim>
                                    <p:anim calcmode="lin" valueType="num">
                                      <p:cBhvr>
                                        <p:cTn id="64" dur="500" fill="hold"/>
                                        <p:tgtEl>
                                          <p:spTgt spid="22"/>
                                        </p:tgtEl>
                                        <p:attrNameLst>
                                          <p:attrName>ppt_h</p:attrName>
                                        </p:attrNameLst>
                                      </p:cBhvr>
                                      <p:tavLst>
                                        <p:tav tm="0">
                                          <p:val>
                                            <p:fltVal val="0"/>
                                          </p:val>
                                        </p:tav>
                                        <p:tav tm="100000">
                                          <p:val>
                                            <p:strVal val="#ppt_h"/>
                                          </p:val>
                                        </p:tav>
                                      </p:tavLst>
                                    </p:anim>
                                    <p:animEffect transition="in" filter="fade">
                                      <p:cBhvr>
                                        <p:cTn id="65" dur="500"/>
                                        <p:tgtEl>
                                          <p:spTgt spid="22"/>
                                        </p:tgtEl>
                                      </p:cBhvr>
                                    </p:animEffect>
                                  </p:childTnLst>
                                </p:cTn>
                              </p:par>
                            </p:childTnLst>
                          </p:cTn>
                        </p:par>
                        <p:par>
                          <p:cTn id="66" fill="hold">
                            <p:stCondLst>
                              <p:cond delay="500"/>
                            </p:stCondLst>
                            <p:childTnLst>
                              <p:par>
                                <p:cTn id="67" presetID="3" presetClass="mediacall" presetSubtype="0" fill="hold" nodeType="afterEffect">
                                  <p:stCondLst>
                                    <p:cond delay="0"/>
                                  </p:stCondLst>
                                  <p:childTnLst>
                                    <p:cmd type="call" cmd="stop">
                                      <p:cBhvr>
                                        <p:cTn id="68" dur="1" fill="hold"/>
                                        <p:tgtEl>
                                          <p:spTgt spid="41"/>
                                        </p:tgtEl>
                                      </p:cBhvr>
                                    </p:cmd>
                                  </p:childTnLst>
                                </p:cTn>
                              </p:par>
                              <p:par>
                                <p:cTn id="69" presetID="53" presetClass="entr" presetSubtype="16" fill="hold" grpId="0" nodeType="withEffect">
                                  <p:stCondLst>
                                    <p:cond delay="0"/>
                                  </p:stCondLst>
                                  <p:childTnLst>
                                    <p:set>
                                      <p:cBhvr>
                                        <p:cTn id="70" dur="1" fill="hold">
                                          <p:stCondLst>
                                            <p:cond delay="0"/>
                                          </p:stCondLst>
                                        </p:cTn>
                                        <p:tgtEl>
                                          <p:spTgt spid="32"/>
                                        </p:tgtEl>
                                        <p:attrNameLst>
                                          <p:attrName>style.visibility</p:attrName>
                                        </p:attrNameLst>
                                      </p:cBhvr>
                                      <p:to>
                                        <p:strVal val="visible"/>
                                      </p:to>
                                    </p:set>
                                    <p:anim calcmode="lin" valueType="num">
                                      <p:cBhvr>
                                        <p:cTn id="71" dur="500" fill="hold"/>
                                        <p:tgtEl>
                                          <p:spTgt spid="32"/>
                                        </p:tgtEl>
                                        <p:attrNameLst>
                                          <p:attrName>ppt_w</p:attrName>
                                        </p:attrNameLst>
                                      </p:cBhvr>
                                      <p:tavLst>
                                        <p:tav tm="0">
                                          <p:val>
                                            <p:fltVal val="0"/>
                                          </p:val>
                                        </p:tav>
                                        <p:tav tm="100000">
                                          <p:val>
                                            <p:strVal val="#ppt_w"/>
                                          </p:val>
                                        </p:tav>
                                      </p:tavLst>
                                    </p:anim>
                                    <p:anim calcmode="lin" valueType="num">
                                      <p:cBhvr>
                                        <p:cTn id="72" dur="500" fill="hold"/>
                                        <p:tgtEl>
                                          <p:spTgt spid="32"/>
                                        </p:tgtEl>
                                        <p:attrNameLst>
                                          <p:attrName>ppt_h</p:attrName>
                                        </p:attrNameLst>
                                      </p:cBhvr>
                                      <p:tavLst>
                                        <p:tav tm="0">
                                          <p:val>
                                            <p:fltVal val="0"/>
                                          </p:val>
                                        </p:tav>
                                        <p:tav tm="100000">
                                          <p:val>
                                            <p:strVal val="#ppt_h"/>
                                          </p:val>
                                        </p:tav>
                                      </p:tavLst>
                                    </p:anim>
                                    <p:animEffect transition="in" filter="fade">
                                      <p:cBhvr>
                                        <p:cTn id="73" dur="500"/>
                                        <p:tgtEl>
                                          <p:spTgt spid="32"/>
                                        </p:tgtEl>
                                      </p:cBhvr>
                                    </p:animEffect>
                                  </p:childTnLst>
                                </p:cTn>
                              </p:par>
                              <p:par>
                                <p:cTn id="74" presetID="1" presetClass="mediacall" presetSubtype="0" fill="hold" nodeType="withEffect">
                                  <p:stCondLst>
                                    <p:cond delay="0"/>
                                  </p:stCondLst>
                                  <p:childTnLst>
                                    <p:cmd type="call" cmd="playFrom(0.0)">
                                      <p:cBhvr>
                                        <p:cTn id="75" dur="6139" fill="hold"/>
                                        <p:tgtEl>
                                          <p:spTgt spid="42"/>
                                        </p:tgtEl>
                                      </p:cBhvr>
                                    </p:cmd>
                                  </p:childTnLst>
                                </p:cTn>
                              </p:par>
                            </p:childTnLst>
                          </p:cTn>
                        </p:par>
                      </p:childTnLst>
                    </p:cTn>
                  </p:par>
                  <p:par>
                    <p:cTn id="76" fill="hold">
                      <p:stCondLst>
                        <p:cond delay="indefinite"/>
                      </p:stCondLst>
                      <p:childTnLst>
                        <p:par>
                          <p:cTn id="77" fill="hold">
                            <p:stCondLst>
                              <p:cond delay="0"/>
                            </p:stCondLst>
                            <p:childTnLst>
                              <p:par>
                                <p:cTn id="78" presetID="53" presetClass="entr" presetSubtype="16" fill="hold" nodeType="clickEffect">
                                  <p:stCondLst>
                                    <p:cond delay="0"/>
                                  </p:stCondLst>
                                  <p:childTnLst>
                                    <p:set>
                                      <p:cBhvr>
                                        <p:cTn id="79" dur="1" fill="hold">
                                          <p:stCondLst>
                                            <p:cond delay="0"/>
                                          </p:stCondLst>
                                        </p:cTn>
                                        <p:tgtEl>
                                          <p:spTgt spid="23"/>
                                        </p:tgtEl>
                                        <p:attrNameLst>
                                          <p:attrName>style.visibility</p:attrName>
                                        </p:attrNameLst>
                                      </p:cBhvr>
                                      <p:to>
                                        <p:strVal val="visible"/>
                                      </p:to>
                                    </p:set>
                                    <p:anim calcmode="lin" valueType="num">
                                      <p:cBhvr>
                                        <p:cTn id="80" dur="500" fill="hold"/>
                                        <p:tgtEl>
                                          <p:spTgt spid="23"/>
                                        </p:tgtEl>
                                        <p:attrNameLst>
                                          <p:attrName>ppt_w</p:attrName>
                                        </p:attrNameLst>
                                      </p:cBhvr>
                                      <p:tavLst>
                                        <p:tav tm="0">
                                          <p:val>
                                            <p:fltVal val="0"/>
                                          </p:val>
                                        </p:tav>
                                        <p:tav tm="100000">
                                          <p:val>
                                            <p:strVal val="#ppt_w"/>
                                          </p:val>
                                        </p:tav>
                                      </p:tavLst>
                                    </p:anim>
                                    <p:anim calcmode="lin" valueType="num">
                                      <p:cBhvr>
                                        <p:cTn id="81" dur="500" fill="hold"/>
                                        <p:tgtEl>
                                          <p:spTgt spid="23"/>
                                        </p:tgtEl>
                                        <p:attrNameLst>
                                          <p:attrName>ppt_h</p:attrName>
                                        </p:attrNameLst>
                                      </p:cBhvr>
                                      <p:tavLst>
                                        <p:tav tm="0">
                                          <p:val>
                                            <p:fltVal val="0"/>
                                          </p:val>
                                        </p:tav>
                                        <p:tav tm="100000">
                                          <p:val>
                                            <p:strVal val="#ppt_h"/>
                                          </p:val>
                                        </p:tav>
                                      </p:tavLst>
                                    </p:anim>
                                    <p:animEffect transition="in" filter="fade">
                                      <p:cBhvr>
                                        <p:cTn id="82" dur="500"/>
                                        <p:tgtEl>
                                          <p:spTgt spid="23"/>
                                        </p:tgtEl>
                                      </p:cBhvr>
                                    </p:animEffect>
                                  </p:childTnLst>
                                </p:cTn>
                              </p:par>
                            </p:childTnLst>
                          </p:cTn>
                        </p:par>
                        <p:par>
                          <p:cTn id="83" fill="hold">
                            <p:stCondLst>
                              <p:cond delay="500"/>
                            </p:stCondLst>
                            <p:childTnLst>
                              <p:par>
                                <p:cTn id="84" presetID="3" presetClass="mediacall" presetSubtype="0" fill="hold" nodeType="afterEffect">
                                  <p:stCondLst>
                                    <p:cond delay="0"/>
                                  </p:stCondLst>
                                  <p:childTnLst>
                                    <p:cmd type="call" cmd="stop">
                                      <p:cBhvr>
                                        <p:cTn id="85" dur="1" fill="hold"/>
                                        <p:tgtEl>
                                          <p:spTgt spid="42"/>
                                        </p:tgtEl>
                                      </p:cBhvr>
                                    </p:cmd>
                                  </p:childTnLst>
                                </p:cTn>
                              </p:par>
                              <p:par>
                                <p:cTn id="86" presetID="53" presetClass="entr" presetSubtype="16" fill="hold" grpId="0" nodeType="withEffect">
                                  <p:stCondLst>
                                    <p:cond delay="0"/>
                                  </p:stCondLst>
                                  <p:childTnLst>
                                    <p:set>
                                      <p:cBhvr>
                                        <p:cTn id="87" dur="1" fill="hold">
                                          <p:stCondLst>
                                            <p:cond delay="0"/>
                                          </p:stCondLst>
                                        </p:cTn>
                                        <p:tgtEl>
                                          <p:spTgt spid="33"/>
                                        </p:tgtEl>
                                        <p:attrNameLst>
                                          <p:attrName>style.visibility</p:attrName>
                                        </p:attrNameLst>
                                      </p:cBhvr>
                                      <p:to>
                                        <p:strVal val="visible"/>
                                      </p:to>
                                    </p:set>
                                    <p:anim calcmode="lin" valueType="num">
                                      <p:cBhvr>
                                        <p:cTn id="88" dur="500" fill="hold"/>
                                        <p:tgtEl>
                                          <p:spTgt spid="33"/>
                                        </p:tgtEl>
                                        <p:attrNameLst>
                                          <p:attrName>ppt_w</p:attrName>
                                        </p:attrNameLst>
                                      </p:cBhvr>
                                      <p:tavLst>
                                        <p:tav tm="0">
                                          <p:val>
                                            <p:fltVal val="0"/>
                                          </p:val>
                                        </p:tav>
                                        <p:tav tm="100000">
                                          <p:val>
                                            <p:strVal val="#ppt_w"/>
                                          </p:val>
                                        </p:tav>
                                      </p:tavLst>
                                    </p:anim>
                                    <p:anim calcmode="lin" valueType="num">
                                      <p:cBhvr>
                                        <p:cTn id="89" dur="500" fill="hold"/>
                                        <p:tgtEl>
                                          <p:spTgt spid="33"/>
                                        </p:tgtEl>
                                        <p:attrNameLst>
                                          <p:attrName>ppt_h</p:attrName>
                                        </p:attrNameLst>
                                      </p:cBhvr>
                                      <p:tavLst>
                                        <p:tav tm="0">
                                          <p:val>
                                            <p:fltVal val="0"/>
                                          </p:val>
                                        </p:tav>
                                        <p:tav tm="100000">
                                          <p:val>
                                            <p:strVal val="#ppt_h"/>
                                          </p:val>
                                        </p:tav>
                                      </p:tavLst>
                                    </p:anim>
                                    <p:animEffect transition="in" filter="fade">
                                      <p:cBhvr>
                                        <p:cTn id="90" dur="500"/>
                                        <p:tgtEl>
                                          <p:spTgt spid="33"/>
                                        </p:tgtEl>
                                      </p:cBhvr>
                                    </p:animEffect>
                                  </p:childTnLst>
                                </p:cTn>
                              </p:par>
                              <p:par>
                                <p:cTn id="91" presetID="1" presetClass="mediacall" presetSubtype="0" fill="hold" nodeType="withEffect">
                                  <p:stCondLst>
                                    <p:cond delay="0"/>
                                  </p:stCondLst>
                                  <p:childTnLst>
                                    <p:cmd type="call" cmd="playFrom(0.0)">
                                      <p:cBhvr>
                                        <p:cTn id="92" dur="9000" fill="hold"/>
                                        <p:tgtEl>
                                          <p:spTgt spid="43"/>
                                        </p:tgtEl>
                                      </p:cBhvr>
                                    </p:cmd>
                                  </p:childTnLst>
                                </p:cTn>
                              </p:par>
                            </p:childTnLst>
                          </p:cTn>
                        </p:par>
                        <p:par>
                          <p:cTn id="93" fill="hold">
                            <p:stCondLst>
                              <p:cond delay="9500"/>
                            </p:stCondLst>
                            <p:childTnLst>
                              <p:par>
                                <p:cTn id="94" presetID="3" presetClass="mediacall" presetSubtype="0" fill="hold" nodeType="afterEffect">
                                  <p:stCondLst>
                                    <p:cond delay="0"/>
                                  </p:stCondLst>
                                  <p:childTnLst>
                                    <p:cmd type="call" cmd="stop">
                                      <p:cBhvr>
                                        <p:cTn id="95" dur="1" fill="hold"/>
                                        <p:tgtEl>
                                          <p:spTgt spid="43"/>
                                        </p:tgtEl>
                                      </p:cBhvr>
                                    </p:cmd>
                                  </p:childTnLst>
                                </p:cTn>
                              </p:par>
                            </p:childTnLst>
                          </p:cTn>
                        </p:par>
                        <p:par>
                          <p:cTn id="96" fill="hold">
                            <p:stCondLst>
                              <p:cond delay="9500"/>
                            </p:stCondLst>
                            <p:childTnLst>
                              <p:par>
                                <p:cTn id="97" presetID="1" presetClass="mediacall" presetSubtype="0" fill="hold" nodeType="afterEffect">
                                  <p:stCondLst>
                                    <p:cond delay="0"/>
                                  </p:stCondLst>
                                  <p:childTnLst>
                                    <p:cmd type="call" cmd="playFrom(0.0)">
                                      <p:cBhvr>
                                        <p:cTn id="98" dur="7740" fill="hold"/>
                                        <p:tgtEl>
                                          <p:spTgt spid="44"/>
                                        </p:tgtEl>
                                      </p:cBhvr>
                                    </p:cmd>
                                  </p:childTnLst>
                                </p:cTn>
                              </p:par>
                            </p:childTnLst>
                          </p:cTn>
                        </p:par>
                      </p:childTnLst>
                    </p:cTn>
                  </p:par>
                  <p:par>
                    <p:cTn id="99" fill="hold">
                      <p:stCondLst>
                        <p:cond delay="indefinite"/>
                      </p:stCondLst>
                      <p:childTnLst>
                        <p:par>
                          <p:cTn id="100" fill="hold">
                            <p:stCondLst>
                              <p:cond delay="0"/>
                            </p:stCondLst>
                            <p:childTnLst>
                              <p:par>
                                <p:cTn id="101" presetID="53" presetClass="entr" presetSubtype="16" fill="hold" nodeType="clickEffect">
                                  <p:stCondLst>
                                    <p:cond delay="0"/>
                                  </p:stCondLst>
                                  <p:childTnLst>
                                    <p:set>
                                      <p:cBhvr>
                                        <p:cTn id="102" dur="1" fill="hold">
                                          <p:stCondLst>
                                            <p:cond delay="0"/>
                                          </p:stCondLst>
                                        </p:cTn>
                                        <p:tgtEl>
                                          <p:spTgt spid="24"/>
                                        </p:tgtEl>
                                        <p:attrNameLst>
                                          <p:attrName>style.visibility</p:attrName>
                                        </p:attrNameLst>
                                      </p:cBhvr>
                                      <p:to>
                                        <p:strVal val="visible"/>
                                      </p:to>
                                    </p:set>
                                    <p:anim calcmode="lin" valueType="num">
                                      <p:cBhvr>
                                        <p:cTn id="103" dur="500" fill="hold"/>
                                        <p:tgtEl>
                                          <p:spTgt spid="24"/>
                                        </p:tgtEl>
                                        <p:attrNameLst>
                                          <p:attrName>ppt_w</p:attrName>
                                        </p:attrNameLst>
                                      </p:cBhvr>
                                      <p:tavLst>
                                        <p:tav tm="0">
                                          <p:val>
                                            <p:fltVal val="0"/>
                                          </p:val>
                                        </p:tav>
                                        <p:tav tm="100000">
                                          <p:val>
                                            <p:strVal val="#ppt_w"/>
                                          </p:val>
                                        </p:tav>
                                      </p:tavLst>
                                    </p:anim>
                                    <p:anim calcmode="lin" valueType="num">
                                      <p:cBhvr>
                                        <p:cTn id="104" dur="500" fill="hold"/>
                                        <p:tgtEl>
                                          <p:spTgt spid="24"/>
                                        </p:tgtEl>
                                        <p:attrNameLst>
                                          <p:attrName>ppt_h</p:attrName>
                                        </p:attrNameLst>
                                      </p:cBhvr>
                                      <p:tavLst>
                                        <p:tav tm="0">
                                          <p:val>
                                            <p:fltVal val="0"/>
                                          </p:val>
                                        </p:tav>
                                        <p:tav tm="100000">
                                          <p:val>
                                            <p:strVal val="#ppt_h"/>
                                          </p:val>
                                        </p:tav>
                                      </p:tavLst>
                                    </p:anim>
                                    <p:animEffect transition="in" filter="fade">
                                      <p:cBhvr>
                                        <p:cTn id="105" dur="500"/>
                                        <p:tgtEl>
                                          <p:spTgt spid="24"/>
                                        </p:tgtEl>
                                      </p:cBhvr>
                                    </p:animEffect>
                                  </p:childTnLst>
                                </p:cTn>
                              </p:par>
                            </p:childTnLst>
                          </p:cTn>
                        </p:par>
                        <p:par>
                          <p:cTn id="106" fill="hold">
                            <p:stCondLst>
                              <p:cond delay="500"/>
                            </p:stCondLst>
                            <p:childTnLst>
                              <p:par>
                                <p:cTn id="107" presetID="3" presetClass="mediacall" presetSubtype="0" fill="hold" nodeType="afterEffect">
                                  <p:stCondLst>
                                    <p:cond delay="0"/>
                                  </p:stCondLst>
                                  <p:childTnLst>
                                    <p:cmd type="call" cmd="stop">
                                      <p:cBhvr>
                                        <p:cTn id="108" dur="1" fill="hold"/>
                                        <p:tgtEl>
                                          <p:spTgt spid="44"/>
                                        </p:tgtEl>
                                      </p:cBhvr>
                                    </p:cmd>
                                  </p:childTnLst>
                                </p:cTn>
                              </p:par>
                              <p:par>
                                <p:cTn id="109" presetID="53" presetClass="entr" presetSubtype="16" fill="hold" grpId="0" nodeType="withEffect">
                                  <p:stCondLst>
                                    <p:cond delay="0"/>
                                  </p:stCondLst>
                                  <p:childTnLst>
                                    <p:set>
                                      <p:cBhvr>
                                        <p:cTn id="110" dur="1" fill="hold">
                                          <p:stCondLst>
                                            <p:cond delay="0"/>
                                          </p:stCondLst>
                                        </p:cTn>
                                        <p:tgtEl>
                                          <p:spTgt spid="35"/>
                                        </p:tgtEl>
                                        <p:attrNameLst>
                                          <p:attrName>style.visibility</p:attrName>
                                        </p:attrNameLst>
                                      </p:cBhvr>
                                      <p:to>
                                        <p:strVal val="visible"/>
                                      </p:to>
                                    </p:set>
                                    <p:anim calcmode="lin" valueType="num">
                                      <p:cBhvr>
                                        <p:cTn id="111" dur="500" fill="hold"/>
                                        <p:tgtEl>
                                          <p:spTgt spid="35"/>
                                        </p:tgtEl>
                                        <p:attrNameLst>
                                          <p:attrName>ppt_w</p:attrName>
                                        </p:attrNameLst>
                                      </p:cBhvr>
                                      <p:tavLst>
                                        <p:tav tm="0">
                                          <p:val>
                                            <p:fltVal val="0"/>
                                          </p:val>
                                        </p:tav>
                                        <p:tav tm="100000">
                                          <p:val>
                                            <p:strVal val="#ppt_w"/>
                                          </p:val>
                                        </p:tav>
                                      </p:tavLst>
                                    </p:anim>
                                    <p:anim calcmode="lin" valueType="num">
                                      <p:cBhvr>
                                        <p:cTn id="112" dur="500" fill="hold"/>
                                        <p:tgtEl>
                                          <p:spTgt spid="35"/>
                                        </p:tgtEl>
                                        <p:attrNameLst>
                                          <p:attrName>ppt_h</p:attrName>
                                        </p:attrNameLst>
                                      </p:cBhvr>
                                      <p:tavLst>
                                        <p:tav tm="0">
                                          <p:val>
                                            <p:fltVal val="0"/>
                                          </p:val>
                                        </p:tav>
                                        <p:tav tm="100000">
                                          <p:val>
                                            <p:strVal val="#ppt_h"/>
                                          </p:val>
                                        </p:tav>
                                      </p:tavLst>
                                    </p:anim>
                                    <p:animEffect transition="in" filter="fade">
                                      <p:cBhvr>
                                        <p:cTn id="113" dur="500"/>
                                        <p:tgtEl>
                                          <p:spTgt spid="35"/>
                                        </p:tgtEl>
                                      </p:cBhvr>
                                    </p:animEffect>
                                  </p:childTnLst>
                                </p:cTn>
                              </p:par>
                            </p:childTnLst>
                          </p:cTn>
                        </p:par>
                        <p:par>
                          <p:cTn id="114" fill="hold">
                            <p:stCondLst>
                              <p:cond delay="1000"/>
                            </p:stCondLst>
                            <p:childTnLst>
                              <p:par>
                                <p:cTn id="115" presetID="1" presetClass="mediacall" presetSubtype="0" fill="hold" nodeType="afterEffect">
                                  <p:stCondLst>
                                    <p:cond delay="0"/>
                                  </p:stCondLst>
                                  <p:childTnLst>
                                    <p:cmd type="call" cmd="playFrom(0.0)">
                                      <p:cBhvr>
                                        <p:cTn id="116" dur="8356" fill="hold"/>
                                        <p:tgtEl>
                                          <p:spTgt spid="45"/>
                                        </p:tgtEl>
                                      </p:cBhvr>
                                    </p:cmd>
                                  </p:childTnLst>
                                </p:cTn>
                              </p:par>
                            </p:childTnLst>
                          </p:cTn>
                        </p:par>
                      </p:childTnLst>
                    </p:cTn>
                  </p:par>
                  <p:par>
                    <p:cTn id="117" fill="hold">
                      <p:stCondLst>
                        <p:cond delay="indefinite"/>
                      </p:stCondLst>
                      <p:childTnLst>
                        <p:par>
                          <p:cTn id="118" fill="hold">
                            <p:stCondLst>
                              <p:cond delay="0"/>
                            </p:stCondLst>
                            <p:childTnLst>
                              <p:par>
                                <p:cTn id="119" presetID="53" presetClass="entr" presetSubtype="16" fill="hold" nodeType="clickEffect">
                                  <p:stCondLst>
                                    <p:cond delay="0"/>
                                  </p:stCondLst>
                                  <p:childTnLst>
                                    <p:set>
                                      <p:cBhvr>
                                        <p:cTn id="120" dur="1" fill="hold">
                                          <p:stCondLst>
                                            <p:cond delay="0"/>
                                          </p:stCondLst>
                                        </p:cTn>
                                        <p:tgtEl>
                                          <p:spTgt spid="25"/>
                                        </p:tgtEl>
                                        <p:attrNameLst>
                                          <p:attrName>style.visibility</p:attrName>
                                        </p:attrNameLst>
                                      </p:cBhvr>
                                      <p:to>
                                        <p:strVal val="visible"/>
                                      </p:to>
                                    </p:set>
                                    <p:anim calcmode="lin" valueType="num">
                                      <p:cBhvr>
                                        <p:cTn id="121" dur="500" fill="hold"/>
                                        <p:tgtEl>
                                          <p:spTgt spid="25"/>
                                        </p:tgtEl>
                                        <p:attrNameLst>
                                          <p:attrName>ppt_w</p:attrName>
                                        </p:attrNameLst>
                                      </p:cBhvr>
                                      <p:tavLst>
                                        <p:tav tm="0">
                                          <p:val>
                                            <p:fltVal val="0"/>
                                          </p:val>
                                        </p:tav>
                                        <p:tav tm="100000">
                                          <p:val>
                                            <p:strVal val="#ppt_w"/>
                                          </p:val>
                                        </p:tav>
                                      </p:tavLst>
                                    </p:anim>
                                    <p:anim calcmode="lin" valueType="num">
                                      <p:cBhvr>
                                        <p:cTn id="122" dur="500" fill="hold"/>
                                        <p:tgtEl>
                                          <p:spTgt spid="25"/>
                                        </p:tgtEl>
                                        <p:attrNameLst>
                                          <p:attrName>ppt_h</p:attrName>
                                        </p:attrNameLst>
                                      </p:cBhvr>
                                      <p:tavLst>
                                        <p:tav tm="0">
                                          <p:val>
                                            <p:fltVal val="0"/>
                                          </p:val>
                                        </p:tav>
                                        <p:tav tm="100000">
                                          <p:val>
                                            <p:strVal val="#ppt_h"/>
                                          </p:val>
                                        </p:tav>
                                      </p:tavLst>
                                    </p:anim>
                                    <p:animEffect transition="in" filter="fade">
                                      <p:cBhvr>
                                        <p:cTn id="123" dur="500"/>
                                        <p:tgtEl>
                                          <p:spTgt spid="25"/>
                                        </p:tgtEl>
                                      </p:cBhvr>
                                    </p:animEffect>
                                  </p:childTnLst>
                                </p:cTn>
                              </p:par>
                            </p:childTnLst>
                          </p:cTn>
                        </p:par>
                        <p:par>
                          <p:cTn id="124" fill="hold">
                            <p:stCondLst>
                              <p:cond delay="500"/>
                            </p:stCondLst>
                            <p:childTnLst>
                              <p:par>
                                <p:cTn id="125" presetID="3" presetClass="mediacall" presetSubtype="0" fill="hold" nodeType="afterEffect">
                                  <p:stCondLst>
                                    <p:cond delay="0"/>
                                  </p:stCondLst>
                                  <p:childTnLst>
                                    <p:cmd type="call" cmd="stop">
                                      <p:cBhvr>
                                        <p:cTn id="126" dur="1" fill="hold"/>
                                        <p:tgtEl>
                                          <p:spTgt spid="45"/>
                                        </p:tgtEl>
                                      </p:cBhvr>
                                    </p:cmd>
                                  </p:childTnLst>
                                </p:cTn>
                              </p:par>
                              <p:par>
                                <p:cTn id="127" presetID="53" presetClass="entr" presetSubtype="16" fill="hold" grpId="0" nodeType="withEffect">
                                  <p:stCondLst>
                                    <p:cond delay="0"/>
                                  </p:stCondLst>
                                  <p:childTnLst>
                                    <p:set>
                                      <p:cBhvr>
                                        <p:cTn id="128" dur="1" fill="hold">
                                          <p:stCondLst>
                                            <p:cond delay="0"/>
                                          </p:stCondLst>
                                        </p:cTn>
                                        <p:tgtEl>
                                          <p:spTgt spid="36"/>
                                        </p:tgtEl>
                                        <p:attrNameLst>
                                          <p:attrName>style.visibility</p:attrName>
                                        </p:attrNameLst>
                                      </p:cBhvr>
                                      <p:to>
                                        <p:strVal val="visible"/>
                                      </p:to>
                                    </p:set>
                                    <p:anim calcmode="lin" valueType="num">
                                      <p:cBhvr>
                                        <p:cTn id="129" dur="500" fill="hold"/>
                                        <p:tgtEl>
                                          <p:spTgt spid="36"/>
                                        </p:tgtEl>
                                        <p:attrNameLst>
                                          <p:attrName>ppt_w</p:attrName>
                                        </p:attrNameLst>
                                      </p:cBhvr>
                                      <p:tavLst>
                                        <p:tav tm="0">
                                          <p:val>
                                            <p:fltVal val="0"/>
                                          </p:val>
                                        </p:tav>
                                        <p:tav tm="100000">
                                          <p:val>
                                            <p:strVal val="#ppt_w"/>
                                          </p:val>
                                        </p:tav>
                                      </p:tavLst>
                                    </p:anim>
                                    <p:anim calcmode="lin" valueType="num">
                                      <p:cBhvr>
                                        <p:cTn id="130" dur="500" fill="hold"/>
                                        <p:tgtEl>
                                          <p:spTgt spid="36"/>
                                        </p:tgtEl>
                                        <p:attrNameLst>
                                          <p:attrName>ppt_h</p:attrName>
                                        </p:attrNameLst>
                                      </p:cBhvr>
                                      <p:tavLst>
                                        <p:tav tm="0">
                                          <p:val>
                                            <p:fltVal val="0"/>
                                          </p:val>
                                        </p:tav>
                                        <p:tav tm="100000">
                                          <p:val>
                                            <p:strVal val="#ppt_h"/>
                                          </p:val>
                                        </p:tav>
                                      </p:tavLst>
                                    </p:anim>
                                    <p:animEffect transition="in" filter="fade">
                                      <p:cBhvr>
                                        <p:cTn id="131" dur="500"/>
                                        <p:tgtEl>
                                          <p:spTgt spid="36"/>
                                        </p:tgtEl>
                                      </p:cBhvr>
                                    </p:animEffect>
                                  </p:childTnLst>
                                </p:cTn>
                              </p:par>
                            </p:childTnLst>
                          </p:cTn>
                        </p:par>
                        <p:par>
                          <p:cTn id="132" fill="hold">
                            <p:stCondLst>
                              <p:cond delay="1000"/>
                            </p:stCondLst>
                            <p:childTnLst>
                              <p:par>
                                <p:cTn id="133" presetID="1" presetClass="mediacall" presetSubtype="0" fill="hold" nodeType="afterEffect">
                                  <p:stCondLst>
                                    <p:cond delay="0"/>
                                  </p:stCondLst>
                                  <p:childTnLst>
                                    <p:cmd type="call" cmd="playFrom(0.0)">
                                      <p:cBhvr>
                                        <p:cTn id="134" dur="13263" fill="hold"/>
                                        <p:tgtEl>
                                          <p:spTgt spid="46"/>
                                        </p:tgtEl>
                                      </p:cBhvr>
                                    </p:cmd>
                                  </p:childTnLst>
                                </p:cTn>
                              </p:par>
                            </p:childTnLst>
                          </p:cTn>
                        </p:par>
                        <p:par>
                          <p:cTn id="135" fill="hold">
                            <p:stCondLst>
                              <p:cond delay="14263"/>
                            </p:stCondLst>
                            <p:childTnLst>
                              <p:par>
                                <p:cTn id="136" presetID="3" presetClass="mediacall" presetSubtype="0" fill="hold" nodeType="afterEffect">
                                  <p:stCondLst>
                                    <p:cond delay="0"/>
                                  </p:stCondLst>
                                  <p:childTnLst>
                                    <p:cmd type="call" cmd="stop">
                                      <p:cBhvr>
                                        <p:cTn id="137" dur="1" fill="hold"/>
                                        <p:tgtEl>
                                          <p:spTgt spid="4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8" fill="hold" display="0">
                  <p:stCondLst>
                    <p:cond delay="indefinite"/>
                  </p:stCondLst>
                  <p:endCondLst>
                    <p:cond evt="onStopAudio" delay="0">
                      <p:tgtEl>
                        <p:sldTgt/>
                      </p:tgtEl>
                    </p:cond>
                  </p:endCondLst>
                </p:cTn>
                <p:tgtEl>
                  <p:spTgt spid="34"/>
                </p:tgtEl>
              </p:cMediaNode>
            </p:audio>
            <p:audio>
              <p:cMediaNode vol="80000">
                <p:cTn id="139" fill="hold" display="0">
                  <p:stCondLst>
                    <p:cond delay="indefinite"/>
                  </p:stCondLst>
                  <p:endCondLst>
                    <p:cond evt="onStopAudio" delay="0">
                      <p:tgtEl>
                        <p:sldTgt/>
                      </p:tgtEl>
                    </p:cond>
                  </p:endCondLst>
                </p:cTn>
                <p:tgtEl>
                  <p:spTgt spid="38"/>
                </p:tgtEl>
              </p:cMediaNode>
            </p:audio>
            <p:audio>
              <p:cMediaNode vol="80000">
                <p:cTn id="140" fill="hold" display="0">
                  <p:stCondLst>
                    <p:cond delay="indefinite"/>
                  </p:stCondLst>
                  <p:endCondLst>
                    <p:cond evt="onStopAudio" delay="0">
                      <p:tgtEl>
                        <p:sldTgt/>
                      </p:tgtEl>
                    </p:cond>
                  </p:endCondLst>
                </p:cTn>
                <p:tgtEl>
                  <p:spTgt spid="39"/>
                </p:tgtEl>
              </p:cMediaNode>
            </p:audio>
            <p:audio>
              <p:cMediaNode vol="80000">
                <p:cTn id="141" fill="hold" display="0">
                  <p:stCondLst>
                    <p:cond delay="indefinite"/>
                  </p:stCondLst>
                  <p:endCondLst>
                    <p:cond evt="onStopAudio" delay="0">
                      <p:tgtEl>
                        <p:sldTgt/>
                      </p:tgtEl>
                    </p:cond>
                  </p:endCondLst>
                </p:cTn>
                <p:tgtEl>
                  <p:spTgt spid="40"/>
                </p:tgtEl>
              </p:cMediaNode>
            </p:audio>
            <p:audio>
              <p:cMediaNode vol="80000">
                <p:cTn id="142" fill="hold" display="0">
                  <p:stCondLst>
                    <p:cond delay="indefinite"/>
                  </p:stCondLst>
                  <p:endCondLst>
                    <p:cond evt="onStopAudio" delay="0">
                      <p:tgtEl>
                        <p:sldTgt/>
                      </p:tgtEl>
                    </p:cond>
                  </p:endCondLst>
                </p:cTn>
                <p:tgtEl>
                  <p:spTgt spid="41"/>
                </p:tgtEl>
              </p:cMediaNode>
            </p:audio>
            <p:audio>
              <p:cMediaNode vol="80000">
                <p:cTn id="143" fill="hold" display="0">
                  <p:stCondLst>
                    <p:cond delay="indefinite"/>
                  </p:stCondLst>
                  <p:endCondLst>
                    <p:cond evt="onStopAudio" delay="0">
                      <p:tgtEl>
                        <p:sldTgt/>
                      </p:tgtEl>
                    </p:cond>
                  </p:endCondLst>
                </p:cTn>
                <p:tgtEl>
                  <p:spTgt spid="42"/>
                </p:tgtEl>
              </p:cMediaNode>
            </p:audio>
            <p:audio>
              <p:cMediaNode vol="80000">
                <p:cTn id="144" fill="hold" display="0">
                  <p:stCondLst>
                    <p:cond delay="indefinite"/>
                  </p:stCondLst>
                  <p:endCondLst>
                    <p:cond evt="onStopAudio" delay="0">
                      <p:tgtEl>
                        <p:sldTgt/>
                      </p:tgtEl>
                    </p:cond>
                  </p:endCondLst>
                </p:cTn>
                <p:tgtEl>
                  <p:spTgt spid="43"/>
                </p:tgtEl>
              </p:cMediaNode>
            </p:audio>
            <p:audio>
              <p:cMediaNode vol="80000">
                <p:cTn id="145" fill="hold" display="0">
                  <p:stCondLst>
                    <p:cond delay="indefinite"/>
                  </p:stCondLst>
                  <p:endCondLst>
                    <p:cond evt="onStopAudio" delay="0">
                      <p:tgtEl>
                        <p:sldTgt/>
                      </p:tgtEl>
                    </p:cond>
                  </p:endCondLst>
                </p:cTn>
                <p:tgtEl>
                  <p:spTgt spid="44"/>
                </p:tgtEl>
              </p:cMediaNode>
            </p:audio>
            <p:audio>
              <p:cMediaNode vol="80000">
                <p:cTn id="146" fill="hold" display="0">
                  <p:stCondLst>
                    <p:cond delay="indefinite"/>
                  </p:stCondLst>
                  <p:endCondLst>
                    <p:cond evt="onStopAudio" delay="0">
                      <p:tgtEl>
                        <p:sldTgt/>
                      </p:tgtEl>
                    </p:cond>
                  </p:endCondLst>
                </p:cTn>
                <p:tgtEl>
                  <p:spTgt spid="45"/>
                </p:tgtEl>
              </p:cMediaNode>
            </p:audio>
            <p:audio>
              <p:cMediaNode vol="80000">
                <p:cTn id="147" fill="hold" display="0">
                  <p:stCondLst>
                    <p:cond delay="indefinite"/>
                  </p:stCondLst>
                  <p:endCondLst>
                    <p:cond evt="onStopAudio" delay="0">
                      <p:tgtEl>
                        <p:sldTgt/>
                      </p:tgtEl>
                    </p:cond>
                  </p:endCondLst>
                </p:cTn>
                <p:tgtEl>
                  <p:spTgt spid="46"/>
                </p:tgtEl>
              </p:cMediaNode>
            </p:audio>
          </p:childTnLst>
        </p:cTn>
      </p:par>
    </p:tnLst>
    <p:bldLst>
      <p:bldP spid="26" grpId="0"/>
      <p:bldP spid="31" grpId="0"/>
      <p:bldP spid="32" grpId="0"/>
      <p:bldP spid="33" grpId="0"/>
      <p:bldP spid="35" grpId="0"/>
      <p:bldP spid="3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4"/>
          </p:nvPr>
        </p:nvSpPr>
        <p:spPr>
          <a:xfrm>
            <a:off x="838200" y="1600200"/>
            <a:ext cx="6857999" cy="933450"/>
          </a:xfrm>
        </p:spPr>
        <p:txBody>
          <a:bodyPr/>
          <a:lstStyle/>
          <a:p>
            <a:pPr lvl="0"/>
            <a:r>
              <a:rPr lang="en-ZA" sz="2000" b="0" dirty="0"/>
              <a:t>Keep your CV updated – each time your duties or job change, or you achieve some award or accolade, or your personal details change, edit your CV. </a:t>
            </a:r>
            <a:endParaRPr lang="en-US" sz="2000" b="0" dirty="0"/>
          </a:p>
          <a:p>
            <a:endParaRPr lang="en-ZA" dirty="0"/>
          </a:p>
        </p:txBody>
      </p:sp>
      <p:sp>
        <p:nvSpPr>
          <p:cNvPr id="7" name="Text Placeholder 6"/>
          <p:cNvSpPr>
            <a:spLocks noGrp="1"/>
          </p:cNvSpPr>
          <p:nvPr>
            <p:ph type="body" sz="quarter" idx="15"/>
          </p:nvPr>
        </p:nvSpPr>
        <p:spPr>
          <a:xfrm>
            <a:off x="854846" y="2952750"/>
            <a:ext cx="6841353" cy="647116"/>
          </a:xfrm>
        </p:spPr>
        <p:txBody>
          <a:bodyPr/>
          <a:lstStyle/>
          <a:p>
            <a:pPr lvl="0"/>
            <a:r>
              <a:rPr lang="en-ZA" sz="2000" b="0" dirty="0"/>
              <a:t>Pay careful attention to the layout and font of your CV. The rule is that it is better for your CV to be short. </a:t>
            </a:r>
            <a:endParaRPr lang="en-US" sz="2000" b="0" dirty="0"/>
          </a:p>
        </p:txBody>
      </p:sp>
      <p:sp>
        <p:nvSpPr>
          <p:cNvPr id="8" name="Text Placeholder 7"/>
          <p:cNvSpPr>
            <a:spLocks noGrp="1"/>
          </p:cNvSpPr>
          <p:nvPr>
            <p:ph type="body" sz="quarter" idx="16"/>
          </p:nvPr>
        </p:nvSpPr>
        <p:spPr>
          <a:xfrm>
            <a:off x="854846" y="4114800"/>
            <a:ext cx="6917553" cy="667334"/>
          </a:xfrm>
        </p:spPr>
        <p:txBody>
          <a:bodyPr/>
          <a:lstStyle/>
          <a:p>
            <a:pPr lvl="0"/>
            <a:r>
              <a:rPr lang="en-ZA" sz="2000" b="0" dirty="0"/>
              <a:t>Never lie or exaggerate your skills or experience. You will be found out in the end, and it will cost you your job</a:t>
            </a:r>
            <a:r>
              <a:rPr lang="en-ZA" sz="2000" b="0" dirty="0" smtClean="0"/>
              <a:t>.</a:t>
            </a:r>
            <a:endParaRPr lang="en-US" sz="2000" b="0" dirty="0"/>
          </a:p>
        </p:txBody>
      </p:sp>
      <p:sp>
        <p:nvSpPr>
          <p:cNvPr id="9" name="Text Placeholder 8"/>
          <p:cNvSpPr>
            <a:spLocks noGrp="1"/>
          </p:cNvSpPr>
          <p:nvPr>
            <p:ph type="body" sz="quarter" idx="17"/>
          </p:nvPr>
        </p:nvSpPr>
        <p:spPr>
          <a:xfrm>
            <a:off x="838200" y="5334000"/>
            <a:ext cx="6934200" cy="685800"/>
          </a:xfrm>
        </p:spPr>
        <p:txBody>
          <a:bodyPr/>
          <a:lstStyle/>
          <a:p>
            <a:pPr lvl="0" defTabSz="666750">
              <a:spcBef>
                <a:spcPct val="0"/>
              </a:spcBef>
              <a:spcAft>
                <a:spcPct val="35000"/>
              </a:spcAft>
            </a:pPr>
            <a:r>
              <a:rPr lang="en-ZA" sz="2000" b="0" dirty="0" smtClean="0"/>
              <a:t>Get someone to proofread your CV. Errors in the CV or covering letter are unforgiveable.</a:t>
            </a:r>
            <a:endParaRPr lang="en-US" sz="2000" b="0" dirty="0"/>
          </a:p>
        </p:txBody>
      </p:sp>
      <p:sp>
        <p:nvSpPr>
          <p:cNvPr id="10" name="Title 9"/>
          <p:cNvSpPr>
            <a:spLocks noGrp="1"/>
          </p:cNvSpPr>
          <p:nvPr>
            <p:ph type="title"/>
          </p:nvPr>
        </p:nvSpPr>
        <p:spPr/>
        <p:txBody>
          <a:bodyPr/>
          <a:lstStyle/>
          <a:p>
            <a:r>
              <a:rPr lang="en-ZA" dirty="0"/>
              <a:t>Creating a curriculum vitae (CV</a:t>
            </a:r>
            <a:r>
              <a:rPr lang="en-ZA" dirty="0" smtClean="0"/>
              <a:t>) </a:t>
            </a:r>
            <a:r>
              <a:rPr lang="en-ZA" sz="3200" dirty="0" smtClean="0"/>
              <a:t>continued ….</a:t>
            </a:r>
            <a:endParaRPr lang="en-ZA" dirty="0"/>
          </a:p>
        </p:txBody>
      </p:sp>
    </p:spTree>
    <p:extLst>
      <p:ext uri="{BB962C8B-B14F-4D97-AF65-F5344CB8AC3E}">
        <p14:creationId xmlns:p14="http://schemas.microsoft.com/office/powerpoint/2010/main" val="293259355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ZA" dirty="0" smtClean="0"/>
              <a:t>Module 1</a:t>
            </a:r>
            <a:endParaRPr lang="en-ZA" dirty="0"/>
          </a:p>
        </p:txBody>
      </p:sp>
      <p:sp>
        <p:nvSpPr>
          <p:cNvPr id="3" name="Content Placeholder 2"/>
          <p:cNvSpPr>
            <a:spLocks noGrp="1"/>
          </p:cNvSpPr>
          <p:nvPr>
            <p:ph sz="quarter" idx="10"/>
          </p:nvPr>
        </p:nvSpPr>
        <p:spPr/>
        <p:txBody>
          <a:bodyPr/>
          <a:lstStyle/>
          <a:p>
            <a:r>
              <a:rPr lang="en-ZA" dirty="0" smtClean="0"/>
              <a:t>Learning activity </a:t>
            </a:r>
            <a:r>
              <a:rPr lang="en-ZA" dirty="0"/>
              <a:t>1.1</a:t>
            </a:r>
          </a:p>
        </p:txBody>
      </p:sp>
      <p:sp>
        <p:nvSpPr>
          <p:cNvPr id="5" name="Text Placeholder 4"/>
          <p:cNvSpPr>
            <a:spLocks noGrp="1"/>
          </p:cNvSpPr>
          <p:nvPr>
            <p:ph type="body" sz="quarter" idx="12"/>
          </p:nvPr>
        </p:nvSpPr>
        <p:spPr/>
        <p:txBody>
          <a:bodyPr/>
          <a:lstStyle/>
          <a:p>
            <a:pPr marL="0" indent="0">
              <a:buNone/>
            </a:pPr>
            <a:r>
              <a:rPr lang="en-US" sz="1800" dirty="0"/>
              <a:t>Test your knowledge of this section by completing </a:t>
            </a:r>
            <a:r>
              <a:rPr lang="en-US" sz="1800" b="1" dirty="0"/>
              <a:t>Learning activity 1.1 </a:t>
            </a:r>
            <a:r>
              <a:rPr lang="en-US" sz="1800" dirty="0"/>
              <a:t>on </a:t>
            </a:r>
            <a:r>
              <a:rPr lang="en-US" sz="1800" b="1" dirty="0"/>
              <a:t>page 3</a:t>
            </a:r>
            <a:r>
              <a:rPr lang="en-US" sz="1800" dirty="0"/>
              <a:t> of your </a:t>
            </a:r>
            <a:r>
              <a:rPr lang="en-US" sz="1800" i="1" dirty="0"/>
              <a:t>Student’s Book.</a:t>
            </a:r>
          </a:p>
          <a:p>
            <a:pPr marL="0" indent="0">
              <a:buNone/>
            </a:pPr>
            <a:endParaRPr lang="en-ZA" sz="1800" dirty="0"/>
          </a:p>
        </p:txBody>
      </p:sp>
    </p:spTree>
    <p:extLst>
      <p:ext uri="{BB962C8B-B14F-4D97-AF65-F5344CB8AC3E}">
        <p14:creationId xmlns:p14="http://schemas.microsoft.com/office/powerpoint/2010/main" val="66060664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Reading job advertisements</a:t>
            </a:r>
          </a:p>
        </p:txBody>
      </p:sp>
      <p:sp>
        <p:nvSpPr>
          <p:cNvPr id="3" name="Text Placeholder 2"/>
          <p:cNvSpPr>
            <a:spLocks noGrp="1"/>
          </p:cNvSpPr>
          <p:nvPr>
            <p:ph type="body" sz="quarter" idx="10"/>
          </p:nvPr>
        </p:nvSpPr>
        <p:spPr/>
        <p:txBody>
          <a:bodyPr/>
          <a:lstStyle/>
          <a:p>
            <a:r>
              <a:rPr lang="en-ZA" dirty="0" smtClean="0"/>
              <a:t>1</a:t>
            </a:r>
            <a:endParaRPr lang="en-ZA" dirty="0"/>
          </a:p>
        </p:txBody>
      </p:sp>
      <p:sp>
        <p:nvSpPr>
          <p:cNvPr id="4" name="Text Placeholder 3"/>
          <p:cNvSpPr>
            <a:spLocks noGrp="1"/>
          </p:cNvSpPr>
          <p:nvPr>
            <p:ph type="body" sz="quarter" idx="11"/>
          </p:nvPr>
        </p:nvSpPr>
        <p:spPr/>
        <p:txBody>
          <a:bodyPr/>
          <a:lstStyle/>
          <a:p>
            <a:r>
              <a:rPr lang="en-ZA" dirty="0" smtClean="0"/>
              <a:t>2</a:t>
            </a:r>
            <a:endParaRPr lang="en-ZA" dirty="0"/>
          </a:p>
        </p:txBody>
      </p:sp>
      <p:sp>
        <p:nvSpPr>
          <p:cNvPr id="5" name="Text Placeholder 4"/>
          <p:cNvSpPr>
            <a:spLocks noGrp="1"/>
          </p:cNvSpPr>
          <p:nvPr>
            <p:ph type="body" sz="quarter" idx="12"/>
          </p:nvPr>
        </p:nvSpPr>
        <p:spPr/>
        <p:txBody>
          <a:bodyPr/>
          <a:lstStyle/>
          <a:p>
            <a:r>
              <a:rPr lang="en-ZA" dirty="0" smtClean="0"/>
              <a:t>3</a:t>
            </a:r>
            <a:endParaRPr lang="en-ZA" dirty="0"/>
          </a:p>
        </p:txBody>
      </p:sp>
      <p:sp>
        <p:nvSpPr>
          <p:cNvPr id="6" name="Content Placeholder 5"/>
          <p:cNvSpPr>
            <a:spLocks noGrp="1"/>
          </p:cNvSpPr>
          <p:nvPr>
            <p:ph sz="quarter" idx="13"/>
          </p:nvPr>
        </p:nvSpPr>
        <p:spPr>
          <a:xfrm>
            <a:off x="1828800" y="3238841"/>
            <a:ext cx="5871370" cy="557135"/>
          </a:xfrm>
        </p:spPr>
        <p:txBody>
          <a:bodyPr/>
          <a:lstStyle/>
          <a:p>
            <a:pPr lvl="0"/>
            <a:r>
              <a:rPr lang="en-ZA" sz="1600" dirty="0"/>
              <a:t>Classified advertisements use shortened forms of words, such as ‘salary </a:t>
            </a:r>
            <a:r>
              <a:rPr lang="en-ZA" sz="1600" dirty="0" err="1"/>
              <a:t>neg</a:t>
            </a:r>
            <a:r>
              <a:rPr lang="en-ZA" sz="1600" dirty="0"/>
              <a:t>’ for ‘salary negotiable’. </a:t>
            </a:r>
            <a:endParaRPr lang="en-US" sz="1600" dirty="0"/>
          </a:p>
          <a:p>
            <a:endParaRPr lang="en-ZA" dirty="0"/>
          </a:p>
        </p:txBody>
      </p:sp>
      <p:sp>
        <p:nvSpPr>
          <p:cNvPr id="7" name="Content Placeholder 6"/>
          <p:cNvSpPr>
            <a:spLocks noGrp="1"/>
          </p:cNvSpPr>
          <p:nvPr>
            <p:ph sz="quarter" idx="14"/>
          </p:nvPr>
        </p:nvSpPr>
        <p:spPr>
          <a:xfrm>
            <a:off x="1828800" y="1901933"/>
            <a:ext cx="5871370" cy="553026"/>
          </a:xfrm>
        </p:spPr>
        <p:txBody>
          <a:bodyPr/>
          <a:lstStyle/>
          <a:p>
            <a:pPr lvl="0"/>
            <a:r>
              <a:rPr lang="en-ZA" sz="1600" dirty="0"/>
              <a:t>A classified advertisement is a small advertisement in a newspaper, magazine or leaflet to buy or sell </a:t>
            </a:r>
            <a:r>
              <a:rPr lang="en-ZA" sz="1600" dirty="0" smtClean="0"/>
              <a:t>something.</a:t>
            </a:r>
            <a:endParaRPr lang="en-ZA" sz="1600" dirty="0"/>
          </a:p>
          <a:p>
            <a:endParaRPr lang="en-ZA" dirty="0"/>
          </a:p>
        </p:txBody>
      </p:sp>
      <p:sp>
        <p:nvSpPr>
          <p:cNvPr id="8" name="Content Placeholder 7"/>
          <p:cNvSpPr>
            <a:spLocks noGrp="1"/>
          </p:cNvSpPr>
          <p:nvPr>
            <p:ph sz="quarter" idx="15"/>
          </p:nvPr>
        </p:nvSpPr>
        <p:spPr>
          <a:xfrm>
            <a:off x="1828800" y="4466866"/>
            <a:ext cx="5871370" cy="852488"/>
          </a:xfrm>
        </p:spPr>
        <p:txBody>
          <a:bodyPr/>
          <a:lstStyle/>
          <a:p>
            <a:pPr lvl="0"/>
            <a:r>
              <a:rPr lang="en-ZA" sz="1600" dirty="0"/>
              <a:t>You can also find job advertisements online. Websites such as </a:t>
            </a:r>
            <a:r>
              <a:rPr lang="en-ZA" sz="1600" dirty="0" err="1"/>
              <a:t>OLX</a:t>
            </a:r>
            <a:r>
              <a:rPr lang="en-ZA" sz="1600" dirty="0"/>
              <a:t>, </a:t>
            </a:r>
            <a:r>
              <a:rPr lang="en-ZA" sz="1600" dirty="0" err="1"/>
              <a:t>Taboola</a:t>
            </a:r>
            <a:r>
              <a:rPr lang="en-ZA" sz="1600" dirty="0"/>
              <a:t>, </a:t>
            </a:r>
            <a:r>
              <a:rPr lang="en-US" sz="1600" dirty="0"/>
              <a:t>Career Junction and </a:t>
            </a:r>
            <a:r>
              <a:rPr lang="en-US" sz="1600" dirty="0" err="1"/>
              <a:t>Careers24</a:t>
            </a:r>
            <a:r>
              <a:rPr lang="en-US" sz="1600" dirty="0"/>
              <a:t>,</a:t>
            </a:r>
            <a:r>
              <a:rPr lang="en-ZA" sz="1600" dirty="0"/>
              <a:t> for example, have a feature where prospective job applicants can post their CVs and requirements online, and potential employers can find them there. </a:t>
            </a:r>
            <a:endParaRPr lang="en-US" sz="1600" dirty="0"/>
          </a:p>
          <a:p>
            <a:endParaRPr lang="en-ZA" sz="2000" dirty="0"/>
          </a:p>
        </p:txBody>
      </p:sp>
    </p:spTree>
    <p:extLst>
      <p:ext uri="{BB962C8B-B14F-4D97-AF65-F5344CB8AC3E}">
        <p14:creationId xmlns:p14="http://schemas.microsoft.com/office/powerpoint/2010/main" val="9986468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2426" y="457200"/>
            <a:ext cx="7905750" cy="720724"/>
          </a:xfrm>
        </p:spPr>
        <p:txBody>
          <a:bodyPr/>
          <a:lstStyle/>
          <a:p>
            <a:r>
              <a:rPr lang="en-ZA" dirty="0"/>
              <a:t>Job advertisements</a:t>
            </a:r>
          </a:p>
        </p:txBody>
      </p:sp>
      <p:pic>
        <p:nvPicPr>
          <p:cNvPr id="4" name="Picture 3"/>
          <p:cNvPicPr>
            <a:picLocks noChangeAspect="1"/>
          </p:cNvPicPr>
          <p:nvPr/>
        </p:nvPicPr>
        <p:blipFill rotWithShape="1">
          <a:blip r:embed="rId2"/>
          <a:srcRect l="2824" t="6276" r="4484"/>
          <a:stretch/>
        </p:blipFill>
        <p:spPr>
          <a:xfrm>
            <a:off x="2971800" y="1811307"/>
            <a:ext cx="5181600" cy="3430061"/>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1792257"/>
            <a:ext cx="2238374" cy="3390403"/>
          </a:xfrm>
          <a:prstGeom prst="rect">
            <a:avLst/>
          </a:prstGeom>
        </p:spPr>
      </p:pic>
    </p:spTree>
    <p:extLst>
      <p:ext uri="{BB962C8B-B14F-4D97-AF65-F5344CB8AC3E}">
        <p14:creationId xmlns:p14="http://schemas.microsoft.com/office/powerpoint/2010/main" val="116707756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rezi - 1">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3965</TotalTime>
  <Words>1146</Words>
  <Application>Microsoft Office PowerPoint</Application>
  <PresentationFormat>On-screen Show (4:3)</PresentationFormat>
  <Paragraphs>133</Paragraphs>
  <Slides>31</Slides>
  <Notes>0</Notes>
  <HiddenSlides>0</HiddenSlides>
  <MMClips>31</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31</vt:i4>
      </vt:variant>
    </vt:vector>
  </HeadingPairs>
  <TitlesOfParts>
    <vt:vector size="37" baseType="lpstr">
      <vt:lpstr>Arial</vt:lpstr>
      <vt:lpstr>Calibri</vt:lpstr>
      <vt:lpstr>Calibri Light</vt:lpstr>
      <vt:lpstr>1_Office Theme</vt:lpstr>
      <vt:lpstr>2_Office Theme</vt:lpstr>
      <vt:lpstr>Prezi - 1</vt:lpstr>
      <vt:lpstr>English: First Additional Language</vt:lpstr>
      <vt:lpstr>Applying for a job</vt:lpstr>
      <vt:lpstr>Overview</vt:lpstr>
      <vt:lpstr>Reading and creating a curriculum vitae (CV)</vt:lpstr>
      <vt:lpstr>Creating a curriculum vitae (CV)</vt:lpstr>
      <vt:lpstr>Creating a curriculum vitae (CV) continued ….</vt:lpstr>
      <vt:lpstr>PowerPoint Presentation</vt:lpstr>
      <vt:lpstr>Reading job advertisements</vt:lpstr>
      <vt:lpstr>Job advertisements</vt:lpstr>
      <vt:lpstr>PowerPoint Presentation</vt:lpstr>
      <vt:lpstr>PowerPoint Presentation</vt:lpstr>
      <vt:lpstr>Writing a letter of application / covering letter</vt:lpstr>
      <vt:lpstr>Writing a letter of application / covering letter</vt:lpstr>
      <vt:lpstr>Writing a letter of application / covering letter</vt:lpstr>
      <vt:lpstr>Writing a letter of application / covering letter</vt:lpstr>
      <vt:lpstr>Writing a letter of application / covering letter</vt:lpstr>
      <vt:lpstr>Writing a letter of application / covering letter</vt:lpstr>
      <vt:lpstr>Writing a letter of application / covering letter</vt:lpstr>
      <vt:lpstr>Writing a letter of application / covering letter</vt:lpstr>
      <vt:lpstr>Writing a letter of application / covering letter</vt:lpstr>
      <vt:lpstr>Writing a letter of application / covering letter</vt:lpstr>
      <vt:lpstr>PowerPoint Presentation</vt:lpstr>
      <vt:lpstr>PowerPoint Presentation</vt:lpstr>
      <vt:lpstr>Letters of appointment</vt:lpstr>
      <vt:lpstr>Letters of resignation</vt:lpstr>
      <vt:lpstr>Letters of rejection</vt:lpstr>
      <vt:lpstr>Letters of acceptance and refusal</vt:lpstr>
      <vt:lpstr>PowerPoint Presentation</vt:lpstr>
      <vt:lpstr>Summary of Module 1</vt:lpstr>
      <vt:lpstr>PowerPoint Presentation</vt:lpstr>
      <vt:lpstr>PowerPoint Presentation</vt:lpstr>
    </vt:vector>
  </TitlesOfParts>
  <Company>HP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1:  Communication</dc:title>
  <dc:creator>Sharon Quinn</dc:creator>
  <cp:lastModifiedBy>Naidoo, Linda, Macmillan</cp:lastModifiedBy>
  <cp:revision>435</cp:revision>
  <dcterms:created xsi:type="dcterms:W3CDTF">2017-05-30T11:35:06Z</dcterms:created>
  <dcterms:modified xsi:type="dcterms:W3CDTF">2017-12-20T10:18:04Z</dcterms:modified>
</cp:coreProperties>
</file>