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8"/>
  </p:notesMasterIdLst>
  <p:handoutMasterIdLst>
    <p:handoutMasterId r:id="rId39"/>
  </p:handoutMasterIdLst>
  <p:sldIdLst>
    <p:sldId id="289" r:id="rId2"/>
    <p:sldId id="290" r:id="rId3"/>
    <p:sldId id="335" r:id="rId4"/>
    <p:sldId id="336" r:id="rId5"/>
    <p:sldId id="337" r:id="rId6"/>
    <p:sldId id="361" r:id="rId7"/>
    <p:sldId id="362" r:id="rId8"/>
    <p:sldId id="363" r:id="rId9"/>
    <p:sldId id="340" r:id="rId10"/>
    <p:sldId id="342" r:id="rId11"/>
    <p:sldId id="378" r:id="rId12"/>
    <p:sldId id="344" r:id="rId13"/>
    <p:sldId id="366" r:id="rId14"/>
    <p:sldId id="367" r:id="rId15"/>
    <p:sldId id="343" r:id="rId16"/>
    <p:sldId id="369" r:id="rId17"/>
    <p:sldId id="370" r:id="rId18"/>
    <p:sldId id="372" r:id="rId19"/>
    <p:sldId id="373" r:id="rId20"/>
    <p:sldId id="374" r:id="rId21"/>
    <p:sldId id="375" r:id="rId22"/>
    <p:sldId id="348" r:id="rId23"/>
    <p:sldId id="349" r:id="rId24"/>
    <p:sldId id="351" r:id="rId25"/>
    <p:sldId id="350" r:id="rId26"/>
    <p:sldId id="353" r:id="rId27"/>
    <p:sldId id="354" r:id="rId28"/>
    <p:sldId id="376" r:id="rId29"/>
    <p:sldId id="352" r:id="rId30"/>
    <p:sldId id="377" r:id="rId31"/>
    <p:sldId id="356" r:id="rId32"/>
    <p:sldId id="357" r:id="rId33"/>
    <p:sldId id="358" r:id="rId34"/>
    <p:sldId id="365" r:id="rId35"/>
    <p:sldId id="359" r:id="rId36"/>
    <p:sldId id="37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2688" userDrawn="1">
          <p15:clr>
            <a:srgbClr val="A4A3A4"/>
          </p15:clr>
        </p15:guide>
        <p15:guide id="3" pos="3792" userDrawn="1">
          <p15:clr>
            <a:srgbClr val="A4A3A4"/>
          </p15:clr>
        </p15:guide>
        <p15:guide id="4" orient="horz" pos="23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F4"/>
    <a:srgbClr val="00A88E"/>
    <a:srgbClr val="A7C06B"/>
    <a:srgbClr val="5B9CD6"/>
    <a:srgbClr val="1578B2"/>
    <a:srgbClr val="A6CE39"/>
    <a:srgbClr val="D9F04E"/>
    <a:srgbClr val="A6A6A6"/>
    <a:srgbClr val="0072AE"/>
    <a:srgbClr val="B09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35" autoAdjust="0"/>
  </p:normalViewPr>
  <p:slideViewPr>
    <p:cSldViewPr>
      <p:cViewPr varScale="1">
        <p:scale>
          <a:sx n="69" d="100"/>
          <a:sy n="69" d="100"/>
        </p:scale>
        <p:origin x="1416" y="48"/>
      </p:cViewPr>
      <p:guideLst>
        <p:guide orient="horz" pos="816"/>
        <p:guide pos="2688"/>
        <p:guide pos="3792"/>
        <p:guide orient="horz" pos="2352"/>
      </p:guideLst>
    </p:cSldViewPr>
  </p:slideViewPr>
  <p:notesTextViewPr>
    <p:cViewPr>
      <p:scale>
        <a:sx n="1" d="1"/>
        <a:sy n="1" d="1"/>
      </p:scale>
      <p:origin x="0" y="0"/>
    </p:cViewPr>
  </p:notesTextViewPr>
  <p:notesViewPr>
    <p:cSldViewPr showGuides="1">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79B899-2475-4158-BCC4-B638F97B8CCC}"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n-ZA"/>
        </a:p>
      </dgm:t>
    </dgm:pt>
    <dgm:pt modelId="{86B27382-AF26-45EC-AFCC-F3F7C64D727E}">
      <dgm:prSet phldrT="[Text]" custT="1"/>
      <dgm:spPr>
        <a:solidFill>
          <a:srgbClr val="5B9BD5"/>
        </a:solidFill>
      </dgm:spPr>
      <dgm:t>
        <a:bodyPr/>
        <a:lstStyle/>
        <a:p>
          <a:r>
            <a:rPr lang="en-ZA" sz="1200" b="1" dirty="0" smtClean="0">
              <a:solidFill>
                <a:schemeClr val="tx1"/>
              </a:solidFill>
            </a:rPr>
            <a:t>Communication</a:t>
          </a:r>
          <a:endParaRPr lang="en-ZA" sz="1200" b="1" dirty="0">
            <a:solidFill>
              <a:schemeClr val="tx1"/>
            </a:solidFill>
          </a:endParaRPr>
        </a:p>
      </dgm:t>
    </dgm:pt>
    <dgm:pt modelId="{9EF90C52-36C6-4334-87DD-41078EC61B1D}" type="parTrans" cxnId="{762389FC-7EC2-4CA5-8364-E75BE7FB0455}">
      <dgm:prSet/>
      <dgm:spPr/>
      <dgm:t>
        <a:bodyPr/>
        <a:lstStyle/>
        <a:p>
          <a:endParaRPr lang="en-ZA"/>
        </a:p>
      </dgm:t>
    </dgm:pt>
    <dgm:pt modelId="{FDF40719-6D65-48C1-99EF-06BB5F827B8B}" type="sibTrans" cxnId="{762389FC-7EC2-4CA5-8364-E75BE7FB0455}">
      <dgm:prSet/>
      <dgm:spPr/>
      <dgm:t>
        <a:bodyPr/>
        <a:lstStyle/>
        <a:p>
          <a:endParaRPr lang="en-ZA"/>
        </a:p>
      </dgm:t>
    </dgm:pt>
    <dgm:pt modelId="{D1AFD07F-6A83-4056-926B-1C85B272F1A3}">
      <dgm:prSet phldrT="[Text]"/>
      <dgm:spPr>
        <a:solidFill>
          <a:srgbClr val="DAF04F"/>
        </a:solidFill>
      </dgm:spPr>
      <dgm:t>
        <a:bodyPr/>
        <a:lstStyle/>
        <a:p>
          <a:r>
            <a:rPr lang="en-ZA" dirty="0" smtClean="0">
              <a:solidFill>
                <a:schemeClr val="tx1"/>
              </a:solidFill>
            </a:rPr>
            <a:t>Theory</a:t>
          </a:r>
          <a:endParaRPr lang="en-ZA" dirty="0">
            <a:solidFill>
              <a:schemeClr val="tx1"/>
            </a:solidFill>
          </a:endParaRPr>
        </a:p>
      </dgm:t>
    </dgm:pt>
    <dgm:pt modelId="{E05E0678-6305-4A07-81AC-C6A59ADDD628}" type="parTrans" cxnId="{1483CC32-79CE-44A6-80F8-B5B9E2A5D227}">
      <dgm:prSet/>
      <dgm:spPr>
        <a:ln w="19050">
          <a:solidFill>
            <a:schemeClr val="bg1">
              <a:lumMod val="65000"/>
            </a:schemeClr>
          </a:solidFill>
        </a:ln>
      </dgm:spPr>
      <dgm:t>
        <a:bodyPr/>
        <a:lstStyle/>
        <a:p>
          <a:endParaRPr lang="en-ZA"/>
        </a:p>
      </dgm:t>
    </dgm:pt>
    <dgm:pt modelId="{FE0272C4-9DFD-40E0-B8B1-B509922EB0E7}" type="sibTrans" cxnId="{1483CC32-79CE-44A6-80F8-B5B9E2A5D227}">
      <dgm:prSet/>
      <dgm:spPr/>
      <dgm:t>
        <a:bodyPr/>
        <a:lstStyle/>
        <a:p>
          <a:endParaRPr lang="en-ZA"/>
        </a:p>
      </dgm:t>
    </dgm:pt>
    <dgm:pt modelId="{4B8934C3-83AD-45DA-8CE9-6E548197498E}">
      <dgm:prSet phldrT="[Text]"/>
      <dgm:spPr>
        <a:solidFill>
          <a:srgbClr val="DAF04F"/>
        </a:solidFill>
      </dgm:spPr>
      <dgm:t>
        <a:bodyPr/>
        <a:lstStyle/>
        <a:p>
          <a:r>
            <a:rPr lang="en-ZA" dirty="0" smtClean="0">
              <a:solidFill>
                <a:schemeClr val="tx1"/>
              </a:solidFill>
            </a:rPr>
            <a:t>Reading and viewing</a:t>
          </a:r>
          <a:endParaRPr lang="en-ZA" dirty="0">
            <a:solidFill>
              <a:schemeClr val="tx1"/>
            </a:solidFill>
          </a:endParaRPr>
        </a:p>
      </dgm:t>
    </dgm:pt>
    <dgm:pt modelId="{AC94A712-7DB6-4DB5-9CCF-07B3C6DFFA34}" type="parTrans" cxnId="{9DA6BA2F-6432-42CE-900B-AF3DBD19BF61}">
      <dgm:prSet/>
      <dgm:spPr>
        <a:ln w="19050">
          <a:solidFill>
            <a:schemeClr val="bg1">
              <a:lumMod val="65000"/>
            </a:schemeClr>
          </a:solidFill>
        </a:ln>
      </dgm:spPr>
      <dgm:t>
        <a:bodyPr/>
        <a:lstStyle/>
        <a:p>
          <a:endParaRPr lang="en-ZA"/>
        </a:p>
      </dgm:t>
    </dgm:pt>
    <dgm:pt modelId="{3FC5E1F6-29AB-4C86-93AE-87941CEF03D1}" type="sibTrans" cxnId="{9DA6BA2F-6432-42CE-900B-AF3DBD19BF61}">
      <dgm:prSet/>
      <dgm:spPr/>
      <dgm:t>
        <a:bodyPr/>
        <a:lstStyle/>
        <a:p>
          <a:endParaRPr lang="en-ZA"/>
        </a:p>
      </dgm:t>
    </dgm:pt>
    <dgm:pt modelId="{B358FDC0-EADE-4373-9447-40026D4B0BAC}">
      <dgm:prSet phldrT="[Text]"/>
      <dgm:spPr>
        <a:solidFill>
          <a:srgbClr val="DAF04F"/>
        </a:solidFill>
      </dgm:spPr>
      <dgm:t>
        <a:bodyPr/>
        <a:lstStyle/>
        <a:p>
          <a:r>
            <a:rPr lang="en-ZA" dirty="0" smtClean="0">
              <a:solidFill>
                <a:schemeClr val="tx1"/>
              </a:solidFill>
            </a:rPr>
            <a:t>Writing </a:t>
          </a:r>
          <a:endParaRPr lang="en-ZA" dirty="0">
            <a:solidFill>
              <a:schemeClr val="tx1"/>
            </a:solidFill>
          </a:endParaRPr>
        </a:p>
      </dgm:t>
    </dgm:pt>
    <dgm:pt modelId="{89D0B869-74D6-4DAD-A2B5-640A8FC1E287}" type="parTrans" cxnId="{1CFFD538-36E9-4BE7-ABAE-E0E7B7234EB7}">
      <dgm:prSet/>
      <dgm:spPr>
        <a:ln w="19050">
          <a:solidFill>
            <a:schemeClr val="bg1">
              <a:lumMod val="65000"/>
            </a:schemeClr>
          </a:solidFill>
        </a:ln>
      </dgm:spPr>
      <dgm:t>
        <a:bodyPr/>
        <a:lstStyle/>
        <a:p>
          <a:endParaRPr lang="en-ZA"/>
        </a:p>
      </dgm:t>
    </dgm:pt>
    <dgm:pt modelId="{96B00697-72D3-40FD-829B-703E02C23D32}" type="sibTrans" cxnId="{1CFFD538-36E9-4BE7-ABAE-E0E7B7234EB7}">
      <dgm:prSet/>
      <dgm:spPr/>
      <dgm:t>
        <a:bodyPr/>
        <a:lstStyle/>
        <a:p>
          <a:endParaRPr lang="en-ZA"/>
        </a:p>
      </dgm:t>
    </dgm:pt>
    <dgm:pt modelId="{50417527-A6B9-49A1-A3CC-09F2BA9A1CA5}">
      <dgm:prSet phldrT="[Text]"/>
      <dgm:spPr>
        <a:solidFill>
          <a:srgbClr val="DAF04F"/>
        </a:solidFill>
      </dgm:spPr>
      <dgm:t>
        <a:bodyPr/>
        <a:lstStyle/>
        <a:p>
          <a:r>
            <a:rPr lang="en-ZA" dirty="0" smtClean="0">
              <a:solidFill>
                <a:schemeClr val="tx1"/>
              </a:solidFill>
            </a:rPr>
            <a:t>Language in practice</a:t>
          </a:r>
          <a:endParaRPr lang="en-ZA" dirty="0">
            <a:solidFill>
              <a:schemeClr val="tx1"/>
            </a:solidFill>
          </a:endParaRPr>
        </a:p>
      </dgm:t>
    </dgm:pt>
    <dgm:pt modelId="{9E26BAC4-E958-4FCA-A6DC-4107B16AD9B8}" type="parTrans" cxnId="{E8FB0280-2856-4D3D-A47D-E05FC7EDAFBD}">
      <dgm:prSet/>
      <dgm:spPr>
        <a:ln w="19050">
          <a:solidFill>
            <a:schemeClr val="bg1">
              <a:lumMod val="65000"/>
            </a:schemeClr>
          </a:solidFill>
        </a:ln>
      </dgm:spPr>
      <dgm:t>
        <a:bodyPr/>
        <a:lstStyle/>
        <a:p>
          <a:endParaRPr lang="en-ZA"/>
        </a:p>
      </dgm:t>
    </dgm:pt>
    <dgm:pt modelId="{45008030-A2E5-4967-8B28-8700F85F2A94}" type="sibTrans" cxnId="{E8FB0280-2856-4D3D-A47D-E05FC7EDAFBD}">
      <dgm:prSet/>
      <dgm:spPr/>
      <dgm:t>
        <a:bodyPr/>
        <a:lstStyle/>
        <a:p>
          <a:endParaRPr lang="en-ZA"/>
        </a:p>
      </dgm:t>
    </dgm:pt>
    <dgm:pt modelId="{FEF06ADA-D154-44DA-BC15-2AC33F4D0574}">
      <dgm:prSet/>
      <dgm:spPr>
        <a:solidFill>
          <a:srgbClr val="DAF04F"/>
        </a:solidFill>
      </dgm:spPr>
      <dgm:t>
        <a:bodyPr/>
        <a:lstStyle/>
        <a:p>
          <a:r>
            <a:rPr lang="en-ZA" dirty="0" smtClean="0">
              <a:solidFill>
                <a:schemeClr val="tx1"/>
              </a:solidFill>
            </a:rPr>
            <a:t>Speaking</a:t>
          </a:r>
          <a:endParaRPr lang="en-ZA" dirty="0">
            <a:solidFill>
              <a:schemeClr val="tx1"/>
            </a:solidFill>
          </a:endParaRPr>
        </a:p>
      </dgm:t>
    </dgm:pt>
    <dgm:pt modelId="{0D288274-A0E0-4C8E-B0BE-7D83B2F7FAFC}" type="parTrans" cxnId="{94378827-9ABC-4B62-954E-3BF4A22EF0DE}">
      <dgm:prSet/>
      <dgm:spPr>
        <a:ln w="19050">
          <a:solidFill>
            <a:schemeClr val="bg1">
              <a:lumMod val="65000"/>
            </a:schemeClr>
          </a:solidFill>
        </a:ln>
      </dgm:spPr>
      <dgm:t>
        <a:bodyPr/>
        <a:lstStyle/>
        <a:p>
          <a:endParaRPr lang="en-ZA" dirty="0"/>
        </a:p>
      </dgm:t>
    </dgm:pt>
    <dgm:pt modelId="{D4156EC0-17BE-48A3-B911-D3781B43E65C}" type="sibTrans" cxnId="{94378827-9ABC-4B62-954E-3BF4A22EF0DE}">
      <dgm:prSet/>
      <dgm:spPr/>
      <dgm:t>
        <a:bodyPr/>
        <a:lstStyle/>
        <a:p>
          <a:endParaRPr lang="en-ZA"/>
        </a:p>
      </dgm:t>
    </dgm:pt>
    <dgm:pt modelId="{37592473-5F52-4716-98FE-EF6F1C0C06BA}">
      <dgm:prSet/>
      <dgm:spPr>
        <a:solidFill>
          <a:srgbClr val="DAF04F"/>
        </a:solidFill>
      </dgm:spPr>
      <dgm:t>
        <a:bodyPr/>
        <a:lstStyle/>
        <a:p>
          <a:r>
            <a:rPr lang="en-ZA" dirty="0" smtClean="0">
              <a:solidFill>
                <a:schemeClr val="tx1"/>
              </a:solidFill>
            </a:rPr>
            <a:t>Listening</a:t>
          </a:r>
          <a:endParaRPr lang="en-ZA" dirty="0">
            <a:solidFill>
              <a:schemeClr val="tx1"/>
            </a:solidFill>
          </a:endParaRPr>
        </a:p>
      </dgm:t>
    </dgm:pt>
    <dgm:pt modelId="{FDE8AA07-8DCD-4FFD-BAC8-80B704A2CD20}" type="parTrans" cxnId="{24915EF7-EBEE-40DD-B0DB-CC977B5D5897}">
      <dgm:prSet/>
      <dgm:spPr>
        <a:ln w="19050">
          <a:solidFill>
            <a:schemeClr val="bg1">
              <a:lumMod val="65000"/>
            </a:schemeClr>
          </a:solidFill>
        </a:ln>
      </dgm:spPr>
      <dgm:t>
        <a:bodyPr/>
        <a:lstStyle/>
        <a:p>
          <a:endParaRPr lang="en-ZA"/>
        </a:p>
      </dgm:t>
    </dgm:pt>
    <dgm:pt modelId="{5465B444-2B2C-4A9E-99CA-672ABEDC9A5F}" type="sibTrans" cxnId="{24915EF7-EBEE-40DD-B0DB-CC977B5D5897}">
      <dgm:prSet/>
      <dgm:spPr/>
      <dgm:t>
        <a:bodyPr/>
        <a:lstStyle/>
        <a:p>
          <a:endParaRPr lang="en-ZA"/>
        </a:p>
      </dgm:t>
    </dgm:pt>
    <dgm:pt modelId="{D80B2F80-0169-4C68-86D0-01DA9C7CE178}" type="pres">
      <dgm:prSet presAssocID="{FF79B899-2475-4158-BCC4-B638F97B8CCC}" presName="cycle" presStyleCnt="0">
        <dgm:presLayoutVars>
          <dgm:chMax val="1"/>
          <dgm:dir/>
          <dgm:animLvl val="ctr"/>
          <dgm:resizeHandles val="exact"/>
        </dgm:presLayoutVars>
      </dgm:prSet>
      <dgm:spPr/>
      <dgm:t>
        <a:bodyPr/>
        <a:lstStyle/>
        <a:p>
          <a:endParaRPr lang="en-ZA"/>
        </a:p>
      </dgm:t>
    </dgm:pt>
    <dgm:pt modelId="{0CBD65C8-EB5E-485B-BFD2-FE0CC132433B}" type="pres">
      <dgm:prSet presAssocID="{86B27382-AF26-45EC-AFCC-F3F7C64D727E}" presName="centerShape" presStyleLbl="node0" presStyleIdx="0" presStyleCnt="1" custScaleX="117644" custScaleY="117644"/>
      <dgm:spPr/>
      <dgm:t>
        <a:bodyPr/>
        <a:lstStyle/>
        <a:p>
          <a:endParaRPr lang="en-ZA"/>
        </a:p>
      </dgm:t>
    </dgm:pt>
    <dgm:pt modelId="{7A7C96DF-5134-4B94-ABEF-90EC2920B6F4}" type="pres">
      <dgm:prSet presAssocID="{E05E0678-6305-4A07-81AC-C6A59ADDD628}" presName="Name9" presStyleLbl="parChTrans1D2" presStyleIdx="0" presStyleCnt="6"/>
      <dgm:spPr/>
      <dgm:t>
        <a:bodyPr/>
        <a:lstStyle/>
        <a:p>
          <a:endParaRPr lang="en-ZA"/>
        </a:p>
      </dgm:t>
    </dgm:pt>
    <dgm:pt modelId="{7A3ACC85-C88A-4E62-9A9E-3B21A4BD1C6F}" type="pres">
      <dgm:prSet presAssocID="{E05E0678-6305-4A07-81AC-C6A59ADDD628}" presName="connTx" presStyleLbl="parChTrans1D2" presStyleIdx="0" presStyleCnt="6"/>
      <dgm:spPr/>
      <dgm:t>
        <a:bodyPr/>
        <a:lstStyle/>
        <a:p>
          <a:endParaRPr lang="en-ZA"/>
        </a:p>
      </dgm:t>
    </dgm:pt>
    <dgm:pt modelId="{FC937569-5EE8-43A6-84D0-DD822889D80C}" type="pres">
      <dgm:prSet presAssocID="{D1AFD07F-6A83-4056-926B-1C85B272F1A3}" presName="node" presStyleLbl="node1" presStyleIdx="0" presStyleCnt="6">
        <dgm:presLayoutVars>
          <dgm:bulletEnabled val="1"/>
        </dgm:presLayoutVars>
      </dgm:prSet>
      <dgm:spPr/>
      <dgm:t>
        <a:bodyPr/>
        <a:lstStyle/>
        <a:p>
          <a:endParaRPr lang="en-ZA"/>
        </a:p>
      </dgm:t>
    </dgm:pt>
    <dgm:pt modelId="{3602602A-770A-4FDE-926D-6E1570048EC3}" type="pres">
      <dgm:prSet presAssocID="{0D288274-A0E0-4C8E-B0BE-7D83B2F7FAFC}" presName="Name9" presStyleLbl="parChTrans1D2" presStyleIdx="1" presStyleCnt="6"/>
      <dgm:spPr/>
      <dgm:t>
        <a:bodyPr/>
        <a:lstStyle/>
        <a:p>
          <a:endParaRPr lang="en-ZA"/>
        </a:p>
      </dgm:t>
    </dgm:pt>
    <dgm:pt modelId="{AC461BEF-0BA4-45CE-834C-ECD7F49B5EBC}" type="pres">
      <dgm:prSet presAssocID="{0D288274-A0E0-4C8E-B0BE-7D83B2F7FAFC}" presName="connTx" presStyleLbl="parChTrans1D2" presStyleIdx="1" presStyleCnt="6"/>
      <dgm:spPr/>
      <dgm:t>
        <a:bodyPr/>
        <a:lstStyle/>
        <a:p>
          <a:endParaRPr lang="en-ZA"/>
        </a:p>
      </dgm:t>
    </dgm:pt>
    <dgm:pt modelId="{C5584537-6E17-489E-9FC2-73B71B3E7B64}" type="pres">
      <dgm:prSet presAssocID="{FEF06ADA-D154-44DA-BC15-2AC33F4D0574}" presName="node" presStyleLbl="node1" presStyleIdx="1" presStyleCnt="6">
        <dgm:presLayoutVars>
          <dgm:bulletEnabled val="1"/>
        </dgm:presLayoutVars>
      </dgm:prSet>
      <dgm:spPr/>
      <dgm:t>
        <a:bodyPr/>
        <a:lstStyle/>
        <a:p>
          <a:endParaRPr lang="en-ZA"/>
        </a:p>
      </dgm:t>
    </dgm:pt>
    <dgm:pt modelId="{6DA707DE-D493-4F71-98C4-E0587F88F312}" type="pres">
      <dgm:prSet presAssocID="{FDE8AA07-8DCD-4FFD-BAC8-80B704A2CD20}" presName="Name9" presStyleLbl="parChTrans1D2" presStyleIdx="2" presStyleCnt="6"/>
      <dgm:spPr/>
      <dgm:t>
        <a:bodyPr/>
        <a:lstStyle/>
        <a:p>
          <a:endParaRPr lang="en-ZA"/>
        </a:p>
      </dgm:t>
    </dgm:pt>
    <dgm:pt modelId="{B50AC5E0-7E91-4F85-AB82-5A67A341343F}" type="pres">
      <dgm:prSet presAssocID="{FDE8AA07-8DCD-4FFD-BAC8-80B704A2CD20}" presName="connTx" presStyleLbl="parChTrans1D2" presStyleIdx="2" presStyleCnt="6"/>
      <dgm:spPr/>
      <dgm:t>
        <a:bodyPr/>
        <a:lstStyle/>
        <a:p>
          <a:endParaRPr lang="en-ZA"/>
        </a:p>
      </dgm:t>
    </dgm:pt>
    <dgm:pt modelId="{08AC43C9-513B-47D0-BEFA-CF389D6294EB}" type="pres">
      <dgm:prSet presAssocID="{37592473-5F52-4716-98FE-EF6F1C0C06BA}" presName="node" presStyleLbl="node1" presStyleIdx="2" presStyleCnt="6">
        <dgm:presLayoutVars>
          <dgm:bulletEnabled val="1"/>
        </dgm:presLayoutVars>
      </dgm:prSet>
      <dgm:spPr/>
      <dgm:t>
        <a:bodyPr/>
        <a:lstStyle/>
        <a:p>
          <a:endParaRPr lang="en-ZA"/>
        </a:p>
      </dgm:t>
    </dgm:pt>
    <dgm:pt modelId="{28C84A00-4EC3-4638-8EEC-FD0F7783342A}" type="pres">
      <dgm:prSet presAssocID="{AC94A712-7DB6-4DB5-9CCF-07B3C6DFFA34}" presName="Name9" presStyleLbl="parChTrans1D2" presStyleIdx="3" presStyleCnt="6"/>
      <dgm:spPr/>
      <dgm:t>
        <a:bodyPr/>
        <a:lstStyle/>
        <a:p>
          <a:endParaRPr lang="en-ZA"/>
        </a:p>
      </dgm:t>
    </dgm:pt>
    <dgm:pt modelId="{B1CE45D6-9609-451E-A7AA-AF9C1E4BB608}" type="pres">
      <dgm:prSet presAssocID="{AC94A712-7DB6-4DB5-9CCF-07B3C6DFFA34}" presName="connTx" presStyleLbl="parChTrans1D2" presStyleIdx="3" presStyleCnt="6"/>
      <dgm:spPr/>
      <dgm:t>
        <a:bodyPr/>
        <a:lstStyle/>
        <a:p>
          <a:endParaRPr lang="en-ZA"/>
        </a:p>
      </dgm:t>
    </dgm:pt>
    <dgm:pt modelId="{BE441460-E03A-48D2-B37C-CAB8EFC6D58D}" type="pres">
      <dgm:prSet presAssocID="{4B8934C3-83AD-45DA-8CE9-6E548197498E}" presName="node" presStyleLbl="node1" presStyleIdx="3" presStyleCnt="6">
        <dgm:presLayoutVars>
          <dgm:bulletEnabled val="1"/>
        </dgm:presLayoutVars>
      </dgm:prSet>
      <dgm:spPr/>
      <dgm:t>
        <a:bodyPr/>
        <a:lstStyle/>
        <a:p>
          <a:endParaRPr lang="en-ZA"/>
        </a:p>
      </dgm:t>
    </dgm:pt>
    <dgm:pt modelId="{33A2549A-1EAD-4732-87FB-29D9A6AEA0D4}" type="pres">
      <dgm:prSet presAssocID="{89D0B869-74D6-4DAD-A2B5-640A8FC1E287}" presName="Name9" presStyleLbl="parChTrans1D2" presStyleIdx="4" presStyleCnt="6"/>
      <dgm:spPr/>
      <dgm:t>
        <a:bodyPr/>
        <a:lstStyle/>
        <a:p>
          <a:endParaRPr lang="en-ZA"/>
        </a:p>
      </dgm:t>
    </dgm:pt>
    <dgm:pt modelId="{290AD0D1-5BD1-4581-9106-A2878663F83A}" type="pres">
      <dgm:prSet presAssocID="{89D0B869-74D6-4DAD-A2B5-640A8FC1E287}" presName="connTx" presStyleLbl="parChTrans1D2" presStyleIdx="4" presStyleCnt="6"/>
      <dgm:spPr/>
      <dgm:t>
        <a:bodyPr/>
        <a:lstStyle/>
        <a:p>
          <a:endParaRPr lang="en-ZA"/>
        </a:p>
      </dgm:t>
    </dgm:pt>
    <dgm:pt modelId="{9555EA11-102F-4899-9634-DD766A804F53}" type="pres">
      <dgm:prSet presAssocID="{B358FDC0-EADE-4373-9447-40026D4B0BAC}" presName="node" presStyleLbl="node1" presStyleIdx="4" presStyleCnt="6">
        <dgm:presLayoutVars>
          <dgm:bulletEnabled val="1"/>
        </dgm:presLayoutVars>
      </dgm:prSet>
      <dgm:spPr/>
      <dgm:t>
        <a:bodyPr/>
        <a:lstStyle/>
        <a:p>
          <a:endParaRPr lang="en-ZA"/>
        </a:p>
      </dgm:t>
    </dgm:pt>
    <dgm:pt modelId="{BE8D2A33-EBAD-416E-8C9E-7E1A309957AE}" type="pres">
      <dgm:prSet presAssocID="{9E26BAC4-E958-4FCA-A6DC-4107B16AD9B8}" presName="Name9" presStyleLbl="parChTrans1D2" presStyleIdx="5" presStyleCnt="6"/>
      <dgm:spPr/>
      <dgm:t>
        <a:bodyPr/>
        <a:lstStyle/>
        <a:p>
          <a:endParaRPr lang="en-ZA"/>
        </a:p>
      </dgm:t>
    </dgm:pt>
    <dgm:pt modelId="{C9A0A964-FB6C-4868-959D-2F108367BF50}" type="pres">
      <dgm:prSet presAssocID="{9E26BAC4-E958-4FCA-A6DC-4107B16AD9B8}" presName="connTx" presStyleLbl="parChTrans1D2" presStyleIdx="5" presStyleCnt="6"/>
      <dgm:spPr/>
      <dgm:t>
        <a:bodyPr/>
        <a:lstStyle/>
        <a:p>
          <a:endParaRPr lang="en-ZA"/>
        </a:p>
      </dgm:t>
    </dgm:pt>
    <dgm:pt modelId="{A537ECD6-2BFE-431F-834E-CFC1101B1CDE}" type="pres">
      <dgm:prSet presAssocID="{50417527-A6B9-49A1-A3CC-09F2BA9A1CA5}" presName="node" presStyleLbl="node1" presStyleIdx="5" presStyleCnt="6">
        <dgm:presLayoutVars>
          <dgm:bulletEnabled val="1"/>
        </dgm:presLayoutVars>
      </dgm:prSet>
      <dgm:spPr/>
      <dgm:t>
        <a:bodyPr/>
        <a:lstStyle/>
        <a:p>
          <a:endParaRPr lang="en-ZA"/>
        </a:p>
      </dgm:t>
    </dgm:pt>
  </dgm:ptLst>
  <dgm:cxnLst>
    <dgm:cxn modelId="{5756A79B-9882-4101-AFAB-86A815E5584D}" type="presOf" srcId="{9E26BAC4-E958-4FCA-A6DC-4107B16AD9B8}" destId="{C9A0A964-FB6C-4868-959D-2F108367BF50}" srcOrd="1" destOrd="0" presId="urn:microsoft.com/office/officeart/2005/8/layout/radial1"/>
    <dgm:cxn modelId="{F2BA6F14-D47A-4D0E-B798-0ECADAD9755E}" type="presOf" srcId="{37592473-5F52-4716-98FE-EF6F1C0C06BA}" destId="{08AC43C9-513B-47D0-BEFA-CF389D6294EB}" srcOrd="0" destOrd="0" presId="urn:microsoft.com/office/officeart/2005/8/layout/radial1"/>
    <dgm:cxn modelId="{1483CC32-79CE-44A6-80F8-B5B9E2A5D227}" srcId="{86B27382-AF26-45EC-AFCC-F3F7C64D727E}" destId="{D1AFD07F-6A83-4056-926B-1C85B272F1A3}" srcOrd="0" destOrd="0" parTransId="{E05E0678-6305-4A07-81AC-C6A59ADDD628}" sibTransId="{FE0272C4-9DFD-40E0-B8B1-B509922EB0E7}"/>
    <dgm:cxn modelId="{DD44F20B-0782-425A-A406-220C99D42CDF}" type="presOf" srcId="{86B27382-AF26-45EC-AFCC-F3F7C64D727E}" destId="{0CBD65C8-EB5E-485B-BFD2-FE0CC132433B}" srcOrd="0" destOrd="0" presId="urn:microsoft.com/office/officeart/2005/8/layout/radial1"/>
    <dgm:cxn modelId="{94378827-9ABC-4B62-954E-3BF4A22EF0DE}" srcId="{86B27382-AF26-45EC-AFCC-F3F7C64D727E}" destId="{FEF06ADA-D154-44DA-BC15-2AC33F4D0574}" srcOrd="1" destOrd="0" parTransId="{0D288274-A0E0-4C8E-B0BE-7D83B2F7FAFC}" sibTransId="{D4156EC0-17BE-48A3-B911-D3781B43E65C}"/>
    <dgm:cxn modelId="{E8FB0280-2856-4D3D-A47D-E05FC7EDAFBD}" srcId="{86B27382-AF26-45EC-AFCC-F3F7C64D727E}" destId="{50417527-A6B9-49A1-A3CC-09F2BA9A1CA5}" srcOrd="5" destOrd="0" parTransId="{9E26BAC4-E958-4FCA-A6DC-4107B16AD9B8}" sibTransId="{45008030-A2E5-4967-8B28-8700F85F2A94}"/>
    <dgm:cxn modelId="{1193D811-2504-4AAF-9B8A-DFDD309077E7}" type="presOf" srcId="{AC94A712-7DB6-4DB5-9CCF-07B3C6DFFA34}" destId="{B1CE45D6-9609-451E-A7AA-AF9C1E4BB608}" srcOrd="1" destOrd="0" presId="urn:microsoft.com/office/officeart/2005/8/layout/radial1"/>
    <dgm:cxn modelId="{4C93C9E4-37EC-440E-A059-ABC30CE350AC}" type="presOf" srcId="{FF79B899-2475-4158-BCC4-B638F97B8CCC}" destId="{D80B2F80-0169-4C68-86D0-01DA9C7CE178}" srcOrd="0" destOrd="0" presId="urn:microsoft.com/office/officeart/2005/8/layout/radial1"/>
    <dgm:cxn modelId="{5DA11A35-75BD-45F6-BE82-35DD2BB101B9}" type="presOf" srcId="{E05E0678-6305-4A07-81AC-C6A59ADDD628}" destId="{7A3ACC85-C88A-4E62-9A9E-3B21A4BD1C6F}" srcOrd="1" destOrd="0" presId="urn:microsoft.com/office/officeart/2005/8/layout/radial1"/>
    <dgm:cxn modelId="{1259442D-EFEF-4A27-98A8-D474344ECE4D}" type="presOf" srcId="{50417527-A6B9-49A1-A3CC-09F2BA9A1CA5}" destId="{A537ECD6-2BFE-431F-834E-CFC1101B1CDE}" srcOrd="0" destOrd="0" presId="urn:microsoft.com/office/officeart/2005/8/layout/radial1"/>
    <dgm:cxn modelId="{D66FB3A9-8042-4F14-9D84-7A32EC94F534}" type="presOf" srcId="{D1AFD07F-6A83-4056-926B-1C85B272F1A3}" destId="{FC937569-5EE8-43A6-84D0-DD822889D80C}" srcOrd="0" destOrd="0" presId="urn:microsoft.com/office/officeart/2005/8/layout/radial1"/>
    <dgm:cxn modelId="{5DCEBD9E-ECD2-4E0C-9104-339B9FEF6C35}" type="presOf" srcId="{0D288274-A0E0-4C8E-B0BE-7D83B2F7FAFC}" destId="{AC461BEF-0BA4-45CE-834C-ECD7F49B5EBC}" srcOrd="1" destOrd="0" presId="urn:microsoft.com/office/officeart/2005/8/layout/radial1"/>
    <dgm:cxn modelId="{762389FC-7EC2-4CA5-8364-E75BE7FB0455}" srcId="{FF79B899-2475-4158-BCC4-B638F97B8CCC}" destId="{86B27382-AF26-45EC-AFCC-F3F7C64D727E}" srcOrd="0" destOrd="0" parTransId="{9EF90C52-36C6-4334-87DD-41078EC61B1D}" sibTransId="{FDF40719-6D65-48C1-99EF-06BB5F827B8B}"/>
    <dgm:cxn modelId="{1CFFD538-36E9-4BE7-ABAE-E0E7B7234EB7}" srcId="{86B27382-AF26-45EC-AFCC-F3F7C64D727E}" destId="{B358FDC0-EADE-4373-9447-40026D4B0BAC}" srcOrd="4" destOrd="0" parTransId="{89D0B869-74D6-4DAD-A2B5-640A8FC1E287}" sibTransId="{96B00697-72D3-40FD-829B-703E02C23D32}"/>
    <dgm:cxn modelId="{74EF1043-2D0F-4BFA-8A6B-162BF444F092}" type="presOf" srcId="{FDE8AA07-8DCD-4FFD-BAC8-80B704A2CD20}" destId="{B50AC5E0-7E91-4F85-AB82-5A67A341343F}" srcOrd="1" destOrd="0" presId="urn:microsoft.com/office/officeart/2005/8/layout/radial1"/>
    <dgm:cxn modelId="{F4654BB3-1AAC-492F-819B-7E2027431C5C}" type="presOf" srcId="{E05E0678-6305-4A07-81AC-C6A59ADDD628}" destId="{7A7C96DF-5134-4B94-ABEF-90EC2920B6F4}" srcOrd="0" destOrd="0" presId="urn:microsoft.com/office/officeart/2005/8/layout/radial1"/>
    <dgm:cxn modelId="{43E760CF-03A5-4ABD-9902-2FB8296581AE}" type="presOf" srcId="{89D0B869-74D6-4DAD-A2B5-640A8FC1E287}" destId="{33A2549A-1EAD-4732-87FB-29D9A6AEA0D4}" srcOrd="0" destOrd="0" presId="urn:microsoft.com/office/officeart/2005/8/layout/radial1"/>
    <dgm:cxn modelId="{9DA6BA2F-6432-42CE-900B-AF3DBD19BF61}" srcId="{86B27382-AF26-45EC-AFCC-F3F7C64D727E}" destId="{4B8934C3-83AD-45DA-8CE9-6E548197498E}" srcOrd="3" destOrd="0" parTransId="{AC94A712-7DB6-4DB5-9CCF-07B3C6DFFA34}" sibTransId="{3FC5E1F6-29AB-4C86-93AE-87941CEF03D1}"/>
    <dgm:cxn modelId="{E7899421-9FDA-4FF8-9BAE-471A2AB89240}" type="presOf" srcId="{AC94A712-7DB6-4DB5-9CCF-07B3C6DFFA34}" destId="{28C84A00-4EC3-4638-8EEC-FD0F7783342A}" srcOrd="0" destOrd="0" presId="urn:microsoft.com/office/officeart/2005/8/layout/radial1"/>
    <dgm:cxn modelId="{8B5D70A5-7AEA-4CE7-8D1F-52A1A90906DC}" type="presOf" srcId="{4B8934C3-83AD-45DA-8CE9-6E548197498E}" destId="{BE441460-E03A-48D2-B37C-CAB8EFC6D58D}" srcOrd="0" destOrd="0" presId="urn:microsoft.com/office/officeart/2005/8/layout/radial1"/>
    <dgm:cxn modelId="{D866E12B-EBC4-4FD5-A7CC-7910972F198B}" type="presOf" srcId="{B358FDC0-EADE-4373-9447-40026D4B0BAC}" destId="{9555EA11-102F-4899-9634-DD766A804F53}" srcOrd="0" destOrd="0" presId="urn:microsoft.com/office/officeart/2005/8/layout/radial1"/>
    <dgm:cxn modelId="{9F45F1D6-7297-426D-9831-B221C82BF449}" type="presOf" srcId="{89D0B869-74D6-4DAD-A2B5-640A8FC1E287}" destId="{290AD0D1-5BD1-4581-9106-A2878663F83A}" srcOrd="1" destOrd="0" presId="urn:microsoft.com/office/officeart/2005/8/layout/radial1"/>
    <dgm:cxn modelId="{A6ECD50F-D54A-4407-A749-C4171B12AC3B}" type="presOf" srcId="{FDE8AA07-8DCD-4FFD-BAC8-80B704A2CD20}" destId="{6DA707DE-D493-4F71-98C4-E0587F88F312}" srcOrd="0" destOrd="0" presId="urn:microsoft.com/office/officeart/2005/8/layout/radial1"/>
    <dgm:cxn modelId="{5F60035F-4D18-4B54-98C5-55B13BA9B925}" type="presOf" srcId="{0D288274-A0E0-4C8E-B0BE-7D83B2F7FAFC}" destId="{3602602A-770A-4FDE-926D-6E1570048EC3}" srcOrd="0" destOrd="0" presId="urn:microsoft.com/office/officeart/2005/8/layout/radial1"/>
    <dgm:cxn modelId="{821180F5-00A5-41B4-AE9E-F97A59662F9F}" type="presOf" srcId="{9E26BAC4-E958-4FCA-A6DC-4107B16AD9B8}" destId="{BE8D2A33-EBAD-416E-8C9E-7E1A309957AE}" srcOrd="0" destOrd="0" presId="urn:microsoft.com/office/officeart/2005/8/layout/radial1"/>
    <dgm:cxn modelId="{4F886568-C3E9-48A4-B291-5AFC2D158AB1}" type="presOf" srcId="{FEF06ADA-D154-44DA-BC15-2AC33F4D0574}" destId="{C5584537-6E17-489E-9FC2-73B71B3E7B64}" srcOrd="0" destOrd="0" presId="urn:microsoft.com/office/officeart/2005/8/layout/radial1"/>
    <dgm:cxn modelId="{24915EF7-EBEE-40DD-B0DB-CC977B5D5897}" srcId="{86B27382-AF26-45EC-AFCC-F3F7C64D727E}" destId="{37592473-5F52-4716-98FE-EF6F1C0C06BA}" srcOrd="2" destOrd="0" parTransId="{FDE8AA07-8DCD-4FFD-BAC8-80B704A2CD20}" sibTransId="{5465B444-2B2C-4A9E-99CA-672ABEDC9A5F}"/>
    <dgm:cxn modelId="{86B353D7-6450-48A4-9357-A06449C4A1FB}" type="presParOf" srcId="{D80B2F80-0169-4C68-86D0-01DA9C7CE178}" destId="{0CBD65C8-EB5E-485B-BFD2-FE0CC132433B}" srcOrd="0" destOrd="0" presId="urn:microsoft.com/office/officeart/2005/8/layout/radial1"/>
    <dgm:cxn modelId="{8E9349C2-B253-4075-83AE-83898AE5F084}" type="presParOf" srcId="{D80B2F80-0169-4C68-86D0-01DA9C7CE178}" destId="{7A7C96DF-5134-4B94-ABEF-90EC2920B6F4}" srcOrd="1" destOrd="0" presId="urn:microsoft.com/office/officeart/2005/8/layout/radial1"/>
    <dgm:cxn modelId="{A008AC4E-DC20-44D8-8AD7-3680F715793D}" type="presParOf" srcId="{7A7C96DF-5134-4B94-ABEF-90EC2920B6F4}" destId="{7A3ACC85-C88A-4E62-9A9E-3B21A4BD1C6F}" srcOrd="0" destOrd="0" presId="urn:microsoft.com/office/officeart/2005/8/layout/radial1"/>
    <dgm:cxn modelId="{39427196-3E3E-4B84-B724-444A074F8C6E}" type="presParOf" srcId="{D80B2F80-0169-4C68-86D0-01DA9C7CE178}" destId="{FC937569-5EE8-43A6-84D0-DD822889D80C}" srcOrd="2" destOrd="0" presId="urn:microsoft.com/office/officeart/2005/8/layout/radial1"/>
    <dgm:cxn modelId="{A2A03511-75C1-40EA-BA9B-3BBCC8700AB5}" type="presParOf" srcId="{D80B2F80-0169-4C68-86D0-01DA9C7CE178}" destId="{3602602A-770A-4FDE-926D-6E1570048EC3}" srcOrd="3" destOrd="0" presId="urn:microsoft.com/office/officeart/2005/8/layout/radial1"/>
    <dgm:cxn modelId="{6E163E13-802A-4DF1-9371-23EA1B8C77BF}" type="presParOf" srcId="{3602602A-770A-4FDE-926D-6E1570048EC3}" destId="{AC461BEF-0BA4-45CE-834C-ECD7F49B5EBC}" srcOrd="0" destOrd="0" presId="urn:microsoft.com/office/officeart/2005/8/layout/radial1"/>
    <dgm:cxn modelId="{EF81D0CD-9E87-465D-BB61-D80AF20FF8D0}" type="presParOf" srcId="{D80B2F80-0169-4C68-86D0-01DA9C7CE178}" destId="{C5584537-6E17-489E-9FC2-73B71B3E7B64}" srcOrd="4" destOrd="0" presId="urn:microsoft.com/office/officeart/2005/8/layout/radial1"/>
    <dgm:cxn modelId="{67E2A818-D901-457D-A4CE-F5635291FEE1}" type="presParOf" srcId="{D80B2F80-0169-4C68-86D0-01DA9C7CE178}" destId="{6DA707DE-D493-4F71-98C4-E0587F88F312}" srcOrd="5" destOrd="0" presId="urn:microsoft.com/office/officeart/2005/8/layout/radial1"/>
    <dgm:cxn modelId="{A3B78001-9B6A-4696-9FE2-3F45C1E7D66E}" type="presParOf" srcId="{6DA707DE-D493-4F71-98C4-E0587F88F312}" destId="{B50AC5E0-7E91-4F85-AB82-5A67A341343F}" srcOrd="0" destOrd="0" presId="urn:microsoft.com/office/officeart/2005/8/layout/radial1"/>
    <dgm:cxn modelId="{49F1F543-F658-4BB8-A503-F50062E14470}" type="presParOf" srcId="{D80B2F80-0169-4C68-86D0-01DA9C7CE178}" destId="{08AC43C9-513B-47D0-BEFA-CF389D6294EB}" srcOrd="6" destOrd="0" presId="urn:microsoft.com/office/officeart/2005/8/layout/radial1"/>
    <dgm:cxn modelId="{0F282F8B-1F71-4EC4-9751-81A01E94C50A}" type="presParOf" srcId="{D80B2F80-0169-4C68-86D0-01DA9C7CE178}" destId="{28C84A00-4EC3-4638-8EEC-FD0F7783342A}" srcOrd="7" destOrd="0" presId="urn:microsoft.com/office/officeart/2005/8/layout/radial1"/>
    <dgm:cxn modelId="{069EED20-61CC-4CAE-B9C2-1ABCD50AF3B2}" type="presParOf" srcId="{28C84A00-4EC3-4638-8EEC-FD0F7783342A}" destId="{B1CE45D6-9609-451E-A7AA-AF9C1E4BB608}" srcOrd="0" destOrd="0" presId="urn:microsoft.com/office/officeart/2005/8/layout/radial1"/>
    <dgm:cxn modelId="{E4982922-A76C-46ED-BAFD-F743CE49F606}" type="presParOf" srcId="{D80B2F80-0169-4C68-86D0-01DA9C7CE178}" destId="{BE441460-E03A-48D2-B37C-CAB8EFC6D58D}" srcOrd="8" destOrd="0" presId="urn:microsoft.com/office/officeart/2005/8/layout/radial1"/>
    <dgm:cxn modelId="{AFD7D9B7-FA22-4B34-ACBD-B7A45219DC4F}" type="presParOf" srcId="{D80B2F80-0169-4C68-86D0-01DA9C7CE178}" destId="{33A2549A-1EAD-4732-87FB-29D9A6AEA0D4}" srcOrd="9" destOrd="0" presId="urn:microsoft.com/office/officeart/2005/8/layout/radial1"/>
    <dgm:cxn modelId="{3E68FD6D-FC6A-4121-B7D6-627C0DA5A97D}" type="presParOf" srcId="{33A2549A-1EAD-4732-87FB-29D9A6AEA0D4}" destId="{290AD0D1-5BD1-4581-9106-A2878663F83A}" srcOrd="0" destOrd="0" presId="urn:microsoft.com/office/officeart/2005/8/layout/radial1"/>
    <dgm:cxn modelId="{ECDA9DAB-F4E8-41B6-9A7A-B9F9C8B2D574}" type="presParOf" srcId="{D80B2F80-0169-4C68-86D0-01DA9C7CE178}" destId="{9555EA11-102F-4899-9634-DD766A804F53}" srcOrd="10" destOrd="0" presId="urn:microsoft.com/office/officeart/2005/8/layout/radial1"/>
    <dgm:cxn modelId="{0C1A51EA-CABF-4154-B9D1-3FEFDA948CDE}" type="presParOf" srcId="{D80B2F80-0169-4C68-86D0-01DA9C7CE178}" destId="{BE8D2A33-EBAD-416E-8C9E-7E1A309957AE}" srcOrd="11" destOrd="0" presId="urn:microsoft.com/office/officeart/2005/8/layout/radial1"/>
    <dgm:cxn modelId="{85CE7C45-C11E-428B-B280-517F5F52C95D}" type="presParOf" srcId="{BE8D2A33-EBAD-416E-8C9E-7E1A309957AE}" destId="{C9A0A964-FB6C-4868-959D-2F108367BF50}" srcOrd="0" destOrd="0" presId="urn:microsoft.com/office/officeart/2005/8/layout/radial1"/>
    <dgm:cxn modelId="{545EB4E4-FC9B-4DD8-9F4A-0F2E4A36DF37}" type="presParOf" srcId="{D80B2F80-0169-4C68-86D0-01DA9C7CE178}" destId="{A537ECD6-2BFE-431F-834E-CFC1101B1CDE}"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625964-0782-254B-8448-0E2C8D6F7602}" type="doc">
      <dgm:prSet loTypeId="urn:microsoft.com/office/officeart/2005/8/layout/hProcess4" loCatId="" qsTypeId="urn:microsoft.com/office/officeart/2005/8/quickstyle/simple4" qsCatId="simple" csTypeId="urn:microsoft.com/office/officeart/2005/8/colors/colorful1" csCatId="colorful" phldr="1"/>
      <dgm:spPr/>
      <dgm:t>
        <a:bodyPr/>
        <a:lstStyle/>
        <a:p>
          <a:endParaRPr lang="en-US"/>
        </a:p>
      </dgm:t>
    </dgm:pt>
    <dgm:pt modelId="{A0DC0F6A-2978-5940-9700-4D61D7659C67}">
      <dgm:prSet phldrT="[Text]"/>
      <dgm:spPr>
        <a:solidFill>
          <a:srgbClr val="BFD094"/>
        </a:solidFill>
      </dgm:spPr>
      <dgm:t>
        <a:bodyPr/>
        <a:lstStyle/>
        <a:p>
          <a:r>
            <a:rPr lang="en-ZA" b="1" dirty="0" smtClean="0"/>
            <a:t>Pre-reading</a:t>
          </a:r>
          <a:endParaRPr lang="en-US" dirty="0"/>
        </a:p>
      </dgm:t>
    </dgm:pt>
    <dgm:pt modelId="{697E9C6C-061E-9E48-8713-E66FB75B83E1}" type="parTrans" cxnId="{AF48D0DE-9D5E-F24D-B0DE-5D6C52E9AD4D}">
      <dgm:prSet/>
      <dgm:spPr/>
      <dgm:t>
        <a:bodyPr/>
        <a:lstStyle/>
        <a:p>
          <a:endParaRPr lang="en-US"/>
        </a:p>
      </dgm:t>
    </dgm:pt>
    <dgm:pt modelId="{6D8697AD-4B1E-CC47-937C-867657B13190}" type="sibTrans" cxnId="{AF48D0DE-9D5E-F24D-B0DE-5D6C52E9AD4D}">
      <dgm:prSet/>
      <dgm:spPr>
        <a:solidFill>
          <a:srgbClr val="ABC372"/>
        </a:solidFill>
      </dgm:spPr>
      <dgm:t>
        <a:bodyPr/>
        <a:lstStyle/>
        <a:p>
          <a:endParaRPr lang="en-US"/>
        </a:p>
      </dgm:t>
    </dgm:pt>
    <dgm:pt modelId="{87B57FEF-2985-5B4E-8B09-26DB5EE21494}">
      <dgm:prSet phldrT="[Text]"/>
      <dgm:spPr>
        <a:ln w="28575">
          <a:solidFill>
            <a:srgbClr val="ABC372"/>
          </a:solidFill>
        </a:ln>
      </dgm:spPr>
      <dgm:t>
        <a:bodyPr/>
        <a:lstStyle/>
        <a:p>
          <a:pPr marL="266700" indent="-174625"/>
          <a:r>
            <a:rPr lang="en-ZA" dirty="0" smtClean="0"/>
            <a:t>Skimming, scanning, predicting and activating background knowledge</a:t>
          </a:r>
          <a:endParaRPr lang="en-US" dirty="0"/>
        </a:p>
      </dgm:t>
    </dgm:pt>
    <dgm:pt modelId="{7214155E-EBE1-0248-873F-467131C87CBE}" type="parTrans" cxnId="{F48818B7-82A0-AD4B-80C7-F93517423489}">
      <dgm:prSet/>
      <dgm:spPr/>
      <dgm:t>
        <a:bodyPr/>
        <a:lstStyle/>
        <a:p>
          <a:endParaRPr lang="en-US"/>
        </a:p>
      </dgm:t>
    </dgm:pt>
    <dgm:pt modelId="{0227C8B4-20BF-6E44-9F22-8F2022829AB8}" type="sibTrans" cxnId="{F48818B7-82A0-AD4B-80C7-F93517423489}">
      <dgm:prSet/>
      <dgm:spPr/>
      <dgm:t>
        <a:bodyPr/>
        <a:lstStyle/>
        <a:p>
          <a:endParaRPr lang="en-US"/>
        </a:p>
      </dgm:t>
    </dgm:pt>
    <dgm:pt modelId="{439590DA-2A62-134A-837A-12801B52597C}">
      <dgm:prSet phldrT="[Text]"/>
      <dgm:spPr>
        <a:solidFill>
          <a:srgbClr val="FAB279"/>
        </a:solidFill>
      </dgm:spPr>
      <dgm:t>
        <a:bodyPr/>
        <a:lstStyle/>
        <a:p>
          <a:r>
            <a:rPr lang="en-ZA" b="1" dirty="0" smtClean="0"/>
            <a:t>During reading</a:t>
          </a:r>
          <a:endParaRPr lang="en-US" dirty="0"/>
        </a:p>
      </dgm:t>
    </dgm:pt>
    <dgm:pt modelId="{9C6352A7-D005-D944-86B0-763342E4B2E2}" type="parTrans" cxnId="{2D38D72C-ABC9-D943-A39B-ABB7B043CA0D}">
      <dgm:prSet/>
      <dgm:spPr/>
      <dgm:t>
        <a:bodyPr/>
        <a:lstStyle/>
        <a:p>
          <a:endParaRPr lang="en-US"/>
        </a:p>
      </dgm:t>
    </dgm:pt>
    <dgm:pt modelId="{0FE69CD3-9597-1B40-B4FE-E3A6772C8269}" type="sibTrans" cxnId="{2D38D72C-ABC9-D943-A39B-ABB7B043CA0D}">
      <dgm:prSet/>
      <dgm:spPr>
        <a:solidFill>
          <a:srgbClr val="F59E59"/>
        </a:solidFill>
      </dgm:spPr>
      <dgm:t>
        <a:bodyPr/>
        <a:lstStyle/>
        <a:p>
          <a:endParaRPr lang="en-US"/>
        </a:p>
      </dgm:t>
    </dgm:pt>
    <dgm:pt modelId="{6333808B-55BD-D943-9DCC-12601234E297}">
      <dgm:prSet phldrT="[Text]"/>
      <dgm:spPr>
        <a:ln w="28575">
          <a:solidFill>
            <a:srgbClr val="FAB279"/>
          </a:solidFill>
        </a:ln>
      </dgm:spPr>
      <dgm:t>
        <a:bodyPr/>
        <a:lstStyle/>
        <a:p>
          <a:pPr marL="268288" indent="-182563"/>
          <a:r>
            <a:rPr lang="en-ZA" dirty="0" smtClean="0"/>
            <a:t>Examining the meaning and usage of words, language structures and conventions, and the purpose of the texts</a:t>
          </a:r>
          <a:endParaRPr lang="en-US" dirty="0"/>
        </a:p>
      </dgm:t>
    </dgm:pt>
    <dgm:pt modelId="{70B162D7-429D-FB40-941B-2B18C1C5656B}" type="parTrans" cxnId="{982AE8C4-5CBE-9547-80A0-8545C940641D}">
      <dgm:prSet/>
      <dgm:spPr/>
      <dgm:t>
        <a:bodyPr/>
        <a:lstStyle/>
        <a:p>
          <a:endParaRPr lang="en-US"/>
        </a:p>
      </dgm:t>
    </dgm:pt>
    <dgm:pt modelId="{A268DA90-9160-074F-8B57-D8BDB2F5F976}" type="sibTrans" cxnId="{982AE8C4-5CBE-9547-80A0-8545C940641D}">
      <dgm:prSet/>
      <dgm:spPr/>
      <dgm:t>
        <a:bodyPr/>
        <a:lstStyle/>
        <a:p>
          <a:endParaRPr lang="en-US"/>
        </a:p>
      </dgm:t>
    </dgm:pt>
    <dgm:pt modelId="{3760A0FA-59A0-CF4F-A1BF-B4F410234664}">
      <dgm:prSet phldrT="[Text]"/>
      <dgm:spPr>
        <a:solidFill>
          <a:srgbClr val="CEBEDD"/>
        </a:solidFill>
      </dgm:spPr>
      <dgm:t>
        <a:bodyPr/>
        <a:lstStyle/>
        <a:p>
          <a:r>
            <a:rPr lang="en-ZA" b="1" dirty="0" smtClean="0"/>
            <a:t>Post-reading</a:t>
          </a:r>
          <a:endParaRPr lang="en-US" dirty="0"/>
        </a:p>
      </dgm:t>
    </dgm:pt>
    <dgm:pt modelId="{08ADD8AE-1244-F942-8FD5-01835247F8E5}" type="parTrans" cxnId="{77F404F1-2AF7-6B4D-BC48-85750113F5F6}">
      <dgm:prSet/>
      <dgm:spPr/>
      <dgm:t>
        <a:bodyPr/>
        <a:lstStyle/>
        <a:p>
          <a:endParaRPr lang="en-US"/>
        </a:p>
      </dgm:t>
    </dgm:pt>
    <dgm:pt modelId="{6781116C-1E15-CB44-852E-5E0A0A075318}" type="sibTrans" cxnId="{77F404F1-2AF7-6B4D-BC48-85750113F5F6}">
      <dgm:prSet/>
      <dgm:spPr/>
      <dgm:t>
        <a:bodyPr/>
        <a:lstStyle/>
        <a:p>
          <a:endParaRPr lang="en-US"/>
        </a:p>
      </dgm:t>
    </dgm:pt>
    <dgm:pt modelId="{E436E59A-C81F-6345-B037-824691863F42}">
      <dgm:prSet phldrT="[Text]"/>
      <dgm:spPr>
        <a:ln w="28575">
          <a:solidFill>
            <a:srgbClr val="B090C0"/>
          </a:solidFill>
        </a:ln>
      </dgm:spPr>
      <dgm:t>
        <a:bodyPr/>
        <a:lstStyle/>
        <a:p>
          <a:pPr marL="268288" indent="-182563"/>
          <a:r>
            <a:rPr lang="en-ZA" dirty="0" smtClean="0"/>
            <a:t>Answering questions on the text and analysing the text for meaning</a:t>
          </a:r>
          <a:endParaRPr lang="en-US" dirty="0"/>
        </a:p>
      </dgm:t>
    </dgm:pt>
    <dgm:pt modelId="{CE599381-1675-754E-9C6A-B7CB61879D6A}" type="parTrans" cxnId="{C02ADE6B-FD93-2345-A193-05B61DEB6626}">
      <dgm:prSet/>
      <dgm:spPr/>
      <dgm:t>
        <a:bodyPr/>
        <a:lstStyle/>
        <a:p>
          <a:endParaRPr lang="en-US"/>
        </a:p>
      </dgm:t>
    </dgm:pt>
    <dgm:pt modelId="{B809098C-0241-8E4B-BA18-3511FC2EE660}" type="sibTrans" cxnId="{C02ADE6B-FD93-2345-A193-05B61DEB6626}">
      <dgm:prSet/>
      <dgm:spPr/>
      <dgm:t>
        <a:bodyPr/>
        <a:lstStyle/>
        <a:p>
          <a:endParaRPr lang="en-US"/>
        </a:p>
      </dgm:t>
    </dgm:pt>
    <dgm:pt modelId="{23080884-5EBE-4A1F-85AF-A984462C9CA6}">
      <dgm:prSet phldrT="[Text]"/>
      <dgm:spPr>
        <a:ln w="28575">
          <a:solidFill>
            <a:srgbClr val="ABC372"/>
          </a:solidFill>
        </a:ln>
      </dgm:spPr>
      <dgm:t>
        <a:bodyPr/>
        <a:lstStyle/>
        <a:p>
          <a:pPr marL="114300" indent="0"/>
          <a:endParaRPr lang="en-US" dirty="0"/>
        </a:p>
      </dgm:t>
    </dgm:pt>
    <dgm:pt modelId="{7448CBF0-A63F-41F2-9096-C3FB747B5532}" type="parTrans" cxnId="{8150C946-F6E7-439A-8549-875019BF68D6}">
      <dgm:prSet/>
      <dgm:spPr/>
      <dgm:t>
        <a:bodyPr/>
        <a:lstStyle/>
        <a:p>
          <a:endParaRPr lang="en-GB"/>
        </a:p>
      </dgm:t>
    </dgm:pt>
    <dgm:pt modelId="{E4170684-367A-4F65-8FE9-3036C38CB9C2}" type="sibTrans" cxnId="{8150C946-F6E7-439A-8549-875019BF68D6}">
      <dgm:prSet/>
      <dgm:spPr/>
      <dgm:t>
        <a:bodyPr/>
        <a:lstStyle/>
        <a:p>
          <a:endParaRPr lang="en-GB"/>
        </a:p>
      </dgm:t>
    </dgm:pt>
    <dgm:pt modelId="{677555F6-92D8-4ACD-BC50-796BE54F8C6B}">
      <dgm:prSet phldrT="[Text]"/>
      <dgm:spPr>
        <a:ln w="28575">
          <a:solidFill>
            <a:srgbClr val="B090C0"/>
          </a:solidFill>
        </a:ln>
      </dgm:spPr>
      <dgm:t>
        <a:bodyPr/>
        <a:lstStyle/>
        <a:p>
          <a:pPr marL="268288" indent="-182563"/>
          <a:endParaRPr lang="en-US" dirty="0"/>
        </a:p>
      </dgm:t>
    </dgm:pt>
    <dgm:pt modelId="{688ACC21-8C45-4B5D-A0D2-D1A8E2326003}" type="parTrans" cxnId="{1ABBE94D-C0D9-4AC4-B773-E88BA4BD9543}">
      <dgm:prSet/>
      <dgm:spPr/>
      <dgm:t>
        <a:bodyPr/>
        <a:lstStyle/>
        <a:p>
          <a:endParaRPr lang="en-GB"/>
        </a:p>
      </dgm:t>
    </dgm:pt>
    <dgm:pt modelId="{9C3AC6B8-E7E4-4632-8FDE-AE711D22D6F7}" type="sibTrans" cxnId="{1ABBE94D-C0D9-4AC4-B773-E88BA4BD9543}">
      <dgm:prSet/>
      <dgm:spPr/>
      <dgm:t>
        <a:bodyPr/>
        <a:lstStyle/>
        <a:p>
          <a:endParaRPr lang="en-GB"/>
        </a:p>
      </dgm:t>
    </dgm:pt>
    <dgm:pt modelId="{B6556192-0757-E348-8C9E-D5A160BC79BA}" type="pres">
      <dgm:prSet presAssocID="{A3625964-0782-254B-8448-0E2C8D6F7602}" presName="Name0" presStyleCnt="0">
        <dgm:presLayoutVars>
          <dgm:dir/>
          <dgm:animLvl val="lvl"/>
          <dgm:resizeHandles val="exact"/>
        </dgm:presLayoutVars>
      </dgm:prSet>
      <dgm:spPr/>
      <dgm:t>
        <a:bodyPr/>
        <a:lstStyle/>
        <a:p>
          <a:endParaRPr lang="en-US"/>
        </a:p>
      </dgm:t>
    </dgm:pt>
    <dgm:pt modelId="{EA7B87FB-86CF-C843-A294-FC11387BE9D2}" type="pres">
      <dgm:prSet presAssocID="{A3625964-0782-254B-8448-0E2C8D6F7602}" presName="tSp" presStyleCnt="0"/>
      <dgm:spPr/>
    </dgm:pt>
    <dgm:pt modelId="{A03671A3-D40C-F54B-8752-D8FC6FD3C7C1}" type="pres">
      <dgm:prSet presAssocID="{A3625964-0782-254B-8448-0E2C8D6F7602}" presName="bSp" presStyleCnt="0"/>
      <dgm:spPr/>
    </dgm:pt>
    <dgm:pt modelId="{1EF051E7-004D-3D47-B45E-F93755F39388}" type="pres">
      <dgm:prSet presAssocID="{A3625964-0782-254B-8448-0E2C8D6F7602}" presName="process" presStyleCnt="0"/>
      <dgm:spPr/>
    </dgm:pt>
    <dgm:pt modelId="{0A5E5816-6160-ED4B-9542-353BCDF0C7A2}" type="pres">
      <dgm:prSet presAssocID="{A0DC0F6A-2978-5940-9700-4D61D7659C67}" presName="composite1" presStyleCnt="0"/>
      <dgm:spPr/>
    </dgm:pt>
    <dgm:pt modelId="{EF0092C6-39D7-8543-849D-C27A459C1C1A}" type="pres">
      <dgm:prSet presAssocID="{A0DC0F6A-2978-5940-9700-4D61D7659C67}" presName="dummyNode1" presStyleLbl="node1" presStyleIdx="0" presStyleCnt="3"/>
      <dgm:spPr/>
    </dgm:pt>
    <dgm:pt modelId="{CF12481B-9AAD-9946-9304-CEFE31AE7D25}" type="pres">
      <dgm:prSet presAssocID="{A0DC0F6A-2978-5940-9700-4D61D7659C67}" presName="childNode1" presStyleLbl="bgAcc1" presStyleIdx="0" presStyleCnt="3" custScaleY="117789">
        <dgm:presLayoutVars>
          <dgm:bulletEnabled val="1"/>
        </dgm:presLayoutVars>
      </dgm:prSet>
      <dgm:spPr/>
      <dgm:t>
        <a:bodyPr/>
        <a:lstStyle/>
        <a:p>
          <a:endParaRPr lang="en-US"/>
        </a:p>
      </dgm:t>
    </dgm:pt>
    <dgm:pt modelId="{E2285110-6DD2-3C4E-BAD5-B0CEDDA53066}" type="pres">
      <dgm:prSet presAssocID="{A0DC0F6A-2978-5940-9700-4D61D7659C67}" presName="childNode1tx" presStyleLbl="bgAcc1" presStyleIdx="0" presStyleCnt="3">
        <dgm:presLayoutVars>
          <dgm:bulletEnabled val="1"/>
        </dgm:presLayoutVars>
      </dgm:prSet>
      <dgm:spPr/>
      <dgm:t>
        <a:bodyPr/>
        <a:lstStyle/>
        <a:p>
          <a:endParaRPr lang="en-US"/>
        </a:p>
      </dgm:t>
    </dgm:pt>
    <dgm:pt modelId="{49663A70-1DB5-A84B-9F2F-FB7D09D68DB8}" type="pres">
      <dgm:prSet presAssocID="{A0DC0F6A-2978-5940-9700-4D61D7659C67}" presName="parentNode1" presStyleLbl="node1" presStyleIdx="0" presStyleCnt="3">
        <dgm:presLayoutVars>
          <dgm:chMax val="1"/>
          <dgm:bulletEnabled val="1"/>
        </dgm:presLayoutVars>
      </dgm:prSet>
      <dgm:spPr/>
      <dgm:t>
        <a:bodyPr/>
        <a:lstStyle/>
        <a:p>
          <a:endParaRPr lang="en-US"/>
        </a:p>
      </dgm:t>
    </dgm:pt>
    <dgm:pt modelId="{C3494EC9-7EDF-2B4D-B17C-42B9681F6824}" type="pres">
      <dgm:prSet presAssocID="{A0DC0F6A-2978-5940-9700-4D61D7659C67}" presName="connSite1" presStyleCnt="0"/>
      <dgm:spPr/>
    </dgm:pt>
    <dgm:pt modelId="{C9DD0A3E-8A08-1244-BFD8-093BFD67A583}" type="pres">
      <dgm:prSet presAssocID="{6D8697AD-4B1E-CC47-937C-867657B13190}" presName="Name9" presStyleLbl="sibTrans2D1" presStyleIdx="0" presStyleCnt="2" custLinFactNeighborX="-905" custLinFactNeighborY="-2589"/>
      <dgm:spPr/>
      <dgm:t>
        <a:bodyPr/>
        <a:lstStyle/>
        <a:p>
          <a:endParaRPr lang="en-US"/>
        </a:p>
      </dgm:t>
    </dgm:pt>
    <dgm:pt modelId="{7B93E023-E161-4148-8955-8F2F13659B86}" type="pres">
      <dgm:prSet presAssocID="{439590DA-2A62-134A-837A-12801B52597C}" presName="composite2" presStyleCnt="0"/>
      <dgm:spPr/>
    </dgm:pt>
    <dgm:pt modelId="{C93D3364-E79D-3E4B-AF75-BA18709F2B49}" type="pres">
      <dgm:prSet presAssocID="{439590DA-2A62-134A-837A-12801B52597C}" presName="dummyNode2" presStyleLbl="node1" presStyleIdx="0" presStyleCnt="3"/>
      <dgm:spPr/>
    </dgm:pt>
    <dgm:pt modelId="{9E096404-3E83-EA42-90EF-915840A32BE4}" type="pres">
      <dgm:prSet presAssocID="{439590DA-2A62-134A-837A-12801B52597C}" presName="childNode2" presStyleLbl="bgAcc1" presStyleIdx="1" presStyleCnt="3" custScaleY="117732" custLinFactNeighborY="-10368">
        <dgm:presLayoutVars>
          <dgm:bulletEnabled val="1"/>
        </dgm:presLayoutVars>
      </dgm:prSet>
      <dgm:spPr/>
      <dgm:t>
        <a:bodyPr/>
        <a:lstStyle/>
        <a:p>
          <a:endParaRPr lang="en-US"/>
        </a:p>
      </dgm:t>
    </dgm:pt>
    <dgm:pt modelId="{30FB9B45-2D25-5146-B327-0DDC650D442F}" type="pres">
      <dgm:prSet presAssocID="{439590DA-2A62-134A-837A-12801B52597C}" presName="childNode2tx" presStyleLbl="bgAcc1" presStyleIdx="1" presStyleCnt="3">
        <dgm:presLayoutVars>
          <dgm:bulletEnabled val="1"/>
        </dgm:presLayoutVars>
      </dgm:prSet>
      <dgm:spPr/>
      <dgm:t>
        <a:bodyPr/>
        <a:lstStyle/>
        <a:p>
          <a:endParaRPr lang="en-US"/>
        </a:p>
      </dgm:t>
    </dgm:pt>
    <dgm:pt modelId="{AC0B2F80-02BA-EC4D-B3F8-D56D6AA01701}" type="pres">
      <dgm:prSet presAssocID="{439590DA-2A62-134A-837A-12801B52597C}" presName="parentNode2" presStyleLbl="node1" presStyleIdx="1" presStyleCnt="3" custLinFactNeighborX="-4660" custLinFactNeighborY="-44210">
        <dgm:presLayoutVars>
          <dgm:chMax val="0"/>
          <dgm:bulletEnabled val="1"/>
        </dgm:presLayoutVars>
      </dgm:prSet>
      <dgm:spPr/>
      <dgm:t>
        <a:bodyPr/>
        <a:lstStyle/>
        <a:p>
          <a:endParaRPr lang="en-US"/>
        </a:p>
      </dgm:t>
    </dgm:pt>
    <dgm:pt modelId="{2F686F50-1306-1141-BA07-1D8B3C9D694C}" type="pres">
      <dgm:prSet presAssocID="{439590DA-2A62-134A-837A-12801B52597C}" presName="connSite2" presStyleCnt="0"/>
      <dgm:spPr/>
    </dgm:pt>
    <dgm:pt modelId="{AEEC70BD-0699-2D42-92F8-D1F9469437E5}" type="pres">
      <dgm:prSet presAssocID="{0FE69CD3-9597-1B40-B4FE-E3A6772C8269}" presName="Name18" presStyleLbl="sibTrans2D1" presStyleIdx="1" presStyleCnt="2" custLinFactNeighborX="-157" custLinFactNeighborY="1491"/>
      <dgm:spPr/>
      <dgm:t>
        <a:bodyPr/>
        <a:lstStyle/>
        <a:p>
          <a:endParaRPr lang="en-US"/>
        </a:p>
      </dgm:t>
    </dgm:pt>
    <dgm:pt modelId="{4883166B-29ED-7C4F-A5EE-7B3F483BC090}" type="pres">
      <dgm:prSet presAssocID="{3760A0FA-59A0-CF4F-A1BF-B4F410234664}" presName="composite1" presStyleCnt="0"/>
      <dgm:spPr/>
    </dgm:pt>
    <dgm:pt modelId="{311578C8-54BF-8449-A7B5-871190A1B18B}" type="pres">
      <dgm:prSet presAssocID="{3760A0FA-59A0-CF4F-A1BF-B4F410234664}" presName="dummyNode1" presStyleLbl="node1" presStyleIdx="1" presStyleCnt="3"/>
      <dgm:spPr/>
    </dgm:pt>
    <dgm:pt modelId="{C418F683-1C77-BF44-A6DC-7EED31E9A53F}" type="pres">
      <dgm:prSet presAssocID="{3760A0FA-59A0-CF4F-A1BF-B4F410234664}" presName="childNode1" presStyleLbl="bgAcc1" presStyleIdx="2" presStyleCnt="3" custScaleY="117732">
        <dgm:presLayoutVars>
          <dgm:bulletEnabled val="1"/>
        </dgm:presLayoutVars>
      </dgm:prSet>
      <dgm:spPr/>
      <dgm:t>
        <a:bodyPr/>
        <a:lstStyle/>
        <a:p>
          <a:endParaRPr lang="en-US"/>
        </a:p>
      </dgm:t>
    </dgm:pt>
    <dgm:pt modelId="{127CFC65-A6C9-2B42-9EDF-8F39C297F318}" type="pres">
      <dgm:prSet presAssocID="{3760A0FA-59A0-CF4F-A1BF-B4F410234664}" presName="childNode1tx" presStyleLbl="bgAcc1" presStyleIdx="2" presStyleCnt="3">
        <dgm:presLayoutVars>
          <dgm:bulletEnabled val="1"/>
        </dgm:presLayoutVars>
      </dgm:prSet>
      <dgm:spPr/>
      <dgm:t>
        <a:bodyPr/>
        <a:lstStyle/>
        <a:p>
          <a:endParaRPr lang="en-US"/>
        </a:p>
      </dgm:t>
    </dgm:pt>
    <dgm:pt modelId="{19E80807-F9FA-B641-B2EE-0E6A188ABC11}" type="pres">
      <dgm:prSet presAssocID="{3760A0FA-59A0-CF4F-A1BF-B4F410234664}" presName="parentNode1" presStyleLbl="node1" presStyleIdx="2" presStyleCnt="3">
        <dgm:presLayoutVars>
          <dgm:chMax val="1"/>
          <dgm:bulletEnabled val="1"/>
        </dgm:presLayoutVars>
      </dgm:prSet>
      <dgm:spPr/>
      <dgm:t>
        <a:bodyPr/>
        <a:lstStyle/>
        <a:p>
          <a:endParaRPr lang="en-US"/>
        </a:p>
      </dgm:t>
    </dgm:pt>
    <dgm:pt modelId="{37F39F1A-2352-8A4E-B3A0-9F782BCEB4F1}" type="pres">
      <dgm:prSet presAssocID="{3760A0FA-59A0-CF4F-A1BF-B4F410234664}" presName="connSite1" presStyleCnt="0"/>
      <dgm:spPr/>
    </dgm:pt>
  </dgm:ptLst>
  <dgm:cxnLst>
    <dgm:cxn modelId="{EAADC323-F1D2-4324-B4F2-9E761B646AE3}" type="presOf" srcId="{3760A0FA-59A0-CF4F-A1BF-B4F410234664}" destId="{19E80807-F9FA-B641-B2EE-0E6A188ABC11}" srcOrd="0" destOrd="0" presId="urn:microsoft.com/office/officeart/2005/8/layout/hProcess4"/>
    <dgm:cxn modelId="{AF48D0DE-9D5E-F24D-B0DE-5D6C52E9AD4D}" srcId="{A3625964-0782-254B-8448-0E2C8D6F7602}" destId="{A0DC0F6A-2978-5940-9700-4D61D7659C67}" srcOrd="0" destOrd="0" parTransId="{697E9C6C-061E-9E48-8713-E66FB75B83E1}" sibTransId="{6D8697AD-4B1E-CC47-937C-867657B13190}"/>
    <dgm:cxn modelId="{292A492C-7A9B-491E-BCF3-D8B9974B6FCA}" type="presOf" srcId="{0FE69CD3-9597-1B40-B4FE-E3A6772C8269}" destId="{AEEC70BD-0699-2D42-92F8-D1F9469437E5}" srcOrd="0" destOrd="0" presId="urn:microsoft.com/office/officeart/2005/8/layout/hProcess4"/>
    <dgm:cxn modelId="{9F6F3682-C980-4C6E-92A6-FF53EEB921A1}" type="presOf" srcId="{A0DC0F6A-2978-5940-9700-4D61D7659C67}" destId="{49663A70-1DB5-A84B-9F2F-FB7D09D68DB8}" srcOrd="0" destOrd="0" presId="urn:microsoft.com/office/officeart/2005/8/layout/hProcess4"/>
    <dgm:cxn modelId="{F48818B7-82A0-AD4B-80C7-F93517423489}" srcId="{A0DC0F6A-2978-5940-9700-4D61D7659C67}" destId="{87B57FEF-2985-5B4E-8B09-26DB5EE21494}" srcOrd="1" destOrd="0" parTransId="{7214155E-EBE1-0248-873F-467131C87CBE}" sibTransId="{0227C8B4-20BF-6E44-9F22-8F2022829AB8}"/>
    <dgm:cxn modelId="{982AE8C4-5CBE-9547-80A0-8545C940641D}" srcId="{439590DA-2A62-134A-837A-12801B52597C}" destId="{6333808B-55BD-D943-9DCC-12601234E297}" srcOrd="0" destOrd="0" parTransId="{70B162D7-429D-FB40-941B-2B18C1C5656B}" sibTransId="{A268DA90-9160-074F-8B57-D8BDB2F5F976}"/>
    <dgm:cxn modelId="{2AB46F4D-FB26-4D07-993C-AA0903AE7ED1}" type="presOf" srcId="{6333808B-55BD-D943-9DCC-12601234E297}" destId="{9E096404-3E83-EA42-90EF-915840A32BE4}" srcOrd="0" destOrd="0" presId="urn:microsoft.com/office/officeart/2005/8/layout/hProcess4"/>
    <dgm:cxn modelId="{E7FC9A73-FA62-4ED7-9CD8-3AC3E0DE4E0D}" type="presOf" srcId="{23080884-5EBE-4A1F-85AF-A984462C9CA6}" destId="{E2285110-6DD2-3C4E-BAD5-B0CEDDA53066}" srcOrd="1" destOrd="0" presId="urn:microsoft.com/office/officeart/2005/8/layout/hProcess4"/>
    <dgm:cxn modelId="{BA32FEA9-8BE6-4BD0-AA80-C459CEC301F1}" type="presOf" srcId="{87B57FEF-2985-5B4E-8B09-26DB5EE21494}" destId="{E2285110-6DD2-3C4E-BAD5-B0CEDDA53066}" srcOrd="1" destOrd="1" presId="urn:microsoft.com/office/officeart/2005/8/layout/hProcess4"/>
    <dgm:cxn modelId="{EA3B01DB-6638-4F30-997A-07CC5F1DFA1B}" type="presOf" srcId="{6D8697AD-4B1E-CC47-937C-867657B13190}" destId="{C9DD0A3E-8A08-1244-BFD8-093BFD67A583}" srcOrd="0" destOrd="0" presId="urn:microsoft.com/office/officeart/2005/8/layout/hProcess4"/>
    <dgm:cxn modelId="{77F404F1-2AF7-6B4D-BC48-85750113F5F6}" srcId="{A3625964-0782-254B-8448-0E2C8D6F7602}" destId="{3760A0FA-59A0-CF4F-A1BF-B4F410234664}" srcOrd="2" destOrd="0" parTransId="{08ADD8AE-1244-F942-8FD5-01835247F8E5}" sibTransId="{6781116C-1E15-CB44-852E-5E0A0A075318}"/>
    <dgm:cxn modelId="{1ABBE94D-C0D9-4AC4-B773-E88BA4BD9543}" srcId="{3760A0FA-59A0-CF4F-A1BF-B4F410234664}" destId="{677555F6-92D8-4ACD-BC50-796BE54F8C6B}" srcOrd="0" destOrd="0" parTransId="{688ACC21-8C45-4B5D-A0D2-D1A8E2326003}" sibTransId="{9C3AC6B8-E7E4-4632-8FDE-AE711D22D6F7}"/>
    <dgm:cxn modelId="{9EF32766-9FDD-44C3-9DA1-179E3805FF7A}" type="presOf" srcId="{677555F6-92D8-4ACD-BC50-796BE54F8C6B}" destId="{127CFC65-A6C9-2B42-9EDF-8F39C297F318}" srcOrd="1" destOrd="0" presId="urn:microsoft.com/office/officeart/2005/8/layout/hProcess4"/>
    <dgm:cxn modelId="{494FD990-05D0-4823-B270-43152F06A41A}" type="presOf" srcId="{439590DA-2A62-134A-837A-12801B52597C}" destId="{AC0B2F80-02BA-EC4D-B3F8-D56D6AA01701}" srcOrd="0" destOrd="0" presId="urn:microsoft.com/office/officeart/2005/8/layout/hProcess4"/>
    <dgm:cxn modelId="{8150C946-F6E7-439A-8549-875019BF68D6}" srcId="{A0DC0F6A-2978-5940-9700-4D61D7659C67}" destId="{23080884-5EBE-4A1F-85AF-A984462C9CA6}" srcOrd="0" destOrd="0" parTransId="{7448CBF0-A63F-41F2-9096-C3FB747B5532}" sibTransId="{E4170684-367A-4F65-8FE9-3036C38CB9C2}"/>
    <dgm:cxn modelId="{3AE339D9-E5DA-47FA-9328-F5FEED776410}" type="presOf" srcId="{87B57FEF-2985-5B4E-8B09-26DB5EE21494}" destId="{CF12481B-9AAD-9946-9304-CEFE31AE7D25}" srcOrd="0" destOrd="1" presId="urn:microsoft.com/office/officeart/2005/8/layout/hProcess4"/>
    <dgm:cxn modelId="{C02ADE6B-FD93-2345-A193-05B61DEB6626}" srcId="{3760A0FA-59A0-CF4F-A1BF-B4F410234664}" destId="{E436E59A-C81F-6345-B037-824691863F42}" srcOrd="1" destOrd="0" parTransId="{CE599381-1675-754E-9C6A-B7CB61879D6A}" sibTransId="{B809098C-0241-8E4B-BA18-3511FC2EE660}"/>
    <dgm:cxn modelId="{DE92E7E0-CD01-40CD-8F4A-C4152251C4FC}" type="presOf" srcId="{6333808B-55BD-D943-9DCC-12601234E297}" destId="{30FB9B45-2D25-5146-B327-0DDC650D442F}" srcOrd="1" destOrd="0" presId="urn:microsoft.com/office/officeart/2005/8/layout/hProcess4"/>
    <dgm:cxn modelId="{7C608111-B903-45EB-BA9A-CF2DB8660486}" type="presOf" srcId="{A3625964-0782-254B-8448-0E2C8D6F7602}" destId="{B6556192-0757-E348-8C9E-D5A160BC79BA}" srcOrd="0" destOrd="0" presId="urn:microsoft.com/office/officeart/2005/8/layout/hProcess4"/>
    <dgm:cxn modelId="{A2AB4A61-94E5-400B-974B-3DFDF831FA4C}" type="presOf" srcId="{677555F6-92D8-4ACD-BC50-796BE54F8C6B}" destId="{C418F683-1C77-BF44-A6DC-7EED31E9A53F}" srcOrd="0" destOrd="0" presId="urn:microsoft.com/office/officeart/2005/8/layout/hProcess4"/>
    <dgm:cxn modelId="{AF1E3027-BAF8-4E34-93CD-E9FF8F57011F}" type="presOf" srcId="{E436E59A-C81F-6345-B037-824691863F42}" destId="{127CFC65-A6C9-2B42-9EDF-8F39C297F318}" srcOrd="1" destOrd="1" presId="urn:microsoft.com/office/officeart/2005/8/layout/hProcess4"/>
    <dgm:cxn modelId="{5E5F1E8A-6D71-414F-9046-BE4B5C0CF265}" type="presOf" srcId="{23080884-5EBE-4A1F-85AF-A984462C9CA6}" destId="{CF12481B-9AAD-9946-9304-CEFE31AE7D25}" srcOrd="0" destOrd="0" presId="urn:microsoft.com/office/officeart/2005/8/layout/hProcess4"/>
    <dgm:cxn modelId="{0D495F77-B1D1-44EA-A969-E11B4A274E6E}" type="presOf" srcId="{E436E59A-C81F-6345-B037-824691863F42}" destId="{C418F683-1C77-BF44-A6DC-7EED31E9A53F}" srcOrd="0" destOrd="1" presId="urn:microsoft.com/office/officeart/2005/8/layout/hProcess4"/>
    <dgm:cxn modelId="{2D38D72C-ABC9-D943-A39B-ABB7B043CA0D}" srcId="{A3625964-0782-254B-8448-0E2C8D6F7602}" destId="{439590DA-2A62-134A-837A-12801B52597C}" srcOrd="1" destOrd="0" parTransId="{9C6352A7-D005-D944-86B0-763342E4B2E2}" sibTransId="{0FE69CD3-9597-1B40-B4FE-E3A6772C8269}"/>
    <dgm:cxn modelId="{9824BF72-3CA6-41AE-AE50-5AD30DABD83A}" type="presParOf" srcId="{B6556192-0757-E348-8C9E-D5A160BC79BA}" destId="{EA7B87FB-86CF-C843-A294-FC11387BE9D2}" srcOrd="0" destOrd="0" presId="urn:microsoft.com/office/officeart/2005/8/layout/hProcess4"/>
    <dgm:cxn modelId="{26ED190D-FDC1-4888-8819-56C1977688C5}" type="presParOf" srcId="{B6556192-0757-E348-8C9E-D5A160BC79BA}" destId="{A03671A3-D40C-F54B-8752-D8FC6FD3C7C1}" srcOrd="1" destOrd="0" presId="urn:microsoft.com/office/officeart/2005/8/layout/hProcess4"/>
    <dgm:cxn modelId="{1F7A1E03-B820-4518-9468-1ADA775C4545}" type="presParOf" srcId="{B6556192-0757-E348-8C9E-D5A160BC79BA}" destId="{1EF051E7-004D-3D47-B45E-F93755F39388}" srcOrd="2" destOrd="0" presId="urn:microsoft.com/office/officeart/2005/8/layout/hProcess4"/>
    <dgm:cxn modelId="{5C72DFFC-E978-4CDD-8B61-37C4B4075B62}" type="presParOf" srcId="{1EF051E7-004D-3D47-B45E-F93755F39388}" destId="{0A5E5816-6160-ED4B-9542-353BCDF0C7A2}" srcOrd="0" destOrd="0" presId="urn:microsoft.com/office/officeart/2005/8/layout/hProcess4"/>
    <dgm:cxn modelId="{4507107A-3D63-4BCA-B677-982CB3703325}" type="presParOf" srcId="{0A5E5816-6160-ED4B-9542-353BCDF0C7A2}" destId="{EF0092C6-39D7-8543-849D-C27A459C1C1A}" srcOrd="0" destOrd="0" presId="urn:microsoft.com/office/officeart/2005/8/layout/hProcess4"/>
    <dgm:cxn modelId="{EA3C9A07-B7F1-464B-8B49-624F3913106A}" type="presParOf" srcId="{0A5E5816-6160-ED4B-9542-353BCDF0C7A2}" destId="{CF12481B-9AAD-9946-9304-CEFE31AE7D25}" srcOrd="1" destOrd="0" presId="urn:microsoft.com/office/officeart/2005/8/layout/hProcess4"/>
    <dgm:cxn modelId="{5813A39F-935E-4125-990B-BCB2A8C757D7}" type="presParOf" srcId="{0A5E5816-6160-ED4B-9542-353BCDF0C7A2}" destId="{E2285110-6DD2-3C4E-BAD5-B0CEDDA53066}" srcOrd="2" destOrd="0" presId="urn:microsoft.com/office/officeart/2005/8/layout/hProcess4"/>
    <dgm:cxn modelId="{A0AE983F-0232-4A31-8949-C05FBE4082E8}" type="presParOf" srcId="{0A5E5816-6160-ED4B-9542-353BCDF0C7A2}" destId="{49663A70-1DB5-A84B-9F2F-FB7D09D68DB8}" srcOrd="3" destOrd="0" presId="urn:microsoft.com/office/officeart/2005/8/layout/hProcess4"/>
    <dgm:cxn modelId="{62E3976F-741C-45A8-ABC5-D4968B13DB0C}" type="presParOf" srcId="{0A5E5816-6160-ED4B-9542-353BCDF0C7A2}" destId="{C3494EC9-7EDF-2B4D-B17C-42B9681F6824}" srcOrd="4" destOrd="0" presId="urn:microsoft.com/office/officeart/2005/8/layout/hProcess4"/>
    <dgm:cxn modelId="{D1BF477F-CE36-4A19-B966-05B858B38B0F}" type="presParOf" srcId="{1EF051E7-004D-3D47-B45E-F93755F39388}" destId="{C9DD0A3E-8A08-1244-BFD8-093BFD67A583}" srcOrd="1" destOrd="0" presId="urn:microsoft.com/office/officeart/2005/8/layout/hProcess4"/>
    <dgm:cxn modelId="{791B95A2-1A32-419D-AAC3-9C8D95234742}" type="presParOf" srcId="{1EF051E7-004D-3D47-B45E-F93755F39388}" destId="{7B93E023-E161-4148-8955-8F2F13659B86}" srcOrd="2" destOrd="0" presId="urn:microsoft.com/office/officeart/2005/8/layout/hProcess4"/>
    <dgm:cxn modelId="{6F269147-0C13-45FB-9CC3-E572B88EDD97}" type="presParOf" srcId="{7B93E023-E161-4148-8955-8F2F13659B86}" destId="{C93D3364-E79D-3E4B-AF75-BA18709F2B49}" srcOrd="0" destOrd="0" presId="urn:microsoft.com/office/officeart/2005/8/layout/hProcess4"/>
    <dgm:cxn modelId="{CA8E2231-390F-403B-93B2-5C79AA51658E}" type="presParOf" srcId="{7B93E023-E161-4148-8955-8F2F13659B86}" destId="{9E096404-3E83-EA42-90EF-915840A32BE4}" srcOrd="1" destOrd="0" presId="urn:microsoft.com/office/officeart/2005/8/layout/hProcess4"/>
    <dgm:cxn modelId="{CB4AE80C-7123-4C05-BB8E-4E9A071DA1C2}" type="presParOf" srcId="{7B93E023-E161-4148-8955-8F2F13659B86}" destId="{30FB9B45-2D25-5146-B327-0DDC650D442F}" srcOrd="2" destOrd="0" presId="urn:microsoft.com/office/officeart/2005/8/layout/hProcess4"/>
    <dgm:cxn modelId="{1C5C8A96-DAA7-4D7B-B208-9F9A9F0E9D52}" type="presParOf" srcId="{7B93E023-E161-4148-8955-8F2F13659B86}" destId="{AC0B2F80-02BA-EC4D-B3F8-D56D6AA01701}" srcOrd="3" destOrd="0" presId="urn:microsoft.com/office/officeart/2005/8/layout/hProcess4"/>
    <dgm:cxn modelId="{C01E297F-B20E-4E36-96BB-DE4E6EA429D8}" type="presParOf" srcId="{7B93E023-E161-4148-8955-8F2F13659B86}" destId="{2F686F50-1306-1141-BA07-1D8B3C9D694C}" srcOrd="4" destOrd="0" presId="urn:microsoft.com/office/officeart/2005/8/layout/hProcess4"/>
    <dgm:cxn modelId="{AA3F143C-2287-4256-9A97-E889A7DA1A5A}" type="presParOf" srcId="{1EF051E7-004D-3D47-B45E-F93755F39388}" destId="{AEEC70BD-0699-2D42-92F8-D1F9469437E5}" srcOrd="3" destOrd="0" presId="urn:microsoft.com/office/officeart/2005/8/layout/hProcess4"/>
    <dgm:cxn modelId="{40C3D53C-FBE9-4CFE-A634-41F3ABCB9248}" type="presParOf" srcId="{1EF051E7-004D-3D47-B45E-F93755F39388}" destId="{4883166B-29ED-7C4F-A5EE-7B3F483BC090}" srcOrd="4" destOrd="0" presId="urn:microsoft.com/office/officeart/2005/8/layout/hProcess4"/>
    <dgm:cxn modelId="{7038D16E-E95E-47FE-8458-5363CF5A2C3D}" type="presParOf" srcId="{4883166B-29ED-7C4F-A5EE-7B3F483BC090}" destId="{311578C8-54BF-8449-A7B5-871190A1B18B}" srcOrd="0" destOrd="0" presId="urn:microsoft.com/office/officeart/2005/8/layout/hProcess4"/>
    <dgm:cxn modelId="{A75D1D66-8A39-41A8-BD48-47042FC09B8C}" type="presParOf" srcId="{4883166B-29ED-7C4F-A5EE-7B3F483BC090}" destId="{C418F683-1C77-BF44-A6DC-7EED31E9A53F}" srcOrd="1" destOrd="0" presId="urn:microsoft.com/office/officeart/2005/8/layout/hProcess4"/>
    <dgm:cxn modelId="{A9F58081-5D89-451B-9091-C497C051C25B}" type="presParOf" srcId="{4883166B-29ED-7C4F-A5EE-7B3F483BC090}" destId="{127CFC65-A6C9-2B42-9EDF-8F39C297F318}" srcOrd="2" destOrd="0" presId="urn:microsoft.com/office/officeart/2005/8/layout/hProcess4"/>
    <dgm:cxn modelId="{DD93651B-1819-4FF7-9AD9-14E101284128}" type="presParOf" srcId="{4883166B-29ED-7C4F-A5EE-7B3F483BC090}" destId="{19E80807-F9FA-B641-B2EE-0E6A188ABC11}" srcOrd="3" destOrd="0" presId="urn:microsoft.com/office/officeart/2005/8/layout/hProcess4"/>
    <dgm:cxn modelId="{5ADB4188-59B4-4E77-AC9E-5F0163F974A1}" type="presParOf" srcId="{4883166B-29ED-7C4F-A5EE-7B3F483BC090}" destId="{37F39F1A-2352-8A4E-B3A0-9F782BCEB4F1}" srcOrd="4" destOrd="0" presId="urn:microsoft.com/office/officeart/2005/8/layout/hProcess4"/>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79B899-2475-4158-BCC4-B638F97B8CCC}"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n-ZA"/>
        </a:p>
      </dgm:t>
    </dgm:pt>
    <dgm:pt modelId="{86B27382-AF26-45EC-AFCC-F3F7C64D727E}">
      <dgm:prSet phldrT="[Text]" custT="1"/>
      <dgm:spPr>
        <a:solidFill>
          <a:srgbClr val="5B9BD5"/>
        </a:solidFill>
      </dgm:spPr>
      <dgm:t>
        <a:bodyPr/>
        <a:lstStyle/>
        <a:p>
          <a:r>
            <a:rPr lang="en-ZA" sz="1600" b="1" dirty="0" smtClean="0">
              <a:solidFill>
                <a:schemeClr val="tx1"/>
              </a:solidFill>
            </a:rPr>
            <a:t>Formatting</a:t>
          </a:r>
          <a:endParaRPr lang="en-ZA" sz="1600" b="1" dirty="0">
            <a:solidFill>
              <a:schemeClr val="tx1"/>
            </a:solidFill>
          </a:endParaRPr>
        </a:p>
      </dgm:t>
    </dgm:pt>
    <dgm:pt modelId="{9EF90C52-36C6-4334-87DD-41078EC61B1D}" type="parTrans" cxnId="{762389FC-7EC2-4CA5-8364-E75BE7FB0455}">
      <dgm:prSet/>
      <dgm:spPr/>
      <dgm:t>
        <a:bodyPr/>
        <a:lstStyle/>
        <a:p>
          <a:endParaRPr lang="en-ZA"/>
        </a:p>
      </dgm:t>
    </dgm:pt>
    <dgm:pt modelId="{FDF40719-6D65-48C1-99EF-06BB5F827B8B}" type="sibTrans" cxnId="{762389FC-7EC2-4CA5-8364-E75BE7FB0455}">
      <dgm:prSet/>
      <dgm:spPr/>
      <dgm:t>
        <a:bodyPr/>
        <a:lstStyle/>
        <a:p>
          <a:endParaRPr lang="en-ZA"/>
        </a:p>
      </dgm:t>
    </dgm:pt>
    <dgm:pt modelId="{96B93105-74F7-42E5-AAC8-B6D02F19F042}">
      <dgm:prSet/>
      <dgm:spPr>
        <a:solidFill>
          <a:srgbClr val="D9F04E"/>
        </a:solidFill>
      </dgm:spPr>
      <dgm:t>
        <a:bodyPr/>
        <a:lstStyle/>
        <a:p>
          <a:r>
            <a:rPr lang="en-ZA" dirty="0" smtClean="0">
              <a:solidFill>
                <a:schemeClr val="tx1"/>
              </a:solidFill>
            </a:rPr>
            <a:t>Fonts, font sizes, bold, italics</a:t>
          </a:r>
          <a:endParaRPr lang="en-ZA" dirty="0">
            <a:solidFill>
              <a:schemeClr val="tx1"/>
            </a:solidFill>
          </a:endParaRPr>
        </a:p>
      </dgm:t>
    </dgm:pt>
    <dgm:pt modelId="{E87015B5-DC15-4D21-876A-AF4E86B9F55D}" type="parTrans" cxnId="{7ED0E72E-5BE2-479A-9902-0F6A4EDBAACB}">
      <dgm:prSet/>
      <dgm:spPr>
        <a:ln w="38100">
          <a:solidFill>
            <a:srgbClr val="A6A6A6"/>
          </a:solidFill>
        </a:ln>
      </dgm:spPr>
      <dgm:t>
        <a:bodyPr/>
        <a:lstStyle/>
        <a:p>
          <a:endParaRPr lang="en-GB"/>
        </a:p>
      </dgm:t>
    </dgm:pt>
    <dgm:pt modelId="{F5A5EA8A-8951-46C0-865C-2EA9E2402510}" type="sibTrans" cxnId="{7ED0E72E-5BE2-479A-9902-0F6A4EDBAACB}">
      <dgm:prSet/>
      <dgm:spPr/>
      <dgm:t>
        <a:bodyPr/>
        <a:lstStyle/>
        <a:p>
          <a:endParaRPr lang="en-GB"/>
        </a:p>
      </dgm:t>
    </dgm:pt>
    <dgm:pt modelId="{B42F0471-91DD-46DA-8057-873C69FF21D8}">
      <dgm:prSet/>
      <dgm:spPr>
        <a:solidFill>
          <a:srgbClr val="D9F04E"/>
        </a:solidFill>
      </dgm:spPr>
      <dgm:t>
        <a:bodyPr/>
        <a:lstStyle/>
        <a:p>
          <a:r>
            <a:rPr lang="en-ZA" dirty="0" smtClean="0">
              <a:solidFill>
                <a:schemeClr val="tx1"/>
              </a:solidFill>
            </a:rPr>
            <a:t>Size of text</a:t>
          </a:r>
          <a:endParaRPr lang="en-ZA" dirty="0">
            <a:solidFill>
              <a:schemeClr val="tx1"/>
            </a:solidFill>
          </a:endParaRPr>
        </a:p>
      </dgm:t>
    </dgm:pt>
    <dgm:pt modelId="{15024EB8-40B4-44E2-AF98-C1C214739481}" type="parTrans" cxnId="{11C9E65F-DCD3-4C3C-B89F-6F17CA005FF8}">
      <dgm:prSet/>
      <dgm:spPr>
        <a:ln w="38100">
          <a:solidFill>
            <a:srgbClr val="A6A6A6"/>
          </a:solidFill>
        </a:ln>
      </dgm:spPr>
      <dgm:t>
        <a:bodyPr/>
        <a:lstStyle/>
        <a:p>
          <a:endParaRPr lang="en-GB"/>
        </a:p>
      </dgm:t>
    </dgm:pt>
    <dgm:pt modelId="{A3D78248-799A-4189-8156-EFA4E2E890EE}" type="sibTrans" cxnId="{11C9E65F-DCD3-4C3C-B89F-6F17CA005FF8}">
      <dgm:prSet/>
      <dgm:spPr/>
      <dgm:t>
        <a:bodyPr/>
        <a:lstStyle/>
        <a:p>
          <a:endParaRPr lang="en-GB"/>
        </a:p>
      </dgm:t>
    </dgm:pt>
    <dgm:pt modelId="{1177F44E-3EEC-4ADF-AF25-8B09F7626E38}">
      <dgm:prSet/>
      <dgm:spPr>
        <a:solidFill>
          <a:srgbClr val="D9F04E"/>
        </a:solidFill>
      </dgm:spPr>
      <dgm:t>
        <a:bodyPr/>
        <a:lstStyle/>
        <a:p>
          <a:r>
            <a:rPr lang="en-ZA" dirty="0" smtClean="0">
              <a:solidFill>
                <a:schemeClr val="tx1"/>
              </a:solidFill>
            </a:rPr>
            <a:t>Type of font</a:t>
          </a:r>
          <a:endParaRPr lang="en-ZA" dirty="0">
            <a:solidFill>
              <a:schemeClr val="tx1"/>
            </a:solidFill>
          </a:endParaRPr>
        </a:p>
      </dgm:t>
    </dgm:pt>
    <dgm:pt modelId="{80B93760-8110-432C-8BD0-654848EB9874}" type="parTrans" cxnId="{8CF4CB49-44D0-4A6B-875C-A77C2D469BEA}">
      <dgm:prSet/>
      <dgm:spPr>
        <a:ln w="38100">
          <a:solidFill>
            <a:srgbClr val="A6A6A6"/>
          </a:solidFill>
        </a:ln>
      </dgm:spPr>
      <dgm:t>
        <a:bodyPr/>
        <a:lstStyle/>
        <a:p>
          <a:endParaRPr lang="en-GB"/>
        </a:p>
      </dgm:t>
    </dgm:pt>
    <dgm:pt modelId="{5AD74417-BABB-4D9E-B1EB-02AE929777F4}" type="sibTrans" cxnId="{8CF4CB49-44D0-4A6B-875C-A77C2D469BEA}">
      <dgm:prSet/>
      <dgm:spPr/>
      <dgm:t>
        <a:bodyPr/>
        <a:lstStyle/>
        <a:p>
          <a:endParaRPr lang="en-GB"/>
        </a:p>
      </dgm:t>
    </dgm:pt>
    <dgm:pt modelId="{07D35336-5AC3-403F-A429-6F57CA754BD1}">
      <dgm:prSet/>
      <dgm:spPr>
        <a:solidFill>
          <a:srgbClr val="D9F04E"/>
        </a:solidFill>
      </dgm:spPr>
      <dgm:t>
        <a:bodyPr/>
        <a:lstStyle/>
        <a:p>
          <a:r>
            <a:rPr lang="en-ZA" dirty="0" smtClean="0">
              <a:solidFill>
                <a:schemeClr val="tx1"/>
              </a:solidFill>
            </a:rPr>
            <a:t>Bullets</a:t>
          </a:r>
          <a:endParaRPr lang="en-ZA" dirty="0">
            <a:solidFill>
              <a:schemeClr val="tx1"/>
            </a:solidFill>
          </a:endParaRPr>
        </a:p>
      </dgm:t>
    </dgm:pt>
    <dgm:pt modelId="{BDC7B218-5F6E-44B0-A767-9974812AD20C}" type="parTrans" cxnId="{3F7F2A89-0588-4D9B-9618-05276CB2C562}">
      <dgm:prSet/>
      <dgm:spPr>
        <a:ln w="38100">
          <a:solidFill>
            <a:srgbClr val="A6A6A6"/>
          </a:solidFill>
        </a:ln>
      </dgm:spPr>
      <dgm:t>
        <a:bodyPr/>
        <a:lstStyle/>
        <a:p>
          <a:endParaRPr lang="en-GB"/>
        </a:p>
      </dgm:t>
    </dgm:pt>
    <dgm:pt modelId="{48D3A03A-4FA9-4DF7-B177-049D46E80FA0}" type="sibTrans" cxnId="{3F7F2A89-0588-4D9B-9618-05276CB2C562}">
      <dgm:prSet/>
      <dgm:spPr/>
      <dgm:t>
        <a:bodyPr/>
        <a:lstStyle/>
        <a:p>
          <a:endParaRPr lang="en-GB"/>
        </a:p>
      </dgm:t>
    </dgm:pt>
    <dgm:pt modelId="{9B8EE5D4-B2B6-44DF-BEBF-B94015A0B5AB}">
      <dgm:prSet/>
      <dgm:spPr>
        <a:solidFill>
          <a:srgbClr val="D9F04E"/>
        </a:solidFill>
      </dgm:spPr>
      <dgm:t>
        <a:bodyPr/>
        <a:lstStyle/>
        <a:p>
          <a:r>
            <a:rPr lang="en-ZA" dirty="0" smtClean="0">
              <a:solidFill>
                <a:schemeClr val="tx1"/>
              </a:solidFill>
            </a:rPr>
            <a:t>Columns</a:t>
          </a:r>
          <a:endParaRPr lang="en-ZA" dirty="0">
            <a:solidFill>
              <a:schemeClr val="tx1"/>
            </a:solidFill>
          </a:endParaRPr>
        </a:p>
      </dgm:t>
    </dgm:pt>
    <dgm:pt modelId="{DC8E6D9B-67CD-4340-A089-9251A92395F1}" type="parTrans" cxnId="{9A6C06FA-4E89-41B5-86A0-A44BA8511459}">
      <dgm:prSet/>
      <dgm:spPr>
        <a:ln w="38100">
          <a:solidFill>
            <a:srgbClr val="A6A6A6"/>
          </a:solidFill>
        </a:ln>
      </dgm:spPr>
      <dgm:t>
        <a:bodyPr/>
        <a:lstStyle/>
        <a:p>
          <a:endParaRPr lang="en-GB"/>
        </a:p>
      </dgm:t>
    </dgm:pt>
    <dgm:pt modelId="{EE00C5DB-028C-4748-8A95-7BCA0AEF773D}" type="sibTrans" cxnId="{9A6C06FA-4E89-41B5-86A0-A44BA8511459}">
      <dgm:prSet/>
      <dgm:spPr/>
      <dgm:t>
        <a:bodyPr/>
        <a:lstStyle/>
        <a:p>
          <a:endParaRPr lang="en-GB"/>
        </a:p>
      </dgm:t>
    </dgm:pt>
    <dgm:pt modelId="{62498908-D932-430B-B7B9-3BCC186F0594}">
      <dgm:prSet/>
      <dgm:spPr>
        <a:solidFill>
          <a:srgbClr val="D9F04E"/>
        </a:solidFill>
      </dgm:spPr>
      <dgm:t>
        <a:bodyPr/>
        <a:lstStyle/>
        <a:p>
          <a:r>
            <a:rPr lang="en-ZA" dirty="0" smtClean="0">
              <a:solidFill>
                <a:schemeClr val="tx1"/>
              </a:solidFill>
            </a:rPr>
            <a:t>Symbols</a:t>
          </a:r>
          <a:endParaRPr lang="en-ZA" dirty="0">
            <a:solidFill>
              <a:schemeClr val="tx1"/>
            </a:solidFill>
          </a:endParaRPr>
        </a:p>
      </dgm:t>
    </dgm:pt>
    <dgm:pt modelId="{6C8835D3-7D5D-443D-BC48-007C5BDA40EC}" type="parTrans" cxnId="{00649206-3F5B-43C4-B70D-821BF677645C}">
      <dgm:prSet/>
      <dgm:spPr>
        <a:ln w="38100">
          <a:solidFill>
            <a:srgbClr val="A6A6A6"/>
          </a:solidFill>
        </a:ln>
      </dgm:spPr>
      <dgm:t>
        <a:bodyPr/>
        <a:lstStyle/>
        <a:p>
          <a:endParaRPr lang="en-GB"/>
        </a:p>
      </dgm:t>
    </dgm:pt>
    <dgm:pt modelId="{9088CF4F-0494-4362-B916-BAC7872B698E}" type="sibTrans" cxnId="{00649206-3F5B-43C4-B70D-821BF677645C}">
      <dgm:prSet/>
      <dgm:spPr/>
      <dgm:t>
        <a:bodyPr/>
        <a:lstStyle/>
        <a:p>
          <a:endParaRPr lang="en-GB"/>
        </a:p>
      </dgm:t>
    </dgm:pt>
    <dgm:pt modelId="{F3375664-6F40-4798-90AA-D8FDF6147AFB}">
      <dgm:prSet/>
      <dgm:spPr>
        <a:solidFill>
          <a:srgbClr val="D9F04E"/>
        </a:solidFill>
      </dgm:spPr>
      <dgm:t>
        <a:bodyPr/>
        <a:lstStyle/>
        <a:p>
          <a:r>
            <a:rPr lang="en-ZA" dirty="0" smtClean="0">
              <a:solidFill>
                <a:schemeClr val="tx1"/>
              </a:solidFill>
            </a:rPr>
            <a:t>Headings and titles</a:t>
          </a:r>
          <a:endParaRPr lang="en-ZA" dirty="0">
            <a:solidFill>
              <a:schemeClr val="tx1"/>
            </a:solidFill>
          </a:endParaRPr>
        </a:p>
      </dgm:t>
    </dgm:pt>
    <dgm:pt modelId="{3A58F00F-9353-4847-8113-AE90DB9370CA}" type="parTrans" cxnId="{9DECD6A2-B58B-4748-817E-9B44DF5DCC4D}">
      <dgm:prSet/>
      <dgm:spPr>
        <a:ln w="38100">
          <a:solidFill>
            <a:srgbClr val="A6A6A6"/>
          </a:solidFill>
        </a:ln>
      </dgm:spPr>
      <dgm:t>
        <a:bodyPr/>
        <a:lstStyle/>
        <a:p>
          <a:endParaRPr lang="en-GB"/>
        </a:p>
      </dgm:t>
    </dgm:pt>
    <dgm:pt modelId="{3FD9CCB2-50B0-4CFE-BAE3-0E0B74288B39}" type="sibTrans" cxnId="{9DECD6A2-B58B-4748-817E-9B44DF5DCC4D}">
      <dgm:prSet/>
      <dgm:spPr/>
      <dgm:t>
        <a:bodyPr/>
        <a:lstStyle/>
        <a:p>
          <a:endParaRPr lang="en-GB"/>
        </a:p>
      </dgm:t>
    </dgm:pt>
    <dgm:pt modelId="{D80B2F80-0169-4C68-86D0-01DA9C7CE178}" type="pres">
      <dgm:prSet presAssocID="{FF79B899-2475-4158-BCC4-B638F97B8CCC}" presName="cycle" presStyleCnt="0">
        <dgm:presLayoutVars>
          <dgm:chMax val="1"/>
          <dgm:dir/>
          <dgm:animLvl val="ctr"/>
          <dgm:resizeHandles val="exact"/>
        </dgm:presLayoutVars>
      </dgm:prSet>
      <dgm:spPr/>
      <dgm:t>
        <a:bodyPr/>
        <a:lstStyle/>
        <a:p>
          <a:endParaRPr lang="en-ZA"/>
        </a:p>
      </dgm:t>
    </dgm:pt>
    <dgm:pt modelId="{0CBD65C8-EB5E-485B-BFD2-FE0CC132433B}" type="pres">
      <dgm:prSet presAssocID="{86B27382-AF26-45EC-AFCC-F3F7C64D727E}" presName="centerShape" presStyleLbl="node0" presStyleIdx="0" presStyleCnt="1" custScaleX="117644" custScaleY="117644"/>
      <dgm:spPr/>
      <dgm:t>
        <a:bodyPr/>
        <a:lstStyle/>
        <a:p>
          <a:endParaRPr lang="en-ZA"/>
        </a:p>
      </dgm:t>
    </dgm:pt>
    <dgm:pt modelId="{AE28AD85-B92C-4351-94B1-3C9D7F6E2BBA}" type="pres">
      <dgm:prSet presAssocID="{E87015B5-DC15-4D21-876A-AF4E86B9F55D}" presName="Name9" presStyleLbl="parChTrans1D2" presStyleIdx="0" presStyleCnt="7"/>
      <dgm:spPr/>
      <dgm:t>
        <a:bodyPr/>
        <a:lstStyle/>
        <a:p>
          <a:endParaRPr lang="en-GB"/>
        </a:p>
      </dgm:t>
    </dgm:pt>
    <dgm:pt modelId="{74A11CCC-330B-46D7-A12D-E7FC2FD7AAC7}" type="pres">
      <dgm:prSet presAssocID="{E87015B5-DC15-4D21-876A-AF4E86B9F55D}" presName="connTx" presStyleLbl="parChTrans1D2" presStyleIdx="0" presStyleCnt="7"/>
      <dgm:spPr/>
      <dgm:t>
        <a:bodyPr/>
        <a:lstStyle/>
        <a:p>
          <a:endParaRPr lang="en-GB"/>
        </a:p>
      </dgm:t>
    </dgm:pt>
    <dgm:pt modelId="{8BF8C163-7A44-41A9-8705-63AE0D75C39E}" type="pres">
      <dgm:prSet presAssocID="{96B93105-74F7-42E5-AAC8-B6D02F19F042}" presName="node" presStyleLbl="node1" presStyleIdx="0" presStyleCnt="7" custScaleX="110000" custScaleY="110000">
        <dgm:presLayoutVars>
          <dgm:bulletEnabled val="1"/>
        </dgm:presLayoutVars>
      </dgm:prSet>
      <dgm:spPr/>
      <dgm:t>
        <a:bodyPr/>
        <a:lstStyle/>
        <a:p>
          <a:endParaRPr lang="en-GB"/>
        </a:p>
      </dgm:t>
    </dgm:pt>
    <dgm:pt modelId="{E2C5CD37-6AB9-45B9-A50C-F9EAA2A82325}" type="pres">
      <dgm:prSet presAssocID="{15024EB8-40B4-44E2-AF98-C1C214739481}" presName="Name9" presStyleLbl="parChTrans1D2" presStyleIdx="1" presStyleCnt="7"/>
      <dgm:spPr/>
      <dgm:t>
        <a:bodyPr/>
        <a:lstStyle/>
        <a:p>
          <a:endParaRPr lang="en-GB"/>
        </a:p>
      </dgm:t>
    </dgm:pt>
    <dgm:pt modelId="{B8AC8322-095A-4DFE-9CF4-A922A2237CBB}" type="pres">
      <dgm:prSet presAssocID="{15024EB8-40B4-44E2-AF98-C1C214739481}" presName="connTx" presStyleLbl="parChTrans1D2" presStyleIdx="1" presStyleCnt="7"/>
      <dgm:spPr/>
      <dgm:t>
        <a:bodyPr/>
        <a:lstStyle/>
        <a:p>
          <a:endParaRPr lang="en-GB"/>
        </a:p>
      </dgm:t>
    </dgm:pt>
    <dgm:pt modelId="{D2E6F044-F350-4AE1-B46C-858638D41DE2}" type="pres">
      <dgm:prSet presAssocID="{B42F0471-91DD-46DA-8057-873C69FF21D8}" presName="node" presStyleLbl="node1" presStyleIdx="1" presStyleCnt="7" custScaleX="110000" custScaleY="110000">
        <dgm:presLayoutVars>
          <dgm:bulletEnabled val="1"/>
        </dgm:presLayoutVars>
      </dgm:prSet>
      <dgm:spPr/>
      <dgm:t>
        <a:bodyPr/>
        <a:lstStyle/>
        <a:p>
          <a:endParaRPr lang="en-GB"/>
        </a:p>
      </dgm:t>
    </dgm:pt>
    <dgm:pt modelId="{2A22C2CF-FBE2-4B2E-831C-FA6B70E75350}" type="pres">
      <dgm:prSet presAssocID="{80B93760-8110-432C-8BD0-654848EB9874}" presName="Name9" presStyleLbl="parChTrans1D2" presStyleIdx="2" presStyleCnt="7"/>
      <dgm:spPr/>
      <dgm:t>
        <a:bodyPr/>
        <a:lstStyle/>
        <a:p>
          <a:endParaRPr lang="en-GB"/>
        </a:p>
      </dgm:t>
    </dgm:pt>
    <dgm:pt modelId="{1891907B-8035-4844-B6BE-E1BEDCD9F9E6}" type="pres">
      <dgm:prSet presAssocID="{80B93760-8110-432C-8BD0-654848EB9874}" presName="connTx" presStyleLbl="parChTrans1D2" presStyleIdx="2" presStyleCnt="7"/>
      <dgm:spPr/>
      <dgm:t>
        <a:bodyPr/>
        <a:lstStyle/>
        <a:p>
          <a:endParaRPr lang="en-GB"/>
        </a:p>
      </dgm:t>
    </dgm:pt>
    <dgm:pt modelId="{17999B34-6455-45B9-B6C6-77F50CAB9023}" type="pres">
      <dgm:prSet presAssocID="{1177F44E-3EEC-4ADF-AF25-8B09F7626E38}" presName="node" presStyleLbl="node1" presStyleIdx="2" presStyleCnt="7" custScaleX="110000" custScaleY="110000">
        <dgm:presLayoutVars>
          <dgm:bulletEnabled val="1"/>
        </dgm:presLayoutVars>
      </dgm:prSet>
      <dgm:spPr/>
      <dgm:t>
        <a:bodyPr/>
        <a:lstStyle/>
        <a:p>
          <a:endParaRPr lang="en-GB"/>
        </a:p>
      </dgm:t>
    </dgm:pt>
    <dgm:pt modelId="{E80699A5-8E29-436C-B623-21367653434F}" type="pres">
      <dgm:prSet presAssocID="{BDC7B218-5F6E-44B0-A767-9974812AD20C}" presName="Name9" presStyleLbl="parChTrans1D2" presStyleIdx="3" presStyleCnt="7"/>
      <dgm:spPr/>
      <dgm:t>
        <a:bodyPr/>
        <a:lstStyle/>
        <a:p>
          <a:endParaRPr lang="en-GB"/>
        </a:p>
      </dgm:t>
    </dgm:pt>
    <dgm:pt modelId="{865C60EA-941E-45BD-804C-AE17DCF9B5EF}" type="pres">
      <dgm:prSet presAssocID="{BDC7B218-5F6E-44B0-A767-9974812AD20C}" presName="connTx" presStyleLbl="parChTrans1D2" presStyleIdx="3" presStyleCnt="7"/>
      <dgm:spPr/>
      <dgm:t>
        <a:bodyPr/>
        <a:lstStyle/>
        <a:p>
          <a:endParaRPr lang="en-GB"/>
        </a:p>
      </dgm:t>
    </dgm:pt>
    <dgm:pt modelId="{9A42E8A4-933F-4B0A-9EF2-2193078E3526}" type="pres">
      <dgm:prSet presAssocID="{07D35336-5AC3-403F-A429-6F57CA754BD1}" presName="node" presStyleLbl="node1" presStyleIdx="3" presStyleCnt="7" custScaleX="110000" custScaleY="110000">
        <dgm:presLayoutVars>
          <dgm:bulletEnabled val="1"/>
        </dgm:presLayoutVars>
      </dgm:prSet>
      <dgm:spPr/>
      <dgm:t>
        <a:bodyPr/>
        <a:lstStyle/>
        <a:p>
          <a:endParaRPr lang="en-GB"/>
        </a:p>
      </dgm:t>
    </dgm:pt>
    <dgm:pt modelId="{321BCF0A-4C32-4FC3-A902-67B5D3458698}" type="pres">
      <dgm:prSet presAssocID="{DC8E6D9B-67CD-4340-A089-9251A92395F1}" presName="Name9" presStyleLbl="parChTrans1D2" presStyleIdx="4" presStyleCnt="7"/>
      <dgm:spPr/>
      <dgm:t>
        <a:bodyPr/>
        <a:lstStyle/>
        <a:p>
          <a:endParaRPr lang="en-GB"/>
        </a:p>
      </dgm:t>
    </dgm:pt>
    <dgm:pt modelId="{A40E2791-0B61-409B-88B4-11EC91C321C6}" type="pres">
      <dgm:prSet presAssocID="{DC8E6D9B-67CD-4340-A089-9251A92395F1}" presName="connTx" presStyleLbl="parChTrans1D2" presStyleIdx="4" presStyleCnt="7"/>
      <dgm:spPr/>
      <dgm:t>
        <a:bodyPr/>
        <a:lstStyle/>
        <a:p>
          <a:endParaRPr lang="en-GB"/>
        </a:p>
      </dgm:t>
    </dgm:pt>
    <dgm:pt modelId="{19C93794-14ED-4FA0-AE94-09AF11C9400C}" type="pres">
      <dgm:prSet presAssocID="{9B8EE5D4-B2B6-44DF-BEBF-B94015A0B5AB}" presName="node" presStyleLbl="node1" presStyleIdx="4" presStyleCnt="7" custScaleX="110000" custScaleY="110000">
        <dgm:presLayoutVars>
          <dgm:bulletEnabled val="1"/>
        </dgm:presLayoutVars>
      </dgm:prSet>
      <dgm:spPr/>
      <dgm:t>
        <a:bodyPr/>
        <a:lstStyle/>
        <a:p>
          <a:endParaRPr lang="en-GB"/>
        </a:p>
      </dgm:t>
    </dgm:pt>
    <dgm:pt modelId="{F560AD33-A4AA-4CEC-BD4A-DDF3A8896BD7}" type="pres">
      <dgm:prSet presAssocID="{6C8835D3-7D5D-443D-BC48-007C5BDA40EC}" presName="Name9" presStyleLbl="parChTrans1D2" presStyleIdx="5" presStyleCnt="7"/>
      <dgm:spPr/>
      <dgm:t>
        <a:bodyPr/>
        <a:lstStyle/>
        <a:p>
          <a:endParaRPr lang="en-GB"/>
        </a:p>
      </dgm:t>
    </dgm:pt>
    <dgm:pt modelId="{A8112585-DA26-44CB-9635-CC6F0AB676C2}" type="pres">
      <dgm:prSet presAssocID="{6C8835D3-7D5D-443D-BC48-007C5BDA40EC}" presName="connTx" presStyleLbl="parChTrans1D2" presStyleIdx="5" presStyleCnt="7"/>
      <dgm:spPr/>
      <dgm:t>
        <a:bodyPr/>
        <a:lstStyle/>
        <a:p>
          <a:endParaRPr lang="en-GB"/>
        </a:p>
      </dgm:t>
    </dgm:pt>
    <dgm:pt modelId="{732FF9B2-E20C-44AD-9146-1AAE832CB394}" type="pres">
      <dgm:prSet presAssocID="{62498908-D932-430B-B7B9-3BCC186F0594}" presName="node" presStyleLbl="node1" presStyleIdx="5" presStyleCnt="7" custScaleX="110000" custScaleY="110000">
        <dgm:presLayoutVars>
          <dgm:bulletEnabled val="1"/>
        </dgm:presLayoutVars>
      </dgm:prSet>
      <dgm:spPr/>
      <dgm:t>
        <a:bodyPr/>
        <a:lstStyle/>
        <a:p>
          <a:endParaRPr lang="en-GB"/>
        </a:p>
      </dgm:t>
    </dgm:pt>
    <dgm:pt modelId="{D3A35B62-B1BA-4DE2-818D-D3E41DE05D1F}" type="pres">
      <dgm:prSet presAssocID="{3A58F00F-9353-4847-8113-AE90DB9370CA}" presName="Name9" presStyleLbl="parChTrans1D2" presStyleIdx="6" presStyleCnt="7"/>
      <dgm:spPr/>
      <dgm:t>
        <a:bodyPr/>
        <a:lstStyle/>
        <a:p>
          <a:endParaRPr lang="en-GB"/>
        </a:p>
      </dgm:t>
    </dgm:pt>
    <dgm:pt modelId="{F13E28BC-D909-4E86-ACC3-FD5112E812F9}" type="pres">
      <dgm:prSet presAssocID="{3A58F00F-9353-4847-8113-AE90DB9370CA}" presName="connTx" presStyleLbl="parChTrans1D2" presStyleIdx="6" presStyleCnt="7"/>
      <dgm:spPr/>
      <dgm:t>
        <a:bodyPr/>
        <a:lstStyle/>
        <a:p>
          <a:endParaRPr lang="en-GB"/>
        </a:p>
      </dgm:t>
    </dgm:pt>
    <dgm:pt modelId="{88462A6A-E334-4268-8E6F-7EDC603B235D}" type="pres">
      <dgm:prSet presAssocID="{F3375664-6F40-4798-90AA-D8FDF6147AFB}" presName="node" presStyleLbl="node1" presStyleIdx="6" presStyleCnt="7" custScaleX="109897" custScaleY="109897">
        <dgm:presLayoutVars>
          <dgm:bulletEnabled val="1"/>
        </dgm:presLayoutVars>
      </dgm:prSet>
      <dgm:spPr/>
      <dgm:t>
        <a:bodyPr/>
        <a:lstStyle/>
        <a:p>
          <a:endParaRPr lang="en-GB"/>
        </a:p>
      </dgm:t>
    </dgm:pt>
  </dgm:ptLst>
  <dgm:cxnLst>
    <dgm:cxn modelId="{11C9E65F-DCD3-4C3C-B89F-6F17CA005FF8}" srcId="{86B27382-AF26-45EC-AFCC-F3F7C64D727E}" destId="{B42F0471-91DD-46DA-8057-873C69FF21D8}" srcOrd="1" destOrd="0" parTransId="{15024EB8-40B4-44E2-AF98-C1C214739481}" sibTransId="{A3D78248-799A-4189-8156-EFA4E2E890EE}"/>
    <dgm:cxn modelId="{AC831E39-2662-4BBC-8BD2-3202587B6DAB}" type="presOf" srcId="{6C8835D3-7D5D-443D-BC48-007C5BDA40EC}" destId="{A8112585-DA26-44CB-9635-CC6F0AB676C2}" srcOrd="1" destOrd="0" presId="urn:microsoft.com/office/officeart/2005/8/layout/radial1"/>
    <dgm:cxn modelId="{EAA1953C-3AE5-4461-9292-CBF5EAB6909F}" type="presOf" srcId="{6C8835D3-7D5D-443D-BC48-007C5BDA40EC}" destId="{F560AD33-A4AA-4CEC-BD4A-DDF3A8896BD7}" srcOrd="0" destOrd="0" presId="urn:microsoft.com/office/officeart/2005/8/layout/radial1"/>
    <dgm:cxn modelId="{3F1C9F50-5453-469A-8467-57C9BFDE7A68}" type="presOf" srcId="{FF79B899-2475-4158-BCC4-B638F97B8CCC}" destId="{D80B2F80-0169-4C68-86D0-01DA9C7CE178}" srcOrd="0" destOrd="0" presId="urn:microsoft.com/office/officeart/2005/8/layout/radial1"/>
    <dgm:cxn modelId="{9DECD6A2-B58B-4748-817E-9B44DF5DCC4D}" srcId="{86B27382-AF26-45EC-AFCC-F3F7C64D727E}" destId="{F3375664-6F40-4798-90AA-D8FDF6147AFB}" srcOrd="6" destOrd="0" parTransId="{3A58F00F-9353-4847-8113-AE90DB9370CA}" sibTransId="{3FD9CCB2-50B0-4CFE-BAE3-0E0B74288B39}"/>
    <dgm:cxn modelId="{B1EDD027-19BB-49E7-87FB-4D972BB0B37B}" type="presOf" srcId="{3A58F00F-9353-4847-8113-AE90DB9370CA}" destId="{F13E28BC-D909-4E86-ACC3-FD5112E812F9}" srcOrd="1" destOrd="0" presId="urn:microsoft.com/office/officeart/2005/8/layout/radial1"/>
    <dgm:cxn modelId="{3F7F2A89-0588-4D9B-9618-05276CB2C562}" srcId="{86B27382-AF26-45EC-AFCC-F3F7C64D727E}" destId="{07D35336-5AC3-403F-A429-6F57CA754BD1}" srcOrd="3" destOrd="0" parTransId="{BDC7B218-5F6E-44B0-A767-9974812AD20C}" sibTransId="{48D3A03A-4FA9-4DF7-B177-049D46E80FA0}"/>
    <dgm:cxn modelId="{AA685874-DBD0-4D5E-BCE0-9B7D4F1EFFA2}" type="presOf" srcId="{86B27382-AF26-45EC-AFCC-F3F7C64D727E}" destId="{0CBD65C8-EB5E-485B-BFD2-FE0CC132433B}" srcOrd="0" destOrd="0" presId="urn:microsoft.com/office/officeart/2005/8/layout/radial1"/>
    <dgm:cxn modelId="{7ED0E72E-5BE2-479A-9902-0F6A4EDBAACB}" srcId="{86B27382-AF26-45EC-AFCC-F3F7C64D727E}" destId="{96B93105-74F7-42E5-AAC8-B6D02F19F042}" srcOrd="0" destOrd="0" parTransId="{E87015B5-DC15-4D21-876A-AF4E86B9F55D}" sibTransId="{F5A5EA8A-8951-46C0-865C-2EA9E2402510}"/>
    <dgm:cxn modelId="{59D31E6A-EA08-4758-847A-91CBA4D5877C}" type="presOf" srcId="{80B93760-8110-432C-8BD0-654848EB9874}" destId="{1891907B-8035-4844-B6BE-E1BEDCD9F9E6}" srcOrd="1" destOrd="0" presId="urn:microsoft.com/office/officeart/2005/8/layout/radial1"/>
    <dgm:cxn modelId="{762389FC-7EC2-4CA5-8364-E75BE7FB0455}" srcId="{FF79B899-2475-4158-BCC4-B638F97B8CCC}" destId="{86B27382-AF26-45EC-AFCC-F3F7C64D727E}" srcOrd="0" destOrd="0" parTransId="{9EF90C52-36C6-4334-87DD-41078EC61B1D}" sibTransId="{FDF40719-6D65-48C1-99EF-06BB5F827B8B}"/>
    <dgm:cxn modelId="{031418BB-01AA-4926-B696-4DF62CA4E184}" type="presOf" srcId="{DC8E6D9B-67CD-4340-A089-9251A92395F1}" destId="{A40E2791-0B61-409B-88B4-11EC91C321C6}" srcOrd="1" destOrd="0" presId="urn:microsoft.com/office/officeart/2005/8/layout/radial1"/>
    <dgm:cxn modelId="{052301EA-A20C-4188-AB4C-A19C054BC20D}" type="presOf" srcId="{80B93760-8110-432C-8BD0-654848EB9874}" destId="{2A22C2CF-FBE2-4B2E-831C-FA6B70E75350}" srcOrd="0" destOrd="0" presId="urn:microsoft.com/office/officeart/2005/8/layout/radial1"/>
    <dgm:cxn modelId="{A017A968-4835-4F1E-A90A-F98FB2165223}" type="presOf" srcId="{B42F0471-91DD-46DA-8057-873C69FF21D8}" destId="{D2E6F044-F350-4AE1-B46C-858638D41DE2}" srcOrd="0" destOrd="0" presId="urn:microsoft.com/office/officeart/2005/8/layout/radial1"/>
    <dgm:cxn modelId="{B745405E-AC38-4D23-B224-449B92D92129}" type="presOf" srcId="{96B93105-74F7-42E5-AAC8-B6D02F19F042}" destId="{8BF8C163-7A44-41A9-8705-63AE0D75C39E}" srcOrd="0" destOrd="0" presId="urn:microsoft.com/office/officeart/2005/8/layout/radial1"/>
    <dgm:cxn modelId="{9A6C06FA-4E89-41B5-86A0-A44BA8511459}" srcId="{86B27382-AF26-45EC-AFCC-F3F7C64D727E}" destId="{9B8EE5D4-B2B6-44DF-BEBF-B94015A0B5AB}" srcOrd="4" destOrd="0" parTransId="{DC8E6D9B-67CD-4340-A089-9251A92395F1}" sibTransId="{EE00C5DB-028C-4748-8A95-7BCA0AEF773D}"/>
    <dgm:cxn modelId="{FB7CE37E-15B1-4876-9CDD-F2EC652B3AB6}" type="presOf" srcId="{9B8EE5D4-B2B6-44DF-BEBF-B94015A0B5AB}" destId="{19C93794-14ED-4FA0-AE94-09AF11C9400C}" srcOrd="0" destOrd="0" presId="urn:microsoft.com/office/officeart/2005/8/layout/radial1"/>
    <dgm:cxn modelId="{22167CC2-86BE-4523-87C7-6E1400DDB8BF}" type="presOf" srcId="{DC8E6D9B-67CD-4340-A089-9251A92395F1}" destId="{321BCF0A-4C32-4FC3-A902-67B5D3458698}" srcOrd="0" destOrd="0" presId="urn:microsoft.com/office/officeart/2005/8/layout/radial1"/>
    <dgm:cxn modelId="{D474A335-C97D-4896-A914-E9E1D2597EE6}" type="presOf" srcId="{07D35336-5AC3-403F-A429-6F57CA754BD1}" destId="{9A42E8A4-933F-4B0A-9EF2-2193078E3526}" srcOrd="0" destOrd="0" presId="urn:microsoft.com/office/officeart/2005/8/layout/radial1"/>
    <dgm:cxn modelId="{FB9E67B0-EE2F-4AA6-BF59-C7C0F23BAAB2}" type="presOf" srcId="{15024EB8-40B4-44E2-AF98-C1C214739481}" destId="{E2C5CD37-6AB9-45B9-A50C-F9EAA2A82325}" srcOrd="0" destOrd="0" presId="urn:microsoft.com/office/officeart/2005/8/layout/radial1"/>
    <dgm:cxn modelId="{62584169-654C-47B0-B4F2-244AB0691CE2}" type="presOf" srcId="{1177F44E-3EEC-4ADF-AF25-8B09F7626E38}" destId="{17999B34-6455-45B9-B6C6-77F50CAB9023}" srcOrd="0" destOrd="0" presId="urn:microsoft.com/office/officeart/2005/8/layout/radial1"/>
    <dgm:cxn modelId="{0C7378A2-8F4D-47C5-B9A7-783D4FEBC76C}" type="presOf" srcId="{F3375664-6F40-4798-90AA-D8FDF6147AFB}" destId="{88462A6A-E334-4268-8E6F-7EDC603B235D}" srcOrd="0" destOrd="0" presId="urn:microsoft.com/office/officeart/2005/8/layout/radial1"/>
    <dgm:cxn modelId="{A906ED39-FAC8-44B8-BED3-EAEAFB1408E1}" type="presOf" srcId="{3A58F00F-9353-4847-8113-AE90DB9370CA}" destId="{D3A35B62-B1BA-4DE2-818D-D3E41DE05D1F}" srcOrd="0" destOrd="0" presId="urn:microsoft.com/office/officeart/2005/8/layout/radial1"/>
    <dgm:cxn modelId="{8CF4CB49-44D0-4A6B-875C-A77C2D469BEA}" srcId="{86B27382-AF26-45EC-AFCC-F3F7C64D727E}" destId="{1177F44E-3EEC-4ADF-AF25-8B09F7626E38}" srcOrd="2" destOrd="0" parTransId="{80B93760-8110-432C-8BD0-654848EB9874}" sibTransId="{5AD74417-BABB-4D9E-B1EB-02AE929777F4}"/>
    <dgm:cxn modelId="{969F93F3-7B32-4248-91C1-06F2CBB6067A}" type="presOf" srcId="{62498908-D932-430B-B7B9-3BCC186F0594}" destId="{732FF9B2-E20C-44AD-9146-1AAE832CB394}" srcOrd="0" destOrd="0" presId="urn:microsoft.com/office/officeart/2005/8/layout/radial1"/>
    <dgm:cxn modelId="{FA65CA86-ACCB-4401-AE52-F56296F7A4BF}" type="presOf" srcId="{BDC7B218-5F6E-44B0-A767-9974812AD20C}" destId="{865C60EA-941E-45BD-804C-AE17DCF9B5EF}" srcOrd="1" destOrd="0" presId="urn:microsoft.com/office/officeart/2005/8/layout/radial1"/>
    <dgm:cxn modelId="{00649206-3F5B-43C4-B70D-821BF677645C}" srcId="{86B27382-AF26-45EC-AFCC-F3F7C64D727E}" destId="{62498908-D932-430B-B7B9-3BCC186F0594}" srcOrd="5" destOrd="0" parTransId="{6C8835D3-7D5D-443D-BC48-007C5BDA40EC}" sibTransId="{9088CF4F-0494-4362-B916-BAC7872B698E}"/>
    <dgm:cxn modelId="{B42F2825-5662-409A-9E6A-D3FAC1709B1D}" type="presOf" srcId="{BDC7B218-5F6E-44B0-A767-9974812AD20C}" destId="{E80699A5-8E29-436C-B623-21367653434F}" srcOrd="0" destOrd="0" presId="urn:microsoft.com/office/officeart/2005/8/layout/radial1"/>
    <dgm:cxn modelId="{1D1E1742-770F-482F-AACF-81549F017162}" type="presOf" srcId="{E87015B5-DC15-4D21-876A-AF4E86B9F55D}" destId="{74A11CCC-330B-46D7-A12D-E7FC2FD7AAC7}" srcOrd="1" destOrd="0" presId="urn:microsoft.com/office/officeart/2005/8/layout/radial1"/>
    <dgm:cxn modelId="{B7D25E6F-87D7-40A1-9C92-935F7AB36EDA}" type="presOf" srcId="{E87015B5-DC15-4D21-876A-AF4E86B9F55D}" destId="{AE28AD85-B92C-4351-94B1-3C9D7F6E2BBA}" srcOrd="0" destOrd="0" presId="urn:microsoft.com/office/officeart/2005/8/layout/radial1"/>
    <dgm:cxn modelId="{066AE0D0-19BE-4DAB-AEAD-A7CE538E047C}" type="presOf" srcId="{15024EB8-40B4-44E2-AF98-C1C214739481}" destId="{B8AC8322-095A-4DFE-9CF4-A922A2237CBB}" srcOrd="1" destOrd="0" presId="urn:microsoft.com/office/officeart/2005/8/layout/radial1"/>
    <dgm:cxn modelId="{58DFD31F-2DC8-4BFC-B324-19115D7FED46}" type="presParOf" srcId="{D80B2F80-0169-4C68-86D0-01DA9C7CE178}" destId="{0CBD65C8-EB5E-485B-BFD2-FE0CC132433B}" srcOrd="0" destOrd="0" presId="urn:microsoft.com/office/officeart/2005/8/layout/radial1"/>
    <dgm:cxn modelId="{12D570DE-20BB-4F02-959A-F9599752C8FC}" type="presParOf" srcId="{D80B2F80-0169-4C68-86D0-01DA9C7CE178}" destId="{AE28AD85-B92C-4351-94B1-3C9D7F6E2BBA}" srcOrd="1" destOrd="0" presId="urn:microsoft.com/office/officeart/2005/8/layout/radial1"/>
    <dgm:cxn modelId="{99B8730C-5384-46D7-8D28-A181981C2D2C}" type="presParOf" srcId="{AE28AD85-B92C-4351-94B1-3C9D7F6E2BBA}" destId="{74A11CCC-330B-46D7-A12D-E7FC2FD7AAC7}" srcOrd="0" destOrd="0" presId="urn:microsoft.com/office/officeart/2005/8/layout/radial1"/>
    <dgm:cxn modelId="{97125FB2-3C25-415F-B9D0-3DAD1DBD7453}" type="presParOf" srcId="{D80B2F80-0169-4C68-86D0-01DA9C7CE178}" destId="{8BF8C163-7A44-41A9-8705-63AE0D75C39E}" srcOrd="2" destOrd="0" presId="urn:microsoft.com/office/officeart/2005/8/layout/radial1"/>
    <dgm:cxn modelId="{A216DC46-AAF7-4EB9-9119-FD768654BE2F}" type="presParOf" srcId="{D80B2F80-0169-4C68-86D0-01DA9C7CE178}" destId="{E2C5CD37-6AB9-45B9-A50C-F9EAA2A82325}" srcOrd="3" destOrd="0" presId="urn:microsoft.com/office/officeart/2005/8/layout/radial1"/>
    <dgm:cxn modelId="{D0DE80B5-9061-4FEE-9B5C-1E5C0B670B29}" type="presParOf" srcId="{E2C5CD37-6AB9-45B9-A50C-F9EAA2A82325}" destId="{B8AC8322-095A-4DFE-9CF4-A922A2237CBB}" srcOrd="0" destOrd="0" presId="urn:microsoft.com/office/officeart/2005/8/layout/radial1"/>
    <dgm:cxn modelId="{65657909-3276-4FFD-B131-BE58C46505F0}" type="presParOf" srcId="{D80B2F80-0169-4C68-86D0-01DA9C7CE178}" destId="{D2E6F044-F350-4AE1-B46C-858638D41DE2}" srcOrd="4" destOrd="0" presId="urn:microsoft.com/office/officeart/2005/8/layout/radial1"/>
    <dgm:cxn modelId="{6DBC62F0-08AE-41D3-903F-D3BCE1C2EE7C}" type="presParOf" srcId="{D80B2F80-0169-4C68-86D0-01DA9C7CE178}" destId="{2A22C2CF-FBE2-4B2E-831C-FA6B70E75350}" srcOrd="5" destOrd="0" presId="urn:microsoft.com/office/officeart/2005/8/layout/radial1"/>
    <dgm:cxn modelId="{2CC59ECD-2637-4BFB-B66E-EDF145A11A19}" type="presParOf" srcId="{2A22C2CF-FBE2-4B2E-831C-FA6B70E75350}" destId="{1891907B-8035-4844-B6BE-E1BEDCD9F9E6}" srcOrd="0" destOrd="0" presId="urn:microsoft.com/office/officeart/2005/8/layout/radial1"/>
    <dgm:cxn modelId="{6073168A-3B9F-4BCE-B2CD-22286307A85E}" type="presParOf" srcId="{D80B2F80-0169-4C68-86D0-01DA9C7CE178}" destId="{17999B34-6455-45B9-B6C6-77F50CAB9023}" srcOrd="6" destOrd="0" presId="urn:microsoft.com/office/officeart/2005/8/layout/radial1"/>
    <dgm:cxn modelId="{01A842DE-5AC7-4792-8360-4B44F6CD92D8}" type="presParOf" srcId="{D80B2F80-0169-4C68-86D0-01DA9C7CE178}" destId="{E80699A5-8E29-436C-B623-21367653434F}" srcOrd="7" destOrd="0" presId="urn:microsoft.com/office/officeart/2005/8/layout/radial1"/>
    <dgm:cxn modelId="{55BEC741-3FF4-4580-9AE4-E551A97CF948}" type="presParOf" srcId="{E80699A5-8E29-436C-B623-21367653434F}" destId="{865C60EA-941E-45BD-804C-AE17DCF9B5EF}" srcOrd="0" destOrd="0" presId="urn:microsoft.com/office/officeart/2005/8/layout/radial1"/>
    <dgm:cxn modelId="{A901338A-72EF-442C-9CBE-A81EBD023925}" type="presParOf" srcId="{D80B2F80-0169-4C68-86D0-01DA9C7CE178}" destId="{9A42E8A4-933F-4B0A-9EF2-2193078E3526}" srcOrd="8" destOrd="0" presId="urn:microsoft.com/office/officeart/2005/8/layout/radial1"/>
    <dgm:cxn modelId="{94E87672-6168-4EF3-AD98-41327136DF94}" type="presParOf" srcId="{D80B2F80-0169-4C68-86D0-01DA9C7CE178}" destId="{321BCF0A-4C32-4FC3-A902-67B5D3458698}" srcOrd="9" destOrd="0" presId="urn:microsoft.com/office/officeart/2005/8/layout/radial1"/>
    <dgm:cxn modelId="{68C1340B-7041-4F8E-9845-AB369BD85720}" type="presParOf" srcId="{321BCF0A-4C32-4FC3-A902-67B5D3458698}" destId="{A40E2791-0B61-409B-88B4-11EC91C321C6}" srcOrd="0" destOrd="0" presId="urn:microsoft.com/office/officeart/2005/8/layout/radial1"/>
    <dgm:cxn modelId="{B604C23D-28CE-4068-9959-BAE19EA22026}" type="presParOf" srcId="{D80B2F80-0169-4C68-86D0-01DA9C7CE178}" destId="{19C93794-14ED-4FA0-AE94-09AF11C9400C}" srcOrd="10" destOrd="0" presId="urn:microsoft.com/office/officeart/2005/8/layout/radial1"/>
    <dgm:cxn modelId="{09E043B8-0445-49E6-BE70-8DA6DF38CD83}" type="presParOf" srcId="{D80B2F80-0169-4C68-86D0-01DA9C7CE178}" destId="{F560AD33-A4AA-4CEC-BD4A-DDF3A8896BD7}" srcOrd="11" destOrd="0" presId="urn:microsoft.com/office/officeart/2005/8/layout/radial1"/>
    <dgm:cxn modelId="{354AB1A8-F4DE-44C9-A072-96999FDE3280}" type="presParOf" srcId="{F560AD33-A4AA-4CEC-BD4A-DDF3A8896BD7}" destId="{A8112585-DA26-44CB-9635-CC6F0AB676C2}" srcOrd="0" destOrd="0" presId="urn:microsoft.com/office/officeart/2005/8/layout/radial1"/>
    <dgm:cxn modelId="{B59CF902-FEC6-40E3-B4DE-0B5D4F6894CE}" type="presParOf" srcId="{D80B2F80-0169-4C68-86D0-01DA9C7CE178}" destId="{732FF9B2-E20C-44AD-9146-1AAE832CB394}" srcOrd="12" destOrd="0" presId="urn:microsoft.com/office/officeart/2005/8/layout/radial1"/>
    <dgm:cxn modelId="{F6663A36-917D-426D-9C6E-D8FBE253F16A}" type="presParOf" srcId="{D80B2F80-0169-4C68-86D0-01DA9C7CE178}" destId="{D3A35B62-B1BA-4DE2-818D-D3E41DE05D1F}" srcOrd="13" destOrd="0" presId="urn:microsoft.com/office/officeart/2005/8/layout/radial1"/>
    <dgm:cxn modelId="{73F0DC14-644B-4003-AD9E-060FE3AAB38F}" type="presParOf" srcId="{D3A35B62-B1BA-4DE2-818D-D3E41DE05D1F}" destId="{F13E28BC-D909-4E86-ACC3-FD5112E812F9}" srcOrd="0" destOrd="0" presId="urn:microsoft.com/office/officeart/2005/8/layout/radial1"/>
    <dgm:cxn modelId="{A02231F4-6E8C-4CE9-96F7-68A25BC8E729}" type="presParOf" srcId="{D80B2F80-0169-4C68-86D0-01DA9C7CE178}" destId="{88462A6A-E334-4268-8E6F-7EDC603B235D}"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2481B-9AAD-9946-9304-CEFE31AE7D25}">
      <dsp:nvSpPr>
        <dsp:cNvPr id="0" name=""/>
        <dsp:cNvSpPr/>
      </dsp:nvSpPr>
      <dsp:spPr>
        <a:xfrm>
          <a:off x="709" y="1057314"/>
          <a:ext cx="2050161" cy="1991757"/>
        </a:xfrm>
        <a:prstGeom prst="roundRect">
          <a:avLst>
            <a:gd name="adj" fmla="val 10000"/>
          </a:avLst>
        </a:prstGeom>
        <a:solidFill>
          <a:schemeClr val="lt1">
            <a:alpha val="90000"/>
            <a:hueOff val="0"/>
            <a:satOff val="0"/>
            <a:lumOff val="0"/>
            <a:alphaOff val="0"/>
          </a:schemeClr>
        </a:solidFill>
        <a:ln w="28575" cap="flat" cmpd="sng" algn="ctr">
          <a:solidFill>
            <a:srgbClr val="ABC37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0" algn="l" defTabSz="622300">
            <a:lnSpc>
              <a:spcPct val="90000"/>
            </a:lnSpc>
            <a:spcBef>
              <a:spcPct val="0"/>
            </a:spcBef>
            <a:spcAft>
              <a:spcPct val="15000"/>
            </a:spcAft>
            <a:buChar char="••"/>
          </a:pPr>
          <a:endParaRPr lang="en-US" sz="1400" kern="1200" dirty="0"/>
        </a:p>
        <a:p>
          <a:pPr marL="266700" lvl="1" indent="-174625" algn="l" defTabSz="622300">
            <a:lnSpc>
              <a:spcPct val="90000"/>
            </a:lnSpc>
            <a:spcBef>
              <a:spcPct val="0"/>
            </a:spcBef>
            <a:spcAft>
              <a:spcPct val="15000"/>
            </a:spcAft>
            <a:buChar char="••"/>
          </a:pPr>
          <a:r>
            <a:rPr lang="en-ZA" sz="1400" kern="1200" dirty="0" smtClean="0"/>
            <a:t>Skimming, scanning, predicting and activating background knowledge</a:t>
          </a:r>
          <a:endParaRPr lang="en-US" sz="1400" kern="1200" dirty="0"/>
        </a:p>
      </dsp:txBody>
      <dsp:txXfrm>
        <a:off x="46545" y="1103150"/>
        <a:ext cx="1958489" cy="1473280"/>
      </dsp:txXfrm>
    </dsp:sp>
    <dsp:sp modelId="{C9DD0A3E-8A08-1244-BFD8-093BFD67A583}">
      <dsp:nvSpPr>
        <dsp:cNvPr id="0" name=""/>
        <dsp:cNvSpPr/>
      </dsp:nvSpPr>
      <dsp:spPr>
        <a:xfrm>
          <a:off x="1085833" y="1488297"/>
          <a:ext cx="2229192" cy="2229192"/>
        </a:xfrm>
        <a:prstGeom prst="leftCircularArrow">
          <a:avLst>
            <a:gd name="adj1" fmla="val 2956"/>
            <a:gd name="adj2" fmla="val 362026"/>
            <a:gd name="adj3" fmla="val 1804817"/>
            <a:gd name="adj4" fmla="val 8691769"/>
            <a:gd name="adj5" fmla="val 3448"/>
          </a:avLst>
        </a:prstGeom>
        <a:solidFill>
          <a:srgbClr val="ABC372"/>
        </a:solidFill>
        <a:ln>
          <a:noFill/>
        </a:ln>
        <a:effectLst/>
      </dsp:spPr>
      <dsp:style>
        <a:lnRef idx="0">
          <a:scrgbClr r="0" g="0" b="0"/>
        </a:lnRef>
        <a:fillRef idx="3">
          <a:scrgbClr r="0" g="0" b="0"/>
        </a:fillRef>
        <a:effectRef idx="2">
          <a:scrgbClr r="0" g="0" b="0"/>
        </a:effectRef>
        <a:fontRef idx="minor">
          <a:schemeClr val="lt1"/>
        </a:fontRef>
      </dsp:style>
    </dsp:sp>
    <dsp:sp modelId="{49663A70-1DB5-A84B-9F2F-FB7D09D68DB8}">
      <dsp:nvSpPr>
        <dsp:cNvPr id="0" name=""/>
        <dsp:cNvSpPr/>
      </dsp:nvSpPr>
      <dsp:spPr>
        <a:xfrm>
          <a:off x="456300" y="2536323"/>
          <a:ext cx="1822365" cy="724694"/>
        </a:xfrm>
        <a:prstGeom prst="roundRect">
          <a:avLst>
            <a:gd name="adj" fmla="val 10000"/>
          </a:avLst>
        </a:prstGeom>
        <a:solidFill>
          <a:srgbClr val="BFD09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ZA" sz="2200" b="1" kern="1200" dirty="0" smtClean="0"/>
            <a:t>Pre-reading</a:t>
          </a:r>
          <a:endParaRPr lang="en-US" sz="2200" kern="1200" dirty="0"/>
        </a:p>
      </dsp:txBody>
      <dsp:txXfrm>
        <a:off x="477526" y="2557549"/>
        <a:ext cx="1779913" cy="682242"/>
      </dsp:txXfrm>
    </dsp:sp>
    <dsp:sp modelId="{9E096404-3E83-EA42-90EF-915840A32BE4}">
      <dsp:nvSpPr>
        <dsp:cNvPr id="0" name=""/>
        <dsp:cNvSpPr/>
      </dsp:nvSpPr>
      <dsp:spPr>
        <a:xfrm>
          <a:off x="2592408" y="880333"/>
          <a:ext cx="2050161" cy="1990794"/>
        </a:xfrm>
        <a:prstGeom prst="roundRect">
          <a:avLst>
            <a:gd name="adj" fmla="val 10000"/>
          </a:avLst>
        </a:prstGeom>
        <a:solidFill>
          <a:schemeClr val="lt1">
            <a:alpha val="90000"/>
            <a:hueOff val="0"/>
            <a:satOff val="0"/>
            <a:lumOff val="0"/>
            <a:alphaOff val="0"/>
          </a:schemeClr>
        </a:solidFill>
        <a:ln w="28575" cap="flat" cmpd="sng" algn="ctr">
          <a:solidFill>
            <a:srgbClr val="FAB279"/>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268288" lvl="1" indent="-182563" algn="l" defTabSz="622300">
            <a:lnSpc>
              <a:spcPct val="90000"/>
            </a:lnSpc>
            <a:spcBef>
              <a:spcPct val="0"/>
            </a:spcBef>
            <a:spcAft>
              <a:spcPct val="15000"/>
            </a:spcAft>
            <a:buChar char="••"/>
          </a:pPr>
          <a:r>
            <a:rPr lang="en-ZA" sz="1400" kern="1200" dirty="0" smtClean="0"/>
            <a:t>Examining the meaning and usage of words, language structures and conventions, and the purpose of the texts</a:t>
          </a:r>
          <a:endParaRPr lang="en-US" sz="1400" kern="1200" dirty="0"/>
        </a:p>
      </dsp:txBody>
      <dsp:txXfrm>
        <a:off x="2638222" y="1352745"/>
        <a:ext cx="1958533" cy="1472567"/>
      </dsp:txXfrm>
    </dsp:sp>
    <dsp:sp modelId="{AEEC70BD-0699-2D42-92F8-D1F9469437E5}">
      <dsp:nvSpPr>
        <dsp:cNvPr id="0" name=""/>
        <dsp:cNvSpPr/>
      </dsp:nvSpPr>
      <dsp:spPr>
        <a:xfrm>
          <a:off x="3535078" y="20063"/>
          <a:ext cx="2606756" cy="2606756"/>
        </a:xfrm>
        <a:prstGeom prst="circularArrow">
          <a:avLst>
            <a:gd name="adj1" fmla="val 2528"/>
            <a:gd name="adj2" fmla="val 306512"/>
            <a:gd name="adj3" fmla="val 20033963"/>
            <a:gd name="adj4" fmla="val 13091497"/>
            <a:gd name="adj5" fmla="val 2949"/>
          </a:avLst>
        </a:prstGeom>
        <a:solidFill>
          <a:srgbClr val="F59E59"/>
        </a:solidFill>
        <a:ln>
          <a:noFill/>
        </a:ln>
        <a:effectLst/>
      </dsp:spPr>
      <dsp:style>
        <a:lnRef idx="0">
          <a:scrgbClr r="0" g="0" b="0"/>
        </a:lnRef>
        <a:fillRef idx="3">
          <a:scrgbClr r="0" g="0" b="0"/>
        </a:fillRef>
        <a:effectRef idx="2">
          <a:scrgbClr r="0" g="0" b="0"/>
        </a:effectRef>
        <a:fontRef idx="minor">
          <a:schemeClr val="lt1"/>
        </a:fontRef>
      </dsp:style>
    </dsp:sp>
    <dsp:sp modelId="{AC0B2F80-02BA-EC4D-B3F8-D56D6AA01701}">
      <dsp:nvSpPr>
        <dsp:cNvPr id="0" name=""/>
        <dsp:cNvSpPr/>
      </dsp:nvSpPr>
      <dsp:spPr>
        <a:xfrm>
          <a:off x="2963077" y="522836"/>
          <a:ext cx="1822365" cy="724694"/>
        </a:xfrm>
        <a:prstGeom prst="roundRect">
          <a:avLst>
            <a:gd name="adj" fmla="val 10000"/>
          </a:avLst>
        </a:prstGeom>
        <a:solidFill>
          <a:srgbClr val="FAB27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ZA" sz="2200" b="1" kern="1200" dirty="0" smtClean="0"/>
            <a:t>During reading</a:t>
          </a:r>
          <a:endParaRPr lang="en-US" sz="2200" kern="1200" dirty="0"/>
        </a:p>
      </dsp:txBody>
      <dsp:txXfrm>
        <a:off x="2984303" y="544062"/>
        <a:ext cx="1779913" cy="682242"/>
      </dsp:txXfrm>
    </dsp:sp>
    <dsp:sp modelId="{C418F683-1C77-BF44-A6DC-7EED31E9A53F}">
      <dsp:nvSpPr>
        <dsp:cNvPr id="0" name=""/>
        <dsp:cNvSpPr/>
      </dsp:nvSpPr>
      <dsp:spPr>
        <a:xfrm>
          <a:off x="5184107" y="1057792"/>
          <a:ext cx="2050161" cy="1990794"/>
        </a:xfrm>
        <a:prstGeom prst="roundRect">
          <a:avLst>
            <a:gd name="adj" fmla="val 10000"/>
          </a:avLst>
        </a:prstGeom>
        <a:solidFill>
          <a:schemeClr val="lt1">
            <a:alpha val="90000"/>
            <a:hueOff val="0"/>
            <a:satOff val="0"/>
            <a:lumOff val="0"/>
            <a:alphaOff val="0"/>
          </a:schemeClr>
        </a:solidFill>
        <a:ln w="28575" cap="flat" cmpd="sng" algn="ctr">
          <a:solidFill>
            <a:srgbClr val="B090C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268288" lvl="1" indent="-182563" algn="l" defTabSz="622300">
            <a:lnSpc>
              <a:spcPct val="90000"/>
            </a:lnSpc>
            <a:spcBef>
              <a:spcPct val="0"/>
            </a:spcBef>
            <a:spcAft>
              <a:spcPct val="15000"/>
            </a:spcAft>
            <a:buChar char="••"/>
          </a:pPr>
          <a:endParaRPr lang="en-US" sz="1400" kern="1200" dirty="0"/>
        </a:p>
        <a:p>
          <a:pPr marL="268288" lvl="1" indent="-182563" algn="l" defTabSz="622300">
            <a:lnSpc>
              <a:spcPct val="90000"/>
            </a:lnSpc>
            <a:spcBef>
              <a:spcPct val="0"/>
            </a:spcBef>
            <a:spcAft>
              <a:spcPct val="15000"/>
            </a:spcAft>
            <a:buChar char="••"/>
          </a:pPr>
          <a:r>
            <a:rPr lang="en-ZA" sz="1400" kern="1200" dirty="0" smtClean="0"/>
            <a:t>Answering questions on the text and analysing the text for meaning</a:t>
          </a:r>
          <a:endParaRPr lang="en-US" sz="1400" kern="1200" dirty="0"/>
        </a:p>
      </dsp:txBody>
      <dsp:txXfrm>
        <a:off x="5229921" y="1103606"/>
        <a:ext cx="1958533" cy="1472567"/>
      </dsp:txXfrm>
    </dsp:sp>
    <dsp:sp modelId="{19E80807-F9FA-B641-B2EE-0E6A188ABC11}">
      <dsp:nvSpPr>
        <dsp:cNvPr id="0" name=""/>
        <dsp:cNvSpPr/>
      </dsp:nvSpPr>
      <dsp:spPr>
        <a:xfrm>
          <a:off x="5639699" y="2536319"/>
          <a:ext cx="1822365" cy="724694"/>
        </a:xfrm>
        <a:prstGeom prst="roundRect">
          <a:avLst>
            <a:gd name="adj" fmla="val 10000"/>
          </a:avLst>
        </a:prstGeom>
        <a:solidFill>
          <a:srgbClr val="CEBED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ZA" sz="2200" b="1" kern="1200" dirty="0" smtClean="0"/>
            <a:t>Post-reading</a:t>
          </a:r>
          <a:endParaRPr lang="en-US" sz="2200" kern="1200" dirty="0"/>
        </a:p>
      </dsp:txBody>
      <dsp:txXfrm>
        <a:off x="5660925" y="2557545"/>
        <a:ext cx="1779913" cy="682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D65C8-EB5E-485B-BFD2-FE0CC132433B}">
      <dsp:nvSpPr>
        <dsp:cNvPr id="0" name=""/>
        <dsp:cNvSpPr/>
      </dsp:nvSpPr>
      <dsp:spPr>
        <a:xfrm>
          <a:off x="3428825" y="1663648"/>
          <a:ext cx="1371949" cy="1371949"/>
        </a:xfrm>
        <a:prstGeom prst="ellipse">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ZA" sz="1600" b="1" kern="1200" dirty="0" smtClean="0">
              <a:solidFill>
                <a:schemeClr val="tx1"/>
              </a:solidFill>
            </a:rPr>
            <a:t>Formatting</a:t>
          </a:r>
          <a:endParaRPr lang="en-ZA" sz="1600" b="1" kern="1200" dirty="0">
            <a:solidFill>
              <a:schemeClr val="tx1"/>
            </a:solidFill>
          </a:endParaRPr>
        </a:p>
      </dsp:txBody>
      <dsp:txXfrm>
        <a:off x="3629742" y="1864565"/>
        <a:ext cx="970115" cy="970115"/>
      </dsp:txXfrm>
    </dsp:sp>
    <dsp:sp modelId="{AE28AD85-B92C-4351-94B1-3C9D7F6E2BBA}">
      <dsp:nvSpPr>
        <dsp:cNvPr id="0" name=""/>
        <dsp:cNvSpPr/>
      </dsp:nvSpPr>
      <dsp:spPr>
        <a:xfrm rot="16200000">
          <a:off x="3903591" y="1439687"/>
          <a:ext cx="422416" cy="25507"/>
        </a:xfrm>
        <a:custGeom>
          <a:avLst/>
          <a:gdLst/>
          <a:ahLst/>
          <a:cxnLst/>
          <a:rect l="0" t="0" r="0" b="0"/>
          <a:pathLst>
            <a:path>
              <a:moveTo>
                <a:pt x="0" y="12753"/>
              </a:moveTo>
              <a:lnTo>
                <a:pt x="422416" y="12753"/>
              </a:lnTo>
            </a:path>
          </a:pathLst>
        </a:custGeom>
        <a:noFill/>
        <a:ln w="38100" cap="flat" cmpd="sng" algn="ctr">
          <a:solidFill>
            <a:srgbClr val="A6A6A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104239" y="1441880"/>
        <a:ext cx="21120" cy="21120"/>
      </dsp:txXfrm>
    </dsp:sp>
    <dsp:sp modelId="{8BF8C163-7A44-41A9-8705-63AE0D75C39E}">
      <dsp:nvSpPr>
        <dsp:cNvPr id="0" name=""/>
        <dsp:cNvSpPr/>
      </dsp:nvSpPr>
      <dsp:spPr>
        <a:xfrm>
          <a:off x="3473396" y="-41573"/>
          <a:ext cx="1282806" cy="1282806"/>
        </a:xfrm>
        <a:prstGeom prst="ellipse">
          <a:avLst/>
        </a:prstGeom>
        <a:solidFill>
          <a:srgbClr val="D9F0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solidFill>
                <a:schemeClr val="tx1"/>
              </a:solidFill>
            </a:rPr>
            <a:t>Fonts, font sizes, bold, italics</a:t>
          </a:r>
          <a:endParaRPr lang="en-ZA" sz="1500" kern="1200" dirty="0">
            <a:solidFill>
              <a:schemeClr val="tx1"/>
            </a:solidFill>
          </a:endParaRPr>
        </a:p>
      </dsp:txBody>
      <dsp:txXfrm>
        <a:off x="3661259" y="146290"/>
        <a:ext cx="907080" cy="907080"/>
      </dsp:txXfrm>
    </dsp:sp>
    <dsp:sp modelId="{E2C5CD37-6AB9-45B9-A50C-F9EAA2A82325}">
      <dsp:nvSpPr>
        <dsp:cNvPr id="0" name=""/>
        <dsp:cNvSpPr/>
      </dsp:nvSpPr>
      <dsp:spPr>
        <a:xfrm rot="19285714">
          <a:off x="4605037" y="1777485"/>
          <a:ext cx="422416" cy="25507"/>
        </a:xfrm>
        <a:custGeom>
          <a:avLst/>
          <a:gdLst/>
          <a:ahLst/>
          <a:cxnLst/>
          <a:rect l="0" t="0" r="0" b="0"/>
          <a:pathLst>
            <a:path>
              <a:moveTo>
                <a:pt x="0" y="12753"/>
              </a:moveTo>
              <a:lnTo>
                <a:pt x="422416" y="12753"/>
              </a:lnTo>
            </a:path>
          </a:pathLst>
        </a:custGeom>
        <a:noFill/>
        <a:ln w="38100" cap="flat" cmpd="sng" algn="ctr">
          <a:solidFill>
            <a:srgbClr val="A6A6A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805685" y="1779678"/>
        <a:ext cx="21120" cy="21120"/>
      </dsp:txXfrm>
    </dsp:sp>
    <dsp:sp modelId="{D2E6F044-F350-4AE1-B46C-858638D41DE2}">
      <dsp:nvSpPr>
        <dsp:cNvPr id="0" name=""/>
        <dsp:cNvSpPr/>
      </dsp:nvSpPr>
      <dsp:spPr>
        <a:xfrm>
          <a:off x="4841441" y="617241"/>
          <a:ext cx="1282806" cy="1282806"/>
        </a:xfrm>
        <a:prstGeom prst="ellipse">
          <a:avLst/>
        </a:prstGeom>
        <a:solidFill>
          <a:srgbClr val="D9F0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solidFill>
                <a:schemeClr val="tx1"/>
              </a:solidFill>
            </a:rPr>
            <a:t>Size of text</a:t>
          </a:r>
          <a:endParaRPr lang="en-ZA" sz="1500" kern="1200" dirty="0">
            <a:solidFill>
              <a:schemeClr val="tx1"/>
            </a:solidFill>
          </a:endParaRPr>
        </a:p>
      </dsp:txBody>
      <dsp:txXfrm>
        <a:off x="5029304" y="805104"/>
        <a:ext cx="907080" cy="907080"/>
      </dsp:txXfrm>
    </dsp:sp>
    <dsp:sp modelId="{2A22C2CF-FBE2-4B2E-831C-FA6B70E75350}">
      <dsp:nvSpPr>
        <dsp:cNvPr id="0" name=""/>
        <dsp:cNvSpPr/>
      </dsp:nvSpPr>
      <dsp:spPr>
        <a:xfrm rot="771429">
          <a:off x="4778280" y="2536511"/>
          <a:ext cx="422416" cy="25507"/>
        </a:xfrm>
        <a:custGeom>
          <a:avLst/>
          <a:gdLst/>
          <a:ahLst/>
          <a:cxnLst/>
          <a:rect l="0" t="0" r="0" b="0"/>
          <a:pathLst>
            <a:path>
              <a:moveTo>
                <a:pt x="0" y="12753"/>
              </a:moveTo>
              <a:lnTo>
                <a:pt x="422416" y="12753"/>
              </a:lnTo>
            </a:path>
          </a:pathLst>
        </a:custGeom>
        <a:noFill/>
        <a:ln w="38100" cap="flat" cmpd="sng" algn="ctr">
          <a:solidFill>
            <a:srgbClr val="A6A6A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978928" y="2538705"/>
        <a:ext cx="21120" cy="21120"/>
      </dsp:txXfrm>
    </dsp:sp>
    <dsp:sp modelId="{17999B34-6455-45B9-B6C6-77F50CAB9023}">
      <dsp:nvSpPr>
        <dsp:cNvPr id="0" name=""/>
        <dsp:cNvSpPr/>
      </dsp:nvSpPr>
      <dsp:spPr>
        <a:xfrm>
          <a:off x="5179320" y="2097586"/>
          <a:ext cx="1282806" cy="1282806"/>
        </a:xfrm>
        <a:prstGeom prst="ellipse">
          <a:avLst/>
        </a:prstGeom>
        <a:solidFill>
          <a:srgbClr val="D9F0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solidFill>
                <a:schemeClr val="tx1"/>
              </a:solidFill>
            </a:rPr>
            <a:t>Type of font</a:t>
          </a:r>
          <a:endParaRPr lang="en-ZA" sz="1500" kern="1200" dirty="0">
            <a:solidFill>
              <a:schemeClr val="tx1"/>
            </a:solidFill>
          </a:endParaRPr>
        </a:p>
      </dsp:txBody>
      <dsp:txXfrm>
        <a:off x="5367183" y="2285449"/>
        <a:ext cx="907080" cy="907080"/>
      </dsp:txXfrm>
    </dsp:sp>
    <dsp:sp modelId="{E80699A5-8E29-436C-B623-21367653434F}">
      <dsp:nvSpPr>
        <dsp:cNvPr id="0" name=""/>
        <dsp:cNvSpPr/>
      </dsp:nvSpPr>
      <dsp:spPr>
        <a:xfrm rot="3857143">
          <a:off x="4292864" y="3145203"/>
          <a:ext cx="422416" cy="25507"/>
        </a:xfrm>
        <a:custGeom>
          <a:avLst/>
          <a:gdLst/>
          <a:ahLst/>
          <a:cxnLst/>
          <a:rect l="0" t="0" r="0" b="0"/>
          <a:pathLst>
            <a:path>
              <a:moveTo>
                <a:pt x="0" y="12753"/>
              </a:moveTo>
              <a:lnTo>
                <a:pt x="422416" y="12753"/>
              </a:lnTo>
            </a:path>
          </a:pathLst>
        </a:custGeom>
        <a:noFill/>
        <a:ln w="38100" cap="flat" cmpd="sng" algn="ctr">
          <a:solidFill>
            <a:srgbClr val="A6A6A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493512" y="3147397"/>
        <a:ext cx="21120" cy="21120"/>
      </dsp:txXfrm>
    </dsp:sp>
    <dsp:sp modelId="{9A42E8A4-933F-4B0A-9EF2-2193078E3526}">
      <dsp:nvSpPr>
        <dsp:cNvPr id="0" name=""/>
        <dsp:cNvSpPr/>
      </dsp:nvSpPr>
      <dsp:spPr>
        <a:xfrm>
          <a:off x="4232604" y="3284730"/>
          <a:ext cx="1282806" cy="1282806"/>
        </a:xfrm>
        <a:prstGeom prst="ellipse">
          <a:avLst/>
        </a:prstGeom>
        <a:solidFill>
          <a:srgbClr val="D9F0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solidFill>
                <a:schemeClr val="tx1"/>
              </a:solidFill>
            </a:rPr>
            <a:t>Bullets</a:t>
          </a:r>
          <a:endParaRPr lang="en-ZA" sz="1500" kern="1200" dirty="0">
            <a:solidFill>
              <a:schemeClr val="tx1"/>
            </a:solidFill>
          </a:endParaRPr>
        </a:p>
      </dsp:txBody>
      <dsp:txXfrm>
        <a:off x="4420467" y="3472593"/>
        <a:ext cx="907080" cy="907080"/>
      </dsp:txXfrm>
    </dsp:sp>
    <dsp:sp modelId="{321BCF0A-4C32-4FC3-A902-67B5D3458698}">
      <dsp:nvSpPr>
        <dsp:cNvPr id="0" name=""/>
        <dsp:cNvSpPr/>
      </dsp:nvSpPr>
      <dsp:spPr>
        <a:xfrm rot="6942857">
          <a:off x="3514318" y="3145203"/>
          <a:ext cx="422416" cy="25507"/>
        </a:xfrm>
        <a:custGeom>
          <a:avLst/>
          <a:gdLst/>
          <a:ahLst/>
          <a:cxnLst/>
          <a:rect l="0" t="0" r="0" b="0"/>
          <a:pathLst>
            <a:path>
              <a:moveTo>
                <a:pt x="0" y="12753"/>
              </a:moveTo>
              <a:lnTo>
                <a:pt x="422416" y="12753"/>
              </a:lnTo>
            </a:path>
          </a:pathLst>
        </a:custGeom>
        <a:noFill/>
        <a:ln w="38100" cap="flat" cmpd="sng" algn="ctr">
          <a:solidFill>
            <a:srgbClr val="A6A6A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714966" y="3147397"/>
        <a:ext cx="21120" cy="21120"/>
      </dsp:txXfrm>
    </dsp:sp>
    <dsp:sp modelId="{19C93794-14ED-4FA0-AE94-09AF11C9400C}">
      <dsp:nvSpPr>
        <dsp:cNvPr id="0" name=""/>
        <dsp:cNvSpPr/>
      </dsp:nvSpPr>
      <dsp:spPr>
        <a:xfrm>
          <a:off x="2714189" y="3284730"/>
          <a:ext cx="1282806" cy="1282806"/>
        </a:xfrm>
        <a:prstGeom prst="ellipse">
          <a:avLst/>
        </a:prstGeom>
        <a:solidFill>
          <a:srgbClr val="D9F0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solidFill>
                <a:schemeClr val="tx1"/>
              </a:solidFill>
            </a:rPr>
            <a:t>Columns</a:t>
          </a:r>
          <a:endParaRPr lang="en-ZA" sz="1500" kern="1200" dirty="0">
            <a:solidFill>
              <a:schemeClr val="tx1"/>
            </a:solidFill>
          </a:endParaRPr>
        </a:p>
      </dsp:txBody>
      <dsp:txXfrm>
        <a:off x="2902052" y="3472593"/>
        <a:ext cx="907080" cy="907080"/>
      </dsp:txXfrm>
    </dsp:sp>
    <dsp:sp modelId="{F560AD33-A4AA-4CEC-BD4A-DDF3A8896BD7}">
      <dsp:nvSpPr>
        <dsp:cNvPr id="0" name=""/>
        <dsp:cNvSpPr/>
      </dsp:nvSpPr>
      <dsp:spPr>
        <a:xfrm rot="10028571">
          <a:off x="3028903" y="2536511"/>
          <a:ext cx="422416" cy="25507"/>
        </a:xfrm>
        <a:custGeom>
          <a:avLst/>
          <a:gdLst/>
          <a:ahLst/>
          <a:cxnLst/>
          <a:rect l="0" t="0" r="0" b="0"/>
          <a:pathLst>
            <a:path>
              <a:moveTo>
                <a:pt x="0" y="12753"/>
              </a:moveTo>
              <a:lnTo>
                <a:pt x="422416" y="12753"/>
              </a:lnTo>
            </a:path>
          </a:pathLst>
        </a:custGeom>
        <a:noFill/>
        <a:ln w="38100" cap="flat" cmpd="sng" algn="ctr">
          <a:solidFill>
            <a:srgbClr val="A6A6A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229550" y="2538705"/>
        <a:ext cx="21120" cy="21120"/>
      </dsp:txXfrm>
    </dsp:sp>
    <dsp:sp modelId="{732FF9B2-E20C-44AD-9146-1AAE832CB394}">
      <dsp:nvSpPr>
        <dsp:cNvPr id="0" name=""/>
        <dsp:cNvSpPr/>
      </dsp:nvSpPr>
      <dsp:spPr>
        <a:xfrm>
          <a:off x="1767473" y="2097586"/>
          <a:ext cx="1282806" cy="1282806"/>
        </a:xfrm>
        <a:prstGeom prst="ellipse">
          <a:avLst/>
        </a:prstGeom>
        <a:solidFill>
          <a:srgbClr val="D9F0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solidFill>
                <a:schemeClr val="tx1"/>
              </a:solidFill>
            </a:rPr>
            <a:t>Symbols</a:t>
          </a:r>
          <a:endParaRPr lang="en-ZA" sz="1500" kern="1200" dirty="0">
            <a:solidFill>
              <a:schemeClr val="tx1"/>
            </a:solidFill>
          </a:endParaRPr>
        </a:p>
      </dsp:txBody>
      <dsp:txXfrm>
        <a:off x="1955336" y="2285449"/>
        <a:ext cx="907080" cy="907080"/>
      </dsp:txXfrm>
    </dsp:sp>
    <dsp:sp modelId="{D3A35B62-B1BA-4DE2-818D-D3E41DE05D1F}">
      <dsp:nvSpPr>
        <dsp:cNvPr id="0" name=""/>
        <dsp:cNvSpPr/>
      </dsp:nvSpPr>
      <dsp:spPr>
        <a:xfrm rot="13114286">
          <a:off x="3201610" y="1777298"/>
          <a:ext cx="423016" cy="25507"/>
        </a:xfrm>
        <a:custGeom>
          <a:avLst/>
          <a:gdLst/>
          <a:ahLst/>
          <a:cxnLst/>
          <a:rect l="0" t="0" r="0" b="0"/>
          <a:pathLst>
            <a:path>
              <a:moveTo>
                <a:pt x="0" y="12753"/>
              </a:moveTo>
              <a:lnTo>
                <a:pt x="423016" y="12753"/>
              </a:lnTo>
            </a:path>
          </a:pathLst>
        </a:custGeom>
        <a:noFill/>
        <a:ln w="38100" cap="flat" cmpd="sng" algn="ctr">
          <a:solidFill>
            <a:srgbClr val="A6A6A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402543" y="1779476"/>
        <a:ext cx="21150" cy="21150"/>
      </dsp:txXfrm>
    </dsp:sp>
    <dsp:sp modelId="{88462A6A-E334-4268-8E6F-7EDC603B235D}">
      <dsp:nvSpPr>
        <dsp:cNvPr id="0" name=""/>
        <dsp:cNvSpPr/>
      </dsp:nvSpPr>
      <dsp:spPr>
        <a:xfrm>
          <a:off x="2105953" y="617842"/>
          <a:ext cx="1281605" cy="1281605"/>
        </a:xfrm>
        <a:prstGeom prst="ellipse">
          <a:avLst/>
        </a:prstGeom>
        <a:solidFill>
          <a:srgbClr val="D9F0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solidFill>
                <a:schemeClr val="tx1"/>
              </a:solidFill>
            </a:rPr>
            <a:t>Headings and titles</a:t>
          </a:r>
          <a:endParaRPr lang="en-ZA" sz="1500" kern="1200" dirty="0">
            <a:solidFill>
              <a:schemeClr val="tx1"/>
            </a:solidFill>
          </a:endParaRPr>
        </a:p>
      </dsp:txBody>
      <dsp:txXfrm>
        <a:off x="2293640" y="805529"/>
        <a:ext cx="906231" cy="90623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C28EB9-CCCC-40E6-BE51-A999F79764B4}" type="datetimeFigureOut">
              <a:rPr lang="en-GB" smtClean="0"/>
              <a:t>11/12/2017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8835A9-7D25-4521-B09F-D801778772BF}" type="slidenum">
              <a:rPr lang="en-GB" smtClean="0"/>
              <a:t>‹#›</a:t>
            </a:fld>
            <a:endParaRPr lang="en-GB"/>
          </a:p>
        </p:txBody>
      </p:sp>
    </p:spTree>
    <p:extLst>
      <p:ext uri="{BB962C8B-B14F-4D97-AF65-F5344CB8AC3E}">
        <p14:creationId xmlns:p14="http://schemas.microsoft.com/office/powerpoint/2010/main" val="3926608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7252D-079C-4E9E-9DA8-7BE615E3DD46}" type="datetimeFigureOut">
              <a:rPr lang="en-GB" smtClean="0"/>
              <a:t>11/12/2017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FC25A-1D42-4859-828C-26D884ED84C8}" type="slidenum">
              <a:rPr lang="en-GB" smtClean="0"/>
              <a:t>‹#›</a:t>
            </a:fld>
            <a:endParaRPr lang="en-GB"/>
          </a:p>
        </p:txBody>
      </p:sp>
    </p:spTree>
    <p:extLst>
      <p:ext uri="{BB962C8B-B14F-4D97-AF65-F5344CB8AC3E}">
        <p14:creationId xmlns:p14="http://schemas.microsoft.com/office/powerpoint/2010/main" val="44091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4</a:t>
            </a:fld>
            <a:endParaRPr lang="en-GB"/>
          </a:p>
        </p:txBody>
      </p:sp>
    </p:spTree>
    <p:extLst>
      <p:ext uri="{BB962C8B-B14F-4D97-AF65-F5344CB8AC3E}">
        <p14:creationId xmlns:p14="http://schemas.microsoft.com/office/powerpoint/2010/main" val="228024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b="1" dirty="0" smtClean="0">
                <a:solidFill>
                  <a:srgbClr val="FF0000"/>
                </a:solidFill>
              </a:rPr>
              <a:t>Cogs to appear one by one and rotate.</a:t>
            </a:r>
            <a:endParaRPr lang="en-US" dirty="0" smtClean="0"/>
          </a:p>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15</a:t>
            </a:fld>
            <a:endParaRPr lang="en-GB"/>
          </a:p>
        </p:txBody>
      </p:sp>
    </p:spTree>
    <p:extLst>
      <p:ext uri="{BB962C8B-B14F-4D97-AF65-F5344CB8AC3E}">
        <p14:creationId xmlns:p14="http://schemas.microsoft.com/office/powerpoint/2010/main" val="3242242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22</a:t>
            </a:fld>
            <a:endParaRPr lang="en-GB"/>
          </a:p>
        </p:txBody>
      </p:sp>
    </p:spTree>
    <p:extLst>
      <p:ext uri="{BB962C8B-B14F-4D97-AF65-F5344CB8AC3E}">
        <p14:creationId xmlns:p14="http://schemas.microsoft.com/office/powerpoint/2010/main" val="1718358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05FC25A-1D42-4859-828C-26D884ED84C8}" type="slidenum">
              <a:rPr lang="en-GB" smtClean="0"/>
              <a:t>23</a:t>
            </a:fld>
            <a:endParaRPr lang="en-GB"/>
          </a:p>
        </p:txBody>
      </p:sp>
    </p:spTree>
    <p:extLst>
      <p:ext uri="{BB962C8B-B14F-4D97-AF65-F5344CB8AC3E}">
        <p14:creationId xmlns:p14="http://schemas.microsoft.com/office/powerpoint/2010/main" val="860610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31</a:t>
            </a:fld>
            <a:endParaRPr lang="en-GB"/>
          </a:p>
        </p:txBody>
      </p:sp>
    </p:spTree>
    <p:extLst>
      <p:ext uri="{BB962C8B-B14F-4D97-AF65-F5344CB8AC3E}">
        <p14:creationId xmlns:p14="http://schemas.microsoft.com/office/powerpoint/2010/main" val="4259965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5FC25A-1D42-4859-828C-26D884ED84C8}" type="slidenum">
              <a:rPr lang="en-GB" smtClean="0"/>
              <a:t>5</a:t>
            </a:fld>
            <a:endParaRPr lang="en-GB"/>
          </a:p>
        </p:txBody>
      </p:sp>
    </p:spTree>
    <p:extLst>
      <p:ext uri="{BB962C8B-B14F-4D97-AF65-F5344CB8AC3E}">
        <p14:creationId xmlns:p14="http://schemas.microsoft.com/office/powerpoint/2010/main" val="1038509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5FC25A-1D42-4859-828C-26D884ED84C8}" type="slidenum">
              <a:rPr lang="en-GB" smtClean="0"/>
              <a:t>6</a:t>
            </a:fld>
            <a:endParaRPr lang="en-GB"/>
          </a:p>
        </p:txBody>
      </p:sp>
    </p:spTree>
    <p:extLst>
      <p:ext uri="{BB962C8B-B14F-4D97-AF65-F5344CB8AC3E}">
        <p14:creationId xmlns:p14="http://schemas.microsoft.com/office/powerpoint/2010/main" val="3957690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5FC25A-1D42-4859-828C-26D884ED84C8}" type="slidenum">
              <a:rPr lang="en-GB" smtClean="0"/>
              <a:t>7</a:t>
            </a:fld>
            <a:endParaRPr lang="en-GB"/>
          </a:p>
        </p:txBody>
      </p:sp>
    </p:spTree>
    <p:extLst>
      <p:ext uri="{BB962C8B-B14F-4D97-AF65-F5344CB8AC3E}">
        <p14:creationId xmlns:p14="http://schemas.microsoft.com/office/powerpoint/2010/main" val="1514548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5FC25A-1D42-4859-828C-26D884ED84C8}" type="slidenum">
              <a:rPr lang="en-GB" smtClean="0"/>
              <a:t>8</a:t>
            </a:fld>
            <a:endParaRPr lang="en-GB"/>
          </a:p>
        </p:txBody>
      </p:sp>
    </p:spTree>
    <p:extLst>
      <p:ext uri="{BB962C8B-B14F-4D97-AF65-F5344CB8AC3E}">
        <p14:creationId xmlns:p14="http://schemas.microsoft.com/office/powerpoint/2010/main" val="1239931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10</a:t>
            </a:fld>
            <a:endParaRPr lang="en-GB"/>
          </a:p>
        </p:txBody>
      </p:sp>
    </p:spTree>
    <p:extLst>
      <p:ext uri="{BB962C8B-B14F-4D97-AF65-F5344CB8AC3E}">
        <p14:creationId xmlns:p14="http://schemas.microsoft.com/office/powerpoint/2010/main" val="369825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11</a:t>
            </a:fld>
            <a:endParaRPr lang="en-GB"/>
          </a:p>
        </p:txBody>
      </p:sp>
    </p:spTree>
    <p:extLst>
      <p:ext uri="{BB962C8B-B14F-4D97-AF65-F5344CB8AC3E}">
        <p14:creationId xmlns:p14="http://schemas.microsoft.com/office/powerpoint/2010/main" val="498343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5FC25A-1D42-4859-828C-26D884ED84C8}" type="slidenum">
              <a:rPr lang="en-GB" smtClean="0"/>
              <a:t>13</a:t>
            </a:fld>
            <a:endParaRPr lang="en-GB"/>
          </a:p>
        </p:txBody>
      </p:sp>
    </p:spTree>
    <p:extLst>
      <p:ext uri="{BB962C8B-B14F-4D97-AF65-F5344CB8AC3E}">
        <p14:creationId xmlns:p14="http://schemas.microsoft.com/office/powerpoint/2010/main" val="2036834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5FC25A-1D42-4859-828C-26D884ED84C8}" type="slidenum">
              <a:rPr lang="en-GB" smtClean="0"/>
              <a:t>14</a:t>
            </a:fld>
            <a:endParaRPr lang="en-GB"/>
          </a:p>
        </p:txBody>
      </p:sp>
    </p:spTree>
    <p:extLst>
      <p:ext uri="{BB962C8B-B14F-4D97-AF65-F5344CB8AC3E}">
        <p14:creationId xmlns:p14="http://schemas.microsoft.com/office/powerpoint/2010/main" val="3961649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4867606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Lists</a:t>
            </a:r>
            <a:endParaRPr lang="en-GB" dirty="0"/>
          </a:p>
        </p:txBody>
      </p:sp>
      <p:sp>
        <p:nvSpPr>
          <p:cNvPr id="17" name="Rectangle 16"/>
          <p:cNvSpPr/>
          <p:nvPr userDrawn="1"/>
        </p:nvSpPr>
        <p:spPr>
          <a:xfrm>
            <a:off x="540945" y="4427803"/>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2"/>
          <p:cNvSpPr txBox="1">
            <a:spLocks/>
          </p:cNvSpPr>
          <p:nvPr userDrawn="1"/>
        </p:nvSpPr>
        <p:spPr>
          <a:xfrm>
            <a:off x="845745" y="4586062"/>
            <a:ext cx="609600" cy="99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3</a:t>
            </a:r>
            <a:endParaRPr lang="en-ZA" sz="6600" b="1" dirty="0" smtClean="0">
              <a:solidFill>
                <a:schemeClr val="bg1"/>
              </a:solidFill>
            </a:endParaRPr>
          </a:p>
        </p:txBody>
      </p:sp>
      <p:cxnSp>
        <p:nvCxnSpPr>
          <p:cNvPr id="19" name="Straight Connector 18"/>
          <p:cNvCxnSpPr/>
          <p:nvPr userDrawn="1"/>
        </p:nvCxnSpPr>
        <p:spPr>
          <a:xfrm>
            <a:off x="1683945" y="4577954"/>
            <a:ext cx="0" cy="1006816"/>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0" name="Content Placeholder 2"/>
          <p:cNvSpPr txBox="1">
            <a:spLocks/>
          </p:cNvSpPr>
          <p:nvPr userDrawn="1"/>
        </p:nvSpPr>
        <p:spPr>
          <a:xfrm>
            <a:off x="1981200" y="4774899"/>
            <a:ext cx="5715000" cy="54122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3200" b="1" dirty="0" smtClean="0"/>
              <a:t>Step 3</a:t>
            </a:r>
            <a:endParaRPr lang="en-ZA" sz="3200" b="1" dirty="0"/>
          </a:p>
        </p:txBody>
      </p:sp>
      <p:sp>
        <p:nvSpPr>
          <p:cNvPr id="21" name="Rectangle 20"/>
          <p:cNvSpPr/>
          <p:nvPr userDrawn="1"/>
        </p:nvSpPr>
        <p:spPr>
          <a:xfrm>
            <a:off x="533400" y="3056203"/>
            <a:ext cx="7467599" cy="1235416"/>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ontent Placeholder 2"/>
          <p:cNvSpPr txBox="1">
            <a:spLocks/>
          </p:cNvSpPr>
          <p:nvPr userDrawn="1"/>
        </p:nvSpPr>
        <p:spPr>
          <a:xfrm>
            <a:off x="838200" y="3214462"/>
            <a:ext cx="609600" cy="990600"/>
          </a:xfrm>
          <a:prstGeom prst="rect">
            <a:avLst/>
          </a:prstGeom>
          <a:noFill/>
          <a:ln>
            <a:noFill/>
          </a:ln>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smtClean="0">
                <a:solidFill>
                  <a:schemeClr val="bg1"/>
                </a:solidFill>
              </a:rPr>
              <a:t>2</a:t>
            </a:r>
          </a:p>
        </p:txBody>
      </p:sp>
      <p:cxnSp>
        <p:nvCxnSpPr>
          <p:cNvPr id="23" name="Straight Connector 22"/>
          <p:cNvCxnSpPr/>
          <p:nvPr userDrawn="1"/>
        </p:nvCxnSpPr>
        <p:spPr>
          <a:xfrm>
            <a:off x="1676400" y="3206354"/>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4" name="Content Placeholder 2"/>
          <p:cNvSpPr txBox="1">
            <a:spLocks/>
          </p:cNvSpPr>
          <p:nvPr userDrawn="1"/>
        </p:nvSpPr>
        <p:spPr>
          <a:xfrm>
            <a:off x="1973655" y="3432440"/>
            <a:ext cx="5715000" cy="529960"/>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3200" b="1" dirty="0" smtClean="0"/>
              <a:t>Step 2</a:t>
            </a:r>
            <a:endParaRPr lang="en-ZA" sz="3200" b="1" dirty="0"/>
          </a:p>
        </p:txBody>
      </p:sp>
      <p:sp>
        <p:nvSpPr>
          <p:cNvPr id="25" name="Rectangle 24"/>
          <p:cNvSpPr/>
          <p:nvPr userDrawn="1"/>
        </p:nvSpPr>
        <p:spPr>
          <a:xfrm>
            <a:off x="533400" y="1676400"/>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ontent Placeholder 2"/>
          <p:cNvSpPr txBox="1">
            <a:spLocks/>
          </p:cNvSpPr>
          <p:nvPr userDrawn="1"/>
        </p:nvSpPr>
        <p:spPr>
          <a:xfrm>
            <a:off x="845745" y="1834659"/>
            <a:ext cx="609600" cy="990600"/>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1</a:t>
            </a:r>
            <a:endParaRPr lang="en-ZA" sz="6600" b="1" dirty="0" smtClean="0">
              <a:solidFill>
                <a:schemeClr val="bg1"/>
              </a:solidFill>
            </a:endParaRPr>
          </a:p>
        </p:txBody>
      </p:sp>
      <p:cxnSp>
        <p:nvCxnSpPr>
          <p:cNvPr id="27" name="Straight Connector 26"/>
          <p:cNvCxnSpPr/>
          <p:nvPr userDrawn="1"/>
        </p:nvCxnSpPr>
        <p:spPr>
          <a:xfrm>
            <a:off x="1683945" y="1826551"/>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8" name="Content Placeholder 2"/>
          <p:cNvSpPr txBox="1">
            <a:spLocks/>
          </p:cNvSpPr>
          <p:nvPr userDrawn="1"/>
        </p:nvSpPr>
        <p:spPr>
          <a:xfrm>
            <a:off x="1981200" y="2041374"/>
            <a:ext cx="5715000" cy="397026"/>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3200" b="1" dirty="0" smtClean="0"/>
              <a:t>Step 1</a:t>
            </a:r>
            <a:endParaRPr lang="en-ZA" sz="3200" b="1" dirty="0"/>
          </a:p>
        </p:txBody>
      </p:sp>
    </p:spTree>
    <p:extLst>
      <p:ext uri="{BB962C8B-B14F-4D97-AF65-F5344CB8AC3E}">
        <p14:creationId xmlns:p14="http://schemas.microsoft.com/office/powerpoint/2010/main" val="20230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0-#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1+#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0-#ppt_h/2"/>
                                          </p:val>
                                        </p:tav>
                                        <p:tav tm="100000">
                                          <p:val>
                                            <p:strVal val="#ppt_y"/>
                                          </p:val>
                                        </p:tav>
                                      </p:tavLst>
                                    </p:anim>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p:bldP spid="21" grpId="0" animBg="1"/>
      <p:bldP spid="22" grpId="0"/>
      <p:bldP spid="24" grpId="0"/>
      <p:bldP spid="25" grpId="0" animBg="1"/>
      <p:bldP spid="26" grpId="0"/>
      <p:bldP spid="28"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GB"/>
          </a:p>
        </p:txBody>
      </p:sp>
      <p:graphicFrame>
        <p:nvGraphicFramePr>
          <p:cNvPr id="18" name="Content Placeholder 5"/>
          <p:cNvGraphicFramePr>
            <a:graphicFrameLocks/>
          </p:cNvGraphicFramePr>
          <p:nvPr userDrawn="1">
            <p:extLst>
              <p:ext uri="{D42A27DB-BD31-4B8C-83A1-F6EECF244321}">
                <p14:modId xmlns:p14="http://schemas.microsoft.com/office/powerpoint/2010/main" val="3388799635"/>
              </p:ext>
            </p:extLst>
          </p:nvPr>
        </p:nvGraphicFramePr>
        <p:xfrm>
          <a:off x="219076" y="12893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44075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Tables</a:t>
            </a:r>
            <a:endParaRPr lang="en-GB" dirty="0"/>
          </a:p>
        </p:txBody>
      </p:sp>
      <p:graphicFrame>
        <p:nvGraphicFramePr>
          <p:cNvPr id="16" name="Content Placeholder 3"/>
          <p:cNvGraphicFramePr>
            <a:graphicFrameLocks/>
          </p:cNvGraphicFramePr>
          <p:nvPr userDrawn="1">
            <p:extLst>
              <p:ext uri="{D42A27DB-BD31-4B8C-83A1-F6EECF244321}">
                <p14:modId xmlns:p14="http://schemas.microsoft.com/office/powerpoint/2010/main" val="3326434197"/>
              </p:ext>
            </p:extLst>
          </p:nvPr>
        </p:nvGraphicFramePr>
        <p:xfrm>
          <a:off x="415492" y="1524000"/>
          <a:ext cx="7620000" cy="2438400"/>
        </p:xfrm>
        <a:graphic>
          <a:graphicData uri="http://schemas.openxmlformats.org/drawingml/2006/table">
            <a:tbl>
              <a:tblPr firstRow="1" bandRow="1">
                <a:tableStyleId>{5C22544A-7EE6-4342-B048-85BDC9FD1C3A}</a:tableStyleId>
              </a:tblPr>
              <a:tblGrid>
                <a:gridCol w="3810000"/>
                <a:gridCol w="3810000"/>
              </a:tblGrid>
              <a:tr h="343370">
                <a:tc>
                  <a:txBody>
                    <a:bodyPr/>
                    <a:lstStyle/>
                    <a:p>
                      <a:r>
                        <a:rPr lang="en-ZA" sz="2100" dirty="0" smtClean="0"/>
                        <a:t>Heading</a:t>
                      </a:r>
                      <a:endParaRPr lang="en-ZA" sz="2100" dirty="0"/>
                    </a:p>
                  </a:txBody>
                  <a:tcPr marL="84667" marR="84667" marT="42333" marB="42333">
                    <a:solidFill>
                      <a:srgbClr val="5B9BD5"/>
                    </a:solidFill>
                  </a:tcPr>
                </a:tc>
                <a:tc>
                  <a:txBody>
                    <a:bodyPr/>
                    <a:lstStyle/>
                    <a:p>
                      <a:r>
                        <a:rPr lang="en-ZA" sz="2100" dirty="0" smtClean="0"/>
                        <a:t>Heading 2</a:t>
                      </a:r>
                      <a:endParaRPr lang="en-ZA" sz="2100" dirty="0"/>
                    </a:p>
                  </a:txBody>
                  <a:tcPr marL="84667" marR="84667" marT="42333" marB="42333">
                    <a:solidFill>
                      <a:srgbClr val="5B9BD5"/>
                    </a:solidFill>
                  </a:tcPr>
                </a:tc>
              </a:tr>
              <a:tr h="343370">
                <a:tc>
                  <a:txBody>
                    <a:bodyPr/>
                    <a:lstStyle/>
                    <a:p>
                      <a:pPr>
                        <a:lnSpc>
                          <a:spcPct val="107000"/>
                        </a:lnSpc>
                        <a:spcAft>
                          <a:spcPts val="500"/>
                        </a:spcAft>
                      </a:pPr>
                      <a:endParaRPr lang="en-ZA" sz="2000" dirty="0">
                        <a:effectLst/>
                        <a:latin typeface="+mn-lt"/>
                        <a:ea typeface="Calibri" panose="020F0502020204030204" pitchFamily="34" charset="0"/>
                        <a:cs typeface="Times New Roman" panose="02020603050405020304" pitchFamily="18" charset="0"/>
                      </a:endParaRPr>
                    </a:p>
                  </a:txBody>
                  <a:tcPr marL="63500" marR="63500" marT="0" marB="0">
                    <a:solidFill>
                      <a:srgbClr val="D9F04E"/>
                    </a:solidFill>
                  </a:tcPr>
                </a:tc>
                <a:tc>
                  <a:txBody>
                    <a:bodyPr/>
                    <a:lstStyle/>
                    <a:p>
                      <a:endParaRPr lang="en-ZA" sz="2000" dirty="0"/>
                    </a:p>
                  </a:txBody>
                  <a:tcPr marL="84667" marR="84667" marT="42333" marB="42333">
                    <a:solidFill>
                      <a:srgbClr val="D9F04E"/>
                    </a:solidFill>
                  </a:tcPr>
                </a:tc>
              </a:tr>
              <a:tr h="425028">
                <a:tc>
                  <a:txBody>
                    <a:bodyPr/>
                    <a:lstStyle/>
                    <a:p>
                      <a:endParaRPr lang="en-ZA" sz="2000" dirty="0">
                        <a:latin typeface="+mn-lt"/>
                      </a:endParaRPr>
                    </a:p>
                  </a:txBody>
                  <a:tcPr marL="84667" marR="84667" marT="42333" marB="42333">
                    <a:solidFill>
                      <a:srgbClr val="F2FAC2"/>
                    </a:solidFill>
                  </a:tcPr>
                </a:tc>
                <a:tc>
                  <a:txBody>
                    <a:bodyPr/>
                    <a:lstStyle/>
                    <a:p>
                      <a:endParaRPr lang="en-ZA" sz="2000" dirty="0"/>
                    </a:p>
                  </a:txBody>
                  <a:tcPr marL="84667" marR="84667" marT="42333" marB="42333">
                    <a:solidFill>
                      <a:srgbClr val="F2FAC2"/>
                    </a:solidFill>
                  </a:tcPr>
                </a:tc>
              </a:tr>
              <a:tr h="343370">
                <a:tc>
                  <a:txBody>
                    <a:bodyPr/>
                    <a:lstStyle/>
                    <a:p>
                      <a:pPr>
                        <a:lnSpc>
                          <a:spcPct val="107000"/>
                        </a:lnSpc>
                        <a:spcAft>
                          <a:spcPts val="500"/>
                        </a:spcAft>
                      </a:pPr>
                      <a:endParaRPr lang="en-ZA" sz="2000" dirty="0">
                        <a:effectLst/>
                        <a:latin typeface="+mn-lt"/>
                        <a:ea typeface="Calibri" panose="020F0502020204030204" pitchFamily="34" charset="0"/>
                        <a:cs typeface="Times New Roman" panose="02020603050405020304" pitchFamily="18" charset="0"/>
                      </a:endParaRPr>
                    </a:p>
                  </a:txBody>
                  <a:tcPr marL="63500" marR="63500" marT="0" marB="0">
                    <a:solidFill>
                      <a:srgbClr val="D9F04E"/>
                    </a:solidFill>
                  </a:tcPr>
                </a:tc>
                <a:tc>
                  <a:txBody>
                    <a:bodyPr/>
                    <a:lstStyle/>
                    <a:p>
                      <a:endParaRPr lang="en-ZA" sz="2000" dirty="0"/>
                    </a:p>
                  </a:txBody>
                  <a:tcPr marL="84667" marR="84667" marT="42333" marB="42333">
                    <a:solidFill>
                      <a:srgbClr val="D9F04E"/>
                    </a:solidFill>
                  </a:tcPr>
                </a:tc>
              </a:tr>
              <a:tr h="372534">
                <a:tc>
                  <a:txBody>
                    <a:bodyPr/>
                    <a:lstStyle/>
                    <a:p>
                      <a:endParaRPr lang="en-ZA" sz="2000" dirty="0">
                        <a:latin typeface="+mn-lt"/>
                      </a:endParaRPr>
                    </a:p>
                  </a:txBody>
                  <a:tcPr marL="84667" marR="84667" marT="42333" marB="42333">
                    <a:solidFill>
                      <a:srgbClr val="F2FAC2"/>
                    </a:solidFill>
                  </a:tcPr>
                </a:tc>
                <a:tc>
                  <a:txBody>
                    <a:bodyPr/>
                    <a:lstStyle/>
                    <a:p>
                      <a:endParaRPr lang="en-ZA" sz="2000" dirty="0"/>
                    </a:p>
                  </a:txBody>
                  <a:tcPr marL="84667" marR="84667" marT="42333" marB="42333">
                    <a:solidFill>
                      <a:srgbClr val="F2FAC2"/>
                    </a:solidFill>
                  </a:tcPr>
                </a:tc>
              </a:tr>
              <a:tr h="440268">
                <a:tc>
                  <a:txBody>
                    <a:bodyPr/>
                    <a:lstStyle/>
                    <a:p>
                      <a:endParaRPr lang="en-ZA" sz="2000" dirty="0">
                        <a:latin typeface="+mn-lt"/>
                      </a:endParaRPr>
                    </a:p>
                  </a:txBody>
                  <a:tcPr marL="84667" marR="84667" marT="42333" marB="42333">
                    <a:solidFill>
                      <a:srgbClr val="D9F04E"/>
                    </a:solidFill>
                  </a:tcPr>
                </a:tc>
                <a:tc>
                  <a:txBody>
                    <a:bodyPr/>
                    <a:lstStyle/>
                    <a:p>
                      <a:endParaRPr lang="en-ZA" sz="2000" dirty="0"/>
                    </a:p>
                  </a:txBody>
                  <a:tcPr marL="84667" marR="84667" marT="42333" marB="42333">
                    <a:solidFill>
                      <a:srgbClr val="D9F04E"/>
                    </a:solidFill>
                  </a:tcPr>
                </a:tc>
              </a:tr>
            </a:tbl>
          </a:graphicData>
        </a:graphic>
      </p:graphicFrame>
    </p:spTree>
    <p:extLst>
      <p:ext uri="{BB962C8B-B14F-4D97-AF65-F5344CB8AC3E}">
        <p14:creationId xmlns:p14="http://schemas.microsoft.com/office/powerpoint/2010/main" val="2401300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Highlight Phrase</a:t>
            </a:r>
            <a:endParaRPr lang="en-GB" dirty="0"/>
          </a:p>
        </p:txBody>
      </p:sp>
      <p:sp>
        <p:nvSpPr>
          <p:cNvPr id="4" name="Rectangle 3"/>
          <p:cNvSpPr/>
          <p:nvPr userDrawn="1"/>
        </p:nvSpPr>
        <p:spPr>
          <a:xfrm>
            <a:off x="533400" y="2054224"/>
            <a:ext cx="7391400" cy="3736976"/>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5" name="TextBox 4"/>
          <p:cNvSpPr txBox="1"/>
          <p:nvPr userDrawn="1"/>
        </p:nvSpPr>
        <p:spPr>
          <a:xfrm>
            <a:off x="1720804" y="4437967"/>
            <a:ext cx="1130438" cy="461665"/>
          </a:xfrm>
          <a:prstGeom prst="rect">
            <a:avLst/>
          </a:prstGeom>
          <a:noFill/>
        </p:spPr>
        <p:txBody>
          <a:bodyPr wrap="none" rtlCol="0">
            <a:spAutoFit/>
          </a:bodyPr>
          <a:lstStyle/>
          <a:p>
            <a:r>
              <a:rPr lang="en-ZA" sz="2400" b="1" dirty="0" smtClean="0">
                <a:solidFill>
                  <a:srgbClr val="1073B0"/>
                </a:solidFill>
              </a:rPr>
              <a:t>Subject</a:t>
            </a:r>
            <a:endParaRPr lang="en-GB" sz="2400" b="1" dirty="0">
              <a:solidFill>
                <a:srgbClr val="1073B0"/>
              </a:solidFill>
            </a:endParaRPr>
          </a:p>
        </p:txBody>
      </p:sp>
      <p:grpSp>
        <p:nvGrpSpPr>
          <p:cNvPr id="6" name="Group 5"/>
          <p:cNvGrpSpPr/>
          <p:nvPr userDrawn="1"/>
        </p:nvGrpSpPr>
        <p:grpSpPr>
          <a:xfrm>
            <a:off x="825500" y="4045631"/>
            <a:ext cx="3060700" cy="256200"/>
            <a:chOff x="5638800" y="3722464"/>
            <a:chExt cx="1143000" cy="256200"/>
          </a:xfrm>
        </p:grpSpPr>
        <p:cxnSp>
          <p:nvCxnSpPr>
            <p:cNvPr id="7" name="Straight Connector 6"/>
            <p:cNvCxnSpPr/>
            <p:nvPr/>
          </p:nvCxnSpPr>
          <p:spPr>
            <a:xfrm flipH="1">
              <a:off x="5638800" y="3962400"/>
              <a:ext cx="1143000" cy="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81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38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userDrawn="1"/>
        </p:nvCxnSpPr>
        <p:spPr>
          <a:xfrm flipV="1">
            <a:off x="2355850" y="4285567"/>
            <a:ext cx="0" cy="1524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6096000" y="4413287"/>
            <a:ext cx="1027845" cy="461665"/>
          </a:xfrm>
          <a:prstGeom prst="rect">
            <a:avLst/>
          </a:prstGeom>
          <a:noFill/>
        </p:spPr>
        <p:txBody>
          <a:bodyPr wrap="none" rtlCol="0">
            <a:spAutoFit/>
          </a:bodyPr>
          <a:lstStyle/>
          <a:p>
            <a:r>
              <a:rPr lang="en-ZA" sz="2400" b="1" dirty="0" smtClean="0">
                <a:solidFill>
                  <a:srgbClr val="1073B0"/>
                </a:solidFill>
              </a:rPr>
              <a:t>Object</a:t>
            </a:r>
            <a:endParaRPr lang="en-GB" sz="2400" b="1" dirty="0">
              <a:solidFill>
                <a:srgbClr val="1073B0"/>
              </a:solidFill>
            </a:endParaRPr>
          </a:p>
        </p:txBody>
      </p:sp>
      <p:grpSp>
        <p:nvGrpSpPr>
          <p:cNvPr id="12" name="Group 11"/>
          <p:cNvGrpSpPr/>
          <p:nvPr userDrawn="1"/>
        </p:nvGrpSpPr>
        <p:grpSpPr>
          <a:xfrm>
            <a:off x="5638800" y="4020951"/>
            <a:ext cx="1917700" cy="256200"/>
            <a:chOff x="5638800" y="3722464"/>
            <a:chExt cx="1143000" cy="256200"/>
          </a:xfrm>
        </p:grpSpPr>
        <p:cxnSp>
          <p:nvCxnSpPr>
            <p:cNvPr id="13" name="Straight Connector 12"/>
            <p:cNvCxnSpPr/>
            <p:nvPr/>
          </p:nvCxnSpPr>
          <p:spPr>
            <a:xfrm flipH="1">
              <a:off x="5638800" y="3962400"/>
              <a:ext cx="1143000" cy="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81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38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userDrawn="1"/>
        </p:nvCxnSpPr>
        <p:spPr>
          <a:xfrm flipV="1">
            <a:off x="6597650" y="4260887"/>
            <a:ext cx="0" cy="1524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flipV="1">
            <a:off x="3896497" y="3412736"/>
            <a:ext cx="1742303" cy="256200"/>
            <a:chOff x="5638800" y="3722464"/>
            <a:chExt cx="1143000" cy="256200"/>
          </a:xfrm>
        </p:grpSpPr>
        <p:cxnSp>
          <p:nvCxnSpPr>
            <p:cNvPr id="20" name="Straight Connector 19"/>
            <p:cNvCxnSpPr/>
            <p:nvPr/>
          </p:nvCxnSpPr>
          <p:spPr>
            <a:xfrm flipH="1">
              <a:off x="5638800" y="3962400"/>
              <a:ext cx="1143000" cy="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81800" y="3722464"/>
              <a:ext cx="0" cy="2562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638800" y="3722464"/>
              <a:ext cx="0" cy="2562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userDrawn="1"/>
        </p:nvCxnSpPr>
        <p:spPr>
          <a:xfrm>
            <a:off x="4767649" y="3276600"/>
            <a:ext cx="0" cy="1524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3996571" y="2835760"/>
            <a:ext cx="1542153" cy="461665"/>
          </a:xfrm>
          <a:prstGeom prst="rect">
            <a:avLst/>
          </a:prstGeom>
          <a:noFill/>
        </p:spPr>
        <p:txBody>
          <a:bodyPr wrap="none" rtlCol="0">
            <a:spAutoFit/>
          </a:bodyPr>
          <a:lstStyle/>
          <a:p>
            <a:r>
              <a:rPr lang="en-ZA" sz="2400" b="1" dirty="0" smtClean="0">
                <a:solidFill>
                  <a:srgbClr val="D9F04E"/>
                </a:solidFill>
              </a:rPr>
              <a:t>Finite verb</a:t>
            </a:r>
            <a:endParaRPr lang="en-GB" sz="2400" b="1" dirty="0">
              <a:solidFill>
                <a:srgbClr val="D9F04E"/>
              </a:solidFill>
            </a:endParaRPr>
          </a:p>
        </p:txBody>
      </p:sp>
      <p:sp>
        <p:nvSpPr>
          <p:cNvPr id="25" name="Content Placeholder 2"/>
          <p:cNvSpPr txBox="1">
            <a:spLocks/>
          </p:cNvSpPr>
          <p:nvPr userDrawn="1"/>
        </p:nvSpPr>
        <p:spPr>
          <a:xfrm>
            <a:off x="762000" y="3481012"/>
            <a:ext cx="1066800"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sz="4200" b="1" dirty="0"/>
          </a:p>
        </p:txBody>
      </p:sp>
      <p:sp>
        <p:nvSpPr>
          <p:cNvPr id="26" name="Content Placeholder 2"/>
          <p:cNvSpPr txBox="1">
            <a:spLocks/>
          </p:cNvSpPr>
          <p:nvPr userDrawn="1"/>
        </p:nvSpPr>
        <p:spPr>
          <a:xfrm>
            <a:off x="825500" y="3475392"/>
            <a:ext cx="3367559"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en-ZA" sz="4200" b="1" dirty="0" smtClean="0"/>
              <a:t>The engineer</a:t>
            </a:r>
            <a:endParaRPr lang="en-GB" sz="4200" b="1" dirty="0"/>
          </a:p>
        </p:txBody>
      </p:sp>
      <p:sp>
        <p:nvSpPr>
          <p:cNvPr id="27" name="Content Placeholder 2"/>
          <p:cNvSpPr txBox="1">
            <a:spLocks/>
          </p:cNvSpPr>
          <p:nvPr userDrawn="1"/>
        </p:nvSpPr>
        <p:spPr>
          <a:xfrm>
            <a:off x="3810000" y="3469772"/>
            <a:ext cx="2514600"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ZA" sz="4200" b="1" dirty="0" smtClean="0"/>
              <a:t>designs</a:t>
            </a:r>
            <a:endParaRPr lang="en-GB" sz="4200" b="1" dirty="0"/>
          </a:p>
        </p:txBody>
      </p:sp>
      <p:sp>
        <p:nvSpPr>
          <p:cNvPr id="28" name="Content Placeholder 2"/>
          <p:cNvSpPr txBox="1">
            <a:spLocks/>
          </p:cNvSpPr>
          <p:nvPr userDrawn="1"/>
        </p:nvSpPr>
        <p:spPr>
          <a:xfrm>
            <a:off x="5638800" y="3466007"/>
            <a:ext cx="2514600"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ZA" sz="4200" b="1" dirty="0"/>
              <a:t>b</a:t>
            </a:r>
            <a:r>
              <a:rPr lang="en-ZA" sz="4200" b="1" dirty="0" smtClean="0"/>
              <a:t>ridges.</a:t>
            </a:r>
            <a:endParaRPr lang="en-GB" sz="4200" b="1" dirty="0"/>
          </a:p>
        </p:txBody>
      </p:sp>
    </p:spTree>
    <p:extLst>
      <p:ext uri="{BB962C8B-B14F-4D97-AF65-F5344CB8AC3E}">
        <p14:creationId xmlns:p14="http://schemas.microsoft.com/office/powerpoint/2010/main" val="182009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1000"/>
                                        <p:tgtEl>
                                          <p:spTgt spid="6"/>
                                        </p:tgtEl>
                                      </p:cBhvr>
                                    </p:animEffect>
                                  </p:childTnLst>
                                </p:cTn>
                              </p:par>
                              <p:par>
                                <p:cTn id="30" presetID="3" presetClass="emph" presetSubtype="2" fill="hold" grpId="1" nodeType="withEffect">
                                  <p:stCondLst>
                                    <p:cond delay="0"/>
                                  </p:stCondLst>
                                  <p:childTnLst>
                                    <p:animClr clrSpc="rgb" dir="cw">
                                      <p:cBhvr override="childStyle">
                                        <p:cTn id="31" dur="500" fill="hold"/>
                                        <p:tgtEl>
                                          <p:spTgt spid="26"/>
                                        </p:tgtEl>
                                        <p:attrNameLst>
                                          <p:attrName>style.color</p:attrName>
                                        </p:attrNameLst>
                                      </p:cBhvr>
                                      <p:to>
                                        <a:srgbClr val="0B74B2"/>
                                      </p:to>
                                    </p:animClr>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par>
                          <p:cTn id="36" fill="hold">
                            <p:stCondLst>
                              <p:cond delay="1500"/>
                            </p:stCondLst>
                            <p:childTnLst>
                              <p:par>
                                <p:cTn id="37" presetID="18" presetClass="entr" presetSubtype="6"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strips(downRight)">
                                      <p:cBhvr>
                                        <p:cTn id="39" dur="10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par>
                                <p:cTn id="45" presetID="3" presetClass="emph" presetSubtype="2" fill="hold" grpId="2" nodeType="withEffect">
                                  <p:stCondLst>
                                    <p:cond delay="0"/>
                                  </p:stCondLst>
                                  <p:childTnLst>
                                    <p:animClr clrSpc="rgb" dir="cw">
                                      <p:cBhvr override="childStyle">
                                        <p:cTn id="46" dur="500" fill="hold"/>
                                        <p:tgtEl>
                                          <p:spTgt spid="26"/>
                                        </p:tgtEl>
                                        <p:attrNameLst>
                                          <p:attrName>style.color</p:attrName>
                                        </p:attrNameLst>
                                      </p:cBhvr>
                                      <p:to>
                                        <a:srgbClr val="000000"/>
                                      </p:to>
                                    </p:animClr>
                                  </p:childTnLst>
                                </p:cTn>
                              </p:par>
                              <p:par>
                                <p:cTn id="47" presetID="3" presetClass="emph" presetSubtype="2" fill="hold" grpId="1" nodeType="withEffect">
                                  <p:stCondLst>
                                    <p:cond delay="0"/>
                                  </p:stCondLst>
                                  <p:childTnLst>
                                    <p:animClr clrSpc="rgb" dir="cw">
                                      <p:cBhvr override="childStyle">
                                        <p:cTn id="48" dur="500" fill="hold"/>
                                        <p:tgtEl>
                                          <p:spTgt spid="27"/>
                                        </p:tgtEl>
                                        <p:attrNameLst>
                                          <p:attrName>style.color</p:attrName>
                                        </p:attrNameLst>
                                      </p:cBhvr>
                                      <p:to>
                                        <a:srgbClr val="D9F04E"/>
                                      </p:to>
                                    </p:animClr>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par>
                          <p:cTn id="53" fill="hold">
                            <p:stCondLst>
                              <p:cond delay="1000"/>
                            </p:stCondLst>
                            <p:childTnLst>
                              <p:par>
                                <p:cTn id="54" presetID="18" presetClass="entr" presetSubtype="6"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strips(downRight)">
                                      <p:cBhvr>
                                        <p:cTn id="56" dur="10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750"/>
                                        <p:tgtEl>
                                          <p:spTgt spid="12"/>
                                        </p:tgtEl>
                                      </p:cBhvr>
                                    </p:animEffect>
                                  </p:childTnLst>
                                </p:cTn>
                              </p:par>
                              <p:par>
                                <p:cTn id="62" presetID="3" presetClass="emph" presetSubtype="2" fill="hold" grpId="2" nodeType="withEffect">
                                  <p:stCondLst>
                                    <p:cond delay="0"/>
                                  </p:stCondLst>
                                  <p:childTnLst>
                                    <p:animClr clrSpc="rgb" dir="cw">
                                      <p:cBhvr override="childStyle">
                                        <p:cTn id="63" dur="500" fill="hold"/>
                                        <p:tgtEl>
                                          <p:spTgt spid="27"/>
                                        </p:tgtEl>
                                        <p:attrNameLst>
                                          <p:attrName>style.color</p:attrName>
                                        </p:attrNameLst>
                                      </p:cBhvr>
                                      <p:to>
                                        <a:srgbClr val="000000"/>
                                      </p:to>
                                    </p:animClr>
                                  </p:childTnLst>
                                </p:cTn>
                              </p:par>
                              <p:par>
                                <p:cTn id="64" presetID="3" presetClass="emph" presetSubtype="2" fill="hold" grpId="1" nodeType="withEffect">
                                  <p:stCondLst>
                                    <p:cond delay="0"/>
                                  </p:stCondLst>
                                  <p:childTnLst>
                                    <p:animClr clrSpc="rgb" dir="cw">
                                      <p:cBhvr override="childStyle">
                                        <p:cTn id="65" dur="500" fill="hold"/>
                                        <p:tgtEl>
                                          <p:spTgt spid="28"/>
                                        </p:tgtEl>
                                        <p:attrNameLst>
                                          <p:attrName>style.color</p:attrName>
                                        </p:attrNameLst>
                                      </p:cBhvr>
                                      <p:to>
                                        <a:srgbClr val="0B74B2"/>
                                      </p:to>
                                    </p:animClr>
                                  </p:childTnLst>
                                </p:cTn>
                              </p:par>
                            </p:childTnLst>
                          </p:cTn>
                        </p:par>
                        <p:par>
                          <p:cTn id="66" fill="hold">
                            <p:stCondLst>
                              <p:cond delay="750"/>
                            </p:stCondLst>
                            <p:childTnLst>
                              <p:par>
                                <p:cTn id="67" presetID="22" presetClass="entr" presetSubtype="1"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up)">
                                      <p:cBhvr>
                                        <p:cTn id="69" dur="500"/>
                                        <p:tgtEl>
                                          <p:spTgt spid="18"/>
                                        </p:tgtEl>
                                      </p:cBhvr>
                                    </p:animEffect>
                                  </p:childTnLst>
                                </p:cTn>
                              </p:par>
                            </p:childTnLst>
                          </p:cTn>
                        </p:par>
                        <p:par>
                          <p:cTn id="70" fill="hold">
                            <p:stCondLst>
                              <p:cond delay="1250"/>
                            </p:stCondLst>
                            <p:childTnLst>
                              <p:par>
                                <p:cTn id="71" presetID="18" presetClass="entr" presetSubtype="6"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strips(downRight)">
                                      <p:cBhvr>
                                        <p:cTn id="7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4" grpId="0"/>
      <p:bldP spid="25" grpId="0"/>
      <p:bldP spid="26" grpId="0"/>
      <p:bldP spid="26" grpId="1"/>
      <p:bldP spid="26" grpId="2"/>
      <p:bldP spid="27" grpId="0"/>
      <p:bldP spid="27" grpId="1"/>
      <p:bldP spid="27" grpId="2"/>
      <p:bldP spid="28" grpId="0"/>
      <p:bldP spid="28"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Remember/Hints</a:t>
            </a:r>
            <a:endParaRPr lang="en-GB" dirty="0"/>
          </a:p>
        </p:txBody>
      </p:sp>
      <p:sp>
        <p:nvSpPr>
          <p:cNvPr id="31" name="Rectangle 30"/>
          <p:cNvSpPr/>
          <p:nvPr userDrawn="1"/>
        </p:nvSpPr>
        <p:spPr>
          <a:xfrm>
            <a:off x="425669" y="1751120"/>
            <a:ext cx="7391400" cy="925405"/>
          </a:xfrm>
          <a:prstGeom prst="rect">
            <a:avLst/>
          </a:prstGeom>
          <a:solidFill>
            <a:srgbClr val="BDD7EE"/>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2" name="Content Placeholder 2"/>
          <p:cNvSpPr txBox="1">
            <a:spLocks/>
          </p:cNvSpPr>
          <p:nvPr userDrawn="1"/>
        </p:nvSpPr>
        <p:spPr>
          <a:xfrm>
            <a:off x="228600" y="1676400"/>
            <a:ext cx="7905751" cy="13049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70000"/>
              </a:lnSpc>
              <a:buFont typeface="Arial" panose="020B0604020202020204" pitchFamily="34" charset="0"/>
              <a:buNone/>
            </a:pPr>
            <a:endParaRPr lang="en-ZA" dirty="0" smtClean="0"/>
          </a:p>
          <a:p>
            <a:pPr marL="400050" lvl="1" indent="0">
              <a:lnSpc>
                <a:spcPct val="70000"/>
              </a:lnSpc>
              <a:buFont typeface="Arial" panose="020B0604020202020204" pitchFamily="34" charset="0"/>
              <a:buNone/>
            </a:pPr>
            <a:r>
              <a:rPr lang="en-ZA" sz="2100" dirty="0" smtClean="0"/>
              <a:t>Keep the tense the same and make sure the verb agrees with </a:t>
            </a:r>
          </a:p>
          <a:p>
            <a:pPr marL="400050" lvl="1" indent="0">
              <a:lnSpc>
                <a:spcPct val="70000"/>
              </a:lnSpc>
              <a:buFont typeface="Arial" panose="020B0604020202020204" pitchFamily="34" charset="0"/>
              <a:buNone/>
            </a:pPr>
            <a:r>
              <a:rPr lang="en-ZA" sz="2100" dirty="0" smtClean="0"/>
              <a:t>the subject in terms of number (singular or plural).</a:t>
            </a:r>
          </a:p>
          <a:p>
            <a:pPr marL="400050" lvl="1" indent="0">
              <a:lnSpc>
                <a:spcPct val="70000"/>
              </a:lnSpc>
              <a:buFont typeface="Arial" panose="020B0604020202020204" pitchFamily="34" charset="0"/>
              <a:buNone/>
            </a:pPr>
            <a:endParaRPr lang="en-ZA" sz="2100" dirty="0"/>
          </a:p>
        </p:txBody>
      </p:sp>
      <p:sp>
        <p:nvSpPr>
          <p:cNvPr id="33" name="Content Placeholder 2"/>
          <p:cNvSpPr txBox="1">
            <a:spLocks/>
          </p:cNvSpPr>
          <p:nvPr userDrawn="1"/>
        </p:nvSpPr>
        <p:spPr>
          <a:xfrm>
            <a:off x="959069" y="1500351"/>
            <a:ext cx="1707931"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ZA" sz="2400" b="1" i="1" dirty="0" smtClean="0">
                <a:solidFill>
                  <a:srgbClr val="1073B0"/>
                </a:solidFill>
              </a:rPr>
              <a:t>Remember!</a:t>
            </a:r>
            <a:endParaRPr lang="en-GB" sz="2800" b="1" i="1" dirty="0">
              <a:solidFill>
                <a:srgbClr val="1073B0"/>
              </a:solidFill>
            </a:endParaRPr>
          </a:p>
        </p:txBody>
      </p:sp>
    </p:spTree>
    <p:extLst>
      <p:ext uri="{BB962C8B-B14F-4D97-AF65-F5344CB8AC3E}">
        <p14:creationId xmlns:p14="http://schemas.microsoft.com/office/powerpoint/2010/main" val="29142673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Roadmap</a:t>
            </a:r>
            <a:endParaRPr lang="en-GB" dirty="0"/>
          </a:p>
        </p:txBody>
      </p:sp>
      <p:grpSp>
        <p:nvGrpSpPr>
          <p:cNvPr id="6" name="Group 5"/>
          <p:cNvGrpSpPr/>
          <p:nvPr userDrawn="1"/>
        </p:nvGrpSpPr>
        <p:grpSpPr>
          <a:xfrm>
            <a:off x="1062890" y="2362200"/>
            <a:ext cx="1295557" cy="1295558"/>
            <a:chOff x="774745" y="3085042"/>
            <a:chExt cx="2772548" cy="2772548"/>
          </a:xfrm>
        </p:grpSpPr>
        <p:sp>
          <p:nvSpPr>
            <p:cNvPr id="7" name="Oval 6"/>
            <p:cNvSpPr/>
            <p:nvPr/>
          </p:nvSpPr>
          <p:spPr>
            <a:xfrm>
              <a:off x="774745" y="3085042"/>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9289" y="3512894"/>
              <a:ext cx="1143459" cy="1905765"/>
            </a:xfrm>
            <a:prstGeom prst="rect">
              <a:avLst/>
            </a:prstGeom>
          </p:spPr>
        </p:pic>
      </p:grpSp>
      <p:sp>
        <p:nvSpPr>
          <p:cNvPr id="9" name="Arc 8"/>
          <p:cNvSpPr/>
          <p:nvPr userDrawn="1"/>
        </p:nvSpPr>
        <p:spPr>
          <a:xfrm>
            <a:off x="852266" y="2077346"/>
            <a:ext cx="1724512" cy="1565902"/>
          </a:xfrm>
          <a:prstGeom prst="arc">
            <a:avLst>
              <a:gd name="adj1" fmla="val 16200000"/>
              <a:gd name="adj2" fmla="val 21569958"/>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0" name="Straight Connector 9"/>
          <p:cNvCxnSpPr/>
          <p:nvPr userDrawn="1"/>
        </p:nvCxnSpPr>
        <p:spPr>
          <a:xfrm>
            <a:off x="2536248" y="2860297"/>
            <a:ext cx="1033809" cy="1105"/>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728620" y="2043017"/>
            <a:ext cx="5045" cy="33211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543648" y="2861402"/>
            <a:ext cx="706452"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4235448" y="2381553"/>
            <a:ext cx="1003906" cy="483362"/>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userDrawn="1"/>
        </p:nvCxnSpPr>
        <p:spPr>
          <a:xfrm>
            <a:off x="5999448" y="3162017"/>
            <a:ext cx="0" cy="446181"/>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6" name="Arc 15"/>
          <p:cNvSpPr/>
          <p:nvPr userDrawn="1"/>
        </p:nvSpPr>
        <p:spPr>
          <a:xfrm flipH="1" flipV="1">
            <a:off x="5214648" y="1635617"/>
            <a:ext cx="1561632" cy="1561632"/>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7" name="Group 16"/>
          <p:cNvGrpSpPr/>
          <p:nvPr userDrawn="1"/>
        </p:nvGrpSpPr>
        <p:grpSpPr>
          <a:xfrm>
            <a:off x="5372448" y="1671418"/>
            <a:ext cx="1352862" cy="1352862"/>
            <a:chOff x="3668733" y="1752254"/>
            <a:chExt cx="2772548" cy="2772548"/>
          </a:xfrm>
        </p:grpSpPr>
        <p:sp>
          <p:nvSpPr>
            <p:cNvPr id="18" name="Oval 17"/>
            <p:cNvSpPr/>
            <p:nvPr/>
          </p:nvSpPr>
          <p:spPr>
            <a:xfrm>
              <a:off x="3668733" y="1752254"/>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349501"/>
              <a:ext cx="1447800" cy="1689100"/>
            </a:xfrm>
            <a:prstGeom prst="rect">
              <a:avLst/>
            </a:prstGeom>
          </p:spPr>
        </p:pic>
      </p:grpSp>
      <p:cxnSp>
        <p:nvCxnSpPr>
          <p:cNvPr id="20" name="Straight Connector 19"/>
          <p:cNvCxnSpPr/>
          <p:nvPr userDrawn="1"/>
        </p:nvCxnSpPr>
        <p:spPr>
          <a:xfrm>
            <a:off x="6820248" y="2340858"/>
            <a:ext cx="122699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3948790" y="4549696"/>
            <a:ext cx="681604"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3396648" y="4537217"/>
            <a:ext cx="579224" cy="553929"/>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a:xfrm rot="5400000">
            <a:off x="2010648" y="5458817"/>
            <a:ext cx="0" cy="430487"/>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24" name="Arc 23"/>
          <p:cNvSpPr/>
          <p:nvPr userDrawn="1"/>
        </p:nvSpPr>
        <p:spPr>
          <a:xfrm flipV="1">
            <a:off x="1902648" y="4314017"/>
            <a:ext cx="1506703" cy="1506703"/>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5" name="Group 24"/>
          <p:cNvGrpSpPr/>
          <p:nvPr userDrawn="1"/>
        </p:nvGrpSpPr>
        <p:grpSpPr>
          <a:xfrm flipH="1">
            <a:off x="1937429" y="4380880"/>
            <a:ext cx="1305276" cy="1305276"/>
            <a:chOff x="2947602" y="1981418"/>
            <a:chExt cx="2772548" cy="2772548"/>
          </a:xfrm>
        </p:grpSpPr>
        <p:sp>
          <p:nvSpPr>
            <p:cNvPr id="26" name="Oval 25"/>
            <p:cNvSpPr/>
            <p:nvPr/>
          </p:nvSpPr>
          <p:spPr>
            <a:xfrm>
              <a:off x="2947602" y="1981418"/>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58450" y="2581462"/>
              <a:ext cx="1534343" cy="1597485"/>
            </a:xfrm>
            <a:prstGeom prst="rect">
              <a:avLst/>
            </a:prstGeom>
          </p:spPr>
        </p:pic>
      </p:grpSp>
      <p:cxnSp>
        <p:nvCxnSpPr>
          <p:cNvPr id="28" name="Straight Connector 27"/>
          <p:cNvCxnSpPr/>
          <p:nvPr userDrawn="1"/>
        </p:nvCxnSpPr>
        <p:spPr>
          <a:xfrm flipH="1">
            <a:off x="8036003" y="2304379"/>
            <a:ext cx="1" cy="201098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rot="5400000" flipV="1">
            <a:off x="5243448" y="3748817"/>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0" name="Straight Connector 29"/>
          <p:cNvCxnSpPr/>
          <p:nvPr userDrawn="1"/>
        </p:nvCxnSpPr>
        <p:spPr>
          <a:xfrm flipH="1">
            <a:off x="6797957" y="4331850"/>
            <a:ext cx="801135" cy="28473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userDrawn="1"/>
        </p:nvCxnSpPr>
        <p:spPr>
          <a:xfrm rot="5400000" flipH="1">
            <a:off x="5027448" y="4353617"/>
            <a:ext cx="0" cy="453354"/>
          </a:xfrm>
          <a:prstGeom prst="straightConnector1">
            <a:avLst/>
          </a:prstGeom>
          <a:ln w="762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7582403" y="4331850"/>
            <a:ext cx="491133"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sp>
        <p:nvSpPr>
          <p:cNvPr id="36" name="Arc 35"/>
          <p:cNvSpPr/>
          <p:nvPr userDrawn="1"/>
        </p:nvSpPr>
        <p:spPr>
          <a:xfrm rot="197459" flipV="1">
            <a:off x="5236248" y="3748817"/>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37" name="Group 36"/>
          <p:cNvGrpSpPr/>
          <p:nvPr userDrawn="1"/>
        </p:nvGrpSpPr>
        <p:grpSpPr>
          <a:xfrm>
            <a:off x="5357558" y="3844882"/>
            <a:ext cx="1374612" cy="1374612"/>
            <a:chOff x="2780646" y="2160043"/>
            <a:chExt cx="2772548" cy="2772548"/>
          </a:xfrm>
        </p:grpSpPr>
        <p:sp>
          <p:nvSpPr>
            <p:cNvPr id="38" name="Oval 37"/>
            <p:cNvSpPr/>
            <p:nvPr/>
          </p:nvSpPr>
          <p:spPr>
            <a:xfrm>
              <a:off x="2780646" y="2160043"/>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1880" y="2717559"/>
              <a:ext cx="1914264" cy="1798094"/>
            </a:xfrm>
            <a:prstGeom prst="rect">
              <a:avLst/>
            </a:prstGeom>
          </p:spPr>
        </p:pic>
      </p:grpSp>
      <p:sp>
        <p:nvSpPr>
          <p:cNvPr id="40" name="Rectangle 39"/>
          <p:cNvSpPr>
            <a:spLocks noChangeAspect="1"/>
          </p:cNvSpPr>
          <p:nvPr userDrawn="1"/>
        </p:nvSpPr>
        <p:spPr>
          <a:xfrm>
            <a:off x="608192" y="1812902"/>
            <a:ext cx="960119" cy="252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ontent Placeholder 2"/>
          <p:cNvSpPr txBox="1">
            <a:spLocks/>
          </p:cNvSpPr>
          <p:nvPr userDrawn="1"/>
        </p:nvSpPr>
        <p:spPr>
          <a:xfrm>
            <a:off x="-2309" y="1764292"/>
            <a:ext cx="2250557" cy="964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ZA" sz="1600" b="1" dirty="0" smtClean="0">
                <a:cs typeface="Aharoni" panose="02010803020104030203" pitchFamily="2" charset="-79"/>
              </a:rPr>
              <a:t>Step </a:t>
            </a:r>
            <a:r>
              <a:rPr lang="en-ZA" sz="1600" b="1" dirty="0">
                <a:cs typeface="Aharoni" panose="02010803020104030203" pitchFamily="2" charset="-79"/>
              </a:rPr>
              <a:t>1</a:t>
            </a:r>
            <a:endParaRPr lang="en-ZA" sz="1600" b="1" dirty="0" smtClean="0">
              <a:cs typeface="Aharoni" panose="02010803020104030203" pitchFamily="2" charset="-79"/>
            </a:endParaRPr>
          </a:p>
          <a:p>
            <a:pPr marL="0" indent="0" algn="ctr">
              <a:lnSpc>
                <a:spcPct val="100000"/>
              </a:lnSpc>
              <a:spcBef>
                <a:spcPts val="0"/>
              </a:spcBef>
              <a:buNone/>
            </a:pPr>
            <a:r>
              <a:rPr lang="en-ZA" sz="2000" b="1" dirty="0" smtClean="0">
                <a:cs typeface="Aharoni" panose="02010803020104030203" pitchFamily="2" charset="-79"/>
              </a:rPr>
              <a:t>PRE-READ</a:t>
            </a:r>
            <a:endParaRPr lang="en-GB" sz="2000" b="1" dirty="0">
              <a:cs typeface="Aharoni" panose="02010803020104030203" pitchFamily="2" charset="-79"/>
            </a:endParaRPr>
          </a:p>
          <a:p>
            <a:pPr marL="0" indent="0" algn="ctr">
              <a:lnSpc>
                <a:spcPct val="100000"/>
              </a:lnSpc>
              <a:spcBef>
                <a:spcPts val="0"/>
              </a:spcBef>
              <a:buFont typeface="Arial" panose="020B0604020202020204" pitchFamily="34" charset="0"/>
              <a:buNone/>
            </a:pPr>
            <a:endParaRPr lang="en-GB" sz="1800" b="1" dirty="0">
              <a:cs typeface="Aharoni" panose="02010803020104030203" pitchFamily="2" charset="-79"/>
            </a:endParaRPr>
          </a:p>
        </p:txBody>
      </p:sp>
      <p:sp>
        <p:nvSpPr>
          <p:cNvPr id="42" name="Rectangle 41"/>
          <p:cNvSpPr>
            <a:spLocks noChangeAspect="1"/>
          </p:cNvSpPr>
          <p:nvPr userDrawn="1"/>
        </p:nvSpPr>
        <p:spPr>
          <a:xfrm>
            <a:off x="4259929" y="3030959"/>
            <a:ext cx="960119" cy="252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ontent Placeholder 2"/>
          <p:cNvSpPr txBox="1">
            <a:spLocks/>
          </p:cNvSpPr>
          <p:nvPr userDrawn="1"/>
        </p:nvSpPr>
        <p:spPr>
          <a:xfrm>
            <a:off x="4380160" y="2983123"/>
            <a:ext cx="772193" cy="2858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ZA" sz="1600" b="1" dirty="0" smtClean="0">
                <a:cs typeface="Aharoni" panose="02010803020104030203" pitchFamily="2" charset="-79"/>
              </a:rPr>
              <a:t>Step 2</a:t>
            </a:r>
            <a:endParaRPr lang="en-GB" sz="1800" b="1" dirty="0">
              <a:cs typeface="Aharoni" panose="02010803020104030203" pitchFamily="2" charset="-79"/>
            </a:endParaRPr>
          </a:p>
        </p:txBody>
      </p:sp>
      <p:sp>
        <p:nvSpPr>
          <p:cNvPr id="44" name="Content Placeholder 2"/>
          <p:cNvSpPr txBox="1">
            <a:spLocks/>
          </p:cNvSpPr>
          <p:nvPr userDrawn="1"/>
        </p:nvSpPr>
        <p:spPr>
          <a:xfrm>
            <a:off x="3010248" y="3262217"/>
            <a:ext cx="3521631" cy="36426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lnSpc>
                <a:spcPct val="100000"/>
              </a:lnSpc>
              <a:spcBef>
                <a:spcPts val="0"/>
              </a:spcBef>
              <a:buNone/>
            </a:pPr>
            <a:r>
              <a:rPr lang="en-ZA" sz="2000" b="1" dirty="0" smtClean="0">
                <a:cs typeface="Times New Roman"/>
              </a:rPr>
              <a:t>READ and</a:t>
            </a:r>
            <a:r>
              <a:rPr lang="en-ZA" sz="2000" b="1" dirty="0">
                <a:cs typeface="Times New Roman"/>
              </a:rPr>
              <a:t> </a:t>
            </a:r>
            <a:r>
              <a:rPr lang="en-ZA" sz="2000" b="1" dirty="0" smtClean="0">
                <a:cs typeface="Times New Roman"/>
              </a:rPr>
              <a:t>ANALYSE </a:t>
            </a:r>
            <a:endParaRPr lang="en-GB" sz="2000" b="1" dirty="0"/>
          </a:p>
          <a:p>
            <a:pPr marL="0" indent="0" algn="ctr">
              <a:lnSpc>
                <a:spcPct val="100000"/>
              </a:lnSpc>
              <a:spcBef>
                <a:spcPts val="0"/>
              </a:spcBef>
              <a:buFont typeface="Arial" panose="020B0604020202020204" pitchFamily="34" charset="0"/>
              <a:buNone/>
            </a:pPr>
            <a:endParaRPr lang="en-GB" sz="1800" b="1" dirty="0">
              <a:cs typeface="Aharoni" panose="02010803020104030203" pitchFamily="2" charset="-79"/>
            </a:endParaRPr>
          </a:p>
        </p:txBody>
      </p:sp>
      <p:grpSp>
        <p:nvGrpSpPr>
          <p:cNvPr id="45" name="Group 44"/>
          <p:cNvGrpSpPr/>
          <p:nvPr userDrawn="1"/>
        </p:nvGrpSpPr>
        <p:grpSpPr>
          <a:xfrm>
            <a:off x="3570057" y="4856495"/>
            <a:ext cx="2250557" cy="964525"/>
            <a:chOff x="5790299" y="5379471"/>
            <a:chExt cx="2250557" cy="964525"/>
          </a:xfrm>
        </p:grpSpPr>
        <p:sp>
          <p:nvSpPr>
            <p:cNvPr id="46" name="Rectangle 45"/>
            <p:cNvSpPr>
              <a:spLocks noChangeAspect="1"/>
            </p:cNvSpPr>
            <p:nvPr/>
          </p:nvSpPr>
          <p:spPr>
            <a:xfrm>
              <a:off x="6400800" y="5428081"/>
              <a:ext cx="960119" cy="252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ontent Placeholder 2"/>
            <p:cNvSpPr txBox="1">
              <a:spLocks/>
            </p:cNvSpPr>
            <p:nvPr/>
          </p:nvSpPr>
          <p:spPr>
            <a:xfrm>
              <a:off x="5790299" y="5379471"/>
              <a:ext cx="2250557" cy="964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ZA" sz="1600" b="1" dirty="0" smtClean="0">
                  <a:cs typeface="Aharoni" panose="02010803020104030203" pitchFamily="2" charset="-79"/>
                </a:rPr>
                <a:t>Step </a:t>
              </a:r>
              <a:r>
                <a:rPr lang="en-ZA" sz="1600" b="1" dirty="0">
                  <a:cs typeface="Aharoni" panose="02010803020104030203" pitchFamily="2" charset="-79"/>
                </a:rPr>
                <a:t>3</a:t>
              </a:r>
              <a:endParaRPr lang="en-ZA" sz="1600" b="1" dirty="0" smtClean="0">
                <a:cs typeface="Aharoni" panose="02010803020104030203" pitchFamily="2" charset="-79"/>
              </a:endParaRPr>
            </a:p>
            <a:p>
              <a:pPr marL="0" indent="0" algn="ctr">
                <a:lnSpc>
                  <a:spcPct val="100000"/>
                </a:lnSpc>
                <a:spcBef>
                  <a:spcPts val="0"/>
                </a:spcBef>
                <a:buNone/>
              </a:pPr>
              <a:r>
                <a:rPr lang="en-ZA" sz="2000" b="1" dirty="0" smtClean="0">
                  <a:cs typeface="Aharoni" panose="02010803020104030203" pitchFamily="2" charset="-79"/>
                </a:rPr>
                <a:t>SYNTHESISE</a:t>
              </a:r>
              <a:endParaRPr lang="en-GB" sz="2000" b="1" dirty="0">
                <a:cs typeface="Aharoni" panose="02010803020104030203" pitchFamily="2" charset="-79"/>
              </a:endParaRPr>
            </a:p>
            <a:p>
              <a:pPr marL="0" indent="0" algn="ctr">
                <a:lnSpc>
                  <a:spcPct val="100000"/>
                </a:lnSpc>
                <a:spcBef>
                  <a:spcPts val="0"/>
                </a:spcBef>
                <a:buFont typeface="Arial" panose="020B0604020202020204" pitchFamily="34" charset="0"/>
                <a:buNone/>
              </a:pPr>
              <a:endParaRPr lang="en-GB" sz="1800" b="1" dirty="0">
                <a:cs typeface="Aharoni" panose="02010803020104030203" pitchFamily="2" charset="-79"/>
              </a:endParaRPr>
            </a:p>
          </p:txBody>
        </p:sp>
      </p:grpSp>
      <p:grpSp>
        <p:nvGrpSpPr>
          <p:cNvPr id="48" name="Group 47"/>
          <p:cNvGrpSpPr/>
          <p:nvPr userDrawn="1"/>
        </p:nvGrpSpPr>
        <p:grpSpPr>
          <a:xfrm>
            <a:off x="485823" y="5243417"/>
            <a:ext cx="1369912" cy="643359"/>
            <a:chOff x="382688" y="4139572"/>
            <a:chExt cx="1369912" cy="643359"/>
          </a:xfrm>
        </p:grpSpPr>
        <p:sp>
          <p:nvSpPr>
            <p:cNvPr id="49" name="Rectangle 48"/>
            <p:cNvSpPr>
              <a:spLocks noChangeAspect="1"/>
            </p:cNvSpPr>
            <p:nvPr/>
          </p:nvSpPr>
          <p:spPr>
            <a:xfrm>
              <a:off x="577556" y="4187408"/>
              <a:ext cx="960119" cy="252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ontent Placeholder 2"/>
            <p:cNvSpPr txBox="1">
              <a:spLocks/>
            </p:cNvSpPr>
            <p:nvPr/>
          </p:nvSpPr>
          <p:spPr>
            <a:xfrm>
              <a:off x="697787" y="4139572"/>
              <a:ext cx="772193" cy="2858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ZA" sz="1600" b="1" dirty="0" smtClean="0">
                  <a:cs typeface="Aharoni" panose="02010803020104030203" pitchFamily="2" charset="-79"/>
                </a:rPr>
                <a:t>Step 4</a:t>
              </a:r>
              <a:endParaRPr lang="en-GB" sz="1800" b="1" dirty="0">
                <a:cs typeface="Aharoni" panose="02010803020104030203" pitchFamily="2" charset="-79"/>
              </a:endParaRPr>
            </a:p>
          </p:txBody>
        </p:sp>
        <p:sp>
          <p:nvSpPr>
            <p:cNvPr id="51" name="Content Placeholder 2"/>
            <p:cNvSpPr txBox="1">
              <a:spLocks/>
            </p:cNvSpPr>
            <p:nvPr/>
          </p:nvSpPr>
          <p:spPr>
            <a:xfrm>
              <a:off x="382688" y="4418666"/>
              <a:ext cx="1369912" cy="36426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lnSpc>
                  <a:spcPct val="100000"/>
                </a:lnSpc>
                <a:spcBef>
                  <a:spcPts val="0"/>
                </a:spcBef>
                <a:buNone/>
              </a:pPr>
              <a:r>
                <a:rPr lang="en-ZA" sz="2000" b="1" dirty="0" smtClean="0">
                  <a:cs typeface="Times New Roman"/>
                </a:rPr>
                <a:t>EVALUATE</a:t>
              </a:r>
              <a:endParaRPr lang="en-GB" sz="1800" b="1" dirty="0">
                <a:cs typeface="Aharoni" panose="02010803020104030203" pitchFamily="2" charset="-79"/>
              </a:endParaRPr>
            </a:p>
          </p:txBody>
        </p:sp>
      </p:grpSp>
    </p:spTree>
    <p:extLst>
      <p:ext uri="{BB962C8B-B14F-4D97-AF65-F5344CB8AC3E}">
        <p14:creationId xmlns:p14="http://schemas.microsoft.com/office/powerpoint/2010/main" val="289433409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Categories</a:t>
            </a:r>
            <a:endParaRPr lang="en-GB" dirty="0"/>
          </a:p>
        </p:txBody>
      </p:sp>
      <p:grpSp>
        <p:nvGrpSpPr>
          <p:cNvPr id="72" name="Group 71"/>
          <p:cNvGrpSpPr/>
          <p:nvPr userDrawn="1"/>
        </p:nvGrpSpPr>
        <p:grpSpPr>
          <a:xfrm>
            <a:off x="452337" y="1345252"/>
            <a:ext cx="7467599" cy="1087768"/>
            <a:chOff x="452337" y="1345252"/>
            <a:chExt cx="7467599" cy="1087768"/>
          </a:xfrm>
        </p:grpSpPr>
        <p:sp>
          <p:nvSpPr>
            <p:cNvPr id="73" name="Rectangle 72"/>
            <p:cNvSpPr/>
            <p:nvPr/>
          </p:nvSpPr>
          <p:spPr>
            <a:xfrm>
              <a:off x="452337" y="134525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p:cNvCxnSpPr/>
            <p:nvPr/>
          </p:nvCxnSpPr>
          <p:spPr>
            <a:xfrm>
              <a:off x="68093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75" name="Content Placeholder 2"/>
            <p:cNvSpPr txBox="1">
              <a:spLocks/>
            </p:cNvSpPr>
            <p:nvPr/>
          </p:nvSpPr>
          <p:spPr>
            <a:xfrm>
              <a:off x="786320" y="1520679"/>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Proper Nouns</a:t>
              </a:r>
              <a:endParaRPr lang="en-ZA" b="1" dirty="0"/>
            </a:p>
            <a:p>
              <a:pPr marL="0" indent="0">
                <a:lnSpc>
                  <a:spcPct val="100000"/>
                </a:lnSpc>
                <a:spcBef>
                  <a:spcPts val="0"/>
                </a:spcBef>
                <a:buNone/>
              </a:pPr>
              <a:r>
                <a:rPr lang="en-ZA" sz="1800" dirty="0" smtClean="0"/>
                <a:t>Wednesday, March</a:t>
              </a:r>
              <a:endParaRPr lang="en-ZA" sz="1800" dirty="0"/>
            </a:p>
            <a:p>
              <a:pPr marL="0" indent="0">
                <a:lnSpc>
                  <a:spcPct val="110000"/>
                </a:lnSpc>
                <a:buFont typeface="Arial" panose="020B0604020202020204" pitchFamily="34" charset="0"/>
                <a:buNone/>
              </a:pPr>
              <a:endParaRPr lang="en-ZA" dirty="0" smtClean="0"/>
            </a:p>
          </p:txBody>
        </p:sp>
      </p:grpSp>
      <p:pic>
        <p:nvPicPr>
          <p:cNvPr id="76" name="Picture 7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337" y="1434927"/>
            <a:ext cx="686612" cy="881322"/>
          </a:xfrm>
          <a:prstGeom prst="rect">
            <a:avLst/>
          </a:prstGeom>
        </p:spPr>
      </p:pic>
      <p:grpSp>
        <p:nvGrpSpPr>
          <p:cNvPr id="77" name="Group 76"/>
          <p:cNvGrpSpPr/>
          <p:nvPr userDrawn="1"/>
        </p:nvGrpSpPr>
        <p:grpSpPr>
          <a:xfrm>
            <a:off x="452337" y="2516994"/>
            <a:ext cx="7467599" cy="1087768"/>
            <a:chOff x="452337" y="2516994"/>
            <a:chExt cx="7467599" cy="1087768"/>
          </a:xfrm>
        </p:grpSpPr>
        <p:sp>
          <p:nvSpPr>
            <p:cNvPr id="78" name="Rectangle 77"/>
            <p:cNvSpPr/>
            <p:nvPr/>
          </p:nvSpPr>
          <p:spPr>
            <a:xfrm>
              <a:off x="452337" y="2516994"/>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Connector 78"/>
            <p:cNvCxnSpPr/>
            <p:nvPr/>
          </p:nvCxnSpPr>
          <p:spPr>
            <a:xfrm>
              <a:off x="680937" y="2656792"/>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80" name="Content Placeholder 2"/>
            <p:cNvSpPr txBox="1">
              <a:spLocks/>
            </p:cNvSpPr>
            <p:nvPr/>
          </p:nvSpPr>
          <p:spPr>
            <a:xfrm>
              <a:off x="786320" y="2692421"/>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Common Nouns</a:t>
              </a:r>
              <a:endParaRPr lang="en-ZA" b="1" dirty="0"/>
            </a:p>
            <a:p>
              <a:pPr marL="0" indent="0">
                <a:lnSpc>
                  <a:spcPct val="100000"/>
                </a:lnSpc>
                <a:spcBef>
                  <a:spcPts val="0"/>
                </a:spcBef>
                <a:buNone/>
              </a:pPr>
              <a:r>
                <a:rPr lang="en-ZA" sz="1800" dirty="0" smtClean="0"/>
                <a:t>Pen</a:t>
              </a:r>
              <a:endParaRPr lang="en-ZA" sz="1800" dirty="0"/>
            </a:p>
            <a:p>
              <a:pPr marL="0" indent="0">
                <a:lnSpc>
                  <a:spcPct val="110000"/>
                </a:lnSpc>
                <a:buFont typeface="Arial" panose="020B0604020202020204" pitchFamily="34" charset="0"/>
                <a:buNone/>
              </a:pPr>
              <a:endParaRPr lang="en-ZA" dirty="0" smtClean="0"/>
            </a:p>
          </p:txBody>
        </p:sp>
      </p:grpSp>
      <p:pic>
        <p:nvPicPr>
          <p:cNvPr id="81" name="Picture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9337" y="2670506"/>
            <a:ext cx="686612" cy="753648"/>
          </a:xfrm>
          <a:prstGeom prst="rect">
            <a:avLst/>
          </a:prstGeom>
        </p:spPr>
      </p:pic>
      <p:grpSp>
        <p:nvGrpSpPr>
          <p:cNvPr id="82" name="Group 81"/>
          <p:cNvGrpSpPr/>
          <p:nvPr userDrawn="1"/>
        </p:nvGrpSpPr>
        <p:grpSpPr>
          <a:xfrm>
            <a:off x="457201" y="3712832"/>
            <a:ext cx="7467599" cy="1087768"/>
            <a:chOff x="457201" y="3712832"/>
            <a:chExt cx="7467599" cy="1087768"/>
          </a:xfrm>
        </p:grpSpPr>
        <p:sp>
          <p:nvSpPr>
            <p:cNvPr id="83" name="Rectangle 82"/>
            <p:cNvSpPr/>
            <p:nvPr/>
          </p:nvSpPr>
          <p:spPr>
            <a:xfrm>
              <a:off x="457201" y="371283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4" name="Straight Connector 83"/>
            <p:cNvCxnSpPr/>
            <p:nvPr/>
          </p:nvCxnSpPr>
          <p:spPr>
            <a:xfrm>
              <a:off x="685801" y="385263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85" name="Content Placeholder 2"/>
            <p:cNvSpPr txBox="1">
              <a:spLocks/>
            </p:cNvSpPr>
            <p:nvPr/>
          </p:nvSpPr>
          <p:spPr>
            <a:xfrm>
              <a:off x="791184" y="3888259"/>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Abstract Nouns</a:t>
              </a:r>
              <a:endParaRPr lang="en-ZA" b="1" dirty="0"/>
            </a:p>
            <a:p>
              <a:pPr marL="0" indent="0">
                <a:lnSpc>
                  <a:spcPct val="100000"/>
                </a:lnSpc>
                <a:spcBef>
                  <a:spcPts val="0"/>
                </a:spcBef>
                <a:buNone/>
              </a:pPr>
              <a:r>
                <a:rPr lang="en-ZA" sz="1800" dirty="0" smtClean="0"/>
                <a:t>Determination</a:t>
              </a:r>
              <a:endParaRPr lang="en-ZA" sz="1800" dirty="0"/>
            </a:p>
            <a:p>
              <a:pPr marL="0" indent="0">
                <a:lnSpc>
                  <a:spcPct val="110000"/>
                </a:lnSpc>
                <a:buFont typeface="Arial" panose="020B0604020202020204" pitchFamily="34" charset="0"/>
                <a:buNone/>
              </a:pPr>
              <a:endParaRPr lang="en-ZA" dirty="0" smtClean="0"/>
            </a:p>
          </p:txBody>
        </p:sp>
      </p:grpSp>
      <p:pic>
        <p:nvPicPr>
          <p:cNvPr id="86" name="Picture 8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12608" y="3852630"/>
            <a:ext cx="603341" cy="753648"/>
          </a:xfrm>
          <a:prstGeom prst="rect">
            <a:avLst/>
          </a:prstGeom>
        </p:spPr>
      </p:pic>
      <p:grpSp>
        <p:nvGrpSpPr>
          <p:cNvPr id="87" name="Group 86"/>
          <p:cNvGrpSpPr/>
          <p:nvPr userDrawn="1"/>
        </p:nvGrpSpPr>
        <p:grpSpPr>
          <a:xfrm>
            <a:off x="452337" y="4914856"/>
            <a:ext cx="7467599" cy="1087768"/>
            <a:chOff x="452337" y="4914856"/>
            <a:chExt cx="7467599" cy="1087768"/>
          </a:xfrm>
        </p:grpSpPr>
        <p:sp>
          <p:nvSpPr>
            <p:cNvPr id="88" name="Rectangle 87"/>
            <p:cNvSpPr/>
            <p:nvPr/>
          </p:nvSpPr>
          <p:spPr>
            <a:xfrm>
              <a:off x="452337" y="4914856"/>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Connector 88"/>
            <p:cNvCxnSpPr/>
            <p:nvPr/>
          </p:nvCxnSpPr>
          <p:spPr>
            <a:xfrm>
              <a:off x="680937" y="5054654"/>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90" name="Content Placeholder 2"/>
            <p:cNvSpPr txBox="1">
              <a:spLocks/>
            </p:cNvSpPr>
            <p:nvPr/>
          </p:nvSpPr>
          <p:spPr>
            <a:xfrm>
              <a:off x="786320" y="5090283"/>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Collective Nouns</a:t>
              </a:r>
            </a:p>
            <a:p>
              <a:pPr marL="0" indent="0">
                <a:lnSpc>
                  <a:spcPct val="100000"/>
                </a:lnSpc>
                <a:spcBef>
                  <a:spcPts val="0"/>
                </a:spcBef>
                <a:buNone/>
              </a:pPr>
              <a:r>
                <a:rPr lang="en-ZA" sz="1800" dirty="0" smtClean="0"/>
                <a:t>A pack of cards</a:t>
              </a:r>
            </a:p>
            <a:p>
              <a:pPr marL="0" indent="0">
                <a:lnSpc>
                  <a:spcPct val="110000"/>
                </a:lnSpc>
                <a:buFont typeface="Arial" panose="020B0604020202020204" pitchFamily="34" charset="0"/>
                <a:buNone/>
              </a:pPr>
              <a:endParaRPr lang="en-ZA" dirty="0" smtClean="0"/>
            </a:p>
          </p:txBody>
        </p:sp>
      </p:grpSp>
      <p:pic>
        <p:nvPicPr>
          <p:cNvPr id="91" name="Picture 9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89928" y="5037032"/>
            <a:ext cx="1245360" cy="827812"/>
          </a:xfrm>
          <a:prstGeom prst="rect">
            <a:avLst/>
          </a:prstGeom>
        </p:spPr>
      </p:pic>
    </p:spTree>
    <p:extLst>
      <p:ext uri="{BB962C8B-B14F-4D97-AF65-F5344CB8AC3E}">
        <p14:creationId xmlns:p14="http://schemas.microsoft.com/office/powerpoint/2010/main" val="158398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0-#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0-#ppt_w/2"/>
                                          </p:val>
                                        </p:tav>
                                        <p:tav tm="100000">
                                          <p:val>
                                            <p:strVal val="#ppt_x"/>
                                          </p:val>
                                        </p:tav>
                                      </p:tavLst>
                                    </p:anim>
                                    <p:anim calcmode="lin" valueType="num">
                                      <p:cBhvr additive="base">
                                        <p:cTn id="18" dur="500" fill="hold"/>
                                        <p:tgtEl>
                                          <p:spTgt spid="77"/>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anim calcmode="lin" valueType="num">
                                      <p:cBhvr additive="base">
                                        <p:cTn id="27" dur="500" fill="hold"/>
                                        <p:tgtEl>
                                          <p:spTgt spid="82"/>
                                        </p:tgtEl>
                                        <p:attrNameLst>
                                          <p:attrName>ppt_x</p:attrName>
                                        </p:attrNameLst>
                                      </p:cBhvr>
                                      <p:tavLst>
                                        <p:tav tm="0">
                                          <p:val>
                                            <p:strVal val="0-#ppt_w/2"/>
                                          </p:val>
                                        </p:tav>
                                        <p:tav tm="100000">
                                          <p:val>
                                            <p:strVal val="#ppt_x"/>
                                          </p:val>
                                        </p:tav>
                                      </p:tavLst>
                                    </p:anim>
                                    <p:anim calcmode="lin" valueType="num">
                                      <p:cBhvr additive="base">
                                        <p:cTn id="28" dur="500" fill="hold"/>
                                        <p:tgtEl>
                                          <p:spTgt spid="8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7"/>
                                        </p:tgtEl>
                                        <p:attrNameLst>
                                          <p:attrName>style.visibility</p:attrName>
                                        </p:attrNameLst>
                                      </p:cBhvr>
                                      <p:to>
                                        <p:strVal val="visible"/>
                                      </p:to>
                                    </p:set>
                                    <p:anim calcmode="lin" valueType="num">
                                      <p:cBhvr additive="base">
                                        <p:cTn id="37" dur="500" fill="hold"/>
                                        <p:tgtEl>
                                          <p:spTgt spid="87"/>
                                        </p:tgtEl>
                                        <p:attrNameLst>
                                          <p:attrName>ppt_x</p:attrName>
                                        </p:attrNameLst>
                                      </p:cBhvr>
                                      <p:tavLst>
                                        <p:tav tm="0">
                                          <p:val>
                                            <p:strVal val="0-#ppt_w/2"/>
                                          </p:val>
                                        </p:tav>
                                        <p:tav tm="100000">
                                          <p:val>
                                            <p:strVal val="#ppt_x"/>
                                          </p:val>
                                        </p:tav>
                                      </p:tavLst>
                                    </p:anim>
                                    <p:anim calcmode="lin" valueType="num">
                                      <p:cBhvr additive="base">
                                        <p:cTn id="38" dur="500" fill="hold"/>
                                        <p:tgtEl>
                                          <p:spTgt spid="87"/>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fade">
                                      <p:cBhvr>
                                        <p:cTn id="4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Categories 2</a:t>
            </a:r>
            <a:endParaRPr lang="en-GB" dirty="0"/>
          </a:p>
        </p:txBody>
      </p:sp>
      <p:sp>
        <p:nvSpPr>
          <p:cNvPr id="23" name="Title 1"/>
          <p:cNvSpPr txBox="1">
            <a:spLocks/>
          </p:cNvSpPr>
          <p:nvPr userDrawn="1"/>
        </p:nvSpPr>
        <p:spPr>
          <a:xfrm>
            <a:off x="2195365" y="3679728"/>
            <a:ext cx="2085326"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smtClean="0">
                <a:latin typeface="+mn-lt"/>
              </a:rPr>
              <a:t>Perceptual</a:t>
            </a:r>
            <a:endParaRPr lang="en-GB" sz="2800" b="1" dirty="0">
              <a:latin typeface="+mn-lt"/>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0806" y="1958069"/>
            <a:ext cx="765443" cy="1497294"/>
          </a:xfrm>
          <a:prstGeom prst="rect">
            <a:avLst/>
          </a:prstGeom>
        </p:spPr>
      </p:pic>
      <p:sp>
        <p:nvSpPr>
          <p:cNvPr id="25" name="Title 1"/>
          <p:cNvSpPr txBox="1">
            <a:spLocks/>
          </p:cNvSpPr>
          <p:nvPr userDrawn="1"/>
        </p:nvSpPr>
        <p:spPr>
          <a:xfrm>
            <a:off x="3112926" y="1206326"/>
            <a:ext cx="2461204"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a:latin typeface="+mn-lt"/>
              </a:rPr>
              <a:t>Physiological</a:t>
            </a:r>
            <a:endParaRPr lang="en-GB" sz="2800" b="1" dirty="0">
              <a:latin typeface="+mn-lt"/>
            </a:endParaRPr>
          </a:p>
        </p:txBody>
      </p:sp>
      <p:sp>
        <p:nvSpPr>
          <p:cNvPr id="26" name="Title 1"/>
          <p:cNvSpPr txBox="1">
            <a:spLocks/>
          </p:cNvSpPr>
          <p:nvPr userDrawn="1"/>
        </p:nvSpPr>
        <p:spPr>
          <a:xfrm>
            <a:off x="5384203" y="1209585"/>
            <a:ext cx="2540597"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a:latin typeface="+mn-lt"/>
              </a:rPr>
              <a:t>Psychological</a:t>
            </a:r>
            <a:endParaRPr lang="en-GB" sz="2800" b="1" dirty="0">
              <a:latin typeface="+mn-lt"/>
            </a:endParaRPr>
          </a:p>
        </p:txBody>
      </p:sp>
      <p:sp>
        <p:nvSpPr>
          <p:cNvPr id="27" name="Title 1"/>
          <p:cNvSpPr txBox="1">
            <a:spLocks/>
          </p:cNvSpPr>
          <p:nvPr userDrawn="1"/>
        </p:nvSpPr>
        <p:spPr>
          <a:xfrm>
            <a:off x="1189897" y="1200594"/>
            <a:ext cx="1762539"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smtClean="0">
                <a:latin typeface="+mn-lt"/>
              </a:rPr>
              <a:t>Physical</a:t>
            </a:r>
            <a:endParaRPr lang="en-GB" sz="2800" b="1" dirty="0">
              <a:latin typeface="+mn-lt"/>
            </a:endParaRPr>
          </a:p>
        </p:txBody>
      </p:sp>
      <p:sp>
        <p:nvSpPr>
          <p:cNvPr id="28" name="Title 1"/>
          <p:cNvSpPr txBox="1">
            <a:spLocks/>
          </p:cNvSpPr>
          <p:nvPr userDrawn="1"/>
        </p:nvSpPr>
        <p:spPr>
          <a:xfrm>
            <a:off x="4637935" y="3695683"/>
            <a:ext cx="1651388"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smtClean="0">
                <a:latin typeface="+mn-lt"/>
              </a:rPr>
              <a:t>Semantic</a:t>
            </a:r>
            <a:endParaRPr lang="en-GB" sz="2800" b="1" dirty="0">
              <a:latin typeface="+mn-lt"/>
            </a:endParaRPr>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2273" y="4363458"/>
            <a:ext cx="1019985" cy="1033877"/>
          </a:xfrm>
          <a:prstGeom prst="rect">
            <a:avLst/>
          </a:prstGeom>
        </p:spPr>
      </p:pic>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15405" y="1947097"/>
            <a:ext cx="550075" cy="1450472"/>
          </a:xfrm>
          <a:prstGeom prst="rect">
            <a:avLst/>
          </a:prstGeom>
        </p:spPr>
      </p:pic>
      <p:pic>
        <p:nvPicPr>
          <p:cNvPr id="31" name="Picture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89897" y="2167014"/>
            <a:ext cx="1417862" cy="881174"/>
          </a:xfrm>
          <a:prstGeom prst="rect">
            <a:avLst/>
          </a:prstGeom>
        </p:spPr>
      </p:pic>
      <p:pic>
        <p:nvPicPr>
          <p:cNvPr id="32" name="Picture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46044" y="5072914"/>
            <a:ext cx="476318" cy="952635"/>
          </a:xfrm>
          <a:prstGeom prst="rect">
            <a:avLst/>
          </a:prstGeom>
        </p:spPr>
      </p:pic>
      <p:pic>
        <p:nvPicPr>
          <p:cNvPr id="33" name="Picture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5451954" y="4473107"/>
            <a:ext cx="721927" cy="625434"/>
          </a:xfrm>
          <a:prstGeom prst="rect">
            <a:avLst/>
          </a:prstGeom>
        </p:spPr>
      </p:pic>
      <p:sp>
        <p:nvSpPr>
          <p:cNvPr id="34" name="Oval 33"/>
          <p:cNvSpPr/>
          <p:nvPr userDrawn="1"/>
        </p:nvSpPr>
        <p:spPr>
          <a:xfrm>
            <a:off x="914400" y="165843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userDrawn="1"/>
        </p:nvSpPr>
        <p:spPr>
          <a:xfrm>
            <a:off x="3200937"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userDrawn="1"/>
        </p:nvSpPr>
        <p:spPr>
          <a:xfrm>
            <a:off x="5423959"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userDrawn="1"/>
        </p:nvSpPr>
        <p:spPr>
          <a:xfrm>
            <a:off x="2071167" y="4163032"/>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userDrawn="1"/>
        </p:nvSpPr>
        <p:spPr>
          <a:xfrm>
            <a:off x="2519928" y="5323853"/>
            <a:ext cx="1079398" cy="646331"/>
          </a:xfrm>
          <a:prstGeom prst="rect">
            <a:avLst/>
          </a:prstGeom>
          <a:noFill/>
        </p:spPr>
        <p:txBody>
          <a:bodyPr wrap="none" rtlCol="0">
            <a:spAutoFit/>
          </a:bodyPr>
          <a:lstStyle/>
          <a:p>
            <a:pPr algn="ctr"/>
            <a:r>
              <a:rPr lang="en-ZA" sz="1200" b="1" dirty="0" smtClean="0"/>
              <a:t>Praying hands</a:t>
            </a:r>
          </a:p>
          <a:p>
            <a:pPr algn="ctr"/>
            <a:r>
              <a:rPr lang="en-ZA" sz="1200" b="1" dirty="0" smtClean="0"/>
              <a:t>or a </a:t>
            </a:r>
          </a:p>
          <a:p>
            <a:pPr algn="ctr"/>
            <a:r>
              <a:rPr lang="en-ZA" sz="1200" b="1" dirty="0" smtClean="0"/>
              <a:t>High five?</a:t>
            </a:r>
            <a:endParaRPr lang="en-GB" sz="1200" b="1" dirty="0"/>
          </a:p>
        </p:txBody>
      </p:sp>
      <p:sp>
        <p:nvSpPr>
          <p:cNvPr id="39" name="Oval 38"/>
          <p:cNvSpPr/>
          <p:nvPr userDrawn="1"/>
        </p:nvSpPr>
        <p:spPr>
          <a:xfrm>
            <a:off x="4407721" y="4155357"/>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50989" y="4529287"/>
            <a:ext cx="454058" cy="330078"/>
          </a:xfrm>
          <a:prstGeom prst="rect">
            <a:avLst/>
          </a:prstGeom>
        </p:spPr>
      </p:pic>
      <p:pic>
        <p:nvPicPr>
          <p:cNvPr id="41" name="Picture 4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66492" y="4520759"/>
            <a:ext cx="666923" cy="577782"/>
          </a:xfrm>
          <a:prstGeom prst="rect">
            <a:avLst/>
          </a:prstGeom>
        </p:spPr>
      </p:pic>
      <p:pic>
        <p:nvPicPr>
          <p:cNvPr id="42" name="Picture 4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794111" y="4581141"/>
            <a:ext cx="193113" cy="355395"/>
          </a:xfrm>
          <a:prstGeom prst="rect">
            <a:avLst/>
          </a:prstGeom>
        </p:spPr>
      </p:pic>
      <p:sp>
        <p:nvSpPr>
          <p:cNvPr id="43" name="TextBox 42"/>
          <p:cNvSpPr txBox="1"/>
          <p:nvPr userDrawn="1"/>
        </p:nvSpPr>
        <p:spPr>
          <a:xfrm>
            <a:off x="4973492" y="4259843"/>
            <a:ext cx="793935" cy="307777"/>
          </a:xfrm>
          <a:prstGeom prst="rect">
            <a:avLst/>
          </a:prstGeom>
          <a:noFill/>
        </p:spPr>
        <p:txBody>
          <a:bodyPr wrap="square" rtlCol="0">
            <a:spAutoFit/>
          </a:bodyPr>
          <a:lstStyle/>
          <a:p>
            <a:r>
              <a:rPr lang="en-ZA" sz="1400" dirty="0" smtClean="0">
                <a:latin typeface="Aharoni" panose="02010803020104030203" pitchFamily="2" charset="-79"/>
                <a:cs typeface="Aharoni" panose="02010803020104030203" pitchFamily="2" charset="-79"/>
              </a:rPr>
              <a:t>PLANT</a:t>
            </a:r>
            <a:endParaRPr lang="en-GB" sz="1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73519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heel(1)">
                                      <p:cBhvr>
                                        <p:cTn id="12" dur="1000"/>
                                        <p:tgtEl>
                                          <p:spTgt spid="34"/>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1" presetClass="entr" presetSubtype="1"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heel(1)">
                                      <p:cBhvr>
                                        <p:cTn id="26" dur="1000"/>
                                        <p:tgtEl>
                                          <p:spTgt spid="35"/>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21" presetClass="entr" presetSubtype="1"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heel(1)">
                                      <p:cBhvr>
                                        <p:cTn id="40" dur="1000"/>
                                        <p:tgtEl>
                                          <p:spTgt spid="36"/>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21" presetClass="entr" presetSubtype="1"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heel(1)">
                                      <p:cBhvr>
                                        <p:cTn id="54" dur="1000"/>
                                        <p:tgtEl>
                                          <p:spTgt spid="37"/>
                                        </p:tgtEl>
                                      </p:cBhvr>
                                    </p:animEffect>
                                  </p:childTnLst>
                                </p:cTn>
                              </p:par>
                            </p:childTnLst>
                          </p:cTn>
                        </p:par>
                        <p:par>
                          <p:cTn id="55" fill="hold">
                            <p:stCondLst>
                              <p:cond delay="1500"/>
                            </p:stCondLst>
                            <p:childTnLst>
                              <p:par>
                                <p:cTn id="56" presetID="10"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500" fill="hold"/>
                                        <p:tgtEl>
                                          <p:spTgt spid="28"/>
                                        </p:tgtEl>
                                        <p:attrNameLst>
                                          <p:attrName>ppt_w</p:attrName>
                                        </p:attrNameLst>
                                      </p:cBhvr>
                                      <p:tavLst>
                                        <p:tav tm="0">
                                          <p:val>
                                            <p:fltVal val="0"/>
                                          </p:val>
                                        </p:tav>
                                        <p:tav tm="100000">
                                          <p:val>
                                            <p:strVal val="#ppt_w"/>
                                          </p:val>
                                        </p:tav>
                                      </p:tavLst>
                                    </p:anim>
                                    <p:anim calcmode="lin" valueType="num">
                                      <p:cBhvr>
                                        <p:cTn id="67" dur="500" fill="hold"/>
                                        <p:tgtEl>
                                          <p:spTgt spid="28"/>
                                        </p:tgtEl>
                                        <p:attrNameLst>
                                          <p:attrName>ppt_h</p:attrName>
                                        </p:attrNameLst>
                                      </p:cBhvr>
                                      <p:tavLst>
                                        <p:tav tm="0">
                                          <p:val>
                                            <p:fltVal val="0"/>
                                          </p:val>
                                        </p:tav>
                                        <p:tav tm="100000">
                                          <p:val>
                                            <p:strVal val="#ppt_h"/>
                                          </p:val>
                                        </p:tav>
                                      </p:tavLst>
                                    </p:anim>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heel(1)">
                                      <p:cBhvr>
                                        <p:cTn id="71" dur="1000"/>
                                        <p:tgtEl>
                                          <p:spTgt spid="39"/>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par>
                                <p:cTn id="76" presetID="10"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par>
                                <p:cTn id="82" presetID="10" presetClass="entr" presetSubtype="0"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par>
                                <p:cTn id="88" presetID="10" presetClass="entr" presetSubtype="0" fill="hold" nodeType="with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28" grpId="0"/>
      <p:bldP spid="34" grpId="0" animBg="1"/>
      <p:bldP spid="35" grpId="0" animBg="1"/>
      <p:bldP spid="36" grpId="0" animBg="1"/>
      <p:bldP spid="37" grpId="0" animBg="1"/>
      <p:bldP spid="38" grpId="0"/>
      <p:bldP spid="39" grpId="0" animBg="1"/>
      <p:bldP spid="43"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GB"/>
          </a:p>
        </p:txBody>
      </p:sp>
      <p:grpSp>
        <p:nvGrpSpPr>
          <p:cNvPr id="3" name="Group 2"/>
          <p:cNvGrpSpPr/>
          <p:nvPr userDrawn="1"/>
        </p:nvGrpSpPr>
        <p:grpSpPr>
          <a:xfrm>
            <a:off x="453811" y="2042102"/>
            <a:ext cx="3269672" cy="914400"/>
            <a:chOff x="768927" y="2042102"/>
            <a:chExt cx="3269672" cy="914400"/>
          </a:xfrm>
        </p:grpSpPr>
        <p:sp>
          <p:nvSpPr>
            <p:cNvPr id="4" name="Rectangle 3"/>
            <p:cNvSpPr/>
            <p:nvPr/>
          </p:nvSpPr>
          <p:spPr>
            <a:xfrm>
              <a:off x="768927" y="2042102"/>
              <a:ext cx="28194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100" b="1" dirty="0" smtClean="0">
                  <a:solidFill>
                    <a:schemeClr val="bg1"/>
                  </a:solidFill>
                </a:rPr>
                <a:t>Phrases for asking</a:t>
              </a:r>
            </a:p>
            <a:p>
              <a:pPr algn="ctr"/>
              <a:r>
                <a:rPr lang="en-ZA" sz="2100" b="1" dirty="0" smtClean="0">
                  <a:solidFill>
                    <a:schemeClr val="bg1"/>
                  </a:solidFill>
                </a:rPr>
                <a:t>directions</a:t>
              </a:r>
              <a:endParaRPr lang="en-GB" sz="2100" b="1" dirty="0">
                <a:solidFill>
                  <a:schemeClr val="bg1"/>
                </a:solidFill>
              </a:endParaRPr>
            </a:p>
          </p:txBody>
        </p:sp>
        <p:sp>
          <p:nvSpPr>
            <p:cNvPr id="5" name="Isosceles Triangle 4"/>
            <p:cNvSpPr/>
            <p:nvPr/>
          </p:nvSpPr>
          <p:spPr>
            <a:xfrm rot="5400000">
              <a:off x="3356264" y="2274166"/>
              <a:ext cx="914398" cy="45027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p:cNvGrpSpPr/>
          <p:nvPr userDrawn="1"/>
        </p:nvGrpSpPr>
        <p:grpSpPr>
          <a:xfrm>
            <a:off x="3200400" y="1638227"/>
            <a:ext cx="4910946" cy="1722149"/>
            <a:chOff x="3200400" y="1638227"/>
            <a:chExt cx="4910946" cy="1722149"/>
          </a:xfrm>
        </p:grpSpPr>
        <p:sp>
          <p:nvSpPr>
            <p:cNvPr id="7" name="Chevron 6"/>
            <p:cNvSpPr/>
            <p:nvPr/>
          </p:nvSpPr>
          <p:spPr>
            <a:xfrm>
              <a:off x="3200400" y="1638227"/>
              <a:ext cx="4910946"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p:cNvSpPr txBox="1"/>
            <p:nvPr/>
          </p:nvSpPr>
          <p:spPr>
            <a:xfrm>
              <a:off x="4114800" y="1847081"/>
              <a:ext cx="3507820" cy="1353319"/>
            </a:xfrm>
            <a:prstGeom prst="rect">
              <a:avLst/>
            </a:prstGeom>
            <a:noFill/>
          </p:spPr>
          <p:txBody>
            <a:bodyPr wrap="none" rtlCol="0">
              <a:spAutoFit/>
            </a:bodyPr>
            <a:lstStyle/>
            <a:p>
              <a:pPr marL="182563" indent="-182563">
                <a:lnSpc>
                  <a:spcPct val="80000"/>
                </a:lnSpc>
                <a:buFont typeface="Arial" panose="020B0604020202020204" pitchFamily="34" charset="0"/>
                <a:buChar char="•"/>
              </a:pPr>
              <a:r>
                <a:rPr lang="en-ZA" sz="1700" dirty="0" smtClean="0"/>
                <a:t>How do I get there …?</a:t>
              </a:r>
            </a:p>
            <a:p>
              <a:pPr marL="182563" indent="-182563">
                <a:lnSpc>
                  <a:spcPct val="80000"/>
                </a:lnSpc>
                <a:buFont typeface="Arial" panose="020B0604020202020204" pitchFamily="34" charset="0"/>
                <a:buChar char="•"/>
              </a:pPr>
              <a:r>
                <a:rPr lang="en-ZA" sz="1700" dirty="0" smtClean="0"/>
                <a:t>What’s the best way to …?</a:t>
              </a:r>
            </a:p>
            <a:p>
              <a:pPr marL="182563" indent="-182563">
                <a:lnSpc>
                  <a:spcPct val="80000"/>
                </a:lnSpc>
                <a:buFont typeface="Arial" panose="020B0604020202020204" pitchFamily="34" charset="0"/>
                <a:buChar char="•"/>
              </a:pPr>
              <a:r>
                <a:rPr lang="en-ZA" sz="1700" dirty="0" smtClean="0"/>
                <a:t>Where is …?</a:t>
              </a:r>
            </a:p>
            <a:p>
              <a:pPr marL="182563" indent="-182563">
                <a:lnSpc>
                  <a:spcPct val="80000"/>
                </a:lnSpc>
                <a:buFont typeface="Arial" panose="020B0604020202020204" pitchFamily="34" charset="0"/>
                <a:buChar char="•"/>
              </a:pPr>
              <a:r>
                <a:rPr lang="en-ZA" sz="1700" dirty="0" smtClean="0"/>
                <a:t>How long will it take to …?</a:t>
              </a:r>
            </a:p>
            <a:p>
              <a:pPr marL="182563" indent="-182563">
                <a:lnSpc>
                  <a:spcPct val="80000"/>
                </a:lnSpc>
                <a:buFont typeface="Arial" panose="020B0604020202020204" pitchFamily="34" charset="0"/>
                <a:buChar char="•"/>
              </a:pPr>
              <a:r>
                <a:rPr lang="en-ZA" sz="1700" dirty="0" smtClean="0"/>
                <a:t>Could you tell me how to find this </a:t>
              </a:r>
            </a:p>
            <a:p>
              <a:pPr>
                <a:lnSpc>
                  <a:spcPct val="80000"/>
                </a:lnSpc>
              </a:pPr>
              <a:r>
                <a:rPr lang="en-ZA" sz="1700" dirty="0"/>
                <a:t> </a:t>
              </a:r>
              <a:r>
                <a:rPr lang="en-ZA" sz="1700" dirty="0" smtClean="0"/>
                <a:t>   address/place?</a:t>
              </a:r>
              <a:endParaRPr lang="en-GB" sz="1700" dirty="0"/>
            </a:p>
          </p:txBody>
        </p:sp>
      </p:grpSp>
      <p:grpSp>
        <p:nvGrpSpPr>
          <p:cNvPr id="9" name="Group 8"/>
          <p:cNvGrpSpPr/>
          <p:nvPr userDrawn="1"/>
        </p:nvGrpSpPr>
        <p:grpSpPr>
          <a:xfrm>
            <a:off x="453812" y="4002421"/>
            <a:ext cx="3269672" cy="914400"/>
            <a:chOff x="768927" y="2042102"/>
            <a:chExt cx="3269672" cy="914400"/>
          </a:xfrm>
        </p:grpSpPr>
        <p:sp>
          <p:nvSpPr>
            <p:cNvPr id="10" name="Rectangle 9"/>
            <p:cNvSpPr/>
            <p:nvPr/>
          </p:nvSpPr>
          <p:spPr>
            <a:xfrm>
              <a:off x="768927" y="2042102"/>
              <a:ext cx="28194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100" b="1" dirty="0" smtClean="0">
                  <a:solidFill>
                    <a:schemeClr val="bg1"/>
                  </a:solidFill>
                </a:rPr>
                <a:t>Word order of</a:t>
              </a:r>
            </a:p>
            <a:p>
              <a:pPr algn="ctr"/>
              <a:r>
                <a:rPr lang="en-ZA" sz="2100" b="1" dirty="0">
                  <a:solidFill>
                    <a:schemeClr val="bg1"/>
                  </a:solidFill>
                </a:rPr>
                <a:t>q</a:t>
              </a:r>
              <a:r>
                <a:rPr lang="en-ZA" sz="2100" b="1" dirty="0" smtClean="0">
                  <a:solidFill>
                    <a:schemeClr val="bg1"/>
                  </a:solidFill>
                </a:rPr>
                <a:t>uestion sentences</a:t>
              </a:r>
              <a:endParaRPr lang="en-GB" sz="2100" b="1" dirty="0">
                <a:solidFill>
                  <a:schemeClr val="bg1"/>
                </a:solidFill>
              </a:endParaRPr>
            </a:p>
          </p:txBody>
        </p:sp>
        <p:sp>
          <p:nvSpPr>
            <p:cNvPr id="11" name="Isosceles Triangle 10"/>
            <p:cNvSpPr/>
            <p:nvPr/>
          </p:nvSpPr>
          <p:spPr>
            <a:xfrm rot="5400000">
              <a:off x="3356264" y="2274166"/>
              <a:ext cx="914398" cy="45027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userDrawn="1"/>
        </p:nvGrpSpPr>
        <p:grpSpPr>
          <a:xfrm>
            <a:off x="3273209" y="3581400"/>
            <a:ext cx="4910946" cy="1722149"/>
            <a:chOff x="3273209" y="3598547"/>
            <a:chExt cx="4910946" cy="1722149"/>
          </a:xfrm>
        </p:grpSpPr>
        <p:sp>
          <p:nvSpPr>
            <p:cNvPr id="13" name="Chevron 12"/>
            <p:cNvSpPr/>
            <p:nvPr/>
          </p:nvSpPr>
          <p:spPr>
            <a:xfrm>
              <a:off x="3273209" y="3598547"/>
              <a:ext cx="4910946"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p:cNvSpPr txBox="1"/>
            <p:nvPr/>
          </p:nvSpPr>
          <p:spPr>
            <a:xfrm>
              <a:off x="4144384" y="3850686"/>
              <a:ext cx="3552832" cy="1348061"/>
            </a:xfrm>
            <a:prstGeom prst="rect">
              <a:avLst/>
            </a:prstGeom>
            <a:noFill/>
          </p:spPr>
          <p:txBody>
            <a:bodyPr wrap="none" rtlCol="0">
              <a:spAutoFit/>
            </a:bodyPr>
            <a:lstStyle/>
            <a:p>
              <a:pPr marL="182563" indent="-182563">
                <a:lnSpc>
                  <a:spcPct val="80000"/>
                </a:lnSpc>
                <a:buFont typeface="Arial" panose="020B0604020202020204" pitchFamily="34" charset="0"/>
                <a:buChar char="•"/>
              </a:pPr>
              <a:r>
                <a:rPr lang="en-ZA" sz="1700" dirty="0" smtClean="0"/>
                <a:t>The subject comes after the verb.</a:t>
              </a:r>
            </a:p>
            <a:p>
              <a:pPr marL="182563" indent="-182563">
                <a:lnSpc>
                  <a:spcPct val="80000"/>
                </a:lnSpc>
                <a:buFont typeface="Arial" panose="020B0604020202020204" pitchFamily="34" charset="0"/>
                <a:buChar char="•"/>
              </a:pPr>
              <a:r>
                <a:rPr lang="en-ZA" sz="1700" dirty="0" smtClean="0"/>
                <a:t>Question sentences start with a </a:t>
              </a:r>
            </a:p>
            <a:p>
              <a:pPr marL="182563" indent="-182563">
                <a:lnSpc>
                  <a:spcPct val="80000"/>
                </a:lnSpc>
              </a:pPr>
              <a:r>
                <a:rPr lang="en-ZA" sz="1700" dirty="0"/>
                <a:t> </a:t>
              </a:r>
              <a:r>
                <a:rPr lang="en-ZA" sz="1700" dirty="0" smtClean="0"/>
                <a:t>   question word: </a:t>
              </a:r>
              <a:r>
                <a:rPr lang="en-ZA" sz="1700" b="1" dirty="0" smtClean="0"/>
                <a:t>How, Where, Why, </a:t>
              </a:r>
            </a:p>
            <a:p>
              <a:pPr marL="182563" indent="-182563">
                <a:lnSpc>
                  <a:spcPct val="80000"/>
                </a:lnSpc>
              </a:pPr>
              <a:r>
                <a:rPr lang="en-ZA" sz="1700" b="1" dirty="0"/>
                <a:t> </a:t>
              </a:r>
              <a:r>
                <a:rPr lang="en-ZA" sz="1700" b="1" dirty="0" smtClean="0"/>
                <a:t>   When, What, Which.</a:t>
              </a:r>
            </a:p>
            <a:p>
              <a:pPr marL="182563" indent="-182563">
                <a:lnSpc>
                  <a:spcPct val="80000"/>
                </a:lnSpc>
                <a:buFont typeface="Arial" panose="020B0604020202020204" pitchFamily="34" charset="0"/>
                <a:buChar char="•"/>
              </a:pPr>
              <a:r>
                <a:rPr lang="en-ZA" sz="1700" dirty="0" smtClean="0"/>
                <a:t>Question sentences end with a </a:t>
              </a:r>
            </a:p>
            <a:p>
              <a:pPr marL="182563" indent="-182563">
                <a:lnSpc>
                  <a:spcPct val="80000"/>
                </a:lnSpc>
                <a:buFont typeface="Arial" panose="020B0604020202020204" pitchFamily="34" charset="0"/>
                <a:buChar char="•"/>
              </a:pPr>
              <a:r>
                <a:rPr lang="en-ZA" sz="1700" dirty="0" smtClean="0"/>
                <a:t>question mark.</a:t>
              </a:r>
              <a:endParaRPr lang="en-GB" sz="1700" dirty="0"/>
            </a:p>
          </p:txBody>
        </p:sp>
      </p:grpSp>
    </p:spTree>
    <p:extLst>
      <p:ext uri="{BB962C8B-B14F-4D97-AF65-F5344CB8AC3E}">
        <p14:creationId xmlns:p14="http://schemas.microsoft.com/office/powerpoint/2010/main" val="32986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p:cNvSpPr/>
          <p:nvPr userDrawn="1"/>
        </p:nvSpPr>
        <p:spPr>
          <a:xfrm>
            <a:off x="6629206" y="2057400"/>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4" name="Rectangle 3"/>
          <p:cNvSpPr/>
          <p:nvPr userDrawn="1"/>
        </p:nvSpPr>
        <p:spPr>
          <a:xfrm>
            <a:off x="5068723"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5" name="Rectangle 4"/>
          <p:cNvSpPr/>
          <p:nvPr userDrawn="1"/>
        </p:nvSpPr>
        <p:spPr>
          <a:xfrm>
            <a:off x="3508240"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6" name="Rectangle 5"/>
          <p:cNvSpPr/>
          <p:nvPr userDrawn="1"/>
        </p:nvSpPr>
        <p:spPr>
          <a:xfrm>
            <a:off x="411805"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Rectangle 6"/>
          <p:cNvSpPr/>
          <p:nvPr userDrawn="1"/>
        </p:nvSpPr>
        <p:spPr>
          <a:xfrm>
            <a:off x="1947757"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8" name="TextBox 7"/>
          <p:cNvSpPr txBox="1"/>
          <p:nvPr userDrawn="1"/>
        </p:nvSpPr>
        <p:spPr>
          <a:xfrm>
            <a:off x="488006" y="2675453"/>
            <a:ext cx="1295395" cy="2277547"/>
          </a:xfrm>
          <a:prstGeom prst="rect">
            <a:avLst/>
          </a:prstGeom>
          <a:noFill/>
        </p:spPr>
        <p:txBody>
          <a:bodyPr wrap="square" rtlCol="0">
            <a:spAutoFit/>
          </a:bodyPr>
          <a:lstStyle/>
          <a:p>
            <a:pPr algn="ctr"/>
            <a:r>
              <a:rPr lang="en-GB" sz="1600" b="1" dirty="0" smtClean="0">
                <a:solidFill>
                  <a:schemeClr val="bg1"/>
                </a:solidFill>
              </a:rPr>
              <a:t>Plan</a:t>
            </a:r>
            <a:r>
              <a:rPr lang="en-GB" sz="1600" b="1" dirty="0">
                <a:solidFill>
                  <a:schemeClr val="bg1"/>
                </a:solidFill>
              </a:rPr>
              <a:t>: </a:t>
            </a:r>
            <a:r>
              <a:rPr lang="en-GB" sz="1400" dirty="0">
                <a:solidFill>
                  <a:schemeClr val="bg1"/>
                </a:solidFill>
              </a:rPr>
              <a:t>brainstorm, draw a </a:t>
            </a:r>
            <a:endParaRPr lang="en-GB" sz="1400" dirty="0" smtClean="0">
              <a:solidFill>
                <a:schemeClr val="bg1"/>
              </a:solidFill>
            </a:endParaRPr>
          </a:p>
          <a:p>
            <a:pPr algn="ctr"/>
            <a:r>
              <a:rPr lang="en-GB" sz="1400" dirty="0" smtClean="0">
                <a:solidFill>
                  <a:schemeClr val="bg1"/>
                </a:solidFill>
              </a:rPr>
              <a:t>mind-map</a:t>
            </a:r>
            <a:r>
              <a:rPr lang="en-GB" sz="1400" dirty="0">
                <a:solidFill>
                  <a:schemeClr val="bg1"/>
                </a:solidFill>
              </a:rPr>
              <a:t>, </a:t>
            </a:r>
            <a:endParaRPr lang="en-GB" sz="1400" dirty="0" smtClean="0">
              <a:solidFill>
                <a:schemeClr val="bg1"/>
              </a:solidFill>
            </a:endParaRPr>
          </a:p>
          <a:p>
            <a:pPr algn="ctr"/>
            <a:r>
              <a:rPr lang="en-GB" sz="1400" dirty="0" smtClean="0">
                <a:solidFill>
                  <a:schemeClr val="bg1"/>
                </a:solidFill>
              </a:rPr>
              <a:t>organise </a:t>
            </a:r>
            <a:r>
              <a:rPr lang="en-GB" sz="1400" dirty="0">
                <a:solidFill>
                  <a:schemeClr val="bg1"/>
                </a:solidFill>
              </a:rPr>
              <a:t>the information according to the features of an effective sign. </a:t>
            </a:r>
            <a:endParaRPr lang="en-ZA" sz="1200" dirty="0" smtClean="0">
              <a:solidFill>
                <a:schemeClr val="bg1"/>
              </a:solidFill>
            </a:endParaRPr>
          </a:p>
        </p:txBody>
      </p:sp>
      <p:sp>
        <p:nvSpPr>
          <p:cNvPr id="9" name="TextBox 8"/>
          <p:cNvSpPr txBox="1"/>
          <p:nvPr userDrawn="1"/>
        </p:nvSpPr>
        <p:spPr>
          <a:xfrm>
            <a:off x="2023958" y="2294572"/>
            <a:ext cx="1295395" cy="2954655"/>
          </a:xfrm>
          <a:prstGeom prst="rect">
            <a:avLst/>
          </a:prstGeom>
          <a:noFill/>
        </p:spPr>
        <p:txBody>
          <a:bodyPr wrap="square" rtlCol="0">
            <a:spAutoFit/>
          </a:bodyPr>
          <a:lstStyle/>
          <a:p>
            <a:pPr algn="ctr"/>
            <a:r>
              <a:rPr lang="en-GB" sz="1600" b="1" dirty="0" smtClean="0"/>
              <a:t>Design </a:t>
            </a:r>
            <a:r>
              <a:rPr lang="en-GB" sz="1600" b="1" dirty="0"/>
              <a:t>the first draft </a:t>
            </a:r>
            <a:endParaRPr lang="en-GB" sz="1600" b="1" dirty="0" smtClean="0"/>
          </a:p>
          <a:p>
            <a:pPr algn="ctr"/>
            <a:r>
              <a:rPr lang="en-GB" sz="1400" dirty="0" smtClean="0"/>
              <a:t>of </a:t>
            </a:r>
            <a:r>
              <a:rPr lang="en-GB" sz="1400" dirty="0"/>
              <a:t>the </a:t>
            </a:r>
            <a:r>
              <a:rPr lang="en-GB" sz="1400" dirty="0" smtClean="0"/>
              <a:t>sign. Use appropriate </a:t>
            </a:r>
            <a:r>
              <a:rPr lang="en-GB" sz="1400" dirty="0"/>
              <a:t>format, layout, size, </a:t>
            </a:r>
            <a:r>
              <a:rPr lang="en-GB" sz="1400" dirty="0" smtClean="0"/>
              <a:t>font </a:t>
            </a:r>
            <a:r>
              <a:rPr lang="en-GB" sz="1400" dirty="0"/>
              <a:t>and use of colour. Edit and proofread. </a:t>
            </a:r>
            <a:r>
              <a:rPr lang="en-GB" sz="1400" dirty="0" smtClean="0"/>
              <a:t>Make </a:t>
            </a:r>
            <a:r>
              <a:rPr lang="en-GB" sz="1400" dirty="0"/>
              <a:t>necessary changes. </a:t>
            </a:r>
            <a:endParaRPr lang="en-ZA" sz="1400" dirty="0" smtClean="0"/>
          </a:p>
        </p:txBody>
      </p:sp>
      <p:sp>
        <p:nvSpPr>
          <p:cNvPr id="10" name="TextBox 9"/>
          <p:cNvSpPr txBox="1"/>
          <p:nvPr userDrawn="1"/>
        </p:nvSpPr>
        <p:spPr>
          <a:xfrm>
            <a:off x="3581908" y="3287906"/>
            <a:ext cx="1295395" cy="1015663"/>
          </a:xfrm>
          <a:prstGeom prst="rect">
            <a:avLst/>
          </a:prstGeom>
          <a:noFill/>
        </p:spPr>
        <p:txBody>
          <a:bodyPr wrap="square" rtlCol="0">
            <a:spAutoFit/>
          </a:bodyPr>
          <a:lstStyle/>
          <a:p>
            <a:pPr algn="ctr"/>
            <a:r>
              <a:rPr lang="en-GB" sz="1600" b="1" dirty="0" smtClean="0">
                <a:solidFill>
                  <a:schemeClr val="bg1"/>
                </a:solidFill>
              </a:rPr>
              <a:t>Present </a:t>
            </a:r>
            <a:r>
              <a:rPr lang="en-GB" sz="1600" b="1" dirty="0">
                <a:solidFill>
                  <a:schemeClr val="bg1"/>
                </a:solidFill>
              </a:rPr>
              <a:t>a final draft </a:t>
            </a:r>
            <a:r>
              <a:rPr lang="en-GB" sz="1400" dirty="0">
                <a:solidFill>
                  <a:schemeClr val="bg1"/>
                </a:solidFill>
              </a:rPr>
              <a:t>of the sign to your partner. </a:t>
            </a:r>
            <a:endParaRPr lang="en-ZA" sz="1400" dirty="0" smtClean="0">
              <a:solidFill>
                <a:schemeClr val="bg1"/>
              </a:solidFill>
            </a:endParaRPr>
          </a:p>
        </p:txBody>
      </p:sp>
      <p:sp>
        <p:nvSpPr>
          <p:cNvPr id="11" name="TextBox 10"/>
          <p:cNvSpPr txBox="1"/>
          <p:nvPr userDrawn="1"/>
        </p:nvSpPr>
        <p:spPr>
          <a:xfrm>
            <a:off x="6705407" y="3339841"/>
            <a:ext cx="1295395" cy="984885"/>
          </a:xfrm>
          <a:prstGeom prst="rect">
            <a:avLst/>
          </a:prstGeom>
          <a:noFill/>
        </p:spPr>
        <p:txBody>
          <a:bodyPr wrap="square" rtlCol="0">
            <a:spAutoFit/>
          </a:bodyPr>
          <a:lstStyle/>
          <a:p>
            <a:pPr algn="ctr"/>
            <a:r>
              <a:rPr lang="en-GB" sz="1600" b="1" dirty="0" smtClean="0">
                <a:solidFill>
                  <a:schemeClr val="bg1"/>
                </a:solidFill>
              </a:rPr>
              <a:t>Submit </a:t>
            </a:r>
          </a:p>
          <a:p>
            <a:pPr algn="ctr"/>
            <a:r>
              <a:rPr lang="en-GB" sz="1400" dirty="0" smtClean="0">
                <a:solidFill>
                  <a:schemeClr val="bg1"/>
                </a:solidFill>
              </a:rPr>
              <a:t>your </a:t>
            </a:r>
            <a:r>
              <a:rPr lang="en-GB" sz="1400" dirty="0">
                <a:solidFill>
                  <a:schemeClr val="bg1"/>
                </a:solidFill>
              </a:rPr>
              <a:t>final </a:t>
            </a:r>
            <a:endParaRPr lang="en-GB" sz="1400" dirty="0" smtClean="0">
              <a:solidFill>
                <a:schemeClr val="bg1"/>
              </a:solidFill>
            </a:endParaRPr>
          </a:p>
          <a:p>
            <a:pPr algn="ctr"/>
            <a:r>
              <a:rPr lang="en-GB" sz="1400" dirty="0" smtClean="0">
                <a:solidFill>
                  <a:schemeClr val="bg1"/>
                </a:solidFill>
              </a:rPr>
              <a:t>sign </a:t>
            </a:r>
            <a:r>
              <a:rPr lang="en-GB" sz="1400" dirty="0">
                <a:solidFill>
                  <a:schemeClr val="bg1"/>
                </a:solidFill>
              </a:rPr>
              <a:t>for assessment. </a:t>
            </a:r>
            <a:endParaRPr lang="en-ZA" sz="1400" dirty="0" smtClean="0">
              <a:solidFill>
                <a:schemeClr val="bg1"/>
              </a:solidFill>
            </a:endParaRPr>
          </a:p>
        </p:txBody>
      </p:sp>
      <p:sp>
        <p:nvSpPr>
          <p:cNvPr id="12" name="TextBox 11"/>
          <p:cNvSpPr txBox="1"/>
          <p:nvPr userDrawn="1"/>
        </p:nvSpPr>
        <p:spPr>
          <a:xfrm>
            <a:off x="5197212" y="3539897"/>
            <a:ext cx="1181904" cy="584775"/>
          </a:xfrm>
          <a:prstGeom prst="rect">
            <a:avLst/>
          </a:prstGeom>
          <a:noFill/>
        </p:spPr>
        <p:txBody>
          <a:bodyPr wrap="square" rtlCol="0">
            <a:spAutoFit/>
          </a:bodyPr>
          <a:lstStyle/>
          <a:p>
            <a:pPr algn="ctr"/>
            <a:r>
              <a:rPr lang="en-GB" sz="1600" b="1" dirty="0" smtClean="0"/>
              <a:t>Incorporate </a:t>
            </a:r>
            <a:r>
              <a:rPr lang="en-GB" sz="1600" b="1" dirty="0"/>
              <a:t>feedback</a:t>
            </a:r>
            <a:r>
              <a:rPr lang="en-GB" sz="1600" dirty="0"/>
              <a:t>. </a:t>
            </a:r>
            <a:endParaRPr lang="en-ZA" sz="1400" dirty="0" smtClean="0"/>
          </a:p>
        </p:txBody>
      </p:sp>
      <p:sp>
        <p:nvSpPr>
          <p:cNvPr id="15" name="Rectangle 14"/>
          <p:cNvSpPr/>
          <p:nvPr userDrawn="1"/>
        </p:nvSpPr>
        <p:spPr>
          <a:xfrm>
            <a:off x="0" y="4796"/>
            <a:ext cx="8305800" cy="2052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8424925" y="-1"/>
            <a:ext cx="719075" cy="5604503"/>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8424000" y="5604503"/>
            <a:ext cx="725296" cy="720000"/>
          </a:xfrm>
          <a:prstGeom prst="rect">
            <a:avLst/>
          </a:prstGeom>
        </p:spPr>
      </p:pic>
    </p:spTree>
    <p:extLst>
      <p:ext uri="{BB962C8B-B14F-4D97-AF65-F5344CB8AC3E}">
        <p14:creationId xmlns:p14="http://schemas.microsoft.com/office/powerpoint/2010/main" val="259738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0-#ppt_h/2"/>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0-#ppt_h/2"/>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anim calcmode="lin" valueType="num">
                                      <p:cBhvr>
                                        <p:cTn id="56" dur="500" fill="hold"/>
                                        <p:tgtEl>
                                          <p:spTgt spid="11"/>
                                        </p:tgtEl>
                                        <p:attrNameLst>
                                          <p:attrName>ppt_x</p:attrName>
                                        </p:attrNameLst>
                                      </p:cBhvr>
                                      <p:tavLst>
                                        <p:tav tm="0">
                                          <p:val>
                                            <p:strVal val="#ppt_x"/>
                                          </p:val>
                                        </p:tav>
                                        <p:tav tm="100000">
                                          <p:val>
                                            <p:strVal val="#ppt_x"/>
                                          </p:val>
                                        </p:tav>
                                      </p:tavLst>
                                    </p:anim>
                                    <p:anim calcmode="lin" valueType="num">
                                      <p:cBhvr>
                                        <p:cTn id="5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0" grpId="0"/>
      <p:bldP spid="11" grpId="0"/>
      <p:bldP spid="1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317703926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Box 2"/>
          <p:cNvSpPr txBox="1"/>
          <p:nvPr userDrawn="1"/>
        </p:nvSpPr>
        <p:spPr>
          <a:xfrm>
            <a:off x="687353" y="2747526"/>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4" name="Straight Connector 3"/>
          <p:cNvCxnSpPr/>
          <p:nvPr userDrawn="1"/>
        </p:nvCxnSpPr>
        <p:spPr>
          <a:xfrm>
            <a:off x="2898638" y="2512597"/>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975402" y="1600200"/>
            <a:ext cx="6688369" cy="830997"/>
          </a:xfrm>
          <a:prstGeom prst="rect">
            <a:avLst/>
          </a:prstGeom>
          <a:noFill/>
        </p:spPr>
        <p:txBody>
          <a:bodyPr wrap="none" rtlCol="0">
            <a:spAutoFit/>
          </a:bodyPr>
          <a:lstStyle/>
          <a:p>
            <a:r>
              <a:rPr lang="en-ZA" sz="4800" b="1" dirty="0" smtClean="0"/>
              <a:t>TERMS AND CONDITIONS</a:t>
            </a:r>
            <a:endParaRPr lang="en-ZA" sz="4800" b="1"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extLst>
      <p:ext uri="{BB962C8B-B14F-4D97-AF65-F5344CB8AC3E}">
        <p14:creationId xmlns:p14="http://schemas.microsoft.com/office/powerpoint/2010/main" val="402782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41781171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1606236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2997200"/>
            <a:ext cx="8051800" cy="1187450"/>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Tree>
    <p:custDataLst>
      <p:tags r:id="rId1"/>
    </p:custDataLst>
    <p:extLst>
      <p:ext uri="{BB962C8B-B14F-4D97-AF65-F5344CB8AC3E}">
        <p14:creationId xmlns:p14="http://schemas.microsoft.com/office/powerpoint/2010/main" val="24828091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20822887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31381475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457200" y="2286000"/>
            <a:ext cx="7396263" cy="8382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p:cNvCxnSpPr/>
          <p:nvPr userDrawn="1"/>
        </p:nvCxnSpPr>
        <p:spPr>
          <a:xfrm flipH="1">
            <a:off x="683616" y="2391079"/>
            <a:ext cx="2184" cy="64634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 name="Content Placeholder 2"/>
          <p:cNvSpPr txBox="1">
            <a:spLocks/>
          </p:cNvSpPr>
          <p:nvPr userDrawn="1"/>
        </p:nvSpPr>
        <p:spPr>
          <a:xfrm>
            <a:off x="761999" y="2472567"/>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solidFill>
                  <a:schemeClr val="tx1"/>
                </a:solidFill>
              </a:rPr>
              <a:t>List</a:t>
            </a:r>
            <a:r>
              <a:rPr lang="en-ZA" sz="2400" b="1" baseline="0" dirty="0" smtClean="0">
                <a:solidFill>
                  <a:schemeClr val="tx1"/>
                </a:solidFill>
              </a:rPr>
              <a:t> Item 1</a:t>
            </a:r>
            <a:endParaRPr lang="en-ZA" sz="2400" dirty="0" smtClean="0">
              <a:solidFill>
                <a:schemeClr val="tx1"/>
              </a:solidFill>
            </a:endParaRPr>
          </a:p>
        </p:txBody>
      </p:sp>
      <p:sp>
        <p:nvSpPr>
          <p:cNvPr id="5" name="Rectangle 4"/>
          <p:cNvSpPr/>
          <p:nvPr userDrawn="1"/>
        </p:nvSpPr>
        <p:spPr>
          <a:xfrm>
            <a:off x="457199" y="3234418"/>
            <a:ext cx="7396263" cy="95658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solidFill>
            </a:endParaRPr>
          </a:p>
        </p:txBody>
      </p:sp>
      <p:cxnSp>
        <p:nvCxnSpPr>
          <p:cNvPr id="6" name="Straight Connector 5"/>
          <p:cNvCxnSpPr/>
          <p:nvPr userDrawn="1"/>
        </p:nvCxnSpPr>
        <p:spPr>
          <a:xfrm flipH="1">
            <a:off x="683615" y="3381679"/>
            <a:ext cx="2184" cy="64634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7" name="Content Placeholder 2"/>
          <p:cNvSpPr txBox="1">
            <a:spLocks/>
          </p:cNvSpPr>
          <p:nvPr userDrawn="1"/>
        </p:nvSpPr>
        <p:spPr>
          <a:xfrm>
            <a:off x="761998" y="3352949"/>
            <a:ext cx="6741696" cy="761851"/>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solidFill>
                  <a:schemeClr val="tx1"/>
                </a:solidFill>
              </a:rPr>
              <a:t>List</a:t>
            </a:r>
            <a:r>
              <a:rPr lang="en-ZA" sz="2400" b="1" baseline="0" dirty="0" smtClean="0">
                <a:solidFill>
                  <a:schemeClr val="tx1"/>
                </a:solidFill>
              </a:rPr>
              <a:t> Item 2</a:t>
            </a:r>
            <a:endParaRPr lang="en-ZA" sz="2400" dirty="0" smtClean="0">
              <a:solidFill>
                <a:schemeClr val="tx1"/>
              </a:solidFill>
            </a:endParaRPr>
          </a:p>
        </p:txBody>
      </p:sp>
      <p:sp>
        <p:nvSpPr>
          <p:cNvPr id="8" name="Rectangle 7"/>
          <p:cNvSpPr/>
          <p:nvPr userDrawn="1"/>
        </p:nvSpPr>
        <p:spPr>
          <a:xfrm>
            <a:off x="457199" y="4301218"/>
            <a:ext cx="7396263" cy="8382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flipH="1">
            <a:off x="683615" y="4406297"/>
            <a:ext cx="2184" cy="64634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0" name="Content Placeholder 2"/>
          <p:cNvSpPr txBox="1">
            <a:spLocks/>
          </p:cNvSpPr>
          <p:nvPr userDrawn="1"/>
        </p:nvSpPr>
        <p:spPr>
          <a:xfrm>
            <a:off x="761998" y="4487785"/>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solidFill>
                  <a:schemeClr val="tx1"/>
                </a:solidFill>
              </a:rPr>
              <a:t>List</a:t>
            </a:r>
            <a:r>
              <a:rPr lang="en-ZA" sz="2400" b="1" baseline="0" dirty="0" smtClean="0">
                <a:solidFill>
                  <a:schemeClr val="tx1"/>
                </a:solidFill>
              </a:rPr>
              <a:t> Item 3</a:t>
            </a:r>
            <a:endParaRPr lang="en-ZA" sz="2400" dirty="0" smtClean="0">
              <a:solidFill>
                <a:schemeClr val="tx1"/>
              </a:solidFill>
            </a:endParaRPr>
          </a:p>
        </p:txBody>
      </p:sp>
      <p:sp>
        <p:nvSpPr>
          <p:cNvPr id="11" name="Rectangle 10"/>
          <p:cNvSpPr/>
          <p:nvPr userDrawn="1"/>
        </p:nvSpPr>
        <p:spPr>
          <a:xfrm>
            <a:off x="457199" y="5239209"/>
            <a:ext cx="7396263" cy="8382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userDrawn="1"/>
        </p:nvCxnSpPr>
        <p:spPr>
          <a:xfrm flipH="1">
            <a:off x="683615" y="5344288"/>
            <a:ext cx="2184" cy="64634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Content Placeholder 2"/>
          <p:cNvSpPr txBox="1">
            <a:spLocks/>
          </p:cNvSpPr>
          <p:nvPr userDrawn="1"/>
        </p:nvSpPr>
        <p:spPr>
          <a:xfrm>
            <a:off x="761998" y="5425776"/>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solidFill>
                  <a:schemeClr val="tx1"/>
                </a:solidFill>
              </a:rPr>
              <a:t>List</a:t>
            </a:r>
            <a:r>
              <a:rPr lang="en-ZA" sz="2400" b="1" baseline="0" dirty="0" smtClean="0">
                <a:solidFill>
                  <a:schemeClr val="tx1"/>
                </a:solidFill>
              </a:rPr>
              <a:t> Item 4</a:t>
            </a:r>
            <a:endParaRPr lang="en-ZA" sz="2400" dirty="0" smtClean="0">
              <a:solidFill>
                <a:schemeClr val="tx1"/>
              </a:solidFill>
            </a:endParaRPr>
          </a:p>
        </p:txBody>
      </p:sp>
    </p:spTree>
    <p:extLst>
      <p:ext uri="{BB962C8B-B14F-4D97-AF65-F5344CB8AC3E}">
        <p14:creationId xmlns:p14="http://schemas.microsoft.com/office/powerpoint/2010/main" val="4539038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Content Placeholder 2"/>
          <p:cNvSpPr txBox="1">
            <a:spLocks/>
          </p:cNvSpPr>
          <p:nvPr userDrawn="1"/>
        </p:nvSpPr>
        <p:spPr>
          <a:xfrm>
            <a:off x="723901" y="1981200"/>
            <a:ext cx="6781800"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55600" indent="-355600"/>
            <a:r>
              <a:rPr lang="en-ZA" sz="2100" dirty="0" smtClean="0"/>
              <a:t>Meaning</a:t>
            </a:r>
            <a:endParaRPr lang="en-ZA" sz="2100" dirty="0"/>
          </a:p>
        </p:txBody>
      </p:sp>
      <p:sp>
        <p:nvSpPr>
          <p:cNvPr id="3" name="Rectangle 2"/>
          <p:cNvSpPr/>
          <p:nvPr userDrawn="1"/>
        </p:nvSpPr>
        <p:spPr>
          <a:xfrm>
            <a:off x="495300" y="1524000"/>
            <a:ext cx="7391400" cy="4467224"/>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4" name="Content Placeholder 2"/>
          <p:cNvSpPr txBox="1">
            <a:spLocks/>
          </p:cNvSpPr>
          <p:nvPr userDrawn="1"/>
        </p:nvSpPr>
        <p:spPr>
          <a:xfrm>
            <a:off x="800100" y="1228725"/>
            <a:ext cx="20574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5" name="Content Placeholder 2"/>
          <p:cNvSpPr txBox="1">
            <a:spLocks/>
          </p:cNvSpPr>
          <p:nvPr userDrawn="1"/>
        </p:nvSpPr>
        <p:spPr>
          <a:xfrm>
            <a:off x="6858000" y="5386388"/>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ZA" sz="9600" b="1" i="1" dirty="0" smtClean="0">
                <a:solidFill>
                  <a:srgbClr val="1073B0"/>
                </a:solidFill>
              </a:rPr>
              <a:t>” </a:t>
            </a:r>
            <a:endParaRPr lang="en-GB" sz="9600" b="1" i="1" dirty="0">
              <a:solidFill>
                <a:srgbClr val="1073B0"/>
              </a:solidFill>
            </a:endParaRPr>
          </a:p>
        </p:txBody>
      </p:sp>
    </p:spTree>
    <p:extLst>
      <p:ext uri="{BB962C8B-B14F-4D97-AF65-F5344CB8AC3E}">
        <p14:creationId xmlns:p14="http://schemas.microsoft.com/office/powerpoint/2010/main" val="19427886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19" name="Picture 18"/>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3</a:t>
            </a:r>
            <a:endParaRPr lang="en-ZA" sz="2400" b="1" dirty="0">
              <a:solidFill>
                <a:prstClr val="white"/>
              </a:solidFill>
            </a:endParaRPr>
          </a:p>
        </p:txBody>
      </p:sp>
      <p:pic>
        <p:nvPicPr>
          <p:cNvPr id="8" name="Picture 7"/>
          <p:cNvPicPr>
            <a:picLocks/>
          </p:cNvPicPr>
          <p:nvPr userDrawn="1"/>
        </p:nvPicPr>
        <p:blipFill>
          <a:blip r:embed="rId23" cstate="print">
            <a:extLst>
              <a:ext uri="{28A0092B-C50C-407E-A947-70E740481C1C}">
                <a14:useLocalDpi xmlns:a14="http://schemas.microsoft.com/office/drawing/2010/main" val="0"/>
              </a:ext>
            </a:extLst>
          </a:blip>
          <a:stretch>
            <a:fillRect/>
          </a:stretch>
        </p:blipFill>
        <p:spPr>
          <a:xfrm>
            <a:off x="8424000" y="5604503"/>
            <a:ext cx="725296" cy="720000"/>
          </a:xfrm>
          <a:prstGeom prst="rect">
            <a:avLst/>
          </a:prstGeom>
        </p:spPr>
      </p:pic>
    </p:spTree>
    <p:extLst>
      <p:ext uri="{BB962C8B-B14F-4D97-AF65-F5344CB8AC3E}">
        <p14:creationId xmlns:p14="http://schemas.microsoft.com/office/powerpoint/2010/main" val="233301903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697" r:id="rId8"/>
    <p:sldLayoutId id="2147483698" r:id="rId9"/>
    <p:sldLayoutId id="2147483715" r:id="rId10"/>
    <p:sldLayoutId id="2147483724"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5" r:id="rId20"/>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audio" Target="../media/media10.wav"/><Relationship Id="rId3" Type="http://schemas.microsoft.com/office/2007/relationships/media" Target="../media/media8.wav"/><Relationship Id="rId7" Type="http://schemas.microsoft.com/office/2007/relationships/media" Target="../media/media10.wav"/><Relationship Id="rId12" Type="http://schemas.openxmlformats.org/officeDocument/2006/relationships/image" Target="../media/image23.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26.png"/><Relationship Id="rId5" Type="http://schemas.microsoft.com/office/2007/relationships/media" Target="../media/media9.wav"/><Relationship Id="rId10" Type="http://schemas.openxmlformats.org/officeDocument/2006/relationships/notesSlide" Target="../notesSlides/notesSlide10.xml"/><Relationship Id="rId4" Type="http://schemas.openxmlformats.org/officeDocument/2006/relationships/audio" Target="../media/media8.wav"/><Relationship Id="rId9"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audio" Target="../media/media14.wav"/><Relationship Id="rId13" Type="http://schemas.microsoft.com/office/2007/relationships/media" Target="../media/media17.wav"/><Relationship Id="rId18" Type="http://schemas.openxmlformats.org/officeDocument/2006/relationships/notesSlide" Target="../notesSlides/notesSlide11.xml"/><Relationship Id="rId3" Type="http://schemas.microsoft.com/office/2007/relationships/media" Target="../media/media12.wav"/><Relationship Id="rId7" Type="http://schemas.microsoft.com/office/2007/relationships/media" Target="../media/media14.wav"/><Relationship Id="rId12" Type="http://schemas.openxmlformats.org/officeDocument/2006/relationships/audio" Target="../media/media16.wav"/><Relationship Id="rId17" Type="http://schemas.openxmlformats.org/officeDocument/2006/relationships/slideLayout" Target="../slideLayouts/slideLayout7.xml"/><Relationship Id="rId2" Type="http://schemas.openxmlformats.org/officeDocument/2006/relationships/audio" Target="../media/media11.wav"/><Relationship Id="rId16" Type="http://schemas.openxmlformats.org/officeDocument/2006/relationships/audio" Target="../media/media18.wav"/><Relationship Id="rId20" Type="http://schemas.openxmlformats.org/officeDocument/2006/relationships/image" Target="../media/image23.png"/><Relationship Id="rId1" Type="http://schemas.microsoft.com/office/2007/relationships/media" Target="../media/media11.wav"/><Relationship Id="rId6" Type="http://schemas.openxmlformats.org/officeDocument/2006/relationships/audio" Target="../media/media13.wav"/><Relationship Id="rId11" Type="http://schemas.microsoft.com/office/2007/relationships/media" Target="../media/media16.wav"/><Relationship Id="rId5" Type="http://schemas.microsoft.com/office/2007/relationships/media" Target="../media/media13.wav"/><Relationship Id="rId15" Type="http://schemas.microsoft.com/office/2007/relationships/media" Target="../media/media18.wav"/><Relationship Id="rId10" Type="http://schemas.openxmlformats.org/officeDocument/2006/relationships/audio" Target="../media/media15.wav"/><Relationship Id="rId19" Type="http://schemas.openxmlformats.org/officeDocument/2006/relationships/image" Target="../media/image26.png"/><Relationship Id="rId4" Type="http://schemas.openxmlformats.org/officeDocument/2006/relationships/audio" Target="../media/media12.wav"/><Relationship Id="rId9" Type="http://schemas.microsoft.com/office/2007/relationships/media" Target="../media/media15.wav"/><Relationship Id="rId14" Type="http://schemas.openxmlformats.org/officeDocument/2006/relationships/audio" Target="../media/media17.wav"/></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audio" Target="../media/media22.wav"/><Relationship Id="rId13" Type="http://schemas.openxmlformats.org/officeDocument/2006/relationships/slideLayout" Target="../slideLayouts/slideLayout7.xml"/><Relationship Id="rId3" Type="http://schemas.microsoft.com/office/2007/relationships/media" Target="../media/media20.wav"/><Relationship Id="rId7" Type="http://schemas.microsoft.com/office/2007/relationships/media" Target="../media/media22.wav"/><Relationship Id="rId12" Type="http://schemas.openxmlformats.org/officeDocument/2006/relationships/audio" Target="../media/media24.wav"/><Relationship Id="rId2" Type="http://schemas.openxmlformats.org/officeDocument/2006/relationships/audio" Target="../media/media19.wav"/><Relationship Id="rId16" Type="http://schemas.openxmlformats.org/officeDocument/2006/relationships/image" Target="../media/image23.png"/><Relationship Id="rId1" Type="http://schemas.microsoft.com/office/2007/relationships/media" Target="../media/media19.wav"/><Relationship Id="rId6" Type="http://schemas.openxmlformats.org/officeDocument/2006/relationships/audio" Target="../media/media21.wav"/><Relationship Id="rId11" Type="http://schemas.microsoft.com/office/2007/relationships/media" Target="../media/media24.wav"/><Relationship Id="rId5" Type="http://schemas.microsoft.com/office/2007/relationships/media" Target="../media/media21.wav"/><Relationship Id="rId15" Type="http://schemas.openxmlformats.org/officeDocument/2006/relationships/image" Target="../media/image2.jpeg"/><Relationship Id="rId10" Type="http://schemas.openxmlformats.org/officeDocument/2006/relationships/audio" Target="../media/media23.wav"/><Relationship Id="rId4" Type="http://schemas.openxmlformats.org/officeDocument/2006/relationships/audio" Target="../media/media20.wav"/><Relationship Id="rId9" Type="http://schemas.microsoft.com/office/2007/relationships/media" Target="../media/media23.wav"/><Relationship Id="rId1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6.wav"/><Relationship Id="rId7" Type="http://schemas.openxmlformats.org/officeDocument/2006/relationships/image" Target="../media/image26.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33.png"/><Relationship Id="rId5" Type="http://schemas.openxmlformats.org/officeDocument/2006/relationships/slideLayout" Target="../slideLayouts/slideLayout7.xml"/><Relationship Id="rId4" Type="http://schemas.openxmlformats.org/officeDocument/2006/relationships/audio" Target="../media/media26.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23.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slideLayout" Target="../slideLayouts/slideLayout7.xml"/><Relationship Id="rId18" Type="http://schemas.openxmlformats.org/officeDocument/2006/relationships/diagramQuickStyle" Target="../diagrams/quickStyle2.xml"/><Relationship Id="rId3" Type="http://schemas.microsoft.com/office/2007/relationships/media" Target="../media/media2.wav"/><Relationship Id="rId21" Type="http://schemas.openxmlformats.org/officeDocument/2006/relationships/image" Target="../media/image23.png"/><Relationship Id="rId7" Type="http://schemas.microsoft.com/office/2007/relationships/media" Target="../media/media4.wav"/><Relationship Id="rId12" Type="http://schemas.openxmlformats.org/officeDocument/2006/relationships/audio" Target="../media/media6.wav"/><Relationship Id="rId17" Type="http://schemas.openxmlformats.org/officeDocument/2006/relationships/diagramLayout" Target="../diagrams/layout2.xml"/><Relationship Id="rId2" Type="http://schemas.openxmlformats.org/officeDocument/2006/relationships/audio" Target="../media/media1.wav"/><Relationship Id="rId16" Type="http://schemas.openxmlformats.org/officeDocument/2006/relationships/diagramData" Target="../diagrams/data2.xml"/><Relationship Id="rId20" Type="http://schemas.microsoft.com/office/2007/relationships/diagramDrawing" Target="../diagrams/drawing2.xml"/><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5" Type="http://schemas.microsoft.com/office/2007/relationships/media" Target="../media/media3.wav"/><Relationship Id="rId15" Type="http://schemas.openxmlformats.org/officeDocument/2006/relationships/image" Target="../media/image22.png"/><Relationship Id="rId10" Type="http://schemas.openxmlformats.org/officeDocument/2006/relationships/audio" Target="../media/media5.wav"/><Relationship Id="rId19" Type="http://schemas.openxmlformats.org/officeDocument/2006/relationships/diagramColors" Target="../diagrams/colors2.xml"/><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smtClean="0"/>
              <a:t>English: First Additional Language</a:t>
            </a:r>
            <a:endParaRPr lang="en-GB" dirty="0"/>
          </a:p>
        </p:txBody>
      </p:sp>
      <p:sp>
        <p:nvSpPr>
          <p:cNvPr id="3" name="Subtitle 2"/>
          <p:cNvSpPr>
            <a:spLocks noGrp="1"/>
          </p:cNvSpPr>
          <p:nvPr>
            <p:ph type="subTitle" idx="1"/>
          </p:nvPr>
        </p:nvSpPr>
        <p:spPr/>
        <p:txBody>
          <a:bodyPr/>
          <a:lstStyle/>
          <a:p>
            <a:r>
              <a:rPr lang="en-ZA" dirty="0" smtClean="0"/>
              <a:t>NQF 3</a:t>
            </a:r>
            <a:endParaRPr lang="en-GB" dirty="0"/>
          </a:p>
        </p:txBody>
      </p:sp>
    </p:spTree>
    <p:extLst>
      <p:ext uri="{BB962C8B-B14F-4D97-AF65-F5344CB8AC3E}">
        <p14:creationId xmlns:p14="http://schemas.microsoft.com/office/powerpoint/2010/main" val="275343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Formatting</a:t>
            </a:r>
          </a:p>
        </p:txBody>
      </p:sp>
      <p:graphicFrame>
        <p:nvGraphicFramePr>
          <p:cNvPr id="6" name="Content Placeholder 5"/>
          <p:cNvGraphicFramePr>
            <a:graphicFrameLocks/>
          </p:cNvGraphicFramePr>
          <p:nvPr>
            <p:extLst>
              <p:ext uri="{D42A27DB-BD31-4B8C-83A1-F6EECF244321}">
                <p14:modId xmlns:p14="http://schemas.microsoft.com/office/powerpoint/2010/main" val="3742040672"/>
              </p:ext>
            </p:extLst>
          </p:nvPr>
        </p:nvGraphicFramePr>
        <p:xfrm>
          <a:off x="76200" y="12893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7607" y="1905000"/>
            <a:ext cx="3086785" cy="3533654"/>
          </a:xfrm>
          <a:prstGeom prst="rect">
            <a:avLst/>
          </a:prstGeom>
        </p:spPr>
      </p:pic>
    </p:spTree>
    <p:extLst>
      <p:ext uri="{BB962C8B-B14F-4D97-AF65-F5344CB8AC3E}">
        <p14:creationId xmlns:p14="http://schemas.microsoft.com/office/powerpoint/2010/main" val="110214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graphicEl>
                                              <a:dgm id="{0CBD65C8-EB5E-485B-BFD2-FE0CC132433B}"/>
                                            </p:graphicEl>
                                          </p:spTgt>
                                        </p:tgtEl>
                                        <p:attrNameLst>
                                          <p:attrName>style.visibility</p:attrName>
                                        </p:attrNameLst>
                                      </p:cBhvr>
                                      <p:to>
                                        <p:strVal val="visible"/>
                                      </p:to>
                                    </p:set>
                                    <p:anim calcmode="lin" valueType="num">
                                      <p:cBhvr>
                                        <p:cTn id="11" dur="500" fill="hold"/>
                                        <p:tgtEl>
                                          <p:spTgt spid="6">
                                            <p:graphicEl>
                                              <a:dgm id="{0CBD65C8-EB5E-485B-BFD2-FE0CC132433B}"/>
                                            </p:graphicEl>
                                          </p:spTgt>
                                        </p:tgtEl>
                                        <p:attrNameLst>
                                          <p:attrName>ppt_w</p:attrName>
                                        </p:attrNameLst>
                                      </p:cBhvr>
                                      <p:tavLst>
                                        <p:tav tm="0">
                                          <p:val>
                                            <p:fltVal val="0"/>
                                          </p:val>
                                        </p:tav>
                                        <p:tav tm="100000">
                                          <p:val>
                                            <p:strVal val="#ppt_w"/>
                                          </p:val>
                                        </p:tav>
                                      </p:tavLst>
                                    </p:anim>
                                    <p:anim calcmode="lin" valueType="num">
                                      <p:cBhvr>
                                        <p:cTn id="12" dur="500" fill="hold"/>
                                        <p:tgtEl>
                                          <p:spTgt spid="6">
                                            <p:graphicEl>
                                              <a:dgm id="{0CBD65C8-EB5E-485B-BFD2-FE0CC132433B}"/>
                                            </p:graphicEl>
                                          </p:spTgt>
                                        </p:tgtEl>
                                        <p:attrNameLst>
                                          <p:attrName>ppt_h</p:attrName>
                                        </p:attrNameLst>
                                      </p:cBhvr>
                                      <p:tavLst>
                                        <p:tav tm="0">
                                          <p:val>
                                            <p:fltVal val="0"/>
                                          </p:val>
                                        </p:tav>
                                        <p:tav tm="100000">
                                          <p:val>
                                            <p:strVal val="#ppt_h"/>
                                          </p:val>
                                        </p:tav>
                                      </p:tavLst>
                                    </p:anim>
                                    <p:animEffect transition="in" filter="fade">
                                      <p:cBhvr>
                                        <p:cTn id="13" dur="500"/>
                                        <p:tgtEl>
                                          <p:spTgt spid="6">
                                            <p:graphicEl>
                                              <a:dgm id="{0CBD65C8-EB5E-485B-BFD2-FE0CC132433B}"/>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graphicEl>
                                              <a:dgm id="{AE28AD85-B92C-4351-94B1-3C9D7F6E2BBA}"/>
                                            </p:graphicEl>
                                          </p:spTgt>
                                        </p:tgtEl>
                                        <p:attrNameLst>
                                          <p:attrName>style.visibility</p:attrName>
                                        </p:attrNameLst>
                                      </p:cBhvr>
                                      <p:to>
                                        <p:strVal val="visible"/>
                                      </p:to>
                                    </p:set>
                                    <p:anim calcmode="lin" valueType="num">
                                      <p:cBhvr>
                                        <p:cTn id="18" dur="500" fill="hold"/>
                                        <p:tgtEl>
                                          <p:spTgt spid="6">
                                            <p:graphicEl>
                                              <a:dgm id="{AE28AD85-B92C-4351-94B1-3C9D7F6E2BBA}"/>
                                            </p:graphicEl>
                                          </p:spTgt>
                                        </p:tgtEl>
                                        <p:attrNameLst>
                                          <p:attrName>ppt_w</p:attrName>
                                        </p:attrNameLst>
                                      </p:cBhvr>
                                      <p:tavLst>
                                        <p:tav tm="0">
                                          <p:val>
                                            <p:fltVal val="0"/>
                                          </p:val>
                                        </p:tav>
                                        <p:tav tm="100000">
                                          <p:val>
                                            <p:strVal val="#ppt_w"/>
                                          </p:val>
                                        </p:tav>
                                      </p:tavLst>
                                    </p:anim>
                                    <p:anim calcmode="lin" valueType="num">
                                      <p:cBhvr>
                                        <p:cTn id="19" dur="500" fill="hold"/>
                                        <p:tgtEl>
                                          <p:spTgt spid="6">
                                            <p:graphicEl>
                                              <a:dgm id="{AE28AD85-B92C-4351-94B1-3C9D7F6E2BBA}"/>
                                            </p:graphicEl>
                                          </p:spTgt>
                                        </p:tgtEl>
                                        <p:attrNameLst>
                                          <p:attrName>ppt_h</p:attrName>
                                        </p:attrNameLst>
                                      </p:cBhvr>
                                      <p:tavLst>
                                        <p:tav tm="0">
                                          <p:val>
                                            <p:fltVal val="0"/>
                                          </p:val>
                                        </p:tav>
                                        <p:tav tm="100000">
                                          <p:val>
                                            <p:strVal val="#ppt_h"/>
                                          </p:val>
                                        </p:tav>
                                      </p:tavLst>
                                    </p:anim>
                                    <p:animEffect transition="in" filter="fade">
                                      <p:cBhvr>
                                        <p:cTn id="20" dur="500"/>
                                        <p:tgtEl>
                                          <p:spTgt spid="6">
                                            <p:graphicEl>
                                              <a:dgm id="{AE28AD85-B92C-4351-94B1-3C9D7F6E2BBA}"/>
                                            </p:graphic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graphicEl>
                                              <a:dgm id="{8BF8C163-7A44-41A9-8705-63AE0D75C39E}"/>
                                            </p:graphicEl>
                                          </p:spTgt>
                                        </p:tgtEl>
                                        <p:attrNameLst>
                                          <p:attrName>style.visibility</p:attrName>
                                        </p:attrNameLst>
                                      </p:cBhvr>
                                      <p:to>
                                        <p:strVal val="visible"/>
                                      </p:to>
                                    </p:set>
                                    <p:anim calcmode="lin" valueType="num">
                                      <p:cBhvr>
                                        <p:cTn id="23" dur="500" fill="hold"/>
                                        <p:tgtEl>
                                          <p:spTgt spid="6">
                                            <p:graphicEl>
                                              <a:dgm id="{8BF8C163-7A44-41A9-8705-63AE0D75C39E}"/>
                                            </p:graphicEl>
                                          </p:spTgt>
                                        </p:tgtEl>
                                        <p:attrNameLst>
                                          <p:attrName>ppt_w</p:attrName>
                                        </p:attrNameLst>
                                      </p:cBhvr>
                                      <p:tavLst>
                                        <p:tav tm="0">
                                          <p:val>
                                            <p:fltVal val="0"/>
                                          </p:val>
                                        </p:tav>
                                        <p:tav tm="100000">
                                          <p:val>
                                            <p:strVal val="#ppt_w"/>
                                          </p:val>
                                        </p:tav>
                                      </p:tavLst>
                                    </p:anim>
                                    <p:anim calcmode="lin" valueType="num">
                                      <p:cBhvr>
                                        <p:cTn id="24" dur="500" fill="hold"/>
                                        <p:tgtEl>
                                          <p:spTgt spid="6">
                                            <p:graphicEl>
                                              <a:dgm id="{8BF8C163-7A44-41A9-8705-63AE0D75C39E}"/>
                                            </p:graphicEl>
                                          </p:spTgt>
                                        </p:tgtEl>
                                        <p:attrNameLst>
                                          <p:attrName>ppt_h</p:attrName>
                                        </p:attrNameLst>
                                      </p:cBhvr>
                                      <p:tavLst>
                                        <p:tav tm="0">
                                          <p:val>
                                            <p:fltVal val="0"/>
                                          </p:val>
                                        </p:tav>
                                        <p:tav tm="100000">
                                          <p:val>
                                            <p:strVal val="#ppt_h"/>
                                          </p:val>
                                        </p:tav>
                                      </p:tavLst>
                                    </p:anim>
                                    <p:animEffect transition="in" filter="fade">
                                      <p:cBhvr>
                                        <p:cTn id="25" dur="500"/>
                                        <p:tgtEl>
                                          <p:spTgt spid="6">
                                            <p:graphicEl>
                                              <a:dgm id="{8BF8C163-7A44-41A9-8705-63AE0D75C39E}"/>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graphicEl>
                                              <a:dgm id="{E2C5CD37-6AB9-45B9-A50C-F9EAA2A82325}"/>
                                            </p:graphicEl>
                                          </p:spTgt>
                                        </p:tgtEl>
                                        <p:attrNameLst>
                                          <p:attrName>style.visibility</p:attrName>
                                        </p:attrNameLst>
                                      </p:cBhvr>
                                      <p:to>
                                        <p:strVal val="visible"/>
                                      </p:to>
                                    </p:set>
                                    <p:anim calcmode="lin" valueType="num">
                                      <p:cBhvr>
                                        <p:cTn id="30" dur="500" fill="hold"/>
                                        <p:tgtEl>
                                          <p:spTgt spid="6">
                                            <p:graphicEl>
                                              <a:dgm id="{E2C5CD37-6AB9-45B9-A50C-F9EAA2A82325}"/>
                                            </p:graphicEl>
                                          </p:spTgt>
                                        </p:tgtEl>
                                        <p:attrNameLst>
                                          <p:attrName>ppt_w</p:attrName>
                                        </p:attrNameLst>
                                      </p:cBhvr>
                                      <p:tavLst>
                                        <p:tav tm="0">
                                          <p:val>
                                            <p:fltVal val="0"/>
                                          </p:val>
                                        </p:tav>
                                        <p:tav tm="100000">
                                          <p:val>
                                            <p:strVal val="#ppt_w"/>
                                          </p:val>
                                        </p:tav>
                                      </p:tavLst>
                                    </p:anim>
                                    <p:anim calcmode="lin" valueType="num">
                                      <p:cBhvr>
                                        <p:cTn id="31" dur="500" fill="hold"/>
                                        <p:tgtEl>
                                          <p:spTgt spid="6">
                                            <p:graphicEl>
                                              <a:dgm id="{E2C5CD37-6AB9-45B9-A50C-F9EAA2A82325}"/>
                                            </p:graphicEl>
                                          </p:spTgt>
                                        </p:tgtEl>
                                        <p:attrNameLst>
                                          <p:attrName>ppt_h</p:attrName>
                                        </p:attrNameLst>
                                      </p:cBhvr>
                                      <p:tavLst>
                                        <p:tav tm="0">
                                          <p:val>
                                            <p:fltVal val="0"/>
                                          </p:val>
                                        </p:tav>
                                        <p:tav tm="100000">
                                          <p:val>
                                            <p:strVal val="#ppt_h"/>
                                          </p:val>
                                        </p:tav>
                                      </p:tavLst>
                                    </p:anim>
                                    <p:animEffect transition="in" filter="fade">
                                      <p:cBhvr>
                                        <p:cTn id="32" dur="500"/>
                                        <p:tgtEl>
                                          <p:spTgt spid="6">
                                            <p:graphicEl>
                                              <a:dgm id="{E2C5CD37-6AB9-45B9-A50C-F9EAA2A82325}"/>
                                            </p:graphic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6">
                                            <p:graphicEl>
                                              <a:dgm id="{D2E6F044-F350-4AE1-B46C-858638D41DE2}"/>
                                            </p:graphicEl>
                                          </p:spTgt>
                                        </p:tgtEl>
                                        <p:attrNameLst>
                                          <p:attrName>style.visibility</p:attrName>
                                        </p:attrNameLst>
                                      </p:cBhvr>
                                      <p:to>
                                        <p:strVal val="visible"/>
                                      </p:to>
                                    </p:set>
                                    <p:anim calcmode="lin" valueType="num">
                                      <p:cBhvr>
                                        <p:cTn id="35" dur="500" fill="hold"/>
                                        <p:tgtEl>
                                          <p:spTgt spid="6">
                                            <p:graphicEl>
                                              <a:dgm id="{D2E6F044-F350-4AE1-B46C-858638D41DE2}"/>
                                            </p:graphicEl>
                                          </p:spTgt>
                                        </p:tgtEl>
                                        <p:attrNameLst>
                                          <p:attrName>ppt_w</p:attrName>
                                        </p:attrNameLst>
                                      </p:cBhvr>
                                      <p:tavLst>
                                        <p:tav tm="0">
                                          <p:val>
                                            <p:fltVal val="0"/>
                                          </p:val>
                                        </p:tav>
                                        <p:tav tm="100000">
                                          <p:val>
                                            <p:strVal val="#ppt_w"/>
                                          </p:val>
                                        </p:tav>
                                      </p:tavLst>
                                    </p:anim>
                                    <p:anim calcmode="lin" valueType="num">
                                      <p:cBhvr>
                                        <p:cTn id="36" dur="500" fill="hold"/>
                                        <p:tgtEl>
                                          <p:spTgt spid="6">
                                            <p:graphicEl>
                                              <a:dgm id="{D2E6F044-F350-4AE1-B46C-858638D41DE2}"/>
                                            </p:graphicEl>
                                          </p:spTgt>
                                        </p:tgtEl>
                                        <p:attrNameLst>
                                          <p:attrName>ppt_h</p:attrName>
                                        </p:attrNameLst>
                                      </p:cBhvr>
                                      <p:tavLst>
                                        <p:tav tm="0">
                                          <p:val>
                                            <p:fltVal val="0"/>
                                          </p:val>
                                        </p:tav>
                                        <p:tav tm="100000">
                                          <p:val>
                                            <p:strVal val="#ppt_h"/>
                                          </p:val>
                                        </p:tav>
                                      </p:tavLst>
                                    </p:anim>
                                    <p:animEffect transition="in" filter="fade">
                                      <p:cBhvr>
                                        <p:cTn id="37" dur="500"/>
                                        <p:tgtEl>
                                          <p:spTgt spid="6">
                                            <p:graphicEl>
                                              <a:dgm id="{D2E6F044-F350-4AE1-B46C-858638D41DE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graphicEl>
                                              <a:dgm id="{2A22C2CF-FBE2-4B2E-831C-FA6B70E75350}"/>
                                            </p:graphicEl>
                                          </p:spTgt>
                                        </p:tgtEl>
                                        <p:attrNameLst>
                                          <p:attrName>style.visibility</p:attrName>
                                        </p:attrNameLst>
                                      </p:cBhvr>
                                      <p:to>
                                        <p:strVal val="visible"/>
                                      </p:to>
                                    </p:set>
                                    <p:anim calcmode="lin" valueType="num">
                                      <p:cBhvr>
                                        <p:cTn id="42" dur="500" fill="hold"/>
                                        <p:tgtEl>
                                          <p:spTgt spid="6">
                                            <p:graphicEl>
                                              <a:dgm id="{2A22C2CF-FBE2-4B2E-831C-FA6B70E75350}"/>
                                            </p:graphicEl>
                                          </p:spTgt>
                                        </p:tgtEl>
                                        <p:attrNameLst>
                                          <p:attrName>ppt_w</p:attrName>
                                        </p:attrNameLst>
                                      </p:cBhvr>
                                      <p:tavLst>
                                        <p:tav tm="0">
                                          <p:val>
                                            <p:fltVal val="0"/>
                                          </p:val>
                                        </p:tav>
                                        <p:tav tm="100000">
                                          <p:val>
                                            <p:strVal val="#ppt_w"/>
                                          </p:val>
                                        </p:tav>
                                      </p:tavLst>
                                    </p:anim>
                                    <p:anim calcmode="lin" valueType="num">
                                      <p:cBhvr>
                                        <p:cTn id="43" dur="500" fill="hold"/>
                                        <p:tgtEl>
                                          <p:spTgt spid="6">
                                            <p:graphicEl>
                                              <a:dgm id="{2A22C2CF-FBE2-4B2E-831C-FA6B70E75350}"/>
                                            </p:graphicEl>
                                          </p:spTgt>
                                        </p:tgtEl>
                                        <p:attrNameLst>
                                          <p:attrName>ppt_h</p:attrName>
                                        </p:attrNameLst>
                                      </p:cBhvr>
                                      <p:tavLst>
                                        <p:tav tm="0">
                                          <p:val>
                                            <p:fltVal val="0"/>
                                          </p:val>
                                        </p:tav>
                                        <p:tav tm="100000">
                                          <p:val>
                                            <p:strVal val="#ppt_h"/>
                                          </p:val>
                                        </p:tav>
                                      </p:tavLst>
                                    </p:anim>
                                    <p:animEffect transition="in" filter="fade">
                                      <p:cBhvr>
                                        <p:cTn id="44" dur="500"/>
                                        <p:tgtEl>
                                          <p:spTgt spid="6">
                                            <p:graphicEl>
                                              <a:dgm id="{2A22C2CF-FBE2-4B2E-831C-FA6B70E75350}"/>
                                            </p:graphic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graphicEl>
                                              <a:dgm id="{17999B34-6455-45B9-B6C6-77F50CAB9023}"/>
                                            </p:graphicEl>
                                          </p:spTgt>
                                        </p:tgtEl>
                                        <p:attrNameLst>
                                          <p:attrName>style.visibility</p:attrName>
                                        </p:attrNameLst>
                                      </p:cBhvr>
                                      <p:to>
                                        <p:strVal val="visible"/>
                                      </p:to>
                                    </p:set>
                                    <p:anim calcmode="lin" valueType="num">
                                      <p:cBhvr>
                                        <p:cTn id="47" dur="500" fill="hold"/>
                                        <p:tgtEl>
                                          <p:spTgt spid="6">
                                            <p:graphicEl>
                                              <a:dgm id="{17999B34-6455-45B9-B6C6-77F50CAB9023}"/>
                                            </p:graphicEl>
                                          </p:spTgt>
                                        </p:tgtEl>
                                        <p:attrNameLst>
                                          <p:attrName>ppt_w</p:attrName>
                                        </p:attrNameLst>
                                      </p:cBhvr>
                                      <p:tavLst>
                                        <p:tav tm="0">
                                          <p:val>
                                            <p:fltVal val="0"/>
                                          </p:val>
                                        </p:tav>
                                        <p:tav tm="100000">
                                          <p:val>
                                            <p:strVal val="#ppt_w"/>
                                          </p:val>
                                        </p:tav>
                                      </p:tavLst>
                                    </p:anim>
                                    <p:anim calcmode="lin" valueType="num">
                                      <p:cBhvr>
                                        <p:cTn id="48" dur="500" fill="hold"/>
                                        <p:tgtEl>
                                          <p:spTgt spid="6">
                                            <p:graphicEl>
                                              <a:dgm id="{17999B34-6455-45B9-B6C6-77F50CAB9023}"/>
                                            </p:graphicEl>
                                          </p:spTgt>
                                        </p:tgtEl>
                                        <p:attrNameLst>
                                          <p:attrName>ppt_h</p:attrName>
                                        </p:attrNameLst>
                                      </p:cBhvr>
                                      <p:tavLst>
                                        <p:tav tm="0">
                                          <p:val>
                                            <p:fltVal val="0"/>
                                          </p:val>
                                        </p:tav>
                                        <p:tav tm="100000">
                                          <p:val>
                                            <p:strVal val="#ppt_h"/>
                                          </p:val>
                                        </p:tav>
                                      </p:tavLst>
                                    </p:anim>
                                    <p:animEffect transition="in" filter="fade">
                                      <p:cBhvr>
                                        <p:cTn id="49" dur="500"/>
                                        <p:tgtEl>
                                          <p:spTgt spid="6">
                                            <p:graphicEl>
                                              <a:dgm id="{17999B34-6455-45B9-B6C6-77F50CAB902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graphicEl>
                                              <a:dgm id="{E80699A5-8E29-436C-B623-21367653434F}"/>
                                            </p:graphicEl>
                                          </p:spTgt>
                                        </p:tgtEl>
                                        <p:attrNameLst>
                                          <p:attrName>style.visibility</p:attrName>
                                        </p:attrNameLst>
                                      </p:cBhvr>
                                      <p:to>
                                        <p:strVal val="visible"/>
                                      </p:to>
                                    </p:set>
                                    <p:anim calcmode="lin" valueType="num">
                                      <p:cBhvr>
                                        <p:cTn id="54" dur="500" fill="hold"/>
                                        <p:tgtEl>
                                          <p:spTgt spid="6">
                                            <p:graphicEl>
                                              <a:dgm id="{E80699A5-8E29-436C-B623-21367653434F}"/>
                                            </p:graphicEl>
                                          </p:spTgt>
                                        </p:tgtEl>
                                        <p:attrNameLst>
                                          <p:attrName>ppt_w</p:attrName>
                                        </p:attrNameLst>
                                      </p:cBhvr>
                                      <p:tavLst>
                                        <p:tav tm="0">
                                          <p:val>
                                            <p:fltVal val="0"/>
                                          </p:val>
                                        </p:tav>
                                        <p:tav tm="100000">
                                          <p:val>
                                            <p:strVal val="#ppt_w"/>
                                          </p:val>
                                        </p:tav>
                                      </p:tavLst>
                                    </p:anim>
                                    <p:anim calcmode="lin" valueType="num">
                                      <p:cBhvr>
                                        <p:cTn id="55" dur="500" fill="hold"/>
                                        <p:tgtEl>
                                          <p:spTgt spid="6">
                                            <p:graphicEl>
                                              <a:dgm id="{E80699A5-8E29-436C-B623-21367653434F}"/>
                                            </p:graphicEl>
                                          </p:spTgt>
                                        </p:tgtEl>
                                        <p:attrNameLst>
                                          <p:attrName>ppt_h</p:attrName>
                                        </p:attrNameLst>
                                      </p:cBhvr>
                                      <p:tavLst>
                                        <p:tav tm="0">
                                          <p:val>
                                            <p:fltVal val="0"/>
                                          </p:val>
                                        </p:tav>
                                        <p:tav tm="100000">
                                          <p:val>
                                            <p:strVal val="#ppt_h"/>
                                          </p:val>
                                        </p:tav>
                                      </p:tavLst>
                                    </p:anim>
                                    <p:animEffect transition="in" filter="fade">
                                      <p:cBhvr>
                                        <p:cTn id="56" dur="500"/>
                                        <p:tgtEl>
                                          <p:spTgt spid="6">
                                            <p:graphicEl>
                                              <a:dgm id="{E80699A5-8E29-436C-B623-21367653434F}"/>
                                            </p:graphic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6">
                                            <p:graphicEl>
                                              <a:dgm id="{9A42E8A4-933F-4B0A-9EF2-2193078E3526}"/>
                                            </p:graphicEl>
                                          </p:spTgt>
                                        </p:tgtEl>
                                        <p:attrNameLst>
                                          <p:attrName>style.visibility</p:attrName>
                                        </p:attrNameLst>
                                      </p:cBhvr>
                                      <p:to>
                                        <p:strVal val="visible"/>
                                      </p:to>
                                    </p:set>
                                    <p:anim calcmode="lin" valueType="num">
                                      <p:cBhvr>
                                        <p:cTn id="59" dur="500" fill="hold"/>
                                        <p:tgtEl>
                                          <p:spTgt spid="6">
                                            <p:graphicEl>
                                              <a:dgm id="{9A42E8A4-933F-4B0A-9EF2-2193078E3526}"/>
                                            </p:graphicEl>
                                          </p:spTgt>
                                        </p:tgtEl>
                                        <p:attrNameLst>
                                          <p:attrName>ppt_w</p:attrName>
                                        </p:attrNameLst>
                                      </p:cBhvr>
                                      <p:tavLst>
                                        <p:tav tm="0">
                                          <p:val>
                                            <p:fltVal val="0"/>
                                          </p:val>
                                        </p:tav>
                                        <p:tav tm="100000">
                                          <p:val>
                                            <p:strVal val="#ppt_w"/>
                                          </p:val>
                                        </p:tav>
                                      </p:tavLst>
                                    </p:anim>
                                    <p:anim calcmode="lin" valueType="num">
                                      <p:cBhvr>
                                        <p:cTn id="60" dur="500" fill="hold"/>
                                        <p:tgtEl>
                                          <p:spTgt spid="6">
                                            <p:graphicEl>
                                              <a:dgm id="{9A42E8A4-933F-4B0A-9EF2-2193078E3526}"/>
                                            </p:graphicEl>
                                          </p:spTgt>
                                        </p:tgtEl>
                                        <p:attrNameLst>
                                          <p:attrName>ppt_h</p:attrName>
                                        </p:attrNameLst>
                                      </p:cBhvr>
                                      <p:tavLst>
                                        <p:tav tm="0">
                                          <p:val>
                                            <p:fltVal val="0"/>
                                          </p:val>
                                        </p:tav>
                                        <p:tav tm="100000">
                                          <p:val>
                                            <p:strVal val="#ppt_h"/>
                                          </p:val>
                                        </p:tav>
                                      </p:tavLst>
                                    </p:anim>
                                    <p:animEffect transition="in" filter="fade">
                                      <p:cBhvr>
                                        <p:cTn id="61" dur="500"/>
                                        <p:tgtEl>
                                          <p:spTgt spid="6">
                                            <p:graphicEl>
                                              <a:dgm id="{9A42E8A4-933F-4B0A-9EF2-2193078E3526}"/>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6">
                                            <p:graphicEl>
                                              <a:dgm id="{321BCF0A-4C32-4FC3-A902-67B5D3458698}"/>
                                            </p:graphicEl>
                                          </p:spTgt>
                                        </p:tgtEl>
                                        <p:attrNameLst>
                                          <p:attrName>style.visibility</p:attrName>
                                        </p:attrNameLst>
                                      </p:cBhvr>
                                      <p:to>
                                        <p:strVal val="visible"/>
                                      </p:to>
                                    </p:set>
                                    <p:anim calcmode="lin" valueType="num">
                                      <p:cBhvr>
                                        <p:cTn id="66" dur="500" fill="hold"/>
                                        <p:tgtEl>
                                          <p:spTgt spid="6">
                                            <p:graphicEl>
                                              <a:dgm id="{321BCF0A-4C32-4FC3-A902-67B5D3458698}"/>
                                            </p:graphicEl>
                                          </p:spTgt>
                                        </p:tgtEl>
                                        <p:attrNameLst>
                                          <p:attrName>ppt_w</p:attrName>
                                        </p:attrNameLst>
                                      </p:cBhvr>
                                      <p:tavLst>
                                        <p:tav tm="0">
                                          <p:val>
                                            <p:fltVal val="0"/>
                                          </p:val>
                                        </p:tav>
                                        <p:tav tm="100000">
                                          <p:val>
                                            <p:strVal val="#ppt_w"/>
                                          </p:val>
                                        </p:tav>
                                      </p:tavLst>
                                    </p:anim>
                                    <p:anim calcmode="lin" valueType="num">
                                      <p:cBhvr>
                                        <p:cTn id="67" dur="500" fill="hold"/>
                                        <p:tgtEl>
                                          <p:spTgt spid="6">
                                            <p:graphicEl>
                                              <a:dgm id="{321BCF0A-4C32-4FC3-A902-67B5D3458698}"/>
                                            </p:graphicEl>
                                          </p:spTgt>
                                        </p:tgtEl>
                                        <p:attrNameLst>
                                          <p:attrName>ppt_h</p:attrName>
                                        </p:attrNameLst>
                                      </p:cBhvr>
                                      <p:tavLst>
                                        <p:tav tm="0">
                                          <p:val>
                                            <p:fltVal val="0"/>
                                          </p:val>
                                        </p:tav>
                                        <p:tav tm="100000">
                                          <p:val>
                                            <p:strVal val="#ppt_h"/>
                                          </p:val>
                                        </p:tav>
                                      </p:tavLst>
                                    </p:anim>
                                    <p:animEffect transition="in" filter="fade">
                                      <p:cBhvr>
                                        <p:cTn id="68" dur="500"/>
                                        <p:tgtEl>
                                          <p:spTgt spid="6">
                                            <p:graphicEl>
                                              <a:dgm id="{321BCF0A-4C32-4FC3-A902-67B5D3458698}"/>
                                            </p:graphicEl>
                                          </p:spTgt>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6">
                                            <p:graphicEl>
                                              <a:dgm id="{19C93794-14ED-4FA0-AE94-09AF11C9400C}"/>
                                            </p:graphicEl>
                                          </p:spTgt>
                                        </p:tgtEl>
                                        <p:attrNameLst>
                                          <p:attrName>style.visibility</p:attrName>
                                        </p:attrNameLst>
                                      </p:cBhvr>
                                      <p:to>
                                        <p:strVal val="visible"/>
                                      </p:to>
                                    </p:set>
                                    <p:anim calcmode="lin" valueType="num">
                                      <p:cBhvr>
                                        <p:cTn id="71" dur="500" fill="hold"/>
                                        <p:tgtEl>
                                          <p:spTgt spid="6">
                                            <p:graphicEl>
                                              <a:dgm id="{19C93794-14ED-4FA0-AE94-09AF11C9400C}"/>
                                            </p:graphicEl>
                                          </p:spTgt>
                                        </p:tgtEl>
                                        <p:attrNameLst>
                                          <p:attrName>ppt_w</p:attrName>
                                        </p:attrNameLst>
                                      </p:cBhvr>
                                      <p:tavLst>
                                        <p:tav tm="0">
                                          <p:val>
                                            <p:fltVal val="0"/>
                                          </p:val>
                                        </p:tav>
                                        <p:tav tm="100000">
                                          <p:val>
                                            <p:strVal val="#ppt_w"/>
                                          </p:val>
                                        </p:tav>
                                      </p:tavLst>
                                    </p:anim>
                                    <p:anim calcmode="lin" valueType="num">
                                      <p:cBhvr>
                                        <p:cTn id="72" dur="500" fill="hold"/>
                                        <p:tgtEl>
                                          <p:spTgt spid="6">
                                            <p:graphicEl>
                                              <a:dgm id="{19C93794-14ED-4FA0-AE94-09AF11C9400C}"/>
                                            </p:graphicEl>
                                          </p:spTgt>
                                        </p:tgtEl>
                                        <p:attrNameLst>
                                          <p:attrName>ppt_h</p:attrName>
                                        </p:attrNameLst>
                                      </p:cBhvr>
                                      <p:tavLst>
                                        <p:tav tm="0">
                                          <p:val>
                                            <p:fltVal val="0"/>
                                          </p:val>
                                        </p:tav>
                                        <p:tav tm="100000">
                                          <p:val>
                                            <p:strVal val="#ppt_h"/>
                                          </p:val>
                                        </p:tav>
                                      </p:tavLst>
                                    </p:anim>
                                    <p:animEffect transition="in" filter="fade">
                                      <p:cBhvr>
                                        <p:cTn id="73" dur="500"/>
                                        <p:tgtEl>
                                          <p:spTgt spid="6">
                                            <p:graphicEl>
                                              <a:dgm id="{19C93794-14ED-4FA0-AE94-09AF11C9400C}"/>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6">
                                            <p:graphicEl>
                                              <a:dgm id="{F560AD33-A4AA-4CEC-BD4A-DDF3A8896BD7}"/>
                                            </p:graphicEl>
                                          </p:spTgt>
                                        </p:tgtEl>
                                        <p:attrNameLst>
                                          <p:attrName>style.visibility</p:attrName>
                                        </p:attrNameLst>
                                      </p:cBhvr>
                                      <p:to>
                                        <p:strVal val="visible"/>
                                      </p:to>
                                    </p:set>
                                    <p:anim calcmode="lin" valueType="num">
                                      <p:cBhvr>
                                        <p:cTn id="78" dur="500" fill="hold"/>
                                        <p:tgtEl>
                                          <p:spTgt spid="6">
                                            <p:graphicEl>
                                              <a:dgm id="{F560AD33-A4AA-4CEC-BD4A-DDF3A8896BD7}"/>
                                            </p:graphicEl>
                                          </p:spTgt>
                                        </p:tgtEl>
                                        <p:attrNameLst>
                                          <p:attrName>ppt_w</p:attrName>
                                        </p:attrNameLst>
                                      </p:cBhvr>
                                      <p:tavLst>
                                        <p:tav tm="0">
                                          <p:val>
                                            <p:fltVal val="0"/>
                                          </p:val>
                                        </p:tav>
                                        <p:tav tm="100000">
                                          <p:val>
                                            <p:strVal val="#ppt_w"/>
                                          </p:val>
                                        </p:tav>
                                      </p:tavLst>
                                    </p:anim>
                                    <p:anim calcmode="lin" valueType="num">
                                      <p:cBhvr>
                                        <p:cTn id="79" dur="500" fill="hold"/>
                                        <p:tgtEl>
                                          <p:spTgt spid="6">
                                            <p:graphicEl>
                                              <a:dgm id="{F560AD33-A4AA-4CEC-BD4A-DDF3A8896BD7}"/>
                                            </p:graphicEl>
                                          </p:spTgt>
                                        </p:tgtEl>
                                        <p:attrNameLst>
                                          <p:attrName>ppt_h</p:attrName>
                                        </p:attrNameLst>
                                      </p:cBhvr>
                                      <p:tavLst>
                                        <p:tav tm="0">
                                          <p:val>
                                            <p:fltVal val="0"/>
                                          </p:val>
                                        </p:tav>
                                        <p:tav tm="100000">
                                          <p:val>
                                            <p:strVal val="#ppt_h"/>
                                          </p:val>
                                        </p:tav>
                                      </p:tavLst>
                                    </p:anim>
                                    <p:animEffect transition="in" filter="fade">
                                      <p:cBhvr>
                                        <p:cTn id="80" dur="500"/>
                                        <p:tgtEl>
                                          <p:spTgt spid="6">
                                            <p:graphicEl>
                                              <a:dgm id="{F560AD33-A4AA-4CEC-BD4A-DDF3A8896BD7}"/>
                                            </p:graphicEl>
                                          </p:spTgt>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6">
                                            <p:graphicEl>
                                              <a:dgm id="{732FF9B2-E20C-44AD-9146-1AAE832CB394}"/>
                                            </p:graphicEl>
                                          </p:spTgt>
                                        </p:tgtEl>
                                        <p:attrNameLst>
                                          <p:attrName>style.visibility</p:attrName>
                                        </p:attrNameLst>
                                      </p:cBhvr>
                                      <p:to>
                                        <p:strVal val="visible"/>
                                      </p:to>
                                    </p:set>
                                    <p:anim calcmode="lin" valueType="num">
                                      <p:cBhvr>
                                        <p:cTn id="83" dur="500" fill="hold"/>
                                        <p:tgtEl>
                                          <p:spTgt spid="6">
                                            <p:graphicEl>
                                              <a:dgm id="{732FF9B2-E20C-44AD-9146-1AAE832CB394}"/>
                                            </p:graphicEl>
                                          </p:spTgt>
                                        </p:tgtEl>
                                        <p:attrNameLst>
                                          <p:attrName>ppt_w</p:attrName>
                                        </p:attrNameLst>
                                      </p:cBhvr>
                                      <p:tavLst>
                                        <p:tav tm="0">
                                          <p:val>
                                            <p:fltVal val="0"/>
                                          </p:val>
                                        </p:tav>
                                        <p:tav tm="100000">
                                          <p:val>
                                            <p:strVal val="#ppt_w"/>
                                          </p:val>
                                        </p:tav>
                                      </p:tavLst>
                                    </p:anim>
                                    <p:anim calcmode="lin" valueType="num">
                                      <p:cBhvr>
                                        <p:cTn id="84" dur="500" fill="hold"/>
                                        <p:tgtEl>
                                          <p:spTgt spid="6">
                                            <p:graphicEl>
                                              <a:dgm id="{732FF9B2-E20C-44AD-9146-1AAE832CB394}"/>
                                            </p:graphicEl>
                                          </p:spTgt>
                                        </p:tgtEl>
                                        <p:attrNameLst>
                                          <p:attrName>ppt_h</p:attrName>
                                        </p:attrNameLst>
                                      </p:cBhvr>
                                      <p:tavLst>
                                        <p:tav tm="0">
                                          <p:val>
                                            <p:fltVal val="0"/>
                                          </p:val>
                                        </p:tav>
                                        <p:tav tm="100000">
                                          <p:val>
                                            <p:strVal val="#ppt_h"/>
                                          </p:val>
                                        </p:tav>
                                      </p:tavLst>
                                    </p:anim>
                                    <p:animEffect transition="in" filter="fade">
                                      <p:cBhvr>
                                        <p:cTn id="85" dur="500"/>
                                        <p:tgtEl>
                                          <p:spTgt spid="6">
                                            <p:graphicEl>
                                              <a:dgm id="{732FF9B2-E20C-44AD-9146-1AAE832CB394}"/>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6">
                                            <p:graphicEl>
                                              <a:dgm id="{D3A35B62-B1BA-4DE2-818D-D3E41DE05D1F}"/>
                                            </p:graphicEl>
                                          </p:spTgt>
                                        </p:tgtEl>
                                        <p:attrNameLst>
                                          <p:attrName>style.visibility</p:attrName>
                                        </p:attrNameLst>
                                      </p:cBhvr>
                                      <p:to>
                                        <p:strVal val="visible"/>
                                      </p:to>
                                    </p:set>
                                    <p:anim calcmode="lin" valueType="num">
                                      <p:cBhvr>
                                        <p:cTn id="90" dur="500" fill="hold"/>
                                        <p:tgtEl>
                                          <p:spTgt spid="6">
                                            <p:graphicEl>
                                              <a:dgm id="{D3A35B62-B1BA-4DE2-818D-D3E41DE05D1F}"/>
                                            </p:graphicEl>
                                          </p:spTgt>
                                        </p:tgtEl>
                                        <p:attrNameLst>
                                          <p:attrName>ppt_w</p:attrName>
                                        </p:attrNameLst>
                                      </p:cBhvr>
                                      <p:tavLst>
                                        <p:tav tm="0">
                                          <p:val>
                                            <p:fltVal val="0"/>
                                          </p:val>
                                        </p:tav>
                                        <p:tav tm="100000">
                                          <p:val>
                                            <p:strVal val="#ppt_w"/>
                                          </p:val>
                                        </p:tav>
                                      </p:tavLst>
                                    </p:anim>
                                    <p:anim calcmode="lin" valueType="num">
                                      <p:cBhvr>
                                        <p:cTn id="91" dur="500" fill="hold"/>
                                        <p:tgtEl>
                                          <p:spTgt spid="6">
                                            <p:graphicEl>
                                              <a:dgm id="{D3A35B62-B1BA-4DE2-818D-D3E41DE05D1F}"/>
                                            </p:graphicEl>
                                          </p:spTgt>
                                        </p:tgtEl>
                                        <p:attrNameLst>
                                          <p:attrName>ppt_h</p:attrName>
                                        </p:attrNameLst>
                                      </p:cBhvr>
                                      <p:tavLst>
                                        <p:tav tm="0">
                                          <p:val>
                                            <p:fltVal val="0"/>
                                          </p:val>
                                        </p:tav>
                                        <p:tav tm="100000">
                                          <p:val>
                                            <p:strVal val="#ppt_h"/>
                                          </p:val>
                                        </p:tav>
                                      </p:tavLst>
                                    </p:anim>
                                    <p:animEffect transition="in" filter="fade">
                                      <p:cBhvr>
                                        <p:cTn id="92" dur="500"/>
                                        <p:tgtEl>
                                          <p:spTgt spid="6">
                                            <p:graphicEl>
                                              <a:dgm id="{D3A35B62-B1BA-4DE2-818D-D3E41DE05D1F}"/>
                                            </p:graphicEl>
                                          </p:spTgt>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6">
                                            <p:graphicEl>
                                              <a:dgm id="{88462A6A-E334-4268-8E6F-7EDC603B235D}"/>
                                            </p:graphicEl>
                                          </p:spTgt>
                                        </p:tgtEl>
                                        <p:attrNameLst>
                                          <p:attrName>style.visibility</p:attrName>
                                        </p:attrNameLst>
                                      </p:cBhvr>
                                      <p:to>
                                        <p:strVal val="visible"/>
                                      </p:to>
                                    </p:set>
                                    <p:anim calcmode="lin" valueType="num">
                                      <p:cBhvr>
                                        <p:cTn id="95" dur="500" fill="hold"/>
                                        <p:tgtEl>
                                          <p:spTgt spid="6">
                                            <p:graphicEl>
                                              <a:dgm id="{88462A6A-E334-4268-8E6F-7EDC603B235D}"/>
                                            </p:graphicEl>
                                          </p:spTgt>
                                        </p:tgtEl>
                                        <p:attrNameLst>
                                          <p:attrName>ppt_w</p:attrName>
                                        </p:attrNameLst>
                                      </p:cBhvr>
                                      <p:tavLst>
                                        <p:tav tm="0">
                                          <p:val>
                                            <p:fltVal val="0"/>
                                          </p:val>
                                        </p:tav>
                                        <p:tav tm="100000">
                                          <p:val>
                                            <p:strVal val="#ppt_w"/>
                                          </p:val>
                                        </p:tav>
                                      </p:tavLst>
                                    </p:anim>
                                    <p:anim calcmode="lin" valueType="num">
                                      <p:cBhvr>
                                        <p:cTn id="96" dur="500" fill="hold"/>
                                        <p:tgtEl>
                                          <p:spTgt spid="6">
                                            <p:graphicEl>
                                              <a:dgm id="{88462A6A-E334-4268-8E6F-7EDC603B235D}"/>
                                            </p:graphicEl>
                                          </p:spTgt>
                                        </p:tgtEl>
                                        <p:attrNameLst>
                                          <p:attrName>ppt_h</p:attrName>
                                        </p:attrNameLst>
                                      </p:cBhvr>
                                      <p:tavLst>
                                        <p:tav tm="0">
                                          <p:val>
                                            <p:fltVal val="0"/>
                                          </p:val>
                                        </p:tav>
                                        <p:tav tm="100000">
                                          <p:val>
                                            <p:strVal val="#ppt_h"/>
                                          </p:val>
                                        </p:tav>
                                      </p:tavLst>
                                    </p:anim>
                                    <p:animEffect transition="in" filter="fade">
                                      <p:cBhvr>
                                        <p:cTn id="97" dur="500"/>
                                        <p:tgtEl>
                                          <p:spTgt spid="6">
                                            <p:graphicEl>
                                              <a:dgm id="{88462A6A-E334-4268-8E6F-7EDC603B235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Formatting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7103" y="1219200"/>
            <a:ext cx="3380192" cy="4778046"/>
          </a:xfrm>
          <a:prstGeom prst="rect">
            <a:avLst/>
          </a:prstGeom>
        </p:spPr>
      </p:pic>
    </p:spTree>
    <p:extLst>
      <p:ext uri="{BB962C8B-B14F-4D97-AF65-F5344CB8AC3E}">
        <p14:creationId xmlns:p14="http://schemas.microsoft.com/office/powerpoint/2010/main" val="3045964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6.5</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520" y="411599"/>
            <a:ext cx="1824241" cy="2484000"/>
          </a:xfrm>
          <a:prstGeom prst="rect">
            <a:avLst/>
          </a:prstGeom>
        </p:spPr>
      </p:pic>
      <p:sp>
        <p:nvSpPr>
          <p:cNvPr id="6" name="Text Placeholder 2"/>
          <p:cNvSpPr txBox="1">
            <a:spLocks/>
          </p:cNvSpPr>
          <p:nvPr/>
        </p:nvSpPr>
        <p:spPr>
          <a:xfrm>
            <a:off x="385763" y="4478773"/>
            <a:ext cx="7910513" cy="6266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knowledge of this section by completing Learning activity 6.5 on page 98 of your </a:t>
            </a:r>
            <a:r>
              <a:rPr lang="en-ZA" sz="1700" b="0" i="1" dirty="0">
                <a:solidFill>
                  <a:schemeClr val="tx1"/>
                </a:solidFill>
              </a:rPr>
              <a:t>Student’s Book.</a:t>
            </a:r>
          </a:p>
          <a:p>
            <a:endParaRPr lang="en-ZA" sz="1700" b="0" dirty="0">
              <a:solidFill>
                <a:schemeClr val="tx1"/>
              </a:solidFill>
            </a:endParaRPr>
          </a:p>
        </p:txBody>
      </p:sp>
    </p:spTree>
    <p:extLst>
      <p:ext uri="{BB962C8B-B14F-4D97-AF65-F5344CB8AC3E}">
        <p14:creationId xmlns:p14="http://schemas.microsoft.com/office/powerpoint/2010/main" val="3703839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6.6</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520" y="411599"/>
            <a:ext cx="1824241" cy="2484000"/>
          </a:xfrm>
          <a:prstGeom prst="rect">
            <a:avLst/>
          </a:prstGeom>
        </p:spPr>
      </p:pic>
      <p:sp>
        <p:nvSpPr>
          <p:cNvPr id="6" name="Text Placeholder 2"/>
          <p:cNvSpPr txBox="1">
            <a:spLocks/>
          </p:cNvSpPr>
          <p:nvPr/>
        </p:nvSpPr>
        <p:spPr>
          <a:xfrm>
            <a:off x="385763" y="4440022"/>
            <a:ext cx="7910513" cy="1274978"/>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dirty="0" smtClean="0">
                <a:solidFill>
                  <a:srgbClr val="0072AE"/>
                </a:solidFill>
              </a:rPr>
              <a:t>Refer to Module 5 for revision notes on memos.</a:t>
            </a:r>
          </a:p>
          <a:p>
            <a:r>
              <a:rPr lang="en-ZA" sz="1700" b="0" dirty="0" smtClean="0">
                <a:solidFill>
                  <a:schemeClr val="tx1"/>
                </a:solidFill>
              </a:rPr>
              <a:t>Test </a:t>
            </a:r>
            <a:r>
              <a:rPr lang="en-ZA" sz="1700" b="0" dirty="0">
                <a:solidFill>
                  <a:schemeClr val="tx1"/>
                </a:solidFill>
              </a:rPr>
              <a:t>your knowledge of this section by completing Learning activity </a:t>
            </a:r>
            <a:r>
              <a:rPr lang="en-ZA" sz="1700" b="0" dirty="0" smtClean="0">
                <a:solidFill>
                  <a:schemeClr val="tx1"/>
                </a:solidFill>
              </a:rPr>
              <a:t>6.6 </a:t>
            </a:r>
            <a:r>
              <a:rPr lang="en-ZA" sz="1700" b="0" dirty="0">
                <a:solidFill>
                  <a:schemeClr val="tx1"/>
                </a:solidFill>
              </a:rPr>
              <a:t>on page </a:t>
            </a:r>
            <a:r>
              <a:rPr lang="en-ZA" sz="1700" b="0" dirty="0" smtClean="0">
                <a:solidFill>
                  <a:schemeClr val="tx1"/>
                </a:solidFill>
              </a:rPr>
              <a:t>99 </a:t>
            </a:r>
            <a:r>
              <a:rPr lang="en-ZA" sz="1700" b="0" dirty="0">
                <a:solidFill>
                  <a:schemeClr val="tx1"/>
                </a:solidFill>
              </a:rPr>
              <a:t>of your </a:t>
            </a:r>
            <a:r>
              <a:rPr lang="en-ZA" sz="1700" b="0" i="1" dirty="0">
                <a:solidFill>
                  <a:schemeClr val="tx1"/>
                </a:solidFill>
              </a:rPr>
              <a:t>Student’s </a:t>
            </a:r>
            <a:r>
              <a:rPr lang="en-ZA" sz="1700" b="0" i="1" dirty="0" smtClean="0">
                <a:solidFill>
                  <a:schemeClr val="tx1"/>
                </a:solidFill>
              </a:rPr>
              <a:t>Book.</a:t>
            </a:r>
            <a:endParaRPr lang="en-ZA" sz="1700" b="0" i="1" dirty="0">
              <a:solidFill>
                <a:schemeClr val="tx1"/>
              </a:solidFill>
            </a:endParaRPr>
          </a:p>
        </p:txBody>
      </p:sp>
    </p:spTree>
    <p:extLst>
      <p:ext uri="{BB962C8B-B14F-4D97-AF65-F5344CB8AC3E}">
        <p14:creationId xmlns:p14="http://schemas.microsoft.com/office/powerpoint/2010/main" val="2044478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6.7</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520" y="411599"/>
            <a:ext cx="1824241" cy="2484000"/>
          </a:xfrm>
          <a:prstGeom prst="rect">
            <a:avLst/>
          </a:prstGeom>
        </p:spPr>
      </p:pic>
      <p:sp>
        <p:nvSpPr>
          <p:cNvPr id="6" name="Text Placeholder 2"/>
          <p:cNvSpPr txBox="1">
            <a:spLocks/>
          </p:cNvSpPr>
          <p:nvPr/>
        </p:nvSpPr>
        <p:spPr>
          <a:xfrm>
            <a:off x="385763" y="4440022"/>
            <a:ext cx="7910513" cy="1274978"/>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dirty="0" smtClean="0">
                <a:solidFill>
                  <a:srgbClr val="0072AE"/>
                </a:solidFill>
              </a:rPr>
              <a:t>Refer to Module 5 for revision notes on memos.</a:t>
            </a:r>
          </a:p>
          <a:p>
            <a:r>
              <a:rPr lang="en-ZA" sz="1700" b="0" dirty="0" smtClean="0">
                <a:solidFill>
                  <a:schemeClr val="tx1"/>
                </a:solidFill>
              </a:rPr>
              <a:t>Test </a:t>
            </a:r>
            <a:r>
              <a:rPr lang="en-ZA" sz="1700" b="0" dirty="0">
                <a:solidFill>
                  <a:schemeClr val="tx1"/>
                </a:solidFill>
              </a:rPr>
              <a:t>your knowledge of this section by completing Learning activity </a:t>
            </a:r>
            <a:r>
              <a:rPr lang="en-ZA" sz="1700" b="0" dirty="0" smtClean="0">
                <a:solidFill>
                  <a:schemeClr val="tx1"/>
                </a:solidFill>
              </a:rPr>
              <a:t>6.7 </a:t>
            </a:r>
            <a:r>
              <a:rPr lang="en-ZA" sz="1700" b="0" dirty="0">
                <a:solidFill>
                  <a:schemeClr val="tx1"/>
                </a:solidFill>
              </a:rPr>
              <a:t>on page </a:t>
            </a:r>
            <a:r>
              <a:rPr lang="en-ZA" sz="1700" b="0" dirty="0" smtClean="0">
                <a:solidFill>
                  <a:schemeClr val="tx1"/>
                </a:solidFill>
              </a:rPr>
              <a:t>99 </a:t>
            </a:r>
            <a:r>
              <a:rPr lang="en-ZA" sz="1700" b="0" dirty="0">
                <a:solidFill>
                  <a:schemeClr val="tx1"/>
                </a:solidFill>
              </a:rPr>
              <a:t>of your </a:t>
            </a:r>
            <a:r>
              <a:rPr lang="en-ZA" sz="1700" b="0" i="1" dirty="0">
                <a:solidFill>
                  <a:schemeClr val="tx1"/>
                </a:solidFill>
              </a:rPr>
              <a:t>Student’s </a:t>
            </a:r>
            <a:r>
              <a:rPr lang="en-ZA" sz="1700" b="0" i="1" dirty="0" smtClean="0">
                <a:solidFill>
                  <a:schemeClr val="tx1"/>
                </a:solidFill>
              </a:rPr>
              <a:t>Book.</a:t>
            </a:r>
            <a:endParaRPr lang="en-ZA" sz="1700" b="0" i="1" dirty="0">
              <a:solidFill>
                <a:schemeClr val="tx1"/>
              </a:solidFill>
            </a:endParaRPr>
          </a:p>
        </p:txBody>
      </p:sp>
    </p:spTree>
    <p:extLst>
      <p:ext uri="{BB962C8B-B14F-4D97-AF65-F5344CB8AC3E}">
        <p14:creationId xmlns:p14="http://schemas.microsoft.com/office/powerpoint/2010/main" val="4131014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62200" y="1678605"/>
            <a:ext cx="3397546" cy="3889405"/>
          </a:xfrm>
          <a:prstGeom prst="rect">
            <a:avLst/>
          </a:prstGeom>
        </p:spPr>
      </p:pic>
      <p:sp>
        <p:nvSpPr>
          <p:cNvPr id="2" name="Title 1"/>
          <p:cNvSpPr>
            <a:spLocks noGrp="1"/>
          </p:cNvSpPr>
          <p:nvPr>
            <p:ph type="title"/>
          </p:nvPr>
        </p:nvSpPr>
        <p:spPr>
          <a:xfrm>
            <a:off x="381002" y="365127"/>
            <a:ext cx="7905750" cy="720724"/>
          </a:xfrm>
        </p:spPr>
        <p:txBody>
          <a:bodyPr/>
          <a:lstStyle/>
          <a:p>
            <a:r>
              <a:rPr lang="en-US" dirty="0"/>
              <a:t>Reading creative visual texts</a:t>
            </a:r>
            <a:endParaRPr lang="en-ZA" dirty="0"/>
          </a:p>
        </p:txBody>
      </p:sp>
      <p:sp>
        <p:nvSpPr>
          <p:cNvPr id="3" name="Content Placeholder 2"/>
          <p:cNvSpPr>
            <a:spLocks noGrp="1"/>
          </p:cNvSpPr>
          <p:nvPr>
            <p:ph idx="1"/>
          </p:nvPr>
        </p:nvSpPr>
        <p:spPr/>
        <p:txBody>
          <a:bodyPr/>
          <a:lstStyle/>
          <a:p>
            <a:pPr marL="0" indent="0">
              <a:buNone/>
            </a:pPr>
            <a:endParaRPr lang="en-ZA" dirty="0" smtClean="0"/>
          </a:p>
          <a:p>
            <a:pPr marL="0" indent="0">
              <a:buNone/>
            </a:pPr>
            <a:endParaRPr lang="en-ZA" dirty="0"/>
          </a:p>
          <a:p>
            <a:pPr marL="0" indent="0">
              <a:buNone/>
            </a:pPr>
            <a:endParaRPr lang="en-ZA" dirty="0"/>
          </a:p>
        </p:txBody>
      </p:sp>
      <p:grpSp>
        <p:nvGrpSpPr>
          <p:cNvPr id="5" name="Group 4"/>
          <p:cNvGrpSpPr/>
          <p:nvPr/>
        </p:nvGrpSpPr>
        <p:grpSpPr>
          <a:xfrm>
            <a:off x="3835184" y="3574752"/>
            <a:ext cx="2665649" cy="2665649"/>
            <a:chOff x="3574910" y="2180986"/>
            <a:chExt cx="2665649" cy="2665649"/>
          </a:xfrm>
        </p:grpSpPr>
        <p:sp>
          <p:nvSpPr>
            <p:cNvPr id="6" name="Shape 5"/>
            <p:cNvSpPr/>
            <p:nvPr/>
          </p:nvSpPr>
          <p:spPr>
            <a:xfrm rot="21416546">
              <a:off x="3574910" y="2180986"/>
              <a:ext cx="2665649" cy="2665649"/>
            </a:xfrm>
            <a:prstGeom prst="gear9">
              <a:avLst/>
            </a:prstGeom>
            <a:solidFill>
              <a:srgbClr val="0072AE"/>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7" name="Shape 4"/>
            <p:cNvSpPr/>
            <p:nvPr/>
          </p:nvSpPr>
          <p:spPr>
            <a:xfrm rot="21416546">
              <a:off x="4109581" y="2805435"/>
              <a:ext cx="1593821" cy="13701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p:txBody>
        </p:sp>
      </p:grpSp>
      <p:sp>
        <p:nvSpPr>
          <p:cNvPr id="8" name="Shape 7"/>
          <p:cNvSpPr/>
          <p:nvPr/>
        </p:nvSpPr>
        <p:spPr>
          <a:xfrm rot="21416546">
            <a:off x="1801477" y="2616531"/>
            <a:ext cx="2437049" cy="2437049"/>
          </a:xfrm>
          <a:prstGeom prst="gear9">
            <a:avLst/>
          </a:prstGeom>
          <a:solidFill>
            <a:srgbClr val="A6CE39"/>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9" name="Shape 8"/>
          <p:cNvSpPr/>
          <p:nvPr/>
        </p:nvSpPr>
        <p:spPr>
          <a:xfrm rot="21170373">
            <a:off x="3277340" y="1127743"/>
            <a:ext cx="1997042" cy="1997042"/>
          </a:xfrm>
          <a:prstGeom prst="gear9">
            <a:avLst/>
          </a:prstGeom>
          <a:solidFill>
            <a:srgbClr val="0072AE"/>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10" name="Circular Arrow 9"/>
          <p:cNvSpPr/>
          <p:nvPr/>
        </p:nvSpPr>
        <p:spPr>
          <a:xfrm rot="3148851" flipV="1">
            <a:off x="2750843" y="788206"/>
            <a:ext cx="2672919" cy="2672919"/>
          </a:xfrm>
          <a:prstGeom prst="circularArrow">
            <a:avLst>
              <a:gd name="adj1" fmla="val 5984"/>
              <a:gd name="adj2" fmla="val 394124"/>
              <a:gd name="adj3" fmla="val 13313824"/>
              <a:gd name="adj4" fmla="val 10508221"/>
              <a:gd name="adj5" fmla="val 6981"/>
            </a:avLst>
          </a:prstGeom>
          <a:solidFill>
            <a:srgbClr val="BDD7EE"/>
          </a:solidFill>
          <a:ln>
            <a:noFill/>
          </a:ln>
        </p:spPr>
        <p:style>
          <a:lnRef idx="0">
            <a:scrgbClr r="0" g="0" b="0"/>
          </a:lnRef>
          <a:fillRef idx="3">
            <a:scrgbClr r="0" g="0" b="0"/>
          </a:fillRef>
          <a:effectRef idx="2">
            <a:schemeClr val="accent4">
              <a:hueOff val="10395692"/>
              <a:satOff val="-47968"/>
              <a:lumOff val="1765"/>
              <a:alphaOff val="0"/>
            </a:schemeClr>
          </a:effectRef>
          <a:fontRef idx="minor">
            <a:schemeClr val="lt1"/>
          </a:fontRef>
        </p:style>
      </p:sp>
      <p:sp>
        <p:nvSpPr>
          <p:cNvPr id="11" name="Circular Arrow 10"/>
          <p:cNvSpPr/>
          <p:nvPr/>
        </p:nvSpPr>
        <p:spPr>
          <a:xfrm rot="18295131" flipV="1">
            <a:off x="3690963" y="3056534"/>
            <a:ext cx="3412031" cy="3412031"/>
          </a:xfrm>
          <a:prstGeom prst="circularArrow">
            <a:avLst>
              <a:gd name="adj1" fmla="val 4688"/>
              <a:gd name="adj2" fmla="val 299029"/>
              <a:gd name="adj3" fmla="val 2529811"/>
              <a:gd name="adj4" fmla="val 15832188"/>
              <a:gd name="adj5" fmla="val 5469"/>
            </a:avLst>
          </a:prstGeom>
          <a:solidFill>
            <a:srgbClr val="BDD7EE"/>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12" name="Shape 11"/>
          <p:cNvSpPr/>
          <p:nvPr/>
        </p:nvSpPr>
        <p:spPr>
          <a:xfrm rot="1773578" flipV="1">
            <a:off x="1306242" y="2455444"/>
            <a:ext cx="2479054" cy="2479054"/>
          </a:xfrm>
          <a:prstGeom prst="leftCircularArrow">
            <a:avLst>
              <a:gd name="adj1" fmla="val 6452"/>
              <a:gd name="adj2" fmla="val 429999"/>
              <a:gd name="adj3" fmla="val 10489124"/>
              <a:gd name="adj4" fmla="val 14837806"/>
              <a:gd name="adj5" fmla="val 7527"/>
            </a:avLst>
          </a:prstGeom>
          <a:solidFill>
            <a:srgbClr val="F2FAC1"/>
          </a:solidFill>
        </p:spPr>
        <p:style>
          <a:lnRef idx="0">
            <a:schemeClr val="lt1">
              <a:hueOff val="0"/>
              <a:satOff val="0"/>
              <a:lumOff val="0"/>
              <a:alphaOff val="0"/>
            </a:schemeClr>
          </a:lnRef>
          <a:fillRef idx="3">
            <a:scrgbClr r="0" g="0" b="0"/>
          </a:fillRef>
          <a:effectRef idx="2">
            <a:schemeClr val="accent4">
              <a:hueOff val="5197846"/>
              <a:satOff val="-23984"/>
              <a:lumOff val="883"/>
              <a:alphaOff val="0"/>
            </a:schemeClr>
          </a:effectRef>
          <a:fontRef idx="minor">
            <a:schemeClr val="lt1"/>
          </a:fontRef>
        </p:style>
      </p:sp>
      <p:sp>
        <p:nvSpPr>
          <p:cNvPr id="13" name="TextBox 12"/>
          <p:cNvSpPr txBox="1"/>
          <p:nvPr/>
        </p:nvSpPr>
        <p:spPr>
          <a:xfrm>
            <a:off x="3625510" y="1524000"/>
            <a:ext cx="1267350" cy="1292662"/>
          </a:xfrm>
          <a:prstGeom prst="rect">
            <a:avLst/>
          </a:prstGeom>
          <a:noFill/>
        </p:spPr>
        <p:txBody>
          <a:bodyPr wrap="square" rtlCol="0">
            <a:spAutoFit/>
          </a:bodyPr>
          <a:lstStyle/>
          <a:p>
            <a:pPr lvl="0" algn="ctr"/>
            <a:r>
              <a:rPr lang="en-US" sz="1300" dirty="0">
                <a:solidFill>
                  <a:schemeClr val="bg1"/>
                </a:solidFill>
              </a:rPr>
              <a:t>When you look at visual material, study it in any way that occurs to you. </a:t>
            </a:r>
          </a:p>
        </p:txBody>
      </p:sp>
      <p:sp>
        <p:nvSpPr>
          <p:cNvPr id="14" name="TextBox 13"/>
          <p:cNvSpPr txBox="1"/>
          <p:nvPr/>
        </p:nvSpPr>
        <p:spPr>
          <a:xfrm>
            <a:off x="2285244" y="3184786"/>
            <a:ext cx="1444800" cy="1384995"/>
          </a:xfrm>
          <a:prstGeom prst="rect">
            <a:avLst/>
          </a:prstGeom>
          <a:noFill/>
        </p:spPr>
        <p:txBody>
          <a:bodyPr wrap="square" rtlCol="0">
            <a:spAutoFit/>
          </a:bodyPr>
          <a:lstStyle/>
          <a:p>
            <a:pPr lvl="0" algn="ctr"/>
            <a:r>
              <a:rPr lang="en-US" sz="1400" dirty="0">
                <a:solidFill>
                  <a:schemeClr val="bg1"/>
                </a:solidFill>
              </a:rPr>
              <a:t>There is no order to follow for this process, but make sure that you examine all areas of the text.</a:t>
            </a:r>
          </a:p>
        </p:txBody>
      </p:sp>
      <p:sp>
        <p:nvSpPr>
          <p:cNvPr id="15" name="TextBox 14"/>
          <p:cNvSpPr txBox="1"/>
          <p:nvPr/>
        </p:nvSpPr>
        <p:spPr>
          <a:xfrm>
            <a:off x="4298868" y="4456998"/>
            <a:ext cx="1771048" cy="954107"/>
          </a:xfrm>
          <a:prstGeom prst="rect">
            <a:avLst/>
          </a:prstGeom>
          <a:noFill/>
        </p:spPr>
        <p:txBody>
          <a:bodyPr wrap="square" rtlCol="0">
            <a:spAutoFit/>
          </a:bodyPr>
          <a:lstStyle/>
          <a:p>
            <a:pPr lvl="0" algn="ctr"/>
            <a:r>
              <a:rPr lang="en-ZA" sz="1400" dirty="0">
                <a:solidFill>
                  <a:schemeClr val="bg1"/>
                </a:solidFill>
              </a:rPr>
              <a:t>Writers often use formatting to give clues about the content of the text. </a:t>
            </a:r>
            <a:endParaRPr lang="en-US" sz="1400" dirty="0">
              <a:solidFill>
                <a:schemeClr val="bg1"/>
              </a:solidFill>
            </a:endParaRPr>
          </a:p>
        </p:txBody>
      </p:sp>
      <p:pic>
        <p:nvPicPr>
          <p:cNvPr id="4" name="Module 6_Slide14_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906000" y="115889"/>
            <a:ext cx="609600" cy="609600"/>
          </a:xfrm>
          <a:prstGeom prst="rect">
            <a:avLst/>
          </a:prstGeom>
        </p:spPr>
      </p:pic>
      <p:pic>
        <p:nvPicPr>
          <p:cNvPr id="17" name="Module 6_Slide14_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906000" y="1069005"/>
            <a:ext cx="609600" cy="609600"/>
          </a:xfrm>
          <a:prstGeom prst="rect">
            <a:avLst/>
          </a:prstGeom>
        </p:spPr>
      </p:pic>
      <p:pic>
        <p:nvPicPr>
          <p:cNvPr id="18" name="Module6_Slide14_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985375" y="1943670"/>
            <a:ext cx="609600" cy="609600"/>
          </a:xfrm>
          <a:prstGeom prst="rect">
            <a:avLst/>
          </a:prstGeom>
        </p:spPr>
      </p:pic>
      <p:pic>
        <p:nvPicPr>
          <p:cNvPr id="20" name="Moduel 6_Slide14_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917656" y="2879869"/>
            <a:ext cx="609600" cy="609600"/>
          </a:xfrm>
          <a:prstGeom prst="rect">
            <a:avLst/>
          </a:prstGeom>
        </p:spPr>
      </p:pic>
      <p:sp>
        <p:nvSpPr>
          <p:cNvPr id="21" name="Rectangle 20"/>
          <p:cNvSpPr/>
          <p:nvPr/>
        </p:nvSpPr>
        <p:spPr>
          <a:xfrm>
            <a:off x="9639300" y="-266242"/>
            <a:ext cx="1143000" cy="51054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341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4"/>
                                        </p:tgtEl>
                                      </p:cBhvr>
                                    </p:cmd>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1000"/>
                            </p:stCondLst>
                            <p:childTnLst>
                              <p:par>
                                <p:cTn id="26" presetID="1" presetClass="mediacall" presetSubtype="0" fill="hold" nodeType="afterEffect">
                                  <p:stCondLst>
                                    <p:cond delay="0"/>
                                  </p:stCondLst>
                                  <p:childTnLst>
                                    <p:cmd type="call" cmd="playFrom(0.0)">
                                      <p:cBhvr>
                                        <p:cTn id="27" dur="4605" fill="hold"/>
                                        <p:tgtEl>
                                          <p:spTgt spid="17"/>
                                        </p:tgtEl>
                                      </p:cBhvr>
                                    </p:cmd>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3" presetClass="mediacall" presetSubtype="0" fill="hold" nodeType="withEffect">
                                  <p:stCondLst>
                                    <p:cond delay="0"/>
                                  </p:stCondLst>
                                  <p:childTnLst>
                                    <p:cmd type="call" cmd="stop">
                                      <p:cBhvr>
                                        <p:cTn id="36" dur="1" fill="hold"/>
                                        <p:tgtEl>
                                          <p:spTgt spid="17"/>
                                        </p:tgtEl>
                                      </p:cBhvr>
                                    </p:cmd>
                                  </p:childTnLst>
                                </p:cTn>
                              </p:par>
                              <p:par>
                                <p:cTn id="37" presetID="5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6567" fill="hold"/>
                                        <p:tgtEl>
                                          <p:spTgt spid="18"/>
                                        </p:tgtEl>
                                      </p:cBhvr>
                                    </p:cmd>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par>
                                <p:cTn id="52" presetID="3" presetClass="mediacall" presetSubtype="0" fill="hold" nodeType="withEffect">
                                  <p:stCondLst>
                                    <p:cond delay="0"/>
                                  </p:stCondLst>
                                  <p:childTnLst>
                                    <p:cmd type="call" cmd="stop">
                                      <p:cBhvr>
                                        <p:cTn id="53" dur="1" fill="hold"/>
                                        <p:tgtEl>
                                          <p:spTgt spid="18"/>
                                        </p:tgtEl>
                                      </p:cBhvr>
                                    </p:cmd>
                                  </p:childTnLst>
                                </p:cTn>
                              </p:par>
                              <p:par>
                                <p:cTn id="54" presetID="53" presetClass="entr" presetSubtype="16"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par>
                                <p:cTn id="59" presetID="1" presetClass="mediacall" presetSubtype="0" fill="hold" nodeType="withEffect">
                                  <p:stCondLst>
                                    <p:cond delay="0"/>
                                  </p:stCondLst>
                                  <p:childTnLst>
                                    <p:cmd type="call" cmd="playFrom(0.0)">
                                      <p:cBhvr>
                                        <p:cTn id="60" dur="5096" fill="hold"/>
                                        <p:tgtEl>
                                          <p:spTgt spid="20"/>
                                        </p:tgtEl>
                                      </p:cBhvr>
                                    </p:cmd>
                                  </p:childTnLst>
                                </p:cTn>
                              </p:par>
                            </p:childTnLst>
                          </p:cTn>
                        </p:par>
                        <p:par>
                          <p:cTn id="61" fill="hold">
                            <p:stCondLst>
                              <p:cond delay="5096"/>
                            </p:stCondLst>
                            <p:childTnLst>
                              <p:par>
                                <p:cTn id="62" presetID="22" presetClass="entr" presetSubtype="1"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up)">
                                      <p:cBhvr>
                                        <p:cTn id="64" dur="500"/>
                                        <p:tgtEl>
                                          <p:spTgt spid="10"/>
                                        </p:tgtEl>
                                      </p:cBhvr>
                                    </p:animEffect>
                                  </p:childTnLst>
                                </p:cTn>
                              </p:par>
                              <p:par>
                                <p:cTn id="65" presetID="2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down)">
                                      <p:cBhvr>
                                        <p:cTn id="67" dur="500"/>
                                        <p:tgtEl>
                                          <p:spTgt spid="12"/>
                                        </p:tgtEl>
                                      </p:cBhvr>
                                    </p:animEffect>
                                  </p:childTnLst>
                                </p:cTn>
                              </p:par>
                              <p:par>
                                <p:cTn id="68" presetID="22" presetClass="entr" presetSubtype="4"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down)">
                                      <p:cBhvr>
                                        <p:cTn id="70" dur="500"/>
                                        <p:tgtEl>
                                          <p:spTgt spid="11"/>
                                        </p:tgtEl>
                                      </p:cBhvr>
                                    </p:animEffect>
                                  </p:childTnLst>
                                </p:cTn>
                              </p:par>
                              <p:par>
                                <p:cTn id="71" presetID="8" presetClass="emph" presetSubtype="0" repeatCount="indefinite" fill="hold" nodeType="withEffect">
                                  <p:stCondLst>
                                    <p:cond delay="0"/>
                                  </p:stCondLst>
                                  <p:childTnLst>
                                    <p:animRot by="-21600000">
                                      <p:cBhvr>
                                        <p:cTn id="72" dur="3000" fill="hold"/>
                                        <p:tgtEl>
                                          <p:spTgt spid="5"/>
                                        </p:tgtEl>
                                        <p:attrNameLst>
                                          <p:attrName>r</p:attrName>
                                        </p:attrNameLst>
                                      </p:cBhvr>
                                    </p:animRot>
                                  </p:childTnLst>
                                </p:cTn>
                              </p:par>
                              <p:par>
                                <p:cTn id="73" presetID="8" presetClass="emph" presetSubtype="0" repeatCount="indefinite" fill="hold" nodeType="withEffect">
                                  <p:stCondLst>
                                    <p:cond delay="0"/>
                                  </p:stCondLst>
                                  <p:childTnLst>
                                    <p:animRot by="-21600000">
                                      <p:cBhvr>
                                        <p:cTn id="74" dur="3000" fill="hold"/>
                                        <p:tgtEl>
                                          <p:spTgt spid="9"/>
                                        </p:tgtEl>
                                        <p:attrNameLst>
                                          <p:attrName>r</p:attrName>
                                        </p:attrNameLst>
                                      </p:cBhvr>
                                    </p:animRot>
                                  </p:childTnLst>
                                </p:cTn>
                              </p:par>
                              <p:par>
                                <p:cTn id="75" presetID="8" presetClass="emph" presetSubtype="0" repeatCount="indefinite" fill="hold" nodeType="withEffect">
                                  <p:stCondLst>
                                    <p:cond delay="0"/>
                                  </p:stCondLst>
                                  <p:childTnLst>
                                    <p:animRot by="21600000">
                                      <p:cBhvr>
                                        <p:cTn id="76" dur="3000" fill="hold"/>
                                        <p:tgtEl>
                                          <p:spTgt spid="8"/>
                                        </p:tgtEl>
                                        <p:attrNameLst>
                                          <p:attrName>r</p:attrName>
                                        </p:attrNameLst>
                                      </p:cBhvr>
                                    </p:animRot>
                                  </p:childTnLst>
                                </p:cTn>
                              </p:par>
                            </p:childTnLst>
                          </p:cTn>
                        </p:par>
                        <p:par>
                          <p:cTn id="77" fill="hold">
                            <p:stCondLst>
                              <p:cond delay="8096"/>
                            </p:stCondLst>
                            <p:childTnLst>
                              <p:par>
                                <p:cTn id="78" presetID="3" presetClass="mediacall" presetSubtype="0" fill="hold" nodeType="afterEffect">
                                  <p:stCondLst>
                                    <p:cond delay="0"/>
                                  </p:stCondLst>
                                  <p:childTnLst>
                                    <p:cmd type="call" cmd="stop">
                                      <p:cBhvr>
                                        <p:cTn id="79"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4"/>
                </p:tgtEl>
              </p:cMediaNode>
            </p:audio>
            <p:audio>
              <p:cMediaNode vol="80000">
                <p:cTn id="81" fill="hold" display="0">
                  <p:stCondLst>
                    <p:cond delay="indefinite"/>
                  </p:stCondLst>
                  <p:endCondLst>
                    <p:cond evt="onStopAudio" delay="0">
                      <p:tgtEl>
                        <p:sldTgt/>
                      </p:tgtEl>
                    </p:cond>
                  </p:endCondLst>
                </p:cTn>
                <p:tgtEl>
                  <p:spTgt spid="17"/>
                </p:tgtEl>
              </p:cMediaNode>
            </p:audio>
            <p:audio>
              <p:cMediaNode vol="80000">
                <p:cTn id="82" fill="hold" display="0">
                  <p:stCondLst>
                    <p:cond delay="indefinite"/>
                  </p:stCondLst>
                  <p:endCondLst>
                    <p:cond evt="onStopAudio" delay="0">
                      <p:tgtEl>
                        <p:sldTgt/>
                      </p:tgtEl>
                    </p:cond>
                  </p:endCondLst>
                </p:cTn>
                <p:tgtEl>
                  <p:spTgt spid="18"/>
                </p:tgtEl>
              </p:cMediaNode>
            </p:audio>
            <p:audio>
              <p:cMediaNode vol="80000">
                <p:cTn id="83" fill="hold" display="0">
                  <p:stCondLst>
                    <p:cond delay="indefinite"/>
                  </p:stCondLst>
                  <p:endCondLst>
                    <p:cond evt="onStopAudio" delay="0">
                      <p:tgtEl>
                        <p:sldTgt/>
                      </p:tgtEl>
                    </p:cond>
                  </p:endCondLst>
                </p:cTn>
                <p:tgtEl>
                  <p:spTgt spid="20"/>
                </p:tgtEl>
              </p:cMediaNode>
            </p:audio>
          </p:childTnLst>
        </p:cTn>
      </p:par>
    </p:tnLst>
    <p:bldLst>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678605"/>
            <a:ext cx="3397546" cy="3889405"/>
          </a:xfrm>
          <a:prstGeom prst="rect">
            <a:avLst/>
          </a:prstGeom>
        </p:spPr>
      </p:pic>
      <p:sp>
        <p:nvSpPr>
          <p:cNvPr id="4" name="Content Placeholder 2"/>
          <p:cNvSpPr txBox="1">
            <a:spLocks/>
          </p:cNvSpPr>
          <p:nvPr/>
        </p:nvSpPr>
        <p:spPr>
          <a:xfrm>
            <a:off x="890328" y="5271696"/>
            <a:ext cx="652462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smtClean="0"/>
              <a:t>Summarises </a:t>
            </a:r>
            <a:r>
              <a:rPr lang="en-ZA" sz="2000" dirty="0"/>
              <a:t>important points or </a:t>
            </a:r>
            <a:r>
              <a:rPr lang="en-ZA" sz="2000" dirty="0" smtClean="0"/>
              <a:t>they </a:t>
            </a:r>
            <a:r>
              <a:rPr lang="en-ZA" sz="2000" dirty="0"/>
              <a:t>capture </a:t>
            </a:r>
            <a:r>
              <a:rPr lang="en-ZA" sz="2000" dirty="0" smtClean="0"/>
              <a:t>the </a:t>
            </a:r>
            <a:r>
              <a:rPr lang="en-ZA" sz="2000" dirty="0"/>
              <a:t>essential bits of information. </a:t>
            </a:r>
          </a:p>
        </p:txBody>
      </p:sp>
      <p:sp>
        <p:nvSpPr>
          <p:cNvPr id="5" name="Title 1"/>
          <p:cNvSpPr>
            <a:spLocks noGrp="1"/>
          </p:cNvSpPr>
          <p:nvPr>
            <p:ph type="title"/>
          </p:nvPr>
        </p:nvSpPr>
        <p:spPr>
          <a:xfrm>
            <a:off x="381001" y="365127"/>
            <a:ext cx="7905750" cy="720724"/>
          </a:xfrm>
        </p:spPr>
        <p:txBody>
          <a:bodyPr/>
          <a:lstStyle/>
          <a:p>
            <a:r>
              <a:rPr lang="en-ZA" dirty="0"/>
              <a:t>Reading visual material</a:t>
            </a:r>
            <a:endParaRPr lang="en-GB" dirty="0"/>
          </a:p>
        </p:txBody>
      </p:sp>
      <p:sp>
        <p:nvSpPr>
          <p:cNvPr id="6" name="Content Placeholder 2"/>
          <p:cNvSpPr txBox="1">
            <a:spLocks/>
          </p:cNvSpPr>
          <p:nvPr/>
        </p:nvSpPr>
        <p:spPr>
          <a:xfrm>
            <a:off x="381001" y="4827168"/>
            <a:ext cx="7619999"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600" b="1" dirty="0" smtClean="0"/>
              <a:t>Bullets</a:t>
            </a:r>
            <a:endParaRPr lang="en-ZA" sz="3600" b="1" dirty="0"/>
          </a:p>
        </p:txBody>
      </p:sp>
      <p:sp>
        <p:nvSpPr>
          <p:cNvPr id="8" name="Rectangle 7"/>
          <p:cNvSpPr/>
          <p:nvPr/>
        </p:nvSpPr>
        <p:spPr>
          <a:xfrm rot="5400000">
            <a:off x="4147361"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p:cNvGrpSpPr/>
          <p:nvPr/>
        </p:nvGrpSpPr>
        <p:grpSpPr>
          <a:xfrm>
            <a:off x="4935553" y="2362386"/>
            <a:ext cx="1465247" cy="1302822"/>
            <a:chOff x="4554553" y="1973779"/>
            <a:chExt cx="1465247" cy="1302822"/>
          </a:xfrm>
        </p:grpSpPr>
        <p:sp>
          <p:nvSpPr>
            <p:cNvPr id="21" name="Rectangle 20"/>
            <p:cNvSpPr/>
            <p:nvPr/>
          </p:nvSpPr>
          <p:spPr>
            <a:xfrm>
              <a:off x="4554553" y="1973779"/>
              <a:ext cx="1465247" cy="1302822"/>
            </a:xfrm>
            <a:prstGeom prst="rect">
              <a:avLst/>
            </a:prstGeom>
            <a:solidFill>
              <a:schemeClr val="bg1"/>
            </a:solidFill>
            <a:ln w="57150">
              <a:solidFill>
                <a:srgbClr val="1578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a:off x="5070640" y="2250736"/>
              <a:ext cx="720000"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070640" y="2496920"/>
              <a:ext cx="720000"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080361" y="2743105"/>
              <a:ext cx="720000"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70640" y="2989290"/>
              <a:ext cx="720000"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4797574" y="2165475"/>
              <a:ext cx="155425" cy="155425"/>
            </a:xfrm>
            <a:prstGeom prst="ellipse">
              <a:avLst/>
            </a:prstGeom>
            <a:solidFill>
              <a:srgbClr val="157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4797573" y="2413171"/>
              <a:ext cx="155425" cy="155425"/>
            </a:xfrm>
            <a:prstGeom prst="ellipse">
              <a:avLst/>
            </a:prstGeom>
            <a:solidFill>
              <a:srgbClr val="157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4814170" y="2676648"/>
              <a:ext cx="155425" cy="155425"/>
            </a:xfrm>
            <a:prstGeom prst="ellipse">
              <a:avLst/>
            </a:prstGeom>
            <a:solidFill>
              <a:srgbClr val="157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4814169" y="2924344"/>
              <a:ext cx="155425" cy="155425"/>
            </a:xfrm>
            <a:prstGeom prst="ellipse">
              <a:avLst/>
            </a:prstGeom>
            <a:solidFill>
              <a:srgbClr val="157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Down Arrow 18"/>
          <p:cNvSpPr/>
          <p:nvPr/>
        </p:nvSpPr>
        <p:spPr>
          <a:xfrm rot="16200000">
            <a:off x="3924300" y="2657803"/>
            <a:ext cx="533400" cy="691931"/>
          </a:xfrm>
          <a:prstGeom prst="downArrow">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9" name="Group 58"/>
          <p:cNvGrpSpPr/>
          <p:nvPr/>
        </p:nvGrpSpPr>
        <p:grpSpPr>
          <a:xfrm>
            <a:off x="1600200" y="1967742"/>
            <a:ext cx="1752600" cy="2073789"/>
            <a:chOff x="1600200" y="1967742"/>
            <a:chExt cx="1752600" cy="2073789"/>
          </a:xfrm>
        </p:grpSpPr>
        <p:sp>
          <p:nvSpPr>
            <p:cNvPr id="51" name="Rectangle 50"/>
            <p:cNvSpPr/>
            <p:nvPr/>
          </p:nvSpPr>
          <p:spPr>
            <a:xfrm>
              <a:off x="1752600" y="2133600"/>
              <a:ext cx="1600200" cy="1907931"/>
            </a:xfrm>
            <a:prstGeom prst="rect">
              <a:avLst/>
            </a:prstGeom>
            <a:solidFill>
              <a:schemeClr val="bg1"/>
            </a:solidFill>
            <a:ln w="57150">
              <a:solidFill>
                <a:srgbClr val="1578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1600200" y="1967742"/>
              <a:ext cx="1600200" cy="1907931"/>
              <a:chOff x="685800" y="1790700"/>
              <a:chExt cx="1981200" cy="2362200"/>
            </a:xfrm>
          </p:grpSpPr>
          <p:sp>
            <p:nvSpPr>
              <p:cNvPr id="9" name="Rectangle 8"/>
              <p:cNvSpPr/>
              <p:nvPr/>
            </p:nvSpPr>
            <p:spPr>
              <a:xfrm>
                <a:off x="685800" y="1790700"/>
                <a:ext cx="1981200" cy="2362200"/>
              </a:xfrm>
              <a:prstGeom prst="rect">
                <a:avLst/>
              </a:prstGeom>
              <a:solidFill>
                <a:schemeClr val="bg1"/>
              </a:solidFill>
              <a:ln w="57150">
                <a:solidFill>
                  <a:srgbClr val="1578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890328" y="2133600"/>
                <a:ext cx="1548072"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0328" y="2438400"/>
                <a:ext cx="1548072"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02364" y="2743200"/>
                <a:ext cx="1548072"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90328" y="3048000"/>
                <a:ext cx="1548072"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02364" y="3352800"/>
                <a:ext cx="1548072"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02364" y="3657600"/>
                <a:ext cx="1548072"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9600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6" presetClass="emph" presetSubtype="0" fill="hold" grpId="0" nodeType="with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2" presetClass="entr" presetSubtype="8"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additive="base">
                                        <p:cTn id="26" dur="500" fill="hold"/>
                                        <p:tgtEl>
                                          <p:spTgt spid="59"/>
                                        </p:tgtEl>
                                        <p:attrNameLst>
                                          <p:attrName>ppt_x</p:attrName>
                                        </p:attrNameLst>
                                      </p:cBhvr>
                                      <p:tavLst>
                                        <p:tav tm="0">
                                          <p:val>
                                            <p:strVal val="0-#ppt_w/2"/>
                                          </p:val>
                                        </p:tav>
                                        <p:tav tm="100000">
                                          <p:val>
                                            <p:strVal val="#ppt_x"/>
                                          </p:val>
                                        </p:tav>
                                      </p:tavLst>
                                    </p:anim>
                                    <p:anim calcmode="lin" valueType="num">
                                      <p:cBhvr additive="base">
                                        <p:cTn id="27" dur="500" fill="hold"/>
                                        <p:tgtEl>
                                          <p:spTgt spid="59"/>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0-#ppt_w/2"/>
                                          </p:val>
                                        </p:tav>
                                        <p:tav tm="100000">
                                          <p:val>
                                            <p:strVal val="#ppt_x"/>
                                          </p:val>
                                        </p:tav>
                                      </p:tavLst>
                                    </p:anim>
                                    <p:anim calcmode="lin" valueType="num">
                                      <p:cBhvr additive="base">
                                        <p:cTn id="37"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90328" y="5271696"/>
            <a:ext cx="652462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a:t>Writers may use clever figures of speech to capture the reader’s attention in the headings and titles. </a:t>
            </a:r>
          </a:p>
        </p:txBody>
      </p:sp>
      <p:sp>
        <p:nvSpPr>
          <p:cNvPr id="5" name="Title 1"/>
          <p:cNvSpPr>
            <a:spLocks noGrp="1"/>
          </p:cNvSpPr>
          <p:nvPr>
            <p:ph type="title"/>
          </p:nvPr>
        </p:nvSpPr>
        <p:spPr>
          <a:xfrm>
            <a:off x="381001" y="365127"/>
            <a:ext cx="7905750" cy="720724"/>
          </a:xfrm>
        </p:spPr>
        <p:txBody>
          <a:bodyPr/>
          <a:lstStyle/>
          <a:p>
            <a:r>
              <a:rPr lang="en-ZA" dirty="0"/>
              <a:t>Reading visual material</a:t>
            </a:r>
            <a:endParaRPr lang="en-GB" dirty="0"/>
          </a:p>
        </p:txBody>
      </p:sp>
      <p:sp>
        <p:nvSpPr>
          <p:cNvPr id="6" name="Content Placeholder 2"/>
          <p:cNvSpPr txBox="1">
            <a:spLocks/>
          </p:cNvSpPr>
          <p:nvPr/>
        </p:nvSpPr>
        <p:spPr>
          <a:xfrm>
            <a:off x="381001" y="4827168"/>
            <a:ext cx="7619999"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600" b="1" dirty="0" smtClean="0"/>
              <a:t>Figures of speech</a:t>
            </a:r>
            <a:endParaRPr lang="en-ZA" sz="3600" b="1" dirty="0"/>
          </a:p>
        </p:txBody>
      </p:sp>
      <p:sp>
        <p:nvSpPr>
          <p:cNvPr id="8" name="Rectangle 7"/>
          <p:cNvSpPr/>
          <p:nvPr/>
        </p:nvSpPr>
        <p:spPr>
          <a:xfrm rot="5400000">
            <a:off x="4147361"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239587" y="1837423"/>
            <a:ext cx="1902826" cy="2268754"/>
            <a:chOff x="3390900" y="2158659"/>
            <a:chExt cx="1600200" cy="1907931"/>
          </a:xfrm>
        </p:grpSpPr>
        <p:sp>
          <p:nvSpPr>
            <p:cNvPr id="9" name="Rectangle 8"/>
            <p:cNvSpPr/>
            <p:nvPr/>
          </p:nvSpPr>
          <p:spPr>
            <a:xfrm>
              <a:off x="3390900" y="2158659"/>
              <a:ext cx="1600200" cy="1907931"/>
            </a:xfrm>
            <a:prstGeom prst="rect">
              <a:avLst/>
            </a:prstGeom>
            <a:solidFill>
              <a:schemeClr val="bg1"/>
            </a:solidFill>
            <a:ln w="57150">
              <a:solidFill>
                <a:srgbClr val="1578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a:off x="3565817" y="3071446"/>
              <a:ext cx="1250366"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56096" y="3317631"/>
              <a:ext cx="650068"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565817" y="3563815"/>
              <a:ext cx="640347"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65817" y="3810000"/>
              <a:ext cx="640347"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320883" y="3275502"/>
              <a:ext cx="495300" cy="590550"/>
            </a:xfrm>
            <a:prstGeom prst="rect">
              <a:avLst/>
            </a:prstGeom>
            <a:solidFill>
              <a:schemeClr val="bg1"/>
            </a:solidFill>
            <a:ln w="57150">
              <a:solidFill>
                <a:srgbClr val="1578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Explosion 2 36"/>
          <p:cNvSpPr/>
          <p:nvPr/>
        </p:nvSpPr>
        <p:spPr>
          <a:xfrm rot="999610">
            <a:off x="3196150" y="1590427"/>
            <a:ext cx="2226672" cy="1526665"/>
          </a:xfrm>
          <a:prstGeom prst="irregularSeal2">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3367036" y="2145659"/>
            <a:ext cx="1822287" cy="400110"/>
          </a:xfrm>
          <a:prstGeom prst="rect">
            <a:avLst/>
          </a:prstGeom>
          <a:noFill/>
        </p:spPr>
        <p:txBody>
          <a:bodyPr wrap="square" rtlCol="0">
            <a:spAutoFit/>
          </a:bodyPr>
          <a:lstStyle/>
          <a:p>
            <a:r>
              <a:rPr lang="en-ZA" sz="2000" b="1" dirty="0" smtClean="0">
                <a:solidFill>
                  <a:srgbClr val="1578B2"/>
                </a:solidFill>
              </a:rPr>
              <a:t>WAR IS PEACE</a:t>
            </a:r>
            <a:endParaRPr lang="en-GB" sz="2000" b="1" dirty="0">
              <a:solidFill>
                <a:srgbClr val="1578B2"/>
              </a:solidFill>
            </a:endParaRPr>
          </a:p>
        </p:txBody>
      </p:sp>
    </p:spTree>
    <p:extLst>
      <p:ext uri="{BB962C8B-B14F-4D97-AF65-F5344CB8AC3E}">
        <p14:creationId xmlns:p14="http://schemas.microsoft.com/office/powerpoint/2010/main" val="312357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500" tmFilter="0, 0; .2, .5; .8, .5; 1, 0"/>
                                        <p:tgtEl>
                                          <p:spTgt spid="6"/>
                                        </p:tgtEl>
                                      </p:cBhvr>
                                    </p:animEffect>
                                    <p:animScale>
                                      <p:cBhvr>
                                        <p:cTn id="9" dur="250" autoRev="1" fill="hold"/>
                                        <p:tgtEl>
                                          <p:spTgt spid="6"/>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par>
                                <p:cTn id="37" presetID="26" presetClass="emph" presetSubtype="0" fill="hold" grpId="1" nodeType="withEffect">
                                  <p:stCondLst>
                                    <p:cond delay="0"/>
                                  </p:stCondLst>
                                  <p:childTnLst>
                                    <p:animEffect transition="out" filter="fade">
                                      <p:cBhvr>
                                        <p:cTn id="38" dur="500" tmFilter="0, 0; .2, .5; .8, .5; 1, 0"/>
                                        <p:tgtEl>
                                          <p:spTgt spid="37"/>
                                        </p:tgtEl>
                                      </p:cBhvr>
                                    </p:animEffect>
                                    <p:animScale>
                                      <p:cBhvr>
                                        <p:cTn id="39"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8" grpId="0" animBg="1"/>
      <p:bldP spid="37" grpId="0" animBg="1"/>
      <p:bldP spid="37" grpId="1" animBg="1"/>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51218" y="5271696"/>
            <a:ext cx="7110672"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a:t>Bold text helps the reader focus on those words. Bold text should be used sparingly because it loses its effect if too much of the text is in bold. </a:t>
            </a:r>
          </a:p>
        </p:txBody>
      </p:sp>
      <p:sp>
        <p:nvSpPr>
          <p:cNvPr id="5" name="Title 1"/>
          <p:cNvSpPr>
            <a:spLocks noGrp="1"/>
          </p:cNvSpPr>
          <p:nvPr>
            <p:ph type="title"/>
          </p:nvPr>
        </p:nvSpPr>
        <p:spPr>
          <a:xfrm>
            <a:off x="381001" y="365127"/>
            <a:ext cx="7905750" cy="720724"/>
          </a:xfrm>
        </p:spPr>
        <p:txBody>
          <a:bodyPr/>
          <a:lstStyle/>
          <a:p>
            <a:r>
              <a:rPr lang="en-ZA" dirty="0"/>
              <a:t>Reading visual material</a:t>
            </a:r>
            <a:endParaRPr lang="en-GB" dirty="0"/>
          </a:p>
        </p:txBody>
      </p:sp>
      <p:sp>
        <p:nvSpPr>
          <p:cNvPr id="6" name="Content Placeholder 2"/>
          <p:cNvSpPr txBox="1">
            <a:spLocks/>
          </p:cNvSpPr>
          <p:nvPr/>
        </p:nvSpPr>
        <p:spPr>
          <a:xfrm>
            <a:off x="381001" y="4827168"/>
            <a:ext cx="7619999"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600" b="1" dirty="0" smtClean="0"/>
              <a:t>Bold text</a:t>
            </a:r>
            <a:endParaRPr lang="en-ZA" sz="3600" b="1" dirty="0"/>
          </a:p>
        </p:txBody>
      </p:sp>
      <p:sp>
        <p:nvSpPr>
          <p:cNvPr id="8" name="Rectangle 7"/>
          <p:cNvSpPr/>
          <p:nvPr/>
        </p:nvSpPr>
        <p:spPr>
          <a:xfrm rot="5400000">
            <a:off x="4147361"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1857023" y="1698789"/>
            <a:ext cx="1933633" cy="2268754"/>
            <a:chOff x="1349172" y="1837423"/>
            <a:chExt cx="1933633" cy="2268754"/>
          </a:xfrm>
        </p:grpSpPr>
        <p:grpSp>
          <p:nvGrpSpPr>
            <p:cNvPr id="20" name="Group 19"/>
            <p:cNvGrpSpPr/>
            <p:nvPr/>
          </p:nvGrpSpPr>
          <p:grpSpPr>
            <a:xfrm>
              <a:off x="1349172" y="1837423"/>
              <a:ext cx="1902826" cy="2268754"/>
              <a:chOff x="3390900" y="2158659"/>
              <a:chExt cx="1600200" cy="1907931"/>
            </a:xfrm>
          </p:grpSpPr>
          <p:sp>
            <p:nvSpPr>
              <p:cNvPr id="9" name="Rectangle 8"/>
              <p:cNvSpPr/>
              <p:nvPr/>
            </p:nvSpPr>
            <p:spPr>
              <a:xfrm>
                <a:off x="3390900" y="2158659"/>
                <a:ext cx="1600200" cy="1907931"/>
              </a:xfrm>
              <a:prstGeom prst="rect">
                <a:avLst/>
              </a:prstGeom>
              <a:solidFill>
                <a:schemeClr val="bg1"/>
              </a:solidFill>
              <a:ln w="57150">
                <a:solidFill>
                  <a:srgbClr val="1578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a:off x="3565817" y="3071446"/>
                <a:ext cx="1250366"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56096" y="3317631"/>
                <a:ext cx="650068"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565817" y="3563815"/>
                <a:ext cx="640347"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65817" y="3810000"/>
                <a:ext cx="640347"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320883" y="3275502"/>
                <a:ext cx="495300" cy="590550"/>
              </a:xfrm>
              <a:prstGeom prst="rect">
                <a:avLst/>
              </a:prstGeom>
              <a:solidFill>
                <a:schemeClr val="bg1"/>
              </a:solidFill>
              <a:ln w="57150">
                <a:solidFill>
                  <a:srgbClr val="1578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TextBox 54"/>
            <p:cNvSpPr txBox="1"/>
            <p:nvPr/>
          </p:nvSpPr>
          <p:spPr>
            <a:xfrm>
              <a:off x="1460518" y="2074749"/>
              <a:ext cx="1822287" cy="685444"/>
            </a:xfrm>
            <a:prstGeom prst="rect">
              <a:avLst/>
            </a:prstGeom>
            <a:noFill/>
          </p:spPr>
          <p:txBody>
            <a:bodyPr wrap="square" rtlCol="0">
              <a:spAutoFit/>
            </a:bodyPr>
            <a:lstStyle/>
            <a:p>
              <a:pPr>
                <a:lnSpc>
                  <a:spcPct val="75000"/>
                </a:lnSpc>
              </a:pPr>
              <a:r>
                <a:rPr lang="en-ZA" dirty="0" smtClean="0">
                  <a:solidFill>
                    <a:srgbClr val="A6CE39"/>
                  </a:solidFill>
                </a:rPr>
                <a:t>I AM A NORMAL</a:t>
              </a:r>
            </a:p>
            <a:p>
              <a:pPr>
                <a:lnSpc>
                  <a:spcPct val="75000"/>
                </a:lnSpc>
              </a:pPr>
              <a:r>
                <a:rPr lang="en-ZA" sz="3200" dirty="0" smtClean="0">
                  <a:solidFill>
                    <a:srgbClr val="A6CE39"/>
                  </a:solidFill>
                </a:rPr>
                <a:t>HEADING</a:t>
              </a:r>
              <a:endParaRPr lang="en-GB" sz="3200" dirty="0">
                <a:solidFill>
                  <a:srgbClr val="A6CE39"/>
                </a:solidFill>
              </a:endParaRPr>
            </a:p>
          </p:txBody>
        </p:sp>
      </p:grpSp>
      <p:grpSp>
        <p:nvGrpSpPr>
          <p:cNvPr id="3" name="Group 2"/>
          <p:cNvGrpSpPr/>
          <p:nvPr/>
        </p:nvGrpSpPr>
        <p:grpSpPr>
          <a:xfrm>
            <a:off x="4726574" y="1706889"/>
            <a:ext cx="1902826" cy="2268754"/>
            <a:chOff x="3918605" y="1837423"/>
            <a:chExt cx="1902826" cy="2268754"/>
          </a:xfrm>
        </p:grpSpPr>
        <p:grpSp>
          <p:nvGrpSpPr>
            <p:cNvPr id="26" name="Group 25"/>
            <p:cNvGrpSpPr/>
            <p:nvPr/>
          </p:nvGrpSpPr>
          <p:grpSpPr>
            <a:xfrm>
              <a:off x="3918605" y="1837423"/>
              <a:ext cx="1902826" cy="2268754"/>
              <a:chOff x="3390900" y="2158659"/>
              <a:chExt cx="1600200" cy="1907931"/>
            </a:xfrm>
          </p:grpSpPr>
          <p:sp>
            <p:nvSpPr>
              <p:cNvPr id="27" name="Rectangle 26"/>
              <p:cNvSpPr/>
              <p:nvPr/>
            </p:nvSpPr>
            <p:spPr>
              <a:xfrm>
                <a:off x="3390900" y="2158659"/>
                <a:ext cx="1600200" cy="1907931"/>
              </a:xfrm>
              <a:prstGeom prst="rect">
                <a:avLst/>
              </a:prstGeom>
              <a:solidFill>
                <a:schemeClr val="bg1"/>
              </a:solidFill>
              <a:ln w="57150">
                <a:solidFill>
                  <a:srgbClr val="1578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p:cNvCxnSpPr/>
              <p:nvPr/>
            </p:nvCxnSpPr>
            <p:spPr>
              <a:xfrm>
                <a:off x="3565817" y="3071446"/>
                <a:ext cx="1250366"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556096" y="3317631"/>
                <a:ext cx="650068"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565817" y="3563815"/>
                <a:ext cx="640347"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565817" y="3810000"/>
                <a:ext cx="640347" cy="0"/>
              </a:xfrm>
              <a:prstGeom prst="line">
                <a:avLst/>
              </a:prstGeom>
              <a:ln w="57150">
                <a:solidFill>
                  <a:srgbClr val="1578B2"/>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4320883" y="3275502"/>
                <a:ext cx="495300" cy="590550"/>
              </a:xfrm>
              <a:prstGeom prst="rect">
                <a:avLst/>
              </a:prstGeom>
              <a:solidFill>
                <a:schemeClr val="bg1"/>
              </a:solidFill>
              <a:ln w="57150">
                <a:solidFill>
                  <a:srgbClr val="1578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extBox 33"/>
            <p:cNvSpPr txBox="1"/>
            <p:nvPr/>
          </p:nvSpPr>
          <p:spPr>
            <a:xfrm>
              <a:off x="3976905" y="2032385"/>
              <a:ext cx="1822287" cy="738664"/>
            </a:xfrm>
            <a:prstGeom prst="rect">
              <a:avLst/>
            </a:prstGeom>
            <a:noFill/>
          </p:spPr>
          <p:txBody>
            <a:bodyPr wrap="square" rtlCol="0">
              <a:spAutoFit/>
            </a:bodyPr>
            <a:lstStyle/>
            <a:p>
              <a:pPr>
                <a:lnSpc>
                  <a:spcPct val="75000"/>
                </a:lnSpc>
              </a:pPr>
              <a:r>
                <a:rPr lang="en-ZA" sz="2350" b="1" dirty="0" smtClean="0">
                  <a:ln w="3175">
                    <a:noFill/>
                  </a:ln>
                  <a:solidFill>
                    <a:srgbClr val="A6CE39"/>
                  </a:solidFill>
                </a:rPr>
                <a:t>I AM A BOLD</a:t>
              </a:r>
            </a:p>
            <a:p>
              <a:pPr>
                <a:lnSpc>
                  <a:spcPct val="75000"/>
                </a:lnSpc>
              </a:pPr>
              <a:r>
                <a:rPr lang="en-ZA" sz="3200" b="1" dirty="0" smtClean="0">
                  <a:ln w="3175">
                    <a:noFill/>
                  </a:ln>
                  <a:solidFill>
                    <a:srgbClr val="A6CE39"/>
                  </a:solidFill>
                </a:rPr>
                <a:t>HEADING</a:t>
              </a:r>
              <a:endParaRPr lang="en-GB" sz="3200" b="1" dirty="0">
                <a:ln w="3175">
                  <a:noFill/>
                </a:ln>
                <a:solidFill>
                  <a:srgbClr val="A6CE39"/>
                </a:solidFill>
              </a:endParaRPr>
            </a:p>
          </p:txBody>
        </p:sp>
      </p:grpSp>
      <p:grpSp>
        <p:nvGrpSpPr>
          <p:cNvPr id="41" name="Group 40"/>
          <p:cNvGrpSpPr/>
          <p:nvPr/>
        </p:nvGrpSpPr>
        <p:grpSpPr>
          <a:xfrm>
            <a:off x="4295833" y="1327663"/>
            <a:ext cx="2707016" cy="2933774"/>
            <a:chOff x="4208678" y="1327663"/>
            <a:chExt cx="2707016" cy="2933774"/>
          </a:xfrm>
        </p:grpSpPr>
        <p:grpSp>
          <p:nvGrpSpPr>
            <p:cNvPr id="39" name="Group 38"/>
            <p:cNvGrpSpPr/>
            <p:nvPr/>
          </p:nvGrpSpPr>
          <p:grpSpPr>
            <a:xfrm>
              <a:off x="4208678" y="1327663"/>
              <a:ext cx="597982" cy="587788"/>
              <a:chOff x="609600" y="1905000"/>
              <a:chExt cx="597982" cy="587788"/>
            </a:xfrm>
          </p:grpSpPr>
          <p:cxnSp>
            <p:nvCxnSpPr>
              <p:cNvPr id="10" name="Straight Connector 9"/>
              <p:cNvCxnSpPr/>
              <p:nvPr/>
            </p:nvCxnSpPr>
            <p:spPr>
              <a:xfrm>
                <a:off x="651218" y="1905000"/>
                <a:ext cx="0" cy="587788"/>
              </a:xfrm>
              <a:prstGeom prst="line">
                <a:avLst/>
              </a:prstGeom>
              <a:ln w="1270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9600" y="1932588"/>
                <a:ext cx="597982" cy="0"/>
              </a:xfrm>
              <a:prstGeom prst="line">
                <a:avLst/>
              </a:prstGeom>
              <a:ln w="1270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flipH="1">
              <a:off x="6317712" y="1327663"/>
              <a:ext cx="597982" cy="587788"/>
              <a:chOff x="609600" y="1905000"/>
              <a:chExt cx="597982" cy="587788"/>
            </a:xfrm>
          </p:grpSpPr>
          <p:cxnSp>
            <p:nvCxnSpPr>
              <p:cNvPr id="44" name="Straight Connector 43"/>
              <p:cNvCxnSpPr/>
              <p:nvPr/>
            </p:nvCxnSpPr>
            <p:spPr>
              <a:xfrm>
                <a:off x="651218" y="1905000"/>
                <a:ext cx="0" cy="587788"/>
              </a:xfrm>
              <a:prstGeom prst="line">
                <a:avLst/>
              </a:prstGeom>
              <a:ln w="1270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09600" y="1932588"/>
                <a:ext cx="597982" cy="0"/>
              </a:xfrm>
              <a:prstGeom prst="line">
                <a:avLst/>
              </a:prstGeom>
              <a:ln w="1270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flipV="1">
              <a:off x="4208678" y="3673649"/>
              <a:ext cx="597982" cy="587788"/>
              <a:chOff x="609600" y="1905000"/>
              <a:chExt cx="597982" cy="587788"/>
            </a:xfrm>
          </p:grpSpPr>
          <p:cxnSp>
            <p:nvCxnSpPr>
              <p:cNvPr id="47" name="Straight Connector 46"/>
              <p:cNvCxnSpPr/>
              <p:nvPr/>
            </p:nvCxnSpPr>
            <p:spPr>
              <a:xfrm>
                <a:off x="651218" y="1905000"/>
                <a:ext cx="0" cy="587788"/>
              </a:xfrm>
              <a:prstGeom prst="line">
                <a:avLst/>
              </a:prstGeom>
              <a:ln w="1270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09600" y="1932588"/>
                <a:ext cx="597982" cy="0"/>
              </a:xfrm>
              <a:prstGeom prst="line">
                <a:avLst/>
              </a:prstGeom>
              <a:ln w="1270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flipH="1" flipV="1">
              <a:off x="6317712" y="3673649"/>
              <a:ext cx="597982" cy="587788"/>
              <a:chOff x="609600" y="1905000"/>
              <a:chExt cx="597982" cy="587788"/>
            </a:xfrm>
          </p:grpSpPr>
          <p:cxnSp>
            <p:nvCxnSpPr>
              <p:cNvPr id="50" name="Straight Connector 49"/>
              <p:cNvCxnSpPr/>
              <p:nvPr/>
            </p:nvCxnSpPr>
            <p:spPr>
              <a:xfrm>
                <a:off x="651218" y="1905000"/>
                <a:ext cx="0" cy="587788"/>
              </a:xfrm>
              <a:prstGeom prst="line">
                <a:avLst/>
              </a:prstGeom>
              <a:ln w="1270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09600" y="1932588"/>
                <a:ext cx="597982" cy="0"/>
              </a:xfrm>
              <a:prstGeom prst="line">
                <a:avLst/>
              </a:prstGeom>
              <a:ln w="1270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5257800" y="2470557"/>
              <a:ext cx="762000" cy="762000"/>
            </a:xfrm>
            <a:prstGeom prst="ellipse">
              <a:avLst/>
            </a:prstGeom>
            <a:noFill/>
            <a:ln w="1270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95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500" tmFilter="0, 0; .2, .5; .8, .5; 1, 0"/>
                                        <p:tgtEl>
                                          <p:spTgt spid="6"/>
                                        </p:tgtEl>
                                      </p:cBhvr>
                                    </p:animEffect>
                                    <p:animScale>
                                      <p:cBhvr>
                                        <p:cTn id="9" dur="250" autoRev="1" fill="hold"/>
                                        <p:tgtEl>
                                          <p:spTgt spid="6"/>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63" presetClass="path" presetSubtype="0" accel="50000" decel="50000" fill="hold" nodeType="withEffect">
                                  <p:stCondLst>
                                    <p:cond delay="0"/>
                                  </p:stCondLst>
                                  <p:childTnLst>
                                    <p:animMotion origin="layout" path="M -0.30382 -0.00093 L 1.66667E-6 2.59259E-6 " pathEditMode="relative" rAng="0" ptsTypes="AA">
                                      <p:cBhvr>
                                        <p:cTn id="37" dur="1000" fill="hold"/>
                                        <p:tgtEl>
                                          <p:spTgt spid="41"/>
                                        </p:tgtEl>
                                        <p:attrNameLst>
                                          <p:attrName>ppt_x</p:attrName>
                                          <p:attrName>ppt_y</p:attrName>
                                        </p:attrNameLst>
                                      </p:cBhvr>
                                      <p:rCtr x="15191" y="46"/>
                                    </p:animMotion>
                                  </p:childTnLst>
                                </p:cTn>
                              </p:par>
                            </p:childTnLst>
                          </p:cTn>
                        </p:par>
                        <p:par>
                          <p:cTn id="38" fill="hold">
                            <p:stCondLst>
                              <p:cond delay="1000"/>
                            </p:stCondLst>
                            <p:childTnLst>
                              <p:par>
                                <p:cTn id="39" presetID="35" presetClass="path" presetSubtype="0" accel="50000" decel="50000" fill="hold" nodeType="afterEffect">
                                  <p:stCondLst>
                                    <p:cond delay="0"/>
                                  </p:stCondLst>
                                  <p:childTnLst>
                                    <p:animMotion origin="layout" path="M 1.66667E-6 2.59259E-6 L -0.30382 -0.00093 " pathEditMode="relative" rAng="0" ptsTypes="AA">
                                      <p:cBhvr>
                                        <p:cTn id="40" dur="1000" fill="hold"/>
                                        <p:tgtEl>
                                          <p:spTgt spid="41"/>
                                        </p:tgtEl>
                                        <p:attrNameLst>
                                          <p:attrName>ppt_x</p:attrName>
                                          <p:attrName>ppt_y</p:attrName>
                                        </p:attrNameLst>
                                      </p:cBhvr>
                                      <p:rCtr x="-15191" y="-46"/>
                                    </p:animMotion>
                                  </p:childTnLst>
                                </p:cTn>
                              </p:par>
                            </p:childTnLst>
                          </p:cTn>
                        </p:par>
                        <p:par>
                          <p:cTn id="41" fill="hold">
                            <p:stCondLst>
                              <p:cond delay="2000"/>
                            </p:stCondLst>
                            <p:childTnLst>
                              <p:par>
                                <p:cTn id="42" presetID="63" presetClass="path" presetSubtype="0" accel="50000" decel="50000" fill="hold" nodeType="afterEffect">
                                  <p:stCondLst>
                                    <p:cond delay="0"/>
                                  </p:stCondLst>
                                  <p:childTnLst>
                                    <p:animMotion origin="layout" path="M -0.30382 -0.00093 L 4.16667E-6 3.33333E-6 " pathEditMode="relative" rAng="0" ptsTypes="AA">
                                      <p:cBhvr>
                                        <p:cTn id="43" dur="1000" fill="hold"/>
                                        <p:tgtEl>
                                          <p:spTgt spid="41"/>
                                        </p:tgtEl>
                                        <p:attrNameLst>
                                          <p:attrName>ppt_x</p:attrName>
                                          <p:attrName>ppt_y</p:attrName>
                                        </p:attrNameLst>
                                      </p:cBhvr>
                                      <p:rCtr x="15104" y="-116"/>
                                    </p:animMotion>
                                  </p:childTnLst>
                                </p:cTn>
                              </p:par>
                            </p:childTnLst>
                          </p:cTn>
                        </p:par>
                        <p:par>
                          <p:cTn id="44" fill="hold">
                            <p:stCondLst>
                              <p:cond delay="3000"/>
                            </p:stCondLst>
                            <p:childTnLst>
                              <p:par>
                                <p:cTn id="45" presetID="26" presetClass="emph" presetSubtype="0" fill="hold" nodeType="afterEffect">
                                  <p:stCondLst>
                                    <p:cond delay="0"/>
                                  </p:stCondLst>
                                  <p:childTnLst>
                                    <p:animEffect transition="out" filter="fade">
                                      <p:cBhvr>
                                        <p:cTn id="46" dur="500" tmFilter="0, 0; .2, .5; .8, .5; 1, 0"/>
                                        <p:tgtEl>
                                          <p:spTgt spid="41"/>
                                        </p:tgtEl>
                                      </p:cBhvr>
                                    </p:animEffect>
                                    <p:animScale>
                                      <p:cBhvr>
                                        <p:cTn id="47" dur="250" autoRev="1" fill="hold"/>
                                        <p:tgtEl>
                                          <p:spTgt spid="41"/>
                                        </p:tgtEl>
                                      </p:cBhvr>
                                      <p:by x="105000" y="105000"/>
                                    </p:animScale>
                                  </p:childTnLst>
                                </p:cTn>
                              </p:par>
                              <p:par>
                                <p:cTn id="48" presetID="32" presetClass="emph" presetSubtype="0" fill="hold" nodeType="withEffect">
                                  <p:stCondLst>
                                    <p:cond delay="0"/>
                                  </p:stCondLst>
                                  <p:childTnLst>
                                    <p:animRot by="120000">
                                      <p:cBhvr>
                                        <p:cTn id="49" dur="100" fill="hold">
                                          <p:stCondLst>
                                            <p:cond delay="0"/>
                                          </p:stCondLst>
                                        </p:cTn>
                                        <p:tgtEl>
                                          <p:spTgt spid="41"/>
                                        </p:tgtEl>
                                        <p:attrNameLst>
                                          <p:attrName>r</p:attrName>
                                        </p:attrNameLst>
                                      </p:cBhvr>
                                    </p:animRot>
                                    <p:animRot by="-240000">
                                      <p:cBhvr>
                                        <p:cTn id="50" dur="200" fill="hold">
                                          <p:stCondLst>
                                            <p:cond delay="200"/>
                                          </p:stCondLst>
                                        </p:cTn>
                                        <p:tgtEl>
                                          <p:spTgt spid="41"/>
                                        </p:tgtEl>
                                        <p:attrNameLst>
                                          <p:attrName>r</p:attrName>
                                        </p:attrNameLst>
                                      </p:cBhvr>
                                    </p:animRot>
                                    <p:animRot by="240000">
                                      <p:cBhvr>
                                        <p:cTn id="51" dur="200" fill="hold">
                                          <p:stCondLst>
                                            <p:cond delay="400"/>
                                          </p:stCondLst>
                                        </p:cTn>
                                        <p:tgtEl>
                                          <p:spTgt spid="41"/>
                                        </p:tgtEl>
                                        <p:attrNameLst>
                                          <p:attrName>r</p:attrName>
                                        </p:attrNameLst>
                                      </p:cBhvr>
                                    </p:animRot>
                                    <p:animRot by="-240000">
                                      <p:cBhvr>
                                        <p:cTn id="52" dur="200" fill="hold">
                                          <p:stCondLst>
                                            <p:cond delay="600"/>
                                          </p:stCondLst>
                                        </p:cTn>
                                        <p:tgtEl>
                                          <p:spTgt spid="41"/>
                                        </p:tgtEl>
                                        <p:attrNameLst>
                                          <p:attrName>r</p:attrName>
                                        </p:attrNameLst>
                                      </p:cBhvr>
                                    </p:animRot>
                                    <p:animRot by="120000">
                                      <p:cBhvr>
                                        <p:cTn id="53"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81001" y="5271696"/>
            <a:ext cx="7635533"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a:t>We receive information in many forms, including pictures, diagrams, word webs, graphs, sketches, illustrations, charts, timelines, photographs, tables, flow charts, maps and mind maps. </a:t>
            </a:r>
          </a:p>
        </p:txBody>
      </p:sp>
      <p:sp>
        <p:nvSpPr>
          <p:cNvPr id="5" name="Title 1"/>
          <p:cNvSpPr>
            <a:spLocks noGrp="1"/>
          </p:cNvSpPr>
          <p:nvPr>
            <p:ph type="title"/>
          </p:nvPr>
        </p:nvSpPr>
        <p:spPr>
          <a:xfrm>
            <a:off x="381001" y="365127"/>
            <a:ext cx="7905750" cy="720724"/>
          </a:xfrm>
        </p:spPr>
        <p:txBody>
          <a:bodyPr/>
          <a:lstStyle/>
          <a:p>
            <a:r>
              <a:rPr lang="en-ZA" dirty="0"/>
              <a:t>Reading visual material</a:t>
            </a:r>
            <a:endParaRPr lang="en-GB" dirty="0"/>
          </a:p>
        </p:txBody>
      </p:sp>
      <p:sp>
        <p:nvSpPr>
          <p:cNvPr id="6" name="Content Placeholder 2"/>
          <p:cNvSpPr txBox="1">
            <a:spLocks/>
          </p:cNvSpPr>
          <p:nvPr/>
        </p:nvSpPr>
        <p:spPr>
          <a:xfrm>
            <a:off x="381001" y="4827168"/>
            <a:ext cx="7619999"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600" b="1" dirty="0" smtClean="0"/>
              <a:t>Visuals</a:t>
            </a:r>
            <a:endParaRPr lang="en-ZA" sz="3600" b="1" dirty="0"/>
          </a:p>
        </p:txBody>
      </p:sp>
      <p:sp>
        <p:nvSpPr>
          <p:cNvPr id="8" name="Rectangle 7"/>
          <p:cNvSpPr/>
          <p:nvPr/>
        </p:nvSpPr>
        <p:spPr>
          <a:xfrm rot="5400000">
            <a:off x="4147361"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p:cNvGrpSpPr/>
          <p:nvPr/>
        </p:nvGrpSpPr>
        <p:grpSpPr>
          <a:xfrm>
            <a:off x="1008068" y="1580778"/>
            <a:ext cx="1371600" cy="1597995"/>
            <a:chOff x="762000" y="1678605"/>
            <a:chExt cx="1371600" cy="1597995"/>
          </a:xfrm>
        </p:grpSpPr>
        <p:sp>
          <p:nvSpPr>
            <p:cNvPr id="7" name="Rectangle 6"/>
            <p:cNvSpPr/>
            <p:nvPr/>
          </p:nvSpPr>
          <p:spPr>
            <a:xfrm>
              <a:off x="762000" y="1678605"/>
              <a:ext cx="1371600" cy="1597995"/>
            </a:xfrm>
            <a:prstGeom prst="rect">
              <a:avLst/>
            </a:prstGeom>
            <a:noFill/>
            <a:ln w="76200">
              <a:solidFill>
                <a:srgbClr val="1578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905000"/>
              <a:ext cx="940521" cy="1248732"/>
            </a:xfrm>
            <a:prstGeom prst="rect">
              <a:avLst/>
            </a:prstGeom>
          </p:spPr>
        </p:pic>
      </p:gr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7339" y="1557133"/>
            <a:ext cx="2078994" cy="148615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8991" y="2717684"/>
            <a:ext cx="2428739" cy="1352580"/>
          </a:xfrm>
          <a:prstGeom prst="rect">
            <a:avLst/>
          </a:prstGeom>
        </p:spPr>
      </p:pic>
    </p:spTree>
    <p:extLst>
      <p:ext uri="{BB962C8B-B14F-4D97-AF65-F5344CB8AC3E}">
        <p14:creationId xmlns:p14="http://schemas.microsoft.com/office/powerpoint/2010/main" val="224852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500" tmFilter="0, 0; .2, .5; .8, .5; 1, 0"/>
                                        <p:tgtEl>
                                          <p:spTgt spid="6"/>
                                        </p:tgtEl>
                                      </p:cBhvr>
                                    </p:animEffect>
                                    <p:animScale>
                                      <p:cBhvr>
                                        <p:cTn id="9" dur="250" autoRev="1" fill="hold"/>
                                        <p:tgtEl>
                                          <p:spTgt spid="6"/>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6000" dirty="0"/>
              <a:t>Reading and responding to visual texts</a:t>
            </a:r>
          </a:p>
        </p:txBody>
      </p:sp>
      <p:sp>
        <p:nvSpPr>
          <p:cNvPr id="3" name="Text Placeholder 2"/>
          <p:cNvSpPr>
            <a:spLocks noGrp="1"/>
          </p:cNvSpPr>
          <p:nvPr>
            <p:ph type="body" idx="1"/>
          </p:nvPr>
        </p:nvSpPr>
        <p:spPr/>
        <p:txBody>
          <a:bodyPr/>
          <a:lstStyle/>
          <a:p>
            <a:r>
              <a:rPr lang="en-ZA" dirty="0"/>
              <a:t>Module 6</a:t>
            </a:r>
            <a:endParaRPr lang="en-GB" dirty="0"/>
          </a:p>
        </p:txBody>
      </p:sp>
    </p:spTree>
    <p:extLst>
      <p:ext uri="{BB962C8B-B14F-4D97-AF65-F5344CB8AC3E}">
        <p14:creationId xmlns:p14="http://schemas.microsoft.com/office/powerpoint/2010/main" val="270118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81001" y="5271696"/>
            <a:ext cx="7635533"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a:t>Writers may use many methods to catch and keep the reader’s attention. These include using different fonts, sizes of fonts, bolding text, and italicising words.</a:t>
            </a:r>
          </a:p>
        </p:txBody>
      </p:sp>
      <p:sp>
        <p:nvSpPr>
          <p:cNvPr id="5" name="Title 1"/>
          <p:cNvSpPr>
            <a:spLocks noGrp="1"/>
          </p:cNvSpPr>
          <p:nvPr>
            <p:ph type="title"/>
          </p:nvPr>
        </p:nvSpPr>
        <p:spPr>
          <a:xfrm>
            <a:off x="381001" y="365127"/>
            <a:ext cx="7905750" cy="720724"/>
          </a:xfrm>
        </p:spPr>
        <p:txBody>
          <a:bodyPr/>
          <a:lstStyle/>
          <a:p>
            <a:r>
              <a:rPr lang="en-ZA" dirty="0"/>
              <a:t>Reading visual material</a:t>
            </a:r>
            <a:endParaRPr lang="en-GB" dirty="0"/>
          </a:p>
        </p:txBody>
      </p:sp>
      <p:sp>
        <p:nvSpPr>
          <p:cNvPr id="6" name="Content Placeholder 2"/>
          <p:cNvSpPr txBox="1">
            <a:spLocks/>
          </p:cNvSpPr>
          <p:nvPr/>
        </p:nvSpPr>
        <p:spPr>
          <a:xfrm>
            <a:off x="381001" y="4827168"/>
            <a:ext cx="7619999"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600" b="1" dirty="0" smtClean="0"/>
              <a:t>Formatting</a:t>
            </a:r>
            <a:endParaRPr lang="en-ZA" sz="3600" b="1" dirty="0"/>
          </a:p>
        </p:txBody>
      </p:sp>
      <p:sp>
        <p:nvSpPr>
          <p:cNvPr id="8" name="Rectangle 7"/>
          <p:cNvSpPr/>
          <p:nvPr/>
        </p:nvSpPr>
        <p:spPr>
          <a:xfrm rot="5400000">
            <a:off x="4147361"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139" y="1772637"/>
            <a:ext cx="3680121" cy="232947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4991" y="2370117"/>
            <a:ext cx="2354659" cy="1172784"/>
          </a:xfrm>
          <a:prstGeom prst="rect">
            <a:avLst/>
          </a:prstGeom>
        </p:spPr>
      </p:pic>
    </p:spTree>
    <p:extLst>
      <p:ext uri="{BB962C8B-B14F-4D97-AF65-F5344CB8AC3E}">
        <p14:creationId xmlns:p14="http://schemas.microsoft.com/office/powerpoint/2010/main" val="42087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500" tmFilter="0, 0; .2, .5; .8, .5; 1, 0"/>
                                        <p:tgtEl>
                                          <p:spTgt spid="6"/>
                                        </p:tgtEl>
                                      </p:cBhvr>
                                    </p:animEffect>
                                    <p:animScale>
                                      <p:cBhvr>
                                        <p:cTn id="9" dur="250" autoRev="1" fill="hold"/>
                                        <p:tgtEl>
                                          <p:spTgt spid="6"/>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81001" y="5271696"/>
            <a:ext cx="7635533"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a:t>Symbols are quickly understood by the reader. A symbol contains significant amounts of information that the reader can decode.</a:t>
            </a:r>
          </a:p>
        </p:txBody>
      </p:sp>
      <p:sp>
        <p:nvSpPr>
          <p:cNvPr id="5" name="Title 1"/>
          <p:cNvSpPr>
            <a:spLocks noGrp="1"/>
          </p:cNvSpPr>
          <p:nvPr>
            <p:ph type="title"/>
          </p:nvPr>
        </p:nvSpPr>
        <p:spPr>
          <a:xfrm>
            <a:off x="381001" y="365127"/>
            <a:ext cx="7905750" cy="720724"/>
          </a:xfrm>
        </p:spPr>
        <p:txBody>
          <a:bodyPr/>
          <a:lstStyle/>
          <a:p>
            <a:r>
              <a:rPr lang="en-ZA" dirty="0"/>
              <a:t>Reading visual material</a:t>
            </a:r>
            <a:endParaRPr lang="en-GB" dirty="0"/>
          </a:p>
        </p:txBody>
      </p:sp>
      <p:sp>
        <p:nvSpPr>
          <p:cNvPr id="6" name="Content Placeholder 2"/>
          <p:cNvSpPr txBox="1">
            <a:spLocks/>
          </p:cNvSpPr>
          <p:nvPr/>
        </p:nvSpPr>
        <p:spPr>
          <a:xfrm>
            <a:off x="381001" y="4827168"/>
            <a:ext cx="7619999"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600" b="1" dirty="0" smtClean="0"/>
              <a:t>Symbols</a:t>
            </a:r>
            <a:endParaRPr lang="en-ZA" sz="3600" b="1" dirty="0"/>
          </a:p>
        </p:txBody>
      </p:sp>
      <p:sp>
        <p:nvSpPr>
          <p:cNvPr id="8" name="Rectangle 7"/>
          <p:cNvSpPr/>
          <p:nvPr/>
        </p:nvSpPr>
        <p:spPr>
          <a:xfrm rot="5400000">
            <a:off x="4147361"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96" y="1902080"/>
            <a:ext cx="2223084" cy="2223084"/>
          </a:xfrm>
          <a:prstGeom prst="rect">
            <a:avLst/>
          </a:prstGeom>
        </p:spPr>
      </p:pic>
      <p:sp>
        <p:nvSpPr>
          <p:cNvPr id="42" name="Down Arrow 41"/>
          <p:cNvSpPr/>
          <p:nvPr/>
        </p:nvSpPr>
        <p:spPr>
          <a:xfrm rot="16200000">
            <a:off x="3996641" y="2657803"/>
            <a:ext cx="533400" cy="691931"/>
          </a:xfrm>
          <a:prstGeom prst="downArrow">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953000" y="2347862"/>
            <a:ext cx="2236984" cy="1200329"/>
          </a:xfrm>
          <a:prstGeom prst="rect">
            <a:avLst/>
          </a:prstGeom>
          <a:noFill/>
        </p:spPr>
        <p:txBody>
          <a:bodyPr wrap="square" lIns="72000" rtlCol="0" anchor="ctr">
            <a:spAutoFit/>
          </a:bodyPr>
          <a:lstStyle/>
          <a:p>
            <a:pPr algn="ctr">
              <a:lnSpc>
                <a:spcPct val="75000"/>
              </a:lnSpc>
            </a:pPr>
            <a:r>
              <a:rPr lang="en-ZA" sz="4800" b="1" dirty="0" smtClean="0">
                <a:solidFill>
                  <a:srgbClr val="1578B2"/>
                </a:solidFill>
              </a:rPr>
              <a:t>No Parking</a:t>
            </a:r>
            <a:endParaRPr lang="en-GB" sz="4800" b="1" dirty="0">
              <a:solidFill>
                <a:srgbClr val="1578B2"/>
              </a:solidFill>
            </a:endParaRPr>
          </a:p>
        </p:txBody>
      </p:sp>
    </p:spTree>
    <p:extLst>
      <p:ext uri="{BB962C8B-B14F-4D97-AF65-F5344CB8AC3E}">
        <p14:creationId xmlns:p14="http://schemas.microsoft.com/office/powerpoint/2010/main" val="38347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500" tmFilter="0, 0; .2, .5; .8, .5; 1, 0"/>
                                        <p:tgtEl>
                                          <p:spTgt spid="6"/>
                                        </p:tgtEl>
                                      </p:cBhvr>
                                    </p:animEffect>
                                    <p:animScale>
                                      <p:cBhvr>
                                        <p:cTn id="9" dur="250" autoRev="1" fill="hold"/>
                                        <p:tgtEl>
                                          <p:spTgt spid="6"/>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500" fill="hold"/>
                                        <p:tgtEl>
                                          <p:spTgt spid="42"/>
                                        </p:tgtEl>
                                        <p:attrNameLst>
                                          <p:attrName>ppt_x</p:attrName>
                                        </p:attrNameLst>
                                      </p:cBhvr>
                                      <p:tavLst>
                                        <p:tav tm="0">
                                          <p:val>
                                            <p:strVal val="0-#ppt_w/2"/>
                                          </p:val>
                                        </p:tav>
                                        <p:tav tm="100000">
                                          <p:val>
                                            <p:strVal val="#ppt_x"/>
                                          </p:val>
                                        </p:tav>
                                      </p:tavLst>
                                    </p:anim>
                                    <p:anim calcmode="lin" valueType="num">
                                      <p:cBhvr additive="base">
                                        <p:cTn id="29"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8" grpId="0" animBg="1"/>
      <p:bldP spid="42"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62200" y="1678605"/>
            <a:ext cx="3397546" cy="3889405"/>
          </a:xfrm>
          <a:prstGeom prst="rect">
            <a:avLst/>
          </a:prstGeom>
        </p:spPr>
      </p:pic>
      <p:sp>
        <p:nvSpPr>
          <p:cNvPr id="2" name="Title 1"/>
          <p:cNvSpPr>
            <a:spLocks noGrp="1"/>
          </p:cNvSpPr>
          <p:nvPr>
            <p:ph type="title"/>
          </p:nvPr>
        </p:nvSpPr>
        <p:spPr/>
        <p:txBody>
          <a:bodyPr/>
          <a:lstStyle/>
          <a:p>
            <a:r>
              <a:rPr lang="en-US" dirty="0"/>
              <a:t>Cartoons and comic strips</a:t>
            </a:r>
            <a:endParaRPr lang="en-ZA" dirty="0"/>
          </a:p>
        </p:txBody>
      </p:sp>
      <p:sp>
        <p:nvSpPr>
          <p:cNvPr id="5" name="Content Placeholder 2"/>
          <p:cNvSpPr>
            <a:spLocks noGrp="1"/>
          </p:cNvSpPr>
          <p:nvPr>
            <p:ph idx="1"/>
          </p:nvPr>
        </p:nvSpPr>
        <p:spPr>
          <a:xfrm>
            <a:off x="355729" y="3636565"/>
            <a:ext cx="3458541" cy="1926122"/>
          </a:xfrm>
        </p:spPr>
        <p:txBody>
          <a:bodyPr/>
          <a:lstStyle/>
          <a:p>
            <a:pPr marL="0" lvl="0" indent="0" algn="ctr">
              <a:buNone/>
            </a:pPr>
            <a:r>
              <a:rPr lang="en-ZA" sz="1700" dirty="0"/>
              <a:t>A cartoon shows the opinion or point of view of the person who drew the cartoon. </a:t>
            </a:r>
            <a:endParaRPr lang="en-ZA" sz="1700" dirty="0" smtClean="0"/>
          </a:p>
          <a:p>
            <a:pPr marL="0" indent="0" algn="ctr">
              <a:buNone/>
            </a:pPr>
            <a:r>
              <a:rPr lang="en-ZA" sz="1700" dirty="0"/>
              <a:t>Cartoons often make fun of people in government or important people in the news, or they draw attention to something that has happened recently</a:t>
            </a:r>
            <a:r>
              <a:rPr lang="en-ZA" sz="1700" dirty="0" smtClean="0"/>
              <a:t>.</a:t>
            </a:r>
            <a:endParaRPr lang="en-US" sz="1700" dirty="0"/>
          </a:p>
        </p:txBody>
      </p:sp>
      <p:grpSp>
        <p:nvGrpSpPr>
          <p:cNvPr id="62" name="Group 61"/>
          <p:cNvGrpSpPr/>
          <p:nvPr/>
        </p:nvGrpSpPr>
        <p:grpSpPr>
          <a:xfrm>
            <a:off x="362387" y="1870737"/>
            <a:ext cx="3470322" cy="1442404"/>
            <a:chOff x="402218" y="1143000"/>
            <a:chExt cx="3470322" cy="1442404"/>
          </a:xfrm>
        </p:grpSpPr>
        <p:sp>
          <p:nvSpPr>
            <p:cNvPr id="8" name="Content Placeholder 2"/>
            <p:cNvSpPr txBox="1">
              <a:spLocks/>
            </p:cNvSpPr>
            <p:nvPr/>
          </p:nvSpPr>
          <p:spPr>
            <a:xfrm>
              <a:off x="790010" y="1375787"/>
              <a:ext cx="2623559" cy="4362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200" b="1" dirty="0">
                  <a:solidFill>
                    <a:srgbClr val="A7C06B"/>
                  </a:solidFill>
                </a:rPr>
                <a:t>c</a:t>
              </a:r>
              <a:r>
                <a:rPr lang="en-ZA" sz="3200" b="1" dirty="0" smtClean="0">
                  <a:solidFill>
                    <a:srgbClr val="A7C06B"/>
                  </a:solidFill>
                </a:rPr>
                <a:t>artoon</a:t>
              </a:r>
              <a:endParaRPr lang="en-ZA" sz="3200" b="1" dirty="0">
                <a:solidFill>
                  <a:srgbClr val="A7C06B"/>
                </a:solidFill>
              </a:endParaRPr>
            </a:p>
          </p:txBody>
        </p:sp>
        <p:sp>
          <p:nvSpPr>
            <p:cNvPr id="9" name="Content Placeholder 2"/>
            <p:cNvSpPr txBox="1">
              <a:spLocks/>
            </p:cNvSpPr>
            <p:nvPr/>
          </p:nvSpPr>
          <p:spPr>
            <a:xfrm>
              <a:off x="402218" y="1813879"/>
              <a:ext cx="3470322"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buNone/>
              </a:pPr>
              <a:r>
                <a:rPr lang="en-ZA" sz="1800" dirty="0"/>
                <a:t>is usually one picture containing a few words or a caption, and the effect often comes from the drawing or picture. </a:t>
              </a:r>
              <a:endParaRPr lang="en-US" sz="1800" dirty="0"/>
            </a:p>
          </p:txBody>
        </p:sp>
        <p:sp>
          <p:nvSpPr>
            <p:cNvPr id="10" name="Content Placeholder 2"/>
            <p:cNvSpPr txBox="1">
              <a:spLocks/>
            </p:cNvSpPr>
            <p:nvPr/>
          </p:nvSpPr>
          <p:spPr>
            <a:xfrm>
              <a:off x="1571221" y="1143000"/>
              <a:ext cx="1132317"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smtClean="0"/>
                <a:t>A</a:t>
              </a:r>
              <a:endParaRPr lang="en-GB" sz="2000" dirty="0"/>
            </a:p>
          </p:txBody>
        </p:sp>
      </p:grpSp>
      <p:grpSp>
        <p:nvGrpSpPr>
          <p:cNvPr id="11" name="Group 10"/>
          <p:cNvGrpSpPr/>
          <p:nvPr/>
        </p:nvGrpSpPr>
        <p:grpSpPr>
          <a:xfrm>
            <a:off x="4549390" y="2050182"/>
            <a:ext cx="3469710" cy="1442405"/>
            <a:chOff x="4665045" y="1905000"/>
            <a:chExt cx="3469710" cy="1442405"/>
          </a:xfrm>
        </p:grpSpPr>
        <p:sp>
          <p:nvSpPr>
            <p:cNvPr id="12" name="Content Placeholder 2"/>
            <p:cNvSpPr txBox="1">
              <a:spLocks/>
            </p:cNvSpPr>
            <p:nvPr/>
          </p:nvSpPr>
          <p:spPr>
            <a:xfrm>
              <a:off x="5029188" y="2137787"/>
              <a:ext cx="2623559" cy="4362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200" b="1" dirty="0">
                  <a:solidFill>
                    <a:srgbClr val="00A88E"/>
                  </a:solidFill>
                </a:rPr>
                <a:t>c</a:t>
              </a:r>
              <a:r>
                <a:rPr lang="en-ZA" sz="3200" b="1" dirty="0" smtClean="0">
                  <a:solidFill>
                    <a:srgbClr val="00A88E"/>
                  </a:solidFill>
                </a:rPr>
                <a:t>omic strip</a:t>
              </a:r>
              <a:endParaRPr lang="en-ZA" sz="2800" b="1" dirty="0">
                <a:solidFill>
                  <a:srgbClr val="00A88E"/>
                </a:solidFill>
              </a:endParaRPr>
            </a:p>
          </p:txBody>
        </p:sp>
        <p:sp>
          <p:nvSpPr>
            <p:cNvPr id="13" name="Content Placeholder 2"/>
            <p:cNvSpPr txBox="1">
              <a:spLocks/>
            </p:cNvSpPr>
            <p:nvPr/>
          </p:nvSpPr>
          <p:spPr>
            <a:xfrm>
              <a:off x="4665045" y="2575880"/>
              <a:ext cx="3469710"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buNone/>
              </a:pPr>
              <a:r>
                <a:rPr lang="en-ZA" sz="1800" dirty="0"/>
                <a:t>is a series of pictures drawn inside boxes (called frames) that tell a story. </a:t>
              </a:r>
              <a:endParaRPr lang="en-US" sz="1800" dirty="0"/>
            </a:p>
          </p:txBody>
        </p:sp>
        <p:sp>
          <p:nvSpPr>
            <p:cNvPr id="14" name="Content Placeholder 2"/>
            <p:cNvSpPr txBox="1">
              <a:spLocks/>
            </p:cNvSpPr>
            <p:nvPr/>
          </p:nvSpPr>
          <p:spPr>
            <a:xfrm>
              <a:off x="5774808" y="1905000"/>
              <a:ext cx="1132317"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smtClean="0"/>
                <a:t>A</a:t>
              </a:r>
              <a:endParaRPr lang="en-GB" sz="2000" dirty="0"/>
            </a:p>
          </p:txBody>
        </p:sp>
      </p:grpSp>
      <p:cxnSp>
        <p:nvCxnSpPr>
          <p:cNvPr id="15" name="Straight Connector 14"/>
          <p:cNvCxnSpPr/>
          <p:nvPr/>
        </p:nvCxnSpPr>
        <p:spPr>
          <a:xfrm>
            <a:off x="4114800" y="1593915"/>
            <a:ext cx="0" cy="4200525"/>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17" name="Content Placeholder 2"/>
          <p:cNvSpPr txBox="1">
            <a:spLocks/>
          </p:cNvSpPr>
          <p:nvPr/>
        </p:nvSpPr>
        <p:spPr>
          <a:xfrm>
            <a:off x="4513240" y="3643996"/>
            <a:ext cx="3456000" cy="175147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buNone/>
            </a:pPr>
            <a:r>
              <a:rPr lang="en-ZA" sz="1700" dirty="0" smtClean="0"/>
              <a:t>The </a:t>
            </a:r>
            <a:r>
              <a:rPr lang="en-ZA" sz="1700" dirty="0"/>
              <a:t>story is told mainly in pictures with some words. </a:t>
            </a:r>
            <a:endParaRPr lang="en-ZA" sz="1700" dirty="0" smtClean="0"/>
          </a:p>
          <a:p>
            <a:pPr marL="0" lvl="0" indent="0" algn="ctr">
              <a:buNone/>
            </a:pPr>
            <a:r>
              <a:rPr lang="en-ZA" sz="1700" dirty="0" smtClean="0"/>
              <a:t>The </a:t>
            </a:r>
            <a:r>
              <a:rPr lang="en-ZA" sz="1700" dirty="0"/>
              <a:t>words are usually those spoken by the characters. </a:t>
            </a:r>
            <a:endParaRPr lang="en-ZA" sz="1700" dirty="0" smtClean="0"/>
          </a:p>
          <a:p>
            <a:pPr marL="0" indent="0" algn="ctr">
              <a:buNone/>
            </a:pPr>
            <a:r>
              <a:rPr lang="en-ZA" sz="1700" dirty="0"/>
              <a:t>Comic strips can be printed in colour or in black and white</a:t>
            </a:r>
            <a:r>
              <a:rPr lang="en-ZA" sz="1700" dirty="0" smtClean="0"/>
              <a:t>.</a:t>
            </a:r>
            <a:endParaRPr lang="en-US" sz="1700" dirty="0"/>
          </a:p>
        </p:txBody>
      </p:sp>
      <p:cxnSp>
        <p:nvCxnSpPr>
          <p:cNvPr id="37" name="Straight Connector 36"/>
          <p:cNvCxnSpPr/>
          <p:nvPr/>
        </p:nvCxnSpPr>
        <p:spPr>
          <a:xfrm rot="5400000">
            <a:off x="6276000" y="4572000"/>
            <a:ext cx="0" cy="36000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rot="5400000">
            <a:off x="6276000" y="5130000"/>
            <a:ext cx="0" cy="36000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rot="5400000">
            <a:off x="2032408" y="4239600"/>
            <a:ext cx="0" cy="36000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pic>
        <p:nvPicPr>
          <p:cNvPr id="3" name="Module6_Slide16_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912350" y="202456"/>
            <a:ext cx="609600" cy="609600"/>
          </a:xfrm>
          <a:prstGeom prst="rect">
            <a:avLst/>
          </a:prstGeom>
        </p:spPr>
      </p:pic>
      <p:pic>
        <p:nvPicPr>
          <p:cNvPr id="4" name="Module6_Slide16_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906000" y="1134540"/>
            <a:ext cx="609600" cy="609600"/>
          </a:xfrm>
          <a:prstGeom prst="rect">
            <a:avLst/>
          </a:prstGeom>
        </p:spPr>
      </p:pic>
      <p:pic>
        <p:nvPicPr>
          <p:cNvPr id="6" name="Module 6_Slide16_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9886950" y="1938205"/>
            <a:ext cx="609600" cy="609600"/>
          </a:xfrm>
          <a:prstGeom prst="rect">
            <a:avLst/>
          </a:prstGeom>
        </p:spPr>
      </p:pic>
      <p:pic>
        <p:nvPicPr>
          <p:cNvPr id="7" name="Module6_Slide16_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9886950" y="2769859"/>
            <a:ext cx="609600" cy="609600"/>
          </a:xfrm>
          <a:prstGeom prst="rect">
            <a:avLst/>
          </a:prstGeom>
        </p:spPr>
      </p:pic>
      <p:pic>
        <p:nvPicPr>
          <p:cNvPr id="16" name="module6_Slide16_F">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9886950" y="3701943"/>
            <a:ext cx="609600" cy="609600"/>
          </a:xfrm>
          <a:prstGeom prst="rect">
            <a:avLst/>
          </a:prstGeom>
        </p:spPr>
      </p:pic>
      <p:pic>
        <p:nvPicPr>
          <p:cNvPr id="18" name="Module6_Slide16_G">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9899650" y="4585533"/>
            <a:ext cx="609600" cy="609600"/>
          </a:xfrm>
          <a:prstGeom prst="rect">
            <a:avLst/>
          </a:prstGeom>
        </p:spPr>
      </p:pic>
      <p:pic>
        <p:nvPicPr>
          <p:cNvPr id="36" name="Module6_Slide16_H">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9912350" y="5517617"/>
            <a:ext cx="609600" cy="609600"/>
          </a:xfrm>
          <a:prstGeom prst="rect">
            <a:avLst/>
          </a:prstGeom>
        </p:spPr>
      </p:pic>
      <p:pic>
        <p:nvPicPr>
          <p:cNvPr id="40" name="Module6_Slide16_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0"/>
          <a:stretch>
            <a:fillRect/>
          </a:stretch>
        </p:blipFill>
        <p:spPr>
          <a:xfrm>
            <a:off x="9912350" y="6296446"/>
            <a:ext cx="609600" cy="609600"/>
          </a:xfrm>
          <a:prstGeom prst="rect">
            <a:avLst/>
          </a:prstGeom>
        </p:spPr>
      </p:pic>
      <p:sp>
        <p:nvSpPr>
          <p:cNvPr id="52" name="Rectangle 51"/>
          <p:cNvSpPr/>
          <p:nvPr/>
        </p:nvSpPr>
        <p:spPr>
          <a:xfrm>
            <a:off x="9296400" y="-152400"/>
            <a:ext cx="1524000" cy="75438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805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1"/>
                                        </p:tgtEl>
                                      </p:cBhvr>
                                    </p:animEffect>
                                    <p:set>
                                      <p:cBhvr>
                                        <p:cTn id="11" dur="1" fill="hold">
                                          <p:stCondLst>
                                            <p:cond delay="499"/>
                                          </p:stCondLst>
                                        </p:cTn>
                                        <p:tgtEl>
                                          <p:spTgt spid="61"/>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3"/>
                                        </p:tgtEl>
                                      </p:cBhvr>
                                    </p:cmd>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1" presetClass="mediacall" presetSubtype="0" fill="hold" nodeType="afterEffect">
                                  <p:stCondLst>
                                    <p:cond delay="0"/>
                                  </p:stCondLst>
                                  <p:childTnLst>
                                    <p:cmd type="call" cmd="playFrom(0.0)">
                                      <p:cBhvr>
                                        <p:cTn id="22" dur="7984" fill="hold"/>
                                        <p:tgtEl>
                                          <p:spTgt spid="4"/>
                                        </p:tgtEl>
                                      </p:cBhvr>
                                    </p:cmd>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p:cTn id="2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5">
                                            <p:txEl>
                                              <p:pRg st="0" end="0"/>
                                            </p:txEl>
                                          </p:spTgt>
                                        </p:tgtEl>
                                      </p:cBhvr>
                                    </p:animEffect>
                                  </p:childTnLst>
                                </p:cTn>
                              </p:par>
                            </p:childTnLst>
                          </p:cTn>
                        </p:par>
                        <p:par>
                          <p:cTn id="30" fill="hold">
                            <p:stCondLst>
                              <p:cond delay="500"/>
                            </p:stCondLst>
                            <p:childTnLst>
                              <p:par>
                                <p:cTn id="31" presetID="3" presetClass="mediacall" presetSubtype="0" fill="hold" nodeType="afterEffect">
                                  <p:stCondLst>
                                    <p:cond delay="0"/>
                                  </p:stCondLst>
                                  <p:childTnLst>
                                    <p:cmd type="call" cmd="stop">
                                      <p:cBhvr>
                                        <p:cTn id="32" dur="1" fill="hold"/>
                                        <p:tgtEl>
                                          <p:spTgt spid="4"/>
                                        </p:tgtEl>
                                      </p:cBhvr>
                                    </p:cmd>
                                  </p:childTnLst>
                                </p:cTn>
                              </p:par>
                            </p:childTnLst>
                          </p:cTn>
                        </p:par>
                        <p:par>
                          <p:cTn id="33" fill="hold">
                            <p:stCondLst>
                              <p:cond delay="500"/>
                            </p:stCondLst>
                            <p:childTnLst>
                              <p:par>
                                <p:cTn id="34" presetID="1" presetClass="mediacall" presetSubtype="0" fill="hold" nodeType="afterEffect">
                                  <p:stCondLst>
                                    <p:cond delay="0"/>
                                  </p:stCondLst>
                                  <p:childTnLst>
                                    <p:cmd type="call" cmd="playFrom(0.0)">
                                      <p:cBhvr>
                                        <p:cTn id="35" dur="4850" fill="hold"/>
                                        <p:tgtEl>
                                          <p:spTgt spid="6"/>
                                        </p:tgtEl>
                                      </p:cBhvr>
                                    </p:cmd>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par>
                          <p:cTn id="41" fill="hold">
                            <p:stCondLst>
                              <p:cond delay="500"/>
                            </p:stCondLst>
                            <p:childTnLst>
                              <p:par>
                                <p:cTn id="42" presetID="3" presetClass="mediacall" presetSubtype="0" fill="hold" nodeType="afterEffect">
                                  <p:stCondLst>
                                    <p:cond delay="0"/>
                                  </p:stCondLst>
                                  <p:childTnLst>
                                    <p:cmd type="call" cmd="stop">
                                      <p:cBhvr>
                                        <p:cTn id="43" dur="1" fill="hold"/>
                                        <p:tgtEl>
                                          <p:spTgt spid="6"/>
                                        </p:tgtEl>
                                      </p:cBhvr>
                                    </p:cmd>
                                  </p:childTnLst>
                                </p:cTn>
                              </p:par>
                            </p:childTnLst>
                          </p:cTn>
                        </p:par>
                        <p:par>
                          <p:cTn id="44" fill="hold">
                            <p:stCondLst>
                              <p:cond delay="500"/>
                            </p:stCondLst>
                            <p:childTnLst>
                              <p:par>
                                <p:cTn id="45" presetID="1" presetClass="mediacall" presetSubtype="0" fill="hold" nodeType="afterEffect">
                                  <p:stCondLst>
                                    <p:cond delay="0"/>
                                  </p:stCondLst>
                                  <p:childTnLst>
                                    <p:cmd type="call" cmd="playFrom(0.0)">
                                      <p:cBhvr>
                                        <p:cTn id="46" dur="8747" fill="hold"/>
                                        <p:tgtEl>
                                          <p:spTgt spid="40"/>
                                        </p:tgtEl>
                                      </p:cBhvr>
                                    </p:cmd>
                                  </p:childTnLst>
                                </p:cTn>
                              </p:par>
                              <p:par>
                                <p:cTn id="47" presetID="53" presetClass="entr" presetSubtype="16" fill="hold" grpId="0" nodeType="with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 calcmode="lin" valueType="num">
                                      <p:cBhvr>
                                        <p:cTn id="49"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51" dur="500"/>
                                        <p:tgtEl>
                                          <p:spTgt spid="5">
                                            <p:txEl>
                                              <p:pRg st="1" end="1"/>
                                            </p:txEl>
                                          </p:spTgt>
                                        </p:tgtEl>
                                      </p:cBhvr>
                                    </p:animEffect>
                                  </p:childTnLst>
                                </p:cTn>
                              </p:par>
                            </p:childTnLst>
                          </p:cTn>
                        </p:par>
                        <p:par>
                          <p:cTn id="52" fill="hold">
                            <p:stCondLst>
                              <p:cond delay="9247"/>
                            </p:stCondLst>
                            <p:childTnLst>
                              <p:par>
                                <p:cTn id="53" presetID="3" presetClass="mediacall" presetSubtype="0" fill="hold" nodeType="afterEffect">
                                  <p:stCondLst>
                                    <p:cond delay="0"/>
                                  </p:stCondLst>
                                  <p:childTnLst>
                                    <p:cmd type="call" cmd="stop">
                                      <p:cBhvr>
                                        <p:cTn id="54" dur="1" fill="hold"/>
                                        <p:tgtEl>
                                          <p:spTgt spid="40"/>
                                        </p:tgtEl>
                                      </p:cBhvr>
                                    </p:cmd>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up)">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6404" fill="hold"/>
                                        <p:tgtEl>
                                          <p:spTgt spid="7"/>
                                        </p:tgtEl>
                                      </p:cBhvr>
                                    </p:cmd>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7">
                                            <p:txEl>
                                              <p:pRg st="0" end="0"/>
                                            </p:txEl>
                                          </p:spTgt>
                                        </p:tgtEl>
                                        <p:attrNameLst>
                                          <p:attrName>style.visibility</p:attrName>
                                        </p:attrNameLst>
                                      </p:cBhvr>
                                      <p:to>
                                        <p:strVal val="visible"/>
                                      </p:to>
                                    </p:set>
                                    <p:anim calcmode="lin" valueType="num">
                                      <p:cBhvr>
                                        <p:cTn id="7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17">
                                            <p:txEl>
                                              <p:pRg st="0" end="0"/>
                                            </p:txEl>
                                          </p:spTgt>
                                        </p:tgtEl>
                                      </p:cBhvr>
                                    </p:animEffect>
                                  </p:childTnLst>
                                </p:cTn>
                              </p:par>
                            </p:childTnLst>
                          </p:cTn>
                        </p:par>
                        <p:par>
                          <p:cTn id="77" fill="hold">
                            <p:stCondLst>
                              <p:cond delay="500"/>
                            </p:stCondLst>
                            <p:childTnLst>
                              <p:par>
                                <p:cTn id="78" presetID="3" presetClass="mediacall" presetSubtype="0" fill="hold" nodeType="afterEffect">
                                  <p:stCondLst>
                                    <p:cond delay="0"/>
                                  </p:stCondLst>
                                  <p:childTnLst>
                                    <p:cmd type="call" cmd="stop">
                                      <p:cBhvr>
                                        <p:cTn id="79" dur="1" fill="hold"/>
                                        <p:tgtEl>
                                          <p:spTgt spid="7"/>
                                        </p:tgtEl>
                                      </p:cBhvr>
                                    </p:cmd>
                                  </p:childTnLst>
                                </p:cTn>
                              </p:par>
                            </p:childTnLst>
                          </p:cTn>
                        </p:par>
                        <p:par>
                          <p:cTn id="80" fill="hold">
                            <p:stCondLst>
                              <p:cond delay="500"/>
                            </p:stCondLst>
                            <p:childTnLst>
                              <p:par>
                                <p:cTn id="81" presetID="1" presetClass="mediacall" presetSubtype="0" fill="hold" nodeType="afterEffect">
                                  <p:stCondLst>
                                    <p:cond delay="0"/>
                                  </p:stCondLst>
                                  <p:childTnLst>
                                    <p:cmd type="call" cmd="playFrom(0.0)">
                                      <p:cBhvr>
                                        <p:cTn id="82" dur="3379" fill="hold"/>
                                        <p:tgtEl>
                                          <p:spTgt spid="16"/>
                                        </p:tgtEl>
                                      </p:cBhvr>
                                    </p:cmd>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left)">
                                      <p:cBhvr>
                                        <p:cTn id="87" dur="500"/>
                                        <p:tgtEl>
                                          <p:spTgt spid="37"/>
                                        </p:tgtEl>
                                      </p:cBhvr>
                                    </p:animEffect>
                                  </p:childTnLst>
                                </p:cTn>
                              </p:par>
                            </p:childTnLst>
                          </p:cTn>
                        </p:par>
                        <p:par>
                          <p:cTn id="88" fill="hold">
                            <p:stCondLst>
                              <p:cond delay="500"/>
                            </p:stCondLst>
                            <p:childTnLst>
                              <p:par>
                                <p:cTn id="89" presetID="3" presetClass="mediacall" presetSubtype="0" fill="hold" nodeType="afterEffect">
                                  <p:stCondLst>
                                    <p:cond delay="0"/>
                                  </p:stCondLst>
                                  <p:childTnLst>
                                    <p:cmd type="call" cmd="stop">
                                      <p:cBhvr>
                                        <p:cTn id="90" dur="1" fill="hold"/>
                                        <p:tgtEl>
                                          <p:spTgt spid="16"/>
                                        </p:tgtEl>
                                      </p:cBhvr>
                                    </p:cmd>
                                  </p:childTnLst>
                                </p:cTn>
                              </p:par>
                            </p:childTnLst>
                          </p:cTn>
                        </p:par>
                        <p:par>
                          <p:cTn id="91" fill="hold">
                            <p:stCondLst>
                              <p:cond delay="500"/>
                            </p:stCondLst>
                            <p:childTnLst>
                              <p:par>
                                <p:cTn id="92" presetID="1" presetClass="mediacall" presetSubtype="0" fill="hold" nodeType="afterEffect">
                                  <p:stCondLst>
                                    <p:cond delay="0"/>
                                  </p:stCondLst>
                                  <p:childTnLst>
                                    <p:cmd type="call" cmd="playFrom(0.0)">
                                      <p:cBhvr>
                                        <p:cTn id="93" dur="2943" fill="hold"/>
                                        <p:tgtEl>
                                          <p:spTgt spid="18"/>
                                        </p:tgtEl>
                                      </p:cBhvr>
                                    </p:cmd>
                                  </p:childTnLst>
                                </p:cTn>
                              </p:par>
                              <p:par>
                                <p:cTn id="94" presetID="53" presetClass="entr" presetSubtype="16" fill="hold" grpId="0" nodeType="withEffect">
                                  <p:stCondLst>
                                    <p:cond delay="0"/>
                                  </p:stCondLst>
                                  <p:childTnLst>
                                    <p:set>
                                      <p:cBhvr>
                                        <p:cTn id="95" dur="1" fill="hold">
                                          <p:stCondLst>
                                            <p:cond delay="0"/>
                                          </p:stCondLst>
                                        </p:cTn>
                                        <p:tgtEl>
                                          <p:spTgt spid="17">
                                            <p:txEl>
                                              <p:pRg st="1" end="1"/>
                                            </p:txEl>
                                          </p:spTgt>
                                        </p:tgtEl>
                                        <p:attrNameLst>
                                          <p:attrName>style.visibility</p:attrName>
                                        </p:attrNameLst>
                                      </p:cBhvr>
                                      <p:to>
                                        <p:strVal val="visible"/>
                                      </p:to>
                                    </p:set>
                                    <p:anim calcmode="lin" valueType="num">
                                      <p:cBhvr>
                                        <p:cTn id="96"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97"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98" dur="500"/>
                                        <p:tgtEl>
                                          <p:spTgt spid="17">
                                            <p:txEl>
                                              <p:pRg st="1" end="1"/>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left)">
                                      <p:cBhvr>
                                        <p:cTn id="103" dur="500"/>
                                        <p:tgtEl>
                                          <p:spTgt spid="38"/>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7">
                                            <p:txEl>
                                              <p:pRg st="2" end="2"/>
                                            </p:txEl>
                                          </p:spTgt>
                                        </p:tgtEl>
                                        <p:attrNameLst>
                                          <p:attrName>style.visibility</p:attrName>
                                        </p:attrNameLst>
                                      </p:cBhvr>
                                      <p:to>
                                        <p:strVal val="visible"/>
                                      </p:to>
                                    </p:set>
                                    <p:anim calcmode="lin" valueType="num">
                                      <p:cBhvr>
                                        <p:cTn id="106"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107"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108" dur="500"/>
                                        <p:tgtEl>
                                          <p:spTgt spid="17">
                                            <p:txEl>
                                              <p:pRg st="2" end="2"/>
                                            </p:txEl>
                                          </p:spTgt>
                                        </p:tgtEl>
                                      </p:cBhvr>
                                    </p:animEffect>
                                  </p:childTnLst>
                                </p:cTn>
                              </p:par>
                            </p:childTnLst>
                          </p:cTn>
                        </p:par>
                        <p:par>
                          <p:cTn id="109" fill="hold">
                            <p:stCondLst>
                              <p:cond delay="500"/>
                            </p:stCondLst>
                            <p:childTnLst>
                              <p:par>
                                <p:cTn id="110" presetID="1" presetClass="mediacall" presetSubtype="0" fill="hold" nodeType="afterEffect">
                                  <p:stCondLst>
                                    <p:cond delay="0"/>
                                  </p:stCondLst>
                                  <p:childTnLst>
                                    <p:cmd type="call" cmd="playFrom(0.0)">
                                      <p:cBhvr>
                                        <p:cTn id="111" dur="4360" fill="hold"/>
                                        <p:tgtEl>
                                          <p:spTgt spid="36"/>
                                        </p:tgtEl>
                                      </p:cBhvr>
                                    </p:cmd>
                                  </p:childTnLst>
                                </p:cTn>
                              </p:par>
                            </p:childTnLst>
                          </p:cTn>
                        </p:par>
                        <p:par>
                          <p:cTn id="112" fill="hold">
                            <p:stCondLst>
                              <p:cond delay="4860"/>
                            </p:stCondLst>
                            <p:childTnLst>
                              <p:par>
                                <p:cTn id="113" presetID="3" presetClass="mediacall" presetSubtype="0" fill="hold" nodeType="afterEffect">
                                  <p:stCondLst>
                                    <p:cond delay="0"/>
                                  </p:stCondLst>
                                  <p:childTnLst>
                                    <p:cmd type="call" cmd="stop">
                                      <p:cBhvr>
                                        <p:cTn id="114"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5" fill="hold" display="0">
                  <p:stCondLst>
                    <p:cond delay="indefinite"/>
                  </p:stCondLst>
                  <p:endCondLst>
                    <p:cond evt="onStopAudio" delay="0">
                      <p:tgtEl>
                        <p:sldTgt/>
                      </p:tgtEl>
                    </p:cond>
                  </p:endCondLst>
                </p:cTn>
                <p:tgtEl>
                  <p:spTgt spid="3"/>
                </p:tgtEl>
              </p:cMediaNode>
            </p:audio>
            <p:audio>
              <p:cMediaNode vol="80000">
                <p:cTn id="116" fill="hold" display="0">
                  <p:stCondLst>
                    <p:cond delay="indefinite"/>
                  </p:stCondLst>
                  <p:endCondLst>
                    <p:cond evt="onStopAudio" delay="0">
                      <p:tgtEl>
                        <p:sldTgt/>
                      </p:tgtEl>
                    </p:cond>
                  </p:endCondLst>
                </p:cTn>
                <p:tgtEl>
                  <p:spTgt spid="4"/>
                </p:tgtEl>
              </p:cMediaNode>
            </p:audio>
            <p:audio>
              <p:cMediaNode vol="80000">
                <p:cTn id="117" fill="hold" display="0">
                  <p:stCondLst>
                    <p:cond delay="indefinite"/>
                  </p:stCondLst>
                  <p:endCondLst>
                    <p:cond evt="onStopAudio" delay="0">
                      <p:tgtEl>
                        <p:sldTgt/>
                      </p:tgtEl>
                    </p:cond>
                  </p:endCondLst>
                </p:cTn>
                <p:tgtEl>
                  <p:spTgt spid="6"/>
                </p:tgtEl>
              </p:cMediaNode>
            </p:audio>
            <p:audio>
              <p:cMediaNode vol="80000">
                <p:cTn id="118" fill="hold" display="0">
                  <p:stCondLst>
                    <p:cond delay="indefinite"/>
                  </p:stCondLst>
                  <p:endCondLst>
                    <p:cond evt="onStopAudio" delay="0">
                      <p:tgtEl>
                        <p:sldTgt/>
                      </p:tgtEl>
                    </p:cond>
                  </p:endCondLst>
                </p:cTn>
                <p:tgtEl>
                  <p:spTgt spid="7"/>
                </p:tgtEl>
              </p:cMediaNode>
            </p:audio>
            <p:audio>
              <p:cMediaNode vol="80000">
                <p:cTn id="119" fill="hold" display="0">
                  <p:stCondLst>
                    <p:cond delay="indefinite"/>
                  </p:stCondLst>
                  <p:endCondLst>
                    <p:cond evt="onStopAudio" delay="0">
                      <p:tgtEl>
                        <p:sldTgt/>
                      </p:tgtEl>
                    </p:cond>
                  </p:endCondLst>
                </p:cTn>
                <p:tgtEl>
                  <p:spTgt spid="16"/>
                </p:tgtEl>
              </p:cMediaNode>
            </p:audio>
            <p:audio>
              <p:cMediaNode vol="80000">
                <p:cTn id="120" fill="hold" display="0">
                  <p:stCondLst>
                    <p:cond delay="indefinite"/>
                  </p:stCondLst>
                  <p:endCondLst>
                    <p:cond evt="onStopAudio" delay="0">
                      <p:tgtEl>
                        <p:sldTgt/>
                      </p:tgtEl>
                    </p:cond>
                  </p:endCondLst>
                </p:cTn>
                <p:tgtEl>
                  <p:spTgt spid="18"/>
                </p:tgtEl>
              </p:cMediaNode>
            </p:audio>
            <p:audio>
              <p:cMediaNode vol="80000">
                <p:cTn id="121" fill="hold" display="0">
                  <p:stCondLst>
                    <p:cond delay="indefinite"/>
                  </p:stCondLst>
                  <p:endCondLst>
                    <p:cond evt="onStopAudio" delay="0">
                      <p:tgtEl>
                        <p:sldTgt/>
                      </p:tgtEl>
                    </p:cond>
                  </p:endCondLst>
                </p:cTn>
                <p:tgtEl>
                  <p:spTgt spid="36"/>
                </p:tgtEl>
              </p:cMediaNode>
            </p:audio>
            <p:audio>
              <p:cMediaNode vol="80000">
                <p:cTn id="122" fill="hold" display="0">
                  <p:stCondLst>
                    <p:cond delay="indefinite"/>
                  </p:stCondLst>
                  <p:endCondLst>
                    <p:cond evt="onStopAudio" delay="0">
                      <p:tgtEl>
                        <p:sldTgt/>
                      </p:tgtEl>
                    </p:cond>
                  </p:endCondLst>
                </p:cTn>
                <p:tgtEl>
                  <p:spTgt spid="40"/>
                </p:tgtEl>
              </p:cMediaNode>
            </p:audio>
          </p:childTnLst>
        </p:cTn>
      </p:par>
    </p:tnLst>
    <p:bldLst>
      <p:bldP spid="5" grpId="0" uiExpand="1" build="p"/>
      <p:bldP spid="1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Cartoon analysis</a:t>
            </a:r>
            <a:endParaRPr lang="en-ZA" dirty="0"/>
          </a:p>
        </p:txBody>
      </p:sp>
      <p:sp>
        <p:nvSpPr>
          <p:cNvPr id="3" name="Content Placeholder 2"/>
          <p:cNvSpPr>
            <a:spLocks noGrp="1"/>
          </p:cNvSpPr>
          <p:nvPr>
            <p:ph idx="1"/>
          </p:nvPr>
        </p:nvSpPr>
        <p:spPr/>
        <p:txBody>
          <a:bodyPr/>
          <a:lstStyle/>
          <a:p>
            <a:pPr marL="0" indent="0">
              <a:buNone/>
            </a:pPr>
            <a:r>
              <a:rPr lang="en-ZA" dirty="0"/>
              <a:t>When you read and view cartoons and comic strips, you must be able to comment on the following: </a:t>
            </a:r>
            <a:endParaRPr lang="en-ZA" dirty="0" smtClean="0"/>
          </a:p>
          <a:p>
            <a:pPr marL="0" indent="0">
              <a:buNone/>
            </a:pPr>
            <a:endParaRPr lang="en-ZA" dirty="0"/>
          </a:p>
          <a:p>
            <a:pPr lvl="0"/>
            <a:r>
              <a:rPr lang="en-ZA" dirty="0"/>
              <a:t>The </a:t>
            </a:r>
            <a:r>
              <a:rPr lang="en-ZA" b="1" dirty="0"/>
              <a:t>position</a:t>
            </a:r>
            <a:r>
              <a:rPr lang="en-ZA" dirty="0"/>
              <a:t> and </a:t>
            </a:r>
            <a:r>
              <a:rPr lang="en-ZA" b="1" dirty="0"/>
              <a:t>size</a:t>
            </a:r>
            <a:r>
              <a:rPr lang="en-ZA" dirty="0"/>
              <a:t> of the </a:t>
            </a:r>
            <a:r>
              <a:rPr lang="en-ZA" dirty="0" smtClean="0"/>
              <a:t>characters.</a:t>
            </a:r>
            <a:endParaRPr lang="en-ZA" dirty="0"/>
          </a:p>
          <a:p>
            <a:pPr lvl="0"/>
            <a:r>
              <a:rPr lang="en-ZA" dirty="0"/>
              <a:t>The </a:t>
            </a:r>
            <a:r>
              <a:rPr lang="en-ZA" b="1" dirty="0"/>
              <a:t>characters’ gestures </a:t>
            </a:r>
            <a:r>
              <a:rPr lang="en-ZA" dirty="0"/>
              <a:t>and </a:t>
            </a:r>
            <a:r>
              <a:rPr lang="en-ZA" b="1" dirty="0"/>
              <a:t>facial expressions</a:t>
            </a:r>
            <a:r>
              <a:rPr lang="en-ZA" dirty="0"/>
              <a:t>, such as sneers and </a:t>
            </a:r>
            <a:r>
              <a:rPr lang="en-ZA" dirty="0" smtClean="0"/>
              <a:t>smiles.</a:t>
            </a:r>
            <a:endParaRPr lang="en-ZA" dirty="0"/>
          </a:p>
          <a:p>
            <a:pPr lvl="0"/>
            <a:r>
              <a:rPr lang="en-ZA" dirty="0"/>
              <a:t>The </a:t>
            </a:r>
            <a:r>
              <a:rPr lang="en-ZA" b="1" dirty="0"/>
              <a:t>characters’ body language</a:t>
            </a:r>
            <a:r>
              <a:rPr lang="en-ZA" dirty="0"/>
              <a:t>, such as clenched fists or sloping </a:t>
            </a:r>
            <a:r>
              <a:rPr lang="en-ZA" dirty="0" smtClean="0"/>
              <a:t>shoulders.</a:t>
            </a:r>
            <a:endParaRPr lang="en-ZA" dirty="0"/>
          </a:p>
          <a:p>
            <a:pPr lvl="0"/>
            <a:r>
              <a:rPr lang="en-ZA" dirty="0"/>
              <a:t>The </a:t>
            </a:r>
            <a:r>
              <a:rPr lang="en-ZA" b="1" dirty="0"/>
              <a:t>spoken words: </a:t>
            </a:r>
            <a:r>
              <a:rPr lang="en-ZA" dirty="0"/>
              <a:t>look at the font that is used in the spoken words, as well as the content of the </a:t>
            </a:r>
            <a:r>
              <a:rPr lang="en-ZA" dirty="0" smtClean="0"/>
              <a:t>words.</a:t>
            </a:r>
            <a:endParaRPr lang="en-ZA" dirty="0"/>
          </a:p>
          <a:p>
            <a:pPr marL="0" indent="0">
              <a:buNone/>
            </a:pPr>
            <a:endParaRPr lang="en-ZA" dirty="0"/>
          </a:p>
        </p:txBody>
      </p:sp>
    </p:spTree>
    <p:extLst>
      <p:ext uri="{BB962C8B-B14F-4D97-AF65-F5344CB8AC3E}">
        <p14:creationId xmlns:p14="http://schemas.microsoft.com/office/powerpoint/2010/main" val="15610690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6.8</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520" y="411599"/>
            <a:ext cx="1824241" cy="2484000"/>
          </a:xfrm>
          <a:prstGeom prst="rect">
            <a:avLst/>
          </a:prstGeom>
        </p:spPr>
      </p:pic>
      <p:sp>
        <p:nvSpPr>
          <p:cNvPr id="6" name="Text Placeholder 2"/>
          <p:cNvSpPr txBox="1">
            <a:spLocks/>
          </p:cNvSpPr>
          <p:nvPr/>
        </p:nvSpPr>
        <p:spPr>
          <a:xfrm>
            <a:off x="385763" y="4478773"/>
            <a:ext cx="7910513"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Learning activity </a:t>
            </a:r>
            <a:r>
              <a:rPr lang="en-ZA" sz="1800" b="0" dirty="0" smtClean="0">
                <a:solidFill>
                  <a:schemeClr val="tx1"/>
                </a:solidFill>
              </a:rPr>
              <a:t>6.8 </a:t>
            </a:r>
            <a:r>
              <a:rPr lang="en-ZA" sz="1800" b="0" dirty="0">
                <a:solidFill>
                  <a:schemeClr val="tx1"/>
                </a:solidFill>
              </a:rPr>
              <a:t>on page </a:t>
            </a:r>
            <a:r>
              <a:rPr lang="en-ZA" sz="1800" b="0" dirty="0" smtClean="0">
                <a:solidFill>
                  <a:schemeClr val="tx1"/>
                </a:solidFill>
              </a:rPr>
              <a:t>100 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spTree>
    <p:extLst>
      <p:ext uri="{BB962C8B-B14F-4D97-AF65-F5344CB8AC3E}">
        <p14:creationId xmlns:p14="http://schemas.microsoft.com/office/powerpoint/2010/main" val="1421386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6082" y="1676400"/>
            <a:ext cx="1916159" cy="423347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1" name="Rectangle 10"/>
          <p:cNvSpPr/>
          <p:nvPr/>
        </p:nvSpPr>
        <p:spPr>
          <a:xfrm>
            <a:off x="2314207" y="1676400"/>
            <a:ext cx="1916159" cy="4233474"/>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3" name="TextBox 12"/>
          <p:cNvSpPr txBox="1"/>
          <p:nvPr/>
        </p:nvSpPr>
        <p:spPr>
          <a:xfrm>
            <a:off x="372283" y="3163373"/>
            <a:ext cx="1714453" cy="1077218"/>
          </a:xfrm>
          <a:prstGeom prst="rect">
            <a:avLst/>
          </a:prstGeom>
          <a:noFill/>
        </p:spPr>
        <p:txBody>
          <a:bodyPr wrap="square" rtlCol="0">
            <a:spAutoFit/>
          </a:bodyPr>
          <a:lstStyle/>
          <a:p>
            <a:pPr lvl="0" algn="ctr"/>
            <a:r>
              <a:rPr lang="en-ZA" sz="1600" dirty="0">
                <a:solidFill>
                  <a:schemeClr val="bg1"/>
                </a:solidFill>
              </a:rPr>
              <a:t>There’s nothing fixed about how to read photographs.</a:t>
            </a:r>
            <a:endParaRPr lang="en-US" sz="1600" dirty="0">
              <a:solidFill>
                <a:schemeClr val="bg1"/>
              </a:solidFill>
            </a:endParaRPr>
          </a:p>
        </p:txBody>
      </p:sp>
      <p:sp>
        <p:nvSpPr>
          <p:cNvPr id="14" name="TextBox 13"/>
          <p:cNvSpPr txBox="1"/>
          <p:nvPr/>
        </p:nvSpPr>
        <p:spPr>
          <a:xfrm>
            <a:off x="3247634" y="3753922"/>
            <a:ext cx="806804" cy="2646878"/>
          </a:xfrm>
          <a:prstGeom prst="rect">
            <a:avLst/>
          </a:prstGeom>
          <a:noFill/>
        </p:spPr>
        <p:txBody>
          <a:bodyPr wrap="square" rtlCol="0">
            <a:spAutoFit/>
          </a:bodyPr>
          <a:lstStyle/>
          <a:p>
            <a:pPr algn="ctr"/>
            <a:r>
              <a:rPr lang="en-GB" sz="16600" b="1" dirty="0" smtClean="0">
                <a:solidFill>
                  <a:srgbClr val="E6F58B"/>
                </a:solidFill>
              </a:rPr>
              <a:t>2</a:t>
            </a:r>
            <a:endParaRPr lang="en-ZA" sz="16600" dirty="0" smtClean="0">
              <a:solidFill>
                <a:srgbClr val="E6F58B"/>
              </a:solidFill>
            </a:endParaRPr>
          </a:p>
        </p:txBody>
      </p:sp>
      <p:sp>
        <p:nvSpPr>
          <p:cNvPr id="15" name="TextBox 14"/>
          <p:cNvSpPr txBox="1"/>
          <p:nvPr/>
        </p:nvSpPr>
        <p:spPr>
          <a:xfrm>
            <a:off x="2415059" y="2592411"/>
            <a:ext cx="1714453" cy="2308324"/>
          </a:xfrm>
          <a:prstGeom prst="rect">
            <a:avLst/>
          </a:prstGeom>
          <a:noFill/>
        </p:spPr>
        <p:txBody>
          <a:bodyPr wrap="square" rtlCol="0">
            <a:spAutoFit/>
          </a:bodyPr>
          <a:lstStyle/>
          <a:p>
            <a:pPr lvl="0" algn="ctr"/>
            <a:r>
              <a:rPr lang="en-ZA" sz="1600" dirty="0"/>
              <a:t>Begin reading a photograph by looking at the things in the photograph. What people, places, and things are included in the photograph? </a:t>
            </a:r>
            <a:endParaRPr lang="en-US" sz="1600" dirty="0"/>
          </a:p>
        </p:txBody>
      </p:sp>
      <p:sp>
        <p:nvSpPr>
          <p:cNvPr id="31" name="Rectangle 30"/>
          <p:cNvSpPr/>
          <p:nvPr/>
        </p:nvSpPr>
        <p:spPr>
          <a:xfrm>
            <a:off x="4352467" y="1676400"/>
            <a:ext cx="1916159" cy="423347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2" name="Rectangle 31"/>
          <p:cNvSpPr/>
          <p:nvPr/>
        </p:nvSpPr>
        <p:spPr>
          <a:xfrm>
            <a:off x="6370592" y="1676400"/>
            <a:ext cx="1916159" cy="4233474"/>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3" name="TextBox 32"/>
          <p:cNvSpPr txBox="1"/>
          <p:nvPr/>
        </p:nvSpPr>
        <p:spPr>
          <a:xfrm>
            <a:off x="5306061" y="3753922"/>
            <a:ext cx="806804" cy="2646878"/>
          </a:xfrm>
          <a:prstGeom prst="rect">
            <a:avLst/>
          </a:prstGeom>
          <a:noFill/>
        </p:spPr>
        <p:txBody>
          <a:bodyPr wrap="square" rtlCol="0">
            <a:spAutoFit/>
          </a:bodyPr>
          <a:lstStyle/>
          <a:p>
            <a:pPr algn="ctr"/>
            <a:r>
              <a:rPr lang="en-ZA" sz="16600" b="1" dirty="0">
                <a:solidFill>
                  <a:srgbClr val="7EB0DE"/>
                </a:solidFill>
              </a:rPr>
              <a:t>3</a:t>
            </a:r>
            <a:endParaRPr lang="en-ZA" sz="16600" dirty="0" smtClean="0">
              <a:solidFill>
                <a:srgbClr val="7EB0DE"/>
              </a:solidFill>
            </a:endParaRPr>
          </a:p>
        </p:txBody>
      </p:sp>
      <p:sp>
        <p:nvSpPr>
          <p:cNvPr id="35" name="TextBox 34"/>
          <p:cNvSpPr txBox="1"/>
          <p:nvPr/>
        </p:nvSpPr>
        <p:spPr>
          <a:xfrm>
            <a:off x="7304019" y="3753922"/>
            <a:ext cx="806804" cy="2646878"/>
          </a:xfrm>
          <a:prstGeom prst="rect">
            <a:avLst/>
          </a:prstGeom>
          <a:noFill/>
        </p:spPr>
        <p:txBody>
          <a:bodyPr wrap="square" rtlCol="0">
            <a:spAutoFit/>
          </a:bodyPr>
          <a:lstStyle/>
          <a:p>
            <a:pPr algn="ctr"/>
            <a:r>
              <a:rPr lang="en-ZA" sz="16600" b="1" dirty="0">
                <a:solidFill>
                  <a:srgbClr val="E6F58B"/>
                </a:solidFill>
              </a:rPr>
              <a:t>4</a:t>
            </a:r>
            <a:endParaRPr lang="en-ZA" sz="16600" dirty="0" smtClean="0">
              <a:solidFill>
                <a:srgbClr val="E6F58B"/>
              </a:solidFill>
            </a:endParaRPr>
          </a:p>
        </p:txBody>
      </p:sp>
      <p:sp>
        <p:nvSpPr>
          <p:cNvPr id="34" name="TextBox 33"/>
          <p:cNvSpPr txBox="1"/>
          <p:nvPr/>
        </p:nvSpPr>
        <p:spPr>
          <a:xfrm>
            <a:off x="4428668" y="2573384"/>
            <a:ext cx="1714453" cy="2308324"/>
          </a:xfrm>
          <a:prstGeom prst="rect">
            <a:avLst/>
          </a:prstGeom>
          <a:noFill/>
        </p:spPr>
        <p:txBody>
          <a:bodyPr wrap="square" rtlCol="0">
            <a:spAutoFit/>
          </a:bodyPr>
          <a:lstStyle/>
          <a:p>
            <a:pPr lvl="0" algn="ctr"/>
            <a:r>
              <a:rPr lang="en-ZA" sz="1600" dirty="0">
                <a:solidFill>
                  <a:schemeClr val="bg1"/>
                </a:solidFill>
              </a:rPr>
              <a:t>Consider whether there are any activities captured. If so, how do the people or activities use the objects in the photograph? </a:t>
            </a:r>
            <a:endParaRPr lang="en-US" sz="1600" dirty="0">
              <a:solidFill>
                <a:schemeClr val="bg1"/>
              </a:solidFill>
            </a:endParaRPr>
          </a:p>
        </p:txBody>
      </p:sp>
      <p:sp>
        <p:nvSpPr>
          <p:cNvPr id="36" name="TextBox 35"/>
          <p:cNvSpPr txBox="1"/>
          <p:nvPr/>
        </p:nvSpPr>
        <p:spPr>
          <a:xfrm>
            <a:off x="6446793" y="2573384"/>
            <a:ext cx="1714453" cy="2308324"/>
          </a:xfrm>
          <a:prstGeom prst="rect">
            <a:avLst/>
          </a:prstGeom>
          <a:noFill/>
        </p:spPr>
        <p:txBody>
          <a:bodyPr wrap="square" rtlCol="0">
            <a:spAutoFit/>
          </a:bodyPr>
          <a:lstStyle/>
          <a:p>
            <a:pPr lvl="0" algn="ctr"/>
            <a:r>
              <a:rPr lang="en-ZA" sz="1600" dirty="0"/>
              <a:t>Consider whether there are any activities captured. If so, how do the people or activities use the objects in the photograph? </a:t>
            </a:r>
            <a:endParaRPr lang="en-US" sz="1600" dirty="0"/>
          </a:p>
        </p:txBody>
      </p:sp>
      <p:sp>
        <p:nvSpPr>
          <p:cNvPr id="40" name="Rectangle 39"/>
          <p:cNvSpPr/>
          <p:nvPr/>
        </p:nvSpPr>
        <p:spPr>
          <a:xfrm>
            <a:off x="-1" y="4796"/>
            <a:ext cx="8419629" cy="1671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dirty="0"/>
              <a:t>Reading internet texts</a:t>
            </a:r>
            <a:endParaRPr lang="en-ZA" dirty="0"/>
          </a:p>
        </p:txBody>
      </p:sp>
      <p:sp>
        <p:nvSpPr>
          <p:cNvPr id="12" name="TextBox 11"/>
          <p:cNvSpPr txBox="1"/>
          <p:nvPr/>
        </p:nvSpPr>
        <p:spPr>
          <a:xfrm>
            <a:off x="1249676" y="3753922"/>
            <a:ext cx="806804" cy="2646878"/>
          </a:xfrm>
          <a:prstGeom prst="rect">
            <a:avLst/>
          </a:prstGeom>
          <a:noFill/>
        </p:spPr>
        <p:txBody>
          <a:bodyPr wrap="square" rtlCol="0">
            <a:spAutoFit/>
          </a:bodyPr>
          <a:lstStyle/>
          <a:p>
            <a:pPr algn="ctr"/>
            <a:r>
              <a:rPr lang="en-GB" sz="16600" b="1" dirty="0" smtClean="0">
                <a:solidFill>
                  <a:srgbClr val="7EB0DE"/>
                </a:solidFill>
              </a:rPr>
              <a:t>1</a:t>
            </a:r>
            <a:endParaRPr lang="en-ZA" sz="16600" dirty="0" smtClean="0">
              <a:solidFill>
                <a:srgbClr val="7EB0DE"/>
              </a:solidFill>
            </a:endParaRP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18611" y="1446182"/>
            <a:ext cx="3816701" cy="4369240"/>
          </a:xfrm>
          <a:prstGeom prst="rect">
            <a:avLst/>
          </a:prstGeom>
        </p:spPr>
      </p:pic>
      <p:sp>
        <p:nvSpPr>
          <p:cNvPr id="4" name="Rectangle 3"/>
          <p:cNvSpPr/>
          <p:nvPr/>
        </p:nvSpPr>
        <p:spPr>
          <a:xfrm>
            <a:off x="2056480" y="1285620"/>
            <a:ext cx="4399374" cy="609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3200" dirty="0" smtClean="0"/>
              <a:t>Photograph Analysis</a:t>
            </a:r>
            <a:endParaRPr lang="en-GB" sz="3200" dirty="0"/>
          </a:p>
        </p:txBody>
      </p:sp>
      <p:sp>
        <p:nvSpPr>
          <p:cNvPr id="38" name="Rectangle 37"/>
          <p:cNvSpPr/>
          <p:nvPr/>
        </p:nvSpPr>
        <p:spPr>
          <a:xfrm>
            <a:off x="8424925" y="-1"/>
            <a:ext cx="719075" cy="5604503"/>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8424000" y="5604503"/>
            <a:ext cx="725296" cy="720000"/>
          </a:xfrm>
          <a:prstGeom prst="rect">
            <a:avLst/>
          </a:prstGeom>
        </p:spPr>
      </p:pic>
      <p:pic>
        <p:nvPicPr>
          <p:cNvPr id="17" name="Module6_Slide19_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045700" y="-222248"/>
            <a:ext cx="609600" cy="609600"/>
          </a:xfrm>
          <a:prstGeom prst="rect">
            <a:avLst/>
          </a:prstGeom>
        </p:spPr>
      </p:pic>
      <p:pic>
        <p:nvPicPr>
          <p:cNvPr id="18" name="Module6_Slide19_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0038432" y="725489"/>
            <a:ext cx="609600" cy="609600"/>
          </a:xfrm>
          <a:prstGeom prst="rect">
            <a:avLst/>
          </a:prstGeom>
        </p:spPr>
      </p:pic>
      <p:pic>
        <p:nvPicPr>
          <p:cNvPr id="19" name="Module6_Slide19_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0038432" y="1673226"/>
            <a:ext cx="609600" cy="609600"/>
          </a:xfrm>
          <a:prstGeom prst="rect">
            <a:avLst/>
          </a:prstGeom>
        </p:spPr>
      </p:pic>
      <p:pic>
        <p:nvPicPr>
          <p:cNvPr id="20" name="Module6_Slide19_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0075614" y="2545836"/>
            <a:ext cx="609600" cy="609600"/>
          </a:xfrm>
          <a:prstGeom prst="rect">
            <a:avLst/>
          </a:prstGeom>
        </p:spPr>
      </p:pic>
      <p:pic>
        <p:nvPicPr>
          <p:cNvPr id="21" name="Module6_Slide19_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9832975" y="4232275"/>
            <a:ext cx="609600" cy="609600"/>
          </a:xfrm>
          <a:prstGeom prst="rect">
            <a:avLst/>
          </a:prstGeom>
        </p:spPr>
      </p:pic>
      <p:pic>
        <p:nvPicPr>
          <p:cNvPr id="23" name="Module6_Slide19_F">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9756775" y="5527675"/>
            <a:ext cx="609600" cy="609600"/>
          </a:xfrm>
          <a:prstGeom prst="rect">
            <a:avLst/>
          </a:prstGeom>
        </p:spPr>
      </p:pic>
      <p:sp>
        <p:nvSpPr>
          <p:cNvPr id="37" name="Rectangle 36"/>
          <p:cNvSpPr/>
          <p:nvPr/>
        </p:nvSpPr>
        <p:spPr>
          <a:xfrm>
            <a:off x="9255378" y="-508000"/>
            <a:ext cx="1816671" cy="71374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665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8"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17"/>
                                        </p:tgtEl>
                                      </p:cBhvr>
                                    </p:cmd>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0-#ppt_h/2"/>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3188" fill="hold"/>
                                        <p:tgtEl>
                                          <p:spTgt spid="18"/>
                                        </p:tgtEl>
                                      </p:cBhvr>
                                    </p:cmd>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0-#ppt_h/2"/>
                                          </p:val>
                                        </p:tav>
                                        <p:tav tm="100000">
                                          <p:val>
                                            <p:strVal val="#ppt_y"/>
                                          </p:val>
                                        </p:tav>
                                      </p:tavLst>
                                    </p:anim>
                                  </p:childTnLst>
                                </p:cTn>
                              </p:par>
                              <p:par>
                                <p:cTn id="44" presetID="3" presetClass="mediacall" presetSubtype="0" fill="hold" nodeType="withEffect">
                                  <p:stCondLst>
                                    <p:cond delay="0"/>
                                  </p:stCondLst>
                                  <p:childTnLst>
                                    <p:cmd type="call" cmd="stop">
                                      <p:cBhvr>
                                        <p:cTn id="45" dur="1" fill="hold"/>
                                        <p:tgtEl>
                                          <p:spTgt spid="18"/>
                                        </p:tgtEl>
                                      </p:cBhvr>
                                    </p:cmd>
                                  </p:childTnLst>
                                </p:cTn>
                              </p:par>
                              <p:par>
                                <p:cTn id="46" presetID="47"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anim calcmode="lin" valueType="num">
                                      <p:cBhvr>
                                        <p:cTn id="49" dur="500" fill="hold"/>
                                        <p:tgtEl>
                                          <p:spTgt spid="15"/>
                                        </p:tgtEl>
                                        <p:attrNameLst>
                                          <p:attrName>ppt_x</p:attrName>
                                        </p:attrNameLst>
                                      </p:cBhvr>
                                      <p:tavLst>
                                        <p:tav tm="0">
                                          <p:val>
                                            <p:strVal val="#ppt_x"/>
                                          </p:val>
                                        </p:tav>
                                        <p:tav tm="100000">
                                          <p:val>
                                            <p:strVal val="#ppt_x"/>
                                          </p:val>
                                        </p:tav>
                                      </p:tavLst>
                                    </p:anim>
                                    <p:anim calcmode="lin" valueType="num">
                                      <p:cBhvr>
                                        <p:cTn id="50" dur="500" fill="hold"/>
                                        <p:tgtEl>
                                          <p:spTgt spid="15"/>
                                        </p:tgtEl>
                                        <p:attrNameLst>
                                          <p:attrName>ppt_y</p:attrName>
                                        </p:attrNameLst>
                                      </p:cBhvr>
                                      <p:tavLst>
                                        <p:tav tm="0">
                                          <p:val>
                                            <p:strVal val="#ppt_y-.1"/>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1+#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1" presetClass="mediacall" presetSubtype="0" fill="hold" nodeType="afterEffect">
                                  <p:stCondLst>
                                    <p:cond delay="0"/>
                                  </p:stCondLst>
                                  <p:childTnLst>
                                    <p:cmd type="call" cmd="playFrom(0.0)">
                                      <p:cBhvr>
                                        <p:cTn id="57" dur="8011" fill="hold"/>
                                        <p:tgtEl>
                                          <p:spTgt spid="19"/>
                                        </p:tgtEl>
                                      </p:cBhvr>
                                    </p:cmd>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0-#ppt_h/2"/>
                                          </p:val>
                                        </p:tav>
                                        <p:tav tm="100000">
                                          <p:val>
                                            <p:strVal val="#ppt_y"/>
                                          </p:val>
                                        </p:tav>
                                      </p:tavLst>
                                    </p:anim>
                                  </p:childTnLst>
                                </p:cTn>
                              </p:par>
                              <p:par>
                                <p:cTn id="64" presetID="3" presetClass="mediacall" presetSubtype="0" fill="hold" nodeType="withEffect">
                                  <p:stCondLst>
                                    <p:cond delay="0"/>
                                  </p:stCondLst>
                                  <p:childTnLst>
                                    <p:cmd type="call" cmd="stop">
                                      <p:cBhvr>
                                        <p:cTn id="65" dur="1" fill="hold"/>
                                        <p:tgtEl>
                                          <p:spTgt spid="19"/>
                                        </p:tgtEl>
                                      </p:cBhvr>
                                    </p:cmd>
                                  </p:childTnLst>
                                </p:cTn>
                              </p:par>
                              <p:par>
                                <p:cTn id="66" presetID="2" presetClass="entr" presetSubtype="2"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additive="base">
                                        <p:cTn id="68" dur="500" fill="hold"/>
                                        <p:tgtEl>
                                          <p:spTgt spid="33"/>
                                        </p:tgtEl>
                                        <p:attrNameLst>
                                          <p:attrName>ppt_x</p:attrName>
                                        </p:attrNameLst>
                                      </p:cBhvr>
                                      <p:tavLst>
                                        <p:tav tm="0">
                                          <p:val>
                                            <p:strVal val="1+#ppt_w/2"/>
                                          </p:val>
                                        </p:tav>
                                        <p:tav tm="100000">
                                          <p:val>
                                            <p:strVal val="#ppt_x"/>
                                          </p:val>
                                        </p:tav>
                                      </p:tavLst>
                                    </p:anim>
                                    <p:anim calcmode="lin" valueType="num">
                                      <p:cBhvr additive="base">
                                        <p:cTn id="69" dur="500" fill="hold"/>
                                        <p:tgtEl>
                                          <p:spTgt spid="33"/>
                                        </p:tgtEl>
                                        <p:attrNameLst>
                                          <p:attrName>ppt_y</p:attrName>
                                        </p:attrNameLst>
                                      </p:cBhvr>
                                      <p:tavLst>
                                        <p:tav tm="0">
                                          <p:val>
                                            <p:strVal val="#ppt_y"/>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anim calcmode="lin" valueType="num">
                                      <p:cBhvr>
                                        <p:cTn id="73" dur="500" fill="hold"/>
                                        <p:tgtEl>
                                          <p:spTgt spid="34"/>
                                        </p:tgtEl>
                                        <p:attrNameLst>
                                          <p:attrName>ppt_x</p:attrName>
                                        </p:attrNameLst>
                                      </p:cBhvr>
                                      <p:tavLst>
                                        <p:tav tm="0">
                                          <p:val>
                                            <p:strVal val="#ppt_x"/>
                                          </p:val>
                                        </p:tav>
                                        <p:tav tm="100000">
                                          <p:val>
                                            <p:strVal val="#ppt_x"/>
                                          </p:val>
                                        </p:tav>
                                      </p:tavLst>
                                    </p:anim>
                                    <p:anim calcmode="lin" valueType="num">
                                      <p:cBhvr>
                                        <p:cTn id="74" dur="500" fill="hold"/>
                                        <p:tgtEl>
                                          <p:spTgt spid="34"/>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8611" fill="hold"/>
                                        <p:tgtEl>
                                          <p:spTgt spid="20"/>
                                        </p:tgtEl>
                                      </p:cBhvr>
                                    </p:cmd>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additive="base">
                                        <p:cTn id="81" dur="500" fill="hold"/>
                                        <p:tgtEl>
                                          <p:spTgt spid="32"/>
                                        </p:tgtEl>
                                        <p:attrNameLst>
                                          <p:attrName>ppt_x</p:attrName>
                                        </p:attrNameLst>
                                      </p:cBhvr>
                                      <p:tavLst>
                                        <p:tav tm="0">
                                          <p:val>
                                            <p:strVal val="#ppt_x"/>
                                          </p:val>
                                        </p:tav>
                                        <p:tav tm="100000">
                                          <p:val>
                                            <p:strVal val="#ppt_x"/>
                                          </p:val>
                                        </p:tav>
                                      </p:tavLst>
                                    </p:anim>
                                    <p:anim calcmode="lin" valueType="num">
                                      <p:cBhvr additive="base">
                                        <p:cTn id="82" dur="500" fill="hold"/>
                                        <p:tgtEl>
                                          <p:spTgt spid="32"/>
                                        </p:tgtEl>
                                        <p:attrNameLst>
                                          <p:attrName>ppt_y</p:attrName>
                                        </p:attrNameLst>
                                      </p:cBhvr>
                                      <p:tavLst>
                                        <p:tav tm="0">
                                          <p:val>
                                            <p:strVal val="0-#ppt_h/2"/>
                                          </p:val>
                                        </p:tav>
                                        <p:tav tm="100000">
                                          <p:val>
                                            <p:strVal val="#ppt_y"/>
                                          </p:val>
                                        </p:tav>
                                      </p:tavLst>
                                    </p:anim>
                                  </p:childTnLst>
                                </p:cTn>
                              </p:par>
                              <p:par>
                                <p:cTn id="83" presetID="3" presetClass="mediacall" presetSubtype="0" fill="hold" nodeType="withEffect">
                                  <p:stCondLst>
                                    <p:cond delay="0"/>
                                  </p:stCondLst>
                                  <p:childTnLst>
                                    <p:cmd type="call" cmd="stop">
                                      <p:cBhvr>
                                        <p:cTn id="84" dur="1" fill="hold"/>
                                        <p:tgtEl>
                                          <p:spTgt spid="20"/>
                                        </p:tgtEl>
                                      </p:cBhvr>
                                    </p:cmd>
                                  </p:childTnLst>
                                </p:cTn>
                              </p:par>
                              <p:par>
                                <p:cTn id="85" presetID="2" presetClass="entr" presetSubtype="2"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fill="hold"/>
                                        <p:tgtEl>
                                          <p:spTgt spid="35"/>
                                        </p:tgtEl>
                                        <p:attrNameLst>
                                          <p:attrName>ppt_x</p:attrName>
                                        </p:attrNameLst>
                                      </p:cBhvr>
                                      <p:tavLst>
                                        <p:tav tm="0">
                                          <p:val>
                                            <p:strVal val="1+#ppt_w/2"/>
                                          </p:val>
                                        </p:tav>
                                        <p:tav tm="100000">
                                          <p:val>
                                            <p:strVal val="#ppt_x"/>
                                          </p:val>
                                        </p:tav>
                                      </p:tavLst>
                                    </p:anim>
                                    <p:anim calcmode="lin" valueType="num">
                                      <p:cBhvr additive="base">
                                        <p:cTn id="88" dur="500" fill="hold"/>
                                        <p:tgtEl>
                                          <p:spTgt spid="35"/>
                                        </p:tgtEl>
                                        <p:attrNameLst>
                                          <p:attrName>ppt_y</p:attrName>
                                        </p:attrNameLst>
                                      </p:cBhvr>
                                      <p:tavLst>
                                        <p:tav tm="0">
                                          <p:val>
                                            <p:strVal val="#ppt_y"/>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anim calcmode="lin" valueType="num">
                                      <p:cBhvr>
                                        <p:cTn id="92" dur="500" fill="hold"/>
                                        <p:tgtEl>
                                          <p:spTgt spid="36"/>
                                        </p:tgtEl>
                                        <p:attrNameLst>
                                          <p:attrName>ppt_x</p:attrName>
                                        </p:attrNameLst>
                                      </p:cBhvr>
                                      <p:tavLst>
                                        <p:tav tm="0">
                                          <p:val>
                                            <p:strVal val="#ppt_x"/>
                                          </p:val>
                                        </p:tav>
                                        <p:tav tm="100000">
                                          <p:val>
                                            <p:strVal val="#ppt_x"/>
                                          </p:val>
                                        </p:tav>
                                      </p:tavLst>
                                    </p:anim>
                                    <p:anim calcmode="lin" valueType="num">
                                      <p:cBhvr>
                                        <p:cTn id="93" dur="500" fill="hold"/>
                                        <p:tgtEl>
                                          <p:spTgt spid="36"/>
                                        </p:tgtEl>
                                        <p:attrNameLst>
                                          <p:attrName>ppt_y</p:attrName>
                                        </p:attrNameLst>
                                      </p:cBhvr>
                                      <p:tavLst>
                                        <p:tav tm="0">
                                          <p:val>
                                            <p:strVal val="#ppt_y-.1"/>
                                          </p:val>
                                        </p:tav>
                                        <p:tav tm="100000">
                                          <p:val>
                                            <p:strVal val="#ppt_y"/>
                                          </p:val>
                                        </p:tav>
                                      </p:tavLst>
                                    </p:anim>
                                  </p:childTnLst>
                                </p:cTn>
                              </p:par>
                              <p:par>
                                <p:cTn id="94" presetID="1" presetClass="mediacall" presetSubtype="0" fill="hold" nodeType="withEffect">
                                  <p:stCondLst>
                                    <p:cond delay="0"/>
                                  </p:stCondLst>
                                  <p:childTnLst>
                                    <p:cmd type="call" cmd="playFrom(0.0)">
                                      <p:cBhvr>
                                        <p:cTn id="95" dur="8791" fill="hold"/>
                                        <p:tgtEl>
                                          <p:spTgt spid="21"/>
                                        </p:tgtEl>
                                      </p:cBhvr>
                                    </p:cmd>
                                  </p:childTnLst>
                                </p:cTn>
                              </p:par>
                            </p:childTnLst>
                          </p:cTn>
                        </p:par>
                        <p:par>
                          <p:cTn id="96" fill="hold">
                            <p:stCondLst>
                              <p:cond delay="8791"/>
                            </p:stCondLst>
                            <p:childTnLst>
                              <p:par>
                                <p:cTn id="97" presetID="3" presetClass="mediacall" presetSubtype="0" fill="hold" nodeType="afterEffect">
                                  <p:stCondLst>
                                    <p:cond delay="0"/>
                                  </p:stCondLst>
                                  <p:childTnLst>
                                    <p:cmd type="call" cmd="stop">
                                      <p:cBhvr>
                                        <p:cTn id="98" dur="1" fill="hold"/>
                                        <p:tgtEl>
                                          <p:spTgt spid="21"/>
                                        </p:tgtEl>
                                      </p:cBhvr>
                                    </p:cmd>
                                  </p:childTnLst>
                                </p:cTn>
                              </p:par>
                            </p:childTnLst>
                          </p:cTn>
                        </p:par>
                        <p:par>
                          <p:cTn id="99" fill="hold">
                            <p:stCondLst>
                              <p:cond delay="8791"/>
                            </p:stCondLst>
                            <p:childTnLst>
                              <p:par>
                                <p:cTn id="100" presetID="1" presetClass="mediacall" presetSubtype="0" fill="hold" nodeType="afterEffect">
                                  <p:stCondLst>
                                    <p:cond delay="0"/>
                                  </p:stCondLst>
                                  <p:childTnLst>
                                    <p:cmd type="call" cmd="playFrom(0.0)">
                                      <p:cBhvr>
                                        <p:cTn id="101" dur="5155" fill="hold"/>
                                        <p:tgtEl>
                                          <p:spTgt spid="23"/>
                                        </p:tgtEl>
                                      </p:cBhvr>
                                    </p:cmd>
                                  </p:childTnLst>
                                </p:cTn>
                              </p:par>
                            </p:childTnLst>
                          </p:cTn>
                        </p:par>
                        <p:par>
                          <p:cTn id="102" fill="hold">
                            <p:stCondLst>
                              <p:cond delay="13946"/>
                            </p:stCondLst>
                            <p:childTnLst>
                              <p:par>
                                <p:cTn id="103" presetID="3" presetClass="mediacall" presetSubtype="0" fill="hold" nodeType="afterEffect">
                                  <p:stCondLst>
                                    <p:cond delay="0"/>
                                  </p:stCondLst>
                                  <p:childTnLst>
                                    <p:cmd type="call" cmd="stop">
                                      <p:cBhvr>
                                        <p:cTn id="104"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5" fill="hold" display="0">
                  <p:stCondLst>
                    <p:cond delay="indefinite"/>
                  </p:stCondLst>
                  <p:endCondLst>
                    <p:cond evt="onStopAudio" delay="0">
                      <p:tgtEl>
                        <p:sldTgt/>
                      </p:tgtEl>
                    </p:cond>
                  </p:endCondLst>
                </p:cTn>
                <p:tgtEl>
                  <p:spTgt spid="17"/>
                </p:tgtEl>
              </p:cMediaNode>
            </p:audio>
            <p:audio>
              <p:cMediaNode vol="80000">
                <p:cTn id="106" fill="hold" display="0">
                  <p:stCondLst>
                    <p:cond delay="indefinite"/>
                  </p:stCondLst>
                  <p:endCondLst>
                    <p:cond evt="onStopAudio" delay="0">
                      <p:tgtEl>
                        <p:sldTgt/>
                      </p:tgtEl>
                    </p:cond>
                  </p:endCondLst>
                </p:cTn>
                <p:tgtEl>
                  <p:spTgt spid="18"/>
                </p:tgtEl>
              </p:cMediaNode>
            </p:audio>
            <p:audio>
              <p:cMediaNode vol="80000">
                <p:cTn id="107" fill="hold" display="0">
                  <p:stCondLst>
                    <p:cond delay="indefinite"/>
                  </p:stCondLst>
                  <p:endCondLst>
                    <p:cond evt="onStopAudio" delay="0">
                      <p:tgtEl>
                        <p:sldTgt/>
                      </p:tgtEl>
                    </p:cond>
                  </p:endCondLst>
                </p:cTn>
                <p:tgtEl>
                  <p:spTgt spid="19"/>
                </p:tgtEl>
              </p:cMediaNode>
            </p:audio>
            <p:audio>
              <p:cMediaNode vol="80000">
                <p:cTn id="108" fill="hold" display="0">
                  <p:stCondLst>
                    <p:cond delay="indefinite"/>
                  </p:stCondLst>
                  <p:endCondLst>
                    <p:cond evt="onStopAudio" delay="0">
                      <p:tgtEl>
                        <p:sldTgt/>
                      </p:tgtEl>
                    </p:cond>
                  </p:endCondLst>
                </p:cTn>
                <p:tgtEl>
                  <p:spTgt spid="20"/>
                </p:tgtEl>
              </p:cMediaNode>
            </p:audio>
            <p:audio>
              <p:cMediaNode vol="80000">
                <p:cTn id="109" fill="hold" display="0">
                  <p:stCondLst>
                    <p:cond delay="indefinite"/>
                  </p:stCondLst>
                  <p:endCondLst>
                    <p:cond evt="onStopAudio" delay="0">
                      <p:tgtEl>
                        <p:sldTgt/>
                      </p:tgtEl>
                    </p:cond>
                  </p:endCondLst>
                </p:cTn>
                <p:tgtEl>
                  <p:spTgt spid="21"/>
                </p:tgtEl>
              </p:cMediaNode>
            </p:audio>
            <p:audio>
              <p:cMediaNode vol="80000">
                <p:cTn id="110" fill="hold" display="0">
                  <p:stCondLst>
                    <p:cond delay="indefinite"/>
                  </p:stCondLst>
                  <p:endCondLst>
                    <p:cond evt="onStopAudio" delay="0">
                      <p:tgtEl>
                        <p:sldTgt/>
                      </p:tgtEl>
                    </p:cond>
                  </p:endCondLst>
                </p:cTn>
                <p:tgtEl>
                  <p:spTgt spid="23"/>
                </p:tgtEl>
              </p:cMediaNode>
            </p:audio>
          </p:childTnLst>
        </p:cTn>
      </p:par>
    </p:tnLst>
    <p:bldLst>
      <p:bldP spid="10" grpId="0" animBg="1"/>
      <p:bldP spid="11" grpId="0" animBg="1"/>
      <p:bldP spid="13" grpId="0"/>
      <p:bldP spid="14" grpId="0"/>
      <p:bldP spid="15" grpId="0"/>
      <p:bldP spid="31" grpId="0" animBg="1"/>
      <p:bldP spid="32" grpId="0" animBg="1"/>
      <p:bldP spid="33" grpId="0"/>
      <p:bldP spid="35" grpId="0"/>
      <p:bldP spid="34" grpId="0"/>
      <p:bldP spid="36" grpId="0"/>
      <p:bldP spid="12"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6.9</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520" y="411599"/>
            <a:ext cx="1824241" cy="2484000"/>
          </a:xfrm>
          <a:prstGeom prst="rect">
            <a:avLst/>
          </a:prstGeom>
        </p:spPr>
      </p:pic>
      <p:sp>
        <p:nvSpPr>
          <p:cNvPr id="6" name="Text Placeholder 2"/>
          <p:cNvSpPr txBox="1">
            <a:spLocks/>
          </p:cNvSpPr>
          <p:nvPr/>
        </p:nvSpPr>
        <p:spPr>
          <a:xfrm>
            <a:off x="385763" y="4478773"/>
            <a:ext cx="7910513"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Learning activity </a:t>
            </a:r>
            <a:r>
              <a:rPr lang="en-ZA" sz="1800" b="0" dirty="0" smtClean="0">
                <a:solidFill>
                  <a:schemeClr val="tx1"/>
                </a:solidFill>
              </a:rPr>
              <a:t>6.9 </a:t>
            </a:r>
            <a:r>
              <a:rPr lang="en-ZA" sz="1800" b="0" dirty="0">
                <a:solidFill>
                  <a:schemeClr val="tx1"/>
                </a:solidFill>
              </a:rPr>
              <a:t>on page </a:t>
            </a:r>
            <a:r>
              <a:rPr lang="en-ZA" sz="1800" b="0" dirty="0" smtClean="0">
                <a:solidFill>
                  <a:schemeClr val="tx1"/>
                </a:solidFill>
              </a:rPr>
              <a:t>105 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spTree>
    <p:extLst>
      <p:ext uri="{BB962C8B-B14F-4D97-AF65-F5344CB8AC3E}">
        <p14:creationId xmlns:p14="http://schemas.microsoft.com/office/powerpoint/2010/main" val="1441218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6.10</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520" y="411599"/>
            <a:ext cx="1824241" cy="2484000"/>
          </a:xfrm>
          <a:prstGeom prst="rect">
            <a:avLst/>
          </a:prstGeom>
        </p:spPr>
      </p:pic>
      <p:sp>
        <p:nvSpPr>
          <p:cNvPr id="6" name="Text Placeholder 2"/>
          <p:cNvSpPr txBox="1">
            <a:spLocks/>
          </p:cNvSpPr>
          <p:nvPr/>
        </p:nvSpPr>
        <p:spPr>
          <a:xfrm>
            <a:off x="385763" y="4478773"/>
            <a:ext cx="7910513"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Learning activity </a:t>
            </a:r>
            <a:r>
              <a:rPr lang="en-ZA" sz="1800" b="0" dirty="0" smtClean="0">
                <a:solidFill>
                  <a:schemeClr val="tx1"/>
                </a:solidFill>
              </a:rPr>
              <a:t>6.10 </a:t>
            </a:r>
            <a:r>
              <a:rPr lang="en-ZA" sz="1800" b="0" dirty="0">
                <a:solidFill>
                  <a:schemeClr val="tx1"/>
                </a:solidFill>
              </a:rPr>
              <a:t>on page </a:t>
            </a:r>
            <a:r>
              <a:rPr lang="en-ZA" sz="1800" b="0" dirty="0" smtClean="0">
                <a:solidFill>
                  <a:schemeClr val="tx1"/>
                </a:solidFill>
              </a:rPr>
              <a:t>105 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spTree>
    <p:extLst>
      <p:ext uri="{BB962C8B-B14F-4D97-AF65-F5344CB8AC3E}">
        <p14:creationId xmlns:p14="http://schemas.microsoft.com/office/powerpoint/2010/main" val="18917680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Modal verbs</a:t>
            </a:r>
            <a:endParaRPr lang="en-ZA" dirty="0"/>
          </a:p>
        </p:txBody>
      </p:sp>
      <p:sp>
        <p:nvSpPr>
          <p:cNvPr id="3" name="Content Placeholder 2"/>
          <p:cNvSpPr>
            <a:spLocks noGrp="1"/>
          </p:cNvSpPr>
          <p:nvPr>
            <p:ph idx="1"/>
          </p:nvPr>
        </p:nvSpPr>
        <p:spPr>
          <a:xfrm>
            <a:off x="381001" y="4648200"/>
            <a:ext cx="7905751" cy="1447800"/>
          </a:xfrm>
        </p:spPr>
        <p:txBody>
          <a:bodyPr/>
          <a:lstStyle/>
          <a:p>
            <a:pPr marL="0" indent="0" algn="ctr">
              <a:lnSpc>
                <a:spcPct val="80000"/>
              </a:lnSpc>
              <a:spcBef>
                <a:spcPts val="0"/>
              </a:spcBef>
              <a:buNone/>
            </a:pPr>
            <a:r>
              <a:rPr lang="en-ZA" sz="2400" dirty="0"/>
              <a:t>You know that </a:t>
            </a:r>
            <a:endParaRPr lang="en-ZA" sz="2400" dirty="0" smtClean="0"/>
          </a:p>
          <a:p>
            <a:pPr marL="0" indent="0" algn="ctr">
              <a:lnSpc>
                <a:spcPct val="80000"/>
              </a:lnSpc>
              <a:spcBef>
                <a:spcPts val="0"/>
              </a:spcBef>
              <a:buNone/>
            </a:pPr>
            <a:r>
              <a:rPr lang="en-ZA" sz="6000" b="1" dirty="0" smtClean="0">
                <a:solidFill>
                  <a:srgbClr val="A6CE39"/>
                </a:solidFill>
              </a:rPr>
              <a:t>verbs</a:t>
            </a:r>
            <a:r>
              <a:rPr lang="en-ZA" sz="4800" dirty="0" smtClean="0"/>
              <a:t> </a:t>
            </a:r>
          </a:p>
          <a:p>
            <a:pPr marL="0" indent="0" algn="ctr">
              <a:lnSpc>
                <a:spcPct val="80000"/>
              </a:lnSpc>
              <a:spcBef>
                <a:spcPts val="0"/>
              </a:spcBef>
              <a:buNone/>
            </a:pPr>
            <a:r>
              <a:rPr lang="en-ZA" sz="2400" dirty="0" smtClean="0"/>
              <a:t>are action </a:t>
            </a:r>
            <a:r>
              <a:rPr lang="en-ZA" sz="2400" dirty="0"/>
              <a:t>words </a:t>
            </a:r>
            <a:r>
              <a:rPr lang="en-ZA" sz="2400" dirty="0" smtClean="0"/>
              <a:t>or </a:t>
            </a:r>
            <a:r>
              <a:rPr lang="en-ZA" sz="2400" dirty="0"/>
              <a:t>they express </a:t>
            </a:r>
            <a:r>
              <a:rPr lang="en-ZA" sz="2400" dirty="0" smtClean="0"/>
              <a:t>a </a:t>
            </a:r>
            <a:r>
              <a:rPr lang="en-ZA" sz="2400" dirty="0"/>
              <a:t>state of being. </a:t>
            </a:r>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0" y="1225442"/>
            <a:ext cx="4443816" cy="2830246"/>
          </a:xfrm>
          <a:prstGeom prst="rect">
            <a:avLst/>
          </a:prstGeom>
        </p:spPr>
      </p:pic>
      <p:sp>
        <p:nvSpPr>
          <p:cNvPr id="5" name="Rectangle 4"/>
          <p:cNvSpPr/>
          <p:nvPr/>
        </p:nvSpPr>
        <p:spPr>
          <a:xfrm rot="5400000">
            <a:off x="4231200" y="2796548"/>
            <a:ext cx="72000" cy="327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5011" y="1833375"/>
            <a:ext cx="3320189" cy="3800849"/>
          </a:xfrm>
          <a:prstGeom prst="rect">
            <a:avLst/>
          </a:prstGeom>
        </p:spPr>
      </p:pic>
      <p:pic>
        <p:nvPicPr>
          <p:cNvPr id="7" name="Module6_Slide24_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2409" y="1169800"/>
            <a:ext cx="609600" cy="609600"/>
          </a:xfrm>
          <a:prstGeom prst="rect">
            <a:avLst/>
          </a:prstGeom>
        </p:spPr>
      </p:pic>
      <p:pic>
        <p:nvPicPr>
          <p:cNvPr id="8" name="Module6_Slide24_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868784" y="2841625"/>
            <a:ext cx="609600" cy="609600"/>
          </a:xfrm>
          <a:prstGeom prst="rect">
            <a:avLst/>
          </a:prstGeom>
        </p:spPr>
      </p:pic>
      <p:sp>
        <p:nvSpPr>
          <p:cNvPr id="9" name="Rectangle 8"/>
          <p:cNvSpPr/>
          <p:nvPr/>
        </p:nvSpPr>
        <p:spPr>
          <a:xfrm>
            <a:off x="9296400" y="-152400"/>
            <a:ext cx="1524000" cy="75438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523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7"/>
                                        </p:tgtEl>
                                      </p:cBhvr>
                                    </p:cmd>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outVertical)">
                                      <p:cBhvr>
                                        <p:cTn id="24" dur="500"/>
                                        <p:tgtEl>
                                          <p:spTgt spid="5"/>
                                        </p:tgtEl>
                                      </p:cBhvr>
                                    </p:animEffec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4635" fill="hold"/>
                                        <p:tgtEl>
                                          <p:spTgt spid="8"/>
                                        </p:tgtEl>
                                      </p:cBhvr>
                                    </p:cmd>
                                  </p:childTnLst>
                                </p:cTn>
                              </p:par>
                              <p:par>
                                <p:cTn id="28" presetID="2" presetClass="entr" presetSubtype="8" fill="hold" grpId="0"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additive="base">
                                        <p:cTn id="3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
                                            <p:txEl>
                                              <p:pRg st="1" end="1"/>
                                            </p:txEl>
                                          </p:spTgt>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additive="base">
                                        <p:cTn id="3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40" fill="hold">
                            <p:stCondLst>
                              <p:cond delay="5135"/>
                            </p:stCondLst>
                            <p:childTnLst>
                              <p:par>
                                <p:cTn id="41" presetID="3" presetClass="mediacall" presetSubtype="0" fill="hold" nodeType="afterEffect">
                                  <p:stCondLst>
                                    <p:cond delay="0"/>
                                  </p:stCondLst>
                                  <p:childTnLst>
                                    <p:cmd type="call" cmd="stop">
                                      <p:cBhvr>
                                        <p:cTn id="42"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7"/>
                </p:tgtEl>
              </p:cMediaNode>
            </p:audio>
            <p:audio>
              <p:cMediaNode vol="80000">
                <p:cTn id="44" fill="hold" display="0">
                  <p:stCondLst>
                    <p:cond delay="indefinite"/>
                  </p:stCondLst>
                  <p:endCondLst>
                    <p:cond evt="onStopAudio" delay="0">
                      <p:tgtEl>
                        <p:sldTgt/>
                      </p:tgtEl>
                    </p:cond>
                  </p:endCondLst>
                </p:cTn>
                <p:tgtEl>
                  <p:spTgt spid="8"/>
                </p:tgtEl>
              </p:cMediaNode>
            </p:audio>
          </p:childTnLst>
        </p:cTn>
      </p:par>
    </p:tnLst>
    <p:bldLst>
      <p:bldP spid="3" grpId="0" uiExpand="1" build="p"/>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Modal verbs</a:t>
            </a:r>
            <a:endParaRPr lang="en-ZA" dirty="0"/>
          </a:p>
        </p:txBody>
      </p:sp>
      <p:sp>
        <p:nvSpPr>
          <p:cNvPr id="3" name="Content Placeholder 2"/>
          <p:cNvSpPr>
            <a:spLocks noGrp="1"/>
          </p:cNvSpPr>
          <p:nvPr>
            <p:ph idx="1"/>
          </p:nvPr>
        </p:nvSpPr>
        <p:spPr>
          <a:xfrm>
            <a:off x="381001" y="4724400"/>
            <a:ext cx="7905751" cy="1223963"/>
          </a:xfrm>
        </p:spPr>
        <p:txBody>
          <a:bodyPr/>
          <a:lstStyle/>
          <a:p>
            <a:pPr marL="0" indent="0" algn="ctr">
              <a:spcBef>
                <a:spcPts val="0"/>
              </a:spcBef>
              <a:buNone/>
            </a:pPr>
            <a:r>
              <a:rPr lang="en-ZA" sz="4800" b="1" dirty="0" smtClean="0">
                <a:solidFill>
                  <a:srgbClr val="A6CE39"/>
                </a:solidFill>
              </a:rPr>
              <a:t>Modal verbs</a:t>
            </a:r>
          </a:p>
          <a:p>
            <a:pPr marL="0" indent="0" algn="ctr">
              <a:spcBef>
                <a:spcPts val="0"/>
              </a:spcBef>
              <a:buNone/>
            </a:pPr>
            <a:r>
              <a:rPr lang="en-ZA" dirty="0" smtClean="0"/>
              <a:t>are </a:t>
            </a:r>
            <a:r>
              <a:rPr lang="en-ZA" dirty="0"/>
              <a:t>like auxiliary verbs as they cannot stand on their own – they have to be used with another verb</a:t>
            </a:r>
            <a:r>
              <a:rPr lang="en-ZA" dirty="0" smtClean="0"/>
              <a:t>.</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5086" y="1339703"/>
            <a:ext cx="4364228" cy="2849297"/>
          </a:xfrm>
          <a:prstGeom prst="rect">
            <a:avLst/>
          </a:prstGeom>
        </p:spPr>
      </p:pic>
      <p:sp>
        <p:nvSpPr>
          <p:cNvPr id="5" name="Rectangle 4"/>
          <p:cNvSpPr/>
          <p:nvPr/>
        </p:nvSpPr>
        <p:spPr>
          <a:xfrm rot="5400000">
            <a:off x="4231200" y="2796548"/>
            <a:ext cx="72000" cy="327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Module6_Slide24_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1600200"/>
            <a:ext cx="609600" cy="609600"/>
          </a:xfrm>
          <a:prstGeom prst="rect">
            <a:avLst/>
          </a:prstGeom>
        </p:spPr>
      </p:pic>
      <p:sp>
        <p:nvSpPr>
          <p:cNvPr id="7" name="Rectangle 6"/>
          <p:cNvSpPr/>
          <p:nvPr/>
        </p:nvSpPr>
        <p:spPr>
          <a:xfrm>
            <a:off x="9296400" y="-152400"/>
            <a:ext cx="1524000" cy="75438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2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7033" fill="hold"/>
                                        <p:tgtEl>
                                          <p:spTgt spid="6"/>
                                        </p:tgtEl>
                                      </p:cBhvr>
                                    </p:cmd>
                                  </p:childTnLst>
                                </p:cTn>
                              </p:par>
                              <p:par>
                                <p:cTn id="17" presetID="2" presetClass="entr" presetSubtype="8"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5" fill="hold">
                            <p:stCondLst>
                              <p:cond delay="7533"/>
                            </p:stCondLst>
                            <p:childTnLst>
                              <p:par>
                                <p:cTn id="26" presetID="3" presetClass="mediacall" presetSubtype="0" fill="hold" nodeType="afterEffect">
                                  <p:stCondLst>
                                    <p:cond delay="0"/>
                                  </p:stCondLst>
                                  <p:childTnLst>
                                    <p:cmd type="call" cmd="stop">
                                      <p:cBhvr>
                                        <p:cTn id="2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3" grpId="0" uiExpand="1" build="p"/>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Overview</a:t>
            </a:r>
            <a:endParaRPr lang="en-GB" dirty="0"/>
          </a:p>
        </p:txBody>
      </p:sp>
      <p:sp>
        <p:nvSpPr>
          <p:cNvPr id="3" name="Content Placeholder 2"/>
          <p:cNvSpPr>
            <a:spLocks noGrp="1"/>
          </p:cNvSpPr>
          <p:nvPr>
            <p:ph idx="1"/>
          </p:nvPr>
        </p:nvSpPr>
        <p:spPr/>
        <p:txBody>
          <a:bodyPr/>
          <a:lstStyle/>
          <a:p>
            <a:pPr marL="450850" lvl="0" indent="-450850"/>
            <a:r>
              <a:rPr lang="en-ZA" sz="2800" dirty="0">
                <a:solidFill>
                  <a:srgbClr val="000000"/>
                </a:solidFill>
              </a:rPr>
              <a:t>Reading visual </a:t>
            </a:r>
            <a:r>
              <a:rPr lang="en-ZA" sz="2800" dirty="0" smtClean="0">
                <a:solidFill>
                  <a:srgbClr val="000000"/>
                </a:solidFill>
              </a:rPr>
              <a:t>material</a:t>
            </a:r>
          </a:p>
          <a:p>
            <a:pPr marL="892175" lvl="1" indent="-450850"/>
            <a:r>
              <a:rPr lang="en-ZA" sz="2400" dirty="0" smtClean="0">
                <a:solidFill>
                  <a:srgbClr val="000000"/>
                </a:solidFill>
              </a:rPr>
              <a:t>Infographics</a:t>
            </a:r>
          </a:p>
          <a:p>
            <a:pPr marL="892175" lvl="1" indent="-450850"/>
            <a:r>
              <a:rPr lang="en-ZA" sz="2400" dirty="0" smtClean="0">
                <a:solidFill>
                  <a:srgbClr val="000000"/>
                </a:solidFill>
              </a:rPr>
              <a:t>Flyers</a:t>
            </a:r>
            <a:endParaRPr lang="en-ZA" sz="2400" dirty="0">
              <a:solidFill>
                <a:srgbClr val="000000"/>
              </a:solidFill>
            </a:endParaRPr>
          </a:p>
          <a:p>
            <a:pPr marL="892175" lvl="1" indent="-450850"/>
            <a:r>
              <a:rPr lang="en-ZA" sz="2400" dirty="0" smtClean="0">
                <a:solidFill>
                  <a:srgbClr val="000000"/>
                </a:solidFill>
              </a:rPr>
              <a:t>Cartoons </a:t>
            </a:r>
            <a:r>
              <a:rPr lang="en-ZA" sz="2400" dirty="0">
                <a:solidFill>
                  <a:srgbClr val="000000"/>
                </a:solidFill>
              </a:rPr>
              <a:t>and comic </a:t>
            </a:r>
            <a:r>
              <a:rPr lang="en-ZA" sz="2400" dirty="0" smtClean="0">
                <a:solidFill>
                  <a:srgbClr val="000000"/>
                </a:solidFill>
              </a:rPr>
              <a:t>strips</a:t>
            </a:r>
            <a:endParaRPr lang="en-ZA" sz="2400" dirty="0">
              <a:solidFill>
                <a:srgbClr val="000000"/>
              </a:solidFill>
            </a:endParaRPr>
          </a:p>
          <a:p>
            <a:pPr marL="450850" lvl="0" indent="-450850"/>
            <a:r>
              <a:rPr lang="en-ZA" sz="2800" dirty="0">
                <a:solidFill>
                  <a:srgbClr val="000000"/>
                </a:solidFill>
              </a:rPr>
              <a:t>Reading internet texts</a:t>
            </a:r>
          </a:p>
          <a:p>
            <a:pPr marL="450850" lvl="0" indent="-450850"/>
            <a:r>
              <a:rPr lang="en-ZA" sz="2800" dirty="0">
                <a:solidFill>
                  <a:srgbClr val="000000"/>
                </a:solidFill>
              </a:rPr>
              <a:t>Modal verbs</a:t>
            </a:r>
          </a:p>
          <a:p>
            <a:pPr marL="450850" lvl="0" indent="-450850"/>
            <a:r>
              <a:rPr lang="en-ZA" sz="2800" dirty="0">
                <a:solidFill>
                  <a:srgbClr val="000000"/>
                </a:solidFill>
              </a:rPr>
              <a:t>Summary </a:t>
            </a:r>
            <a:r>
              <a:rPr lang="en-ZA" sz="2800" dirty="0" smtClean="0">
                <a:solidFill>
                  <a:srgbClr val="000000"/>
                </a:solidFill>
              </a:rPr>
              <a:t>writing</a:t>
            </a:r>
          </a:p>
          <a:p>
            <a:pPr marL="450850" lvl="0" indent="-450850"/>
            <a:r>
              <a:rPr lang="en-ZA" sz="2800" dirty="0">
                <a:solidFill>
                  <a:srgbClr val="000000"/>
                </a:solidFill>
              </a:rPr>
              <a:t>Memo</a:t>
            </a:r>
          </a:p>
          <a:p>
            <a:pPr marL="450850" lvl="0" indent="-450850"/>
            <a:r>
              <a:rPr lang="en-ZA" sz="2800" dirty="0">
                <a:solidFill>
                  <a:srgbClr val="000000"/>
                </a:solidFill>
              </a:rPr>
              <a:t>Email</a:t>
            </a:r>
          </a:p>
          <a:p>
            <a:pPr marL="450850" lvl="0" indent="-450850"/>
            <a:r>
              <a:rPr lang="en-ZA" sz="2800" dirty="0">
                <a:solidFill>
                  <a:srgbClr val="000000"/>
                </a:solidFill>
              </a:rPr>
              <a:t>Telephone </a:t>
            </a:r>
            <a:r>
              <a:rPr lang="en-ZA" sz="2800" dirty="0" smtClean="0">
                <a:solidFill>
                  <a:srgbClr val="000000"/>
                </a:solidFill>
              </a:rPr>
              <a:t>conversations</a:t>
            </a:r>
            <a:endParaRPr lang="en-ZA" sz="2800" dirty="0">
              <a:solidFill>
                <a:srgbClr val="000000"/>
              </a:solidFill>
            </a:endParaRPr>
          </a:p>
          <a:p>
            <a:pPr marL="452438" indent="-452438"/>
            <a:endParaRPr lang="en-ZA" sz="2800" dirty="0" smtClean="0">
              <a:solidFill>
                <a:srgbClr val="000000"/>
              </a:solidFill>
            </a:endParaRPr>
          </a:p>
        </p:txBody>
      </p:sp>
    </p:spTree>
    <p:extLst>
      <p:ext uri="{BB962C8B-B14F-4D97-AF65-F5344CB8AC3E}">
        <p14:creationId xmlns:p14="http://schemas.microsoft.com/office/powerpoint/2010/main" val="526049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49" y="1204912"/>
            <a:ext cx="7905751" cy="4891088"/>
          </a:xfrm>
        </p:spPr>
        <p:txBody>
          <a:bodyPr/>
          <a:lstStyle/>
          <a:p>
            <a:pPr marL="0" indent="0">
              <a:buNone/>
            </a:pPr>
            <a:r>
              <a:rPr lang="en-ZA" dirty="0"/>
              <a:t>Modal verbs include:</a:t>
            </a:r>
            <a:endParaRPr lang="en-US" dirty="0"/>
          </a:p>
          <a:p>
            <a:endParaRPr lang="en-GB" dirty="0"/>
          </a:p>
        </p:txBody>
      </p:sp>
      <p:grpSp>
        <p:nvGrpSpPr>
          <p:cNvPr id="48" name="Group 47"/>
          <p:cNvGrpSpPr/>
          <p:nvPr/>
        </p:nvGrpSpPr>
        <p:grpSpPr>
          <a:xfrm>
            <a:off x="457200" y="1752600"/>
            <a:ext cx="7396263" cy="533400"/>
            <a:chOff x="457200" y="1752600"/>
            <a:chExt cx="7396263" cy="533400"/>
          </a:xfrm>
        </p:grpSpPr>
        <p:sp>
          <p:nvSpPr>
            <p:cNvPr id="19" name="Rectangle 18"/>
            <p:cNvSpPr/>
            <p:nvPr/>
          </p:nvSpPr>
          <p:spPr>
            <a:xfrm>
              <a:off x="457200" y="1752600"/>
              <a:ext cx="7396263" cy="5334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p:nvCxnSpPr>
          <p:spPr>
            <a:xfrm flipH="1">
              <a:off x="683615" y="1857679"/>
              <a:ext cx="2186" cy="342223"/>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1" name="Content Placeholder 2"/>
            <p:cNvSpPr txBox="1">
              <a:spLocks/>
            </p:cNvSpPr>
            <p:nvPr/>
          </p:nvSpPr>
          <p:spPr>
            <a:xfrm>
              <a:off x="761998" y="1795202"/>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dirty="0" smtClean="0">
                  <a:solidFill>
                    <a:schemeClr val="tx1"/>
                  </a:solidFill>
                </a:rPr>
                <a:t>can, could</a:t>
              </a:r>
            </a:p>
          </p:txBody>
        </p:sp>
      </p:grpSp>
      <p:sp>
        <p:nvSpPr>
          <p:cNvPr id="2" name="Title 1"/>
          <p:cNvSpPr>
            <a:spLocks noGrp="1"/>
          </p:cNvSpPr>
          <p:nvPr>
            <p:ph type="title"/>
          </p:nvPr>
        </p:nvSpPr>
        <p:spPr/>
        <p:txBody>
          <a:bodyPr/>
          <a:lstStyle/>
          <a:p>
            <a:r>
              <a:rPr lang="en-US" dirty="0"/>
              <a:t>More on modal verbs</a:t>
            </a:r>
            <a:endParaRPr lang="en-GB" dirty="0"/>
          </a:p>
        </p:txBody>
      </p:sp>
      <p:sp>
        <p:nvSpPr>
          <p:cNvPr id="5" name="Rectangle 4"/>
          <p:cNvSpPr/>
          <p:nvPr/>
        </p:nvSpPr>
        <p:spPr>
          <a:xfrm>
            <a:off x="838200" y="3538537"/>
            <a:ext cx="866081" cy="13213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49" name="Group 48"/>
          <p:cNvGrpSpPr/>
          <p:nvPr/>
        </p:nvGrpSpPr>
        <p:grpSpPr>
          <a:xfrm>
            <a:off x="457200" y="2390659"/>
            <a:ext cx="7396263" cy="533400"/>
            <a:chOff x="457200" y="2390659"/>
            <a:chExt cx="7396263" cy="533400"/>
          </a:xfrm>
        </p:grpSpPr>
        <p:sp>
          <p:nvSpPr>
            <p:cNvPr id="36" name="Rectangle 35"/>
            <p:cNvSpPr/>
            <p:nvPr/>
          </p:nvSpPr>
          <p:spPr>
            <a:xfrm>
              <a:off x="457200" y="2390659"/>
              <a:ext cx="7396263" cy="533400"/>
            </a:xfrm>
            <a:prstGeom prst="rect">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p:cNvCxnSpPr/>
            <p:nvPr/>
          </p:nvCxnSpPr>
          <p:spPr>
            <a:xfrm flipH="1">
              <a:off x="683615" y="2495738"/>
              <a:ext cx="2186" cy="342223"/>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38" name="Content Placeholder 2"/>
            <p:cNvSpPr txBox="1">
              <a:spLocks/>
            </p:cNvSpPr>
            <p:nvPr/>
          </p:nvSpPr>
          <p:spPr>
            <a:xfrm>
              <a:off x="761998" y="2433261"/>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dirty="0" smtClean="0"/>
                <a:t>may</a:t>
              </a:r>
              <a:r>
                <a:rPr lang="en-ZA" sz="2400" dirty="0"/>
                <a:t>, might, must</a:t>
              </a:r>
            </a:p>
          </p:txBody>
        </p:sp>
      </p:grpSp>
      <p:grpSp>
        <p:nvGrpSpPr>
          <p:cNvPr id="50" name="Group 49"/>
          <p:cNvGrpSpPr/>
          <p:nvPr/>
        </p:nvGrpSpPr>
        <p:grpSpPr>
          <a:xfrm>
            <a:off x="457200" y="3009750"/>
            <a:ext cx="7396263" cy="533400"/>
            <a:chOff x="457200" y="3009750"/>
            <a:chExt cx="7396263" cy="533400"/>
          </a:xfrm>
        </p:grpSpPr>
        <p:sp>
          <p:nvSpPr>
            <p:cNvPr id="39" name="Rectangle 38"/>
            <p:cNvSpPr/>
            <p:nvPr/>
          </p:nvSpPr>
          <p:spPr>
            <a:xfrm>
              <a:off x="457200" y="3009750"/>
              <a:ext cx="7396263" cy="5334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p:cNvCxnSpPr/>
            <p:nvPr/>
          </p:nvCxnSpPr>
          <p:spPr>
            <a:xfrm flipH="1">
              <a:off x="683615" y="3114829"/>
              <a:ext cx="2186" cy="342223"/>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1" name="Content Placeholder 2"/>
            <p:cNvSpPr txBox="1">
              <a:spLocks/>
            </p:cNvSpPr>
            <p:nvPr/>
          </p:nvSpPr>
          <p:spPr>
            <a:xfrm>
              <a:off x="761998" y="3052352"/>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dirty="0" smtClean="0">
                  <a:solidFill>
                    <a:schemeClr val="tx1"/>
                  </a:solidFill>
                </a:rPr>
                <a:t>will</a:t>
              </a:r>
            </a:p>
          </p:txBody>
        </p:sp>
      </p:grpSp>
      <p:grpSp>
        <p:nvGrpSpPr>
          <p:cNvPr id="51" name="Group 50"/>
          <p:cNvGrpSpPr/>
          <p:nvPr/>
        </p:nvGrpSpPr>
        <p:grpSpPr>
          <a:xfrm>
            <a:off x="457200" y="3647809"/>
            <a:ext cx="7396263" cy="533400"/>
            <a:chOff x="457200" y="3647809"/>
            <a:chExt cx="7396263" cy="533400"/>
          </a:xfrm>
        </p:grpSpPr>
        <p:sp>
          <p:nvSpPr>
            <p:cNvPr id="42" name="Rectangle 41"/>
            <p:cNvSpPr/>
            <p:nvPr/>
          </p:nvSpPr>
          <p:spPr>
            <a:xfrm>
              <a:off x="457200" y="3647809"/>
              <a:ext cx="7396263" cy="533400"/>
            </a:xfrm>
            <a:prstGeom prst="rect">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p:cNvCxnSpPr/>
            <p:nvPr/>
          </p:nvCxnSpPr>
          <p:spPr>
            <a:xfrm flipH="1">
              <a:off x="683615" y="3752888"/>
              <a:ext cx="2186" cy="342223"/>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4" name="Content Placeholder 2"/>
            <p:cNvSpPr txBox="1">
              <a:spLocks/>
            </p:cNvSpPr>
            <p:nvPr/>
          </p:nvSpPr>
          <p:spPr>
            <a:xfrm>
              <a:off x="761998" y="3690411"/>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dirty="0" smtClean="0"/>
                <a:t>shall, should</a:t>
              </a:r>
              <a:endParaRPr lang="en-ZA" sz="2400" dirty="0"/>
            </a:p>
          </p:txBody>
        </p:sp>
      </p:grpSp>
      <p:grpSp>
        <p:nvGrpSpPr>
          <p:cNvPr id="52" name="Group 51"/>
          <p:cNvGrpSpPr/>
          <p:nvPr/>
        </p:nvGrpSpPr>
        <p:grpSpPr>
          <a:xfrm>
            <a:off x="457200" y="4282165"/>
            <a:ext cx="7396263" cy="533400"/>
            <a:chOff x="457200" y="4282165"/>
            <a:chExt cx="7396263" cy="533400"/>
          </a:xfrm>
        </p:grpSpPr>
        <p:sp>
          <p:nvSpPr>
            <p:cNvPr id="45" name="Rectangle 44"/>
            <p:cNvSpPr/>
            <p:nvPr/>
          </p:nvSpPr>
          <p:spPr>
            <a:xfrm>
              <a:off x="457200" y="4282165"/>
              <a:ext cx="7396263" cy="5334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p:cNvCxnSpPr/>
            <p:nvPr/>
          </p:nvCxnSpPr>
          <p:spPr>
            <a:xfrm flipH="1">
              <a:off x="683615" y="4387244"/>
              <a:ext cx="2186" cy="342223"/>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7" name="Content Placeholder 2"/>
            <p:cNvSpPr txBox="1">
              <a:spLocks/>
            </p:cNvSpPr>
            <p:nvPr/>
          </p:nvSpPr>
          <p:spPr>
            <a:xfrm>
              <a:off x="761998" y="4324767"/>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dirty="0" smtClean="0">
                  <a:solidFill>
                    <a:schemeClr val="tx1"/>
                  </a:solidFill>
                </a:rPr>
                <a:t>ought to</a:t>
              </a:r>
            </a:p>
          </p:txBody>
        </p:sp>
      </p:grpSp>
      <p:pic>
        <p:nvPicPr>
          <p:cNvPr id="53" name="Pictur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5011" y="1978789"/>
            <a:ext cx="3320189" cy="3800849"/>
          </a:xfrm>
          <a:prstGeom prst="rect">
            <a:avLst/>
          </a:prstGeom>
        </p:spPr>
      </p:pic>
      <p:sp>
        <p:nvSpPr>
          <p:cNvPr id="54" name="Rectangle 53"/>
          <p:cNvSpPr/>
          <p:nvPr/>
        </p:nvSpPr>
        <p:spPr>
          <a:xfrm>
            <a:off x="8424925" y="-1"/>
            <a:ext cx="719075" cy="5604503"/>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722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1+#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1+#ppt_w/2"/>
                                          </p:val>
                                        </p:tav>
                                        <p:tav tm="100000">
                                          <p:val>
                                            <p:strVal val="#ppt_x"/>
                                          </p:val>
                                        </p:tav>
                                      </p:tavLst>
                                    </p:anim>
                                    <p:anim calcmode="lin" valueType="num">
                                      <p:cBhvr additive="base">
                                        <p:cTn id="1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1+#ppt_w/2"/>
                                          </p:val>
                                        </p:tav>
                                        <p:tav tm="100000">
                                          <p:val>
                                            <p:strVal val="#ppt_x"/>
                                          </p:val>
                                        </p:tav>
                                      </p:tavLst>
                                    </p:anim>
                                    <p:anim calcmode="lin" valueType="num">
                                      <p:cBhvr additive="base">
                                        <p:cTn id="24"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1+#ppt_w/2"/>
                                          </p:val>
                                        </p:tav>
                                        <p:tav tm="100000">
                                          <p:val>
                                            <p:strVal val="#ppt_x"/>
                                          </p:val>
                                        </p:tav>
                                      </p:tavLst>
                                    </p:anim>
                                    <p:anim calcmode="lin" valueType="num">
                                      <p:cBhvr additive="base">
                                        <p:cTn id="36"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285875"/>
            <a:ext cx="7905751" cy="3590925"/>
          </a:xfrm>
        </p:spPr>
        <p:txBody>
          <a:bodyPr/>
          <a:lstStyle/>
          <a:p>
            <a:pPr marL="0" indent="0">
              <a:buNone/>
            </a:pPr>
            <a:r>
              <a:rPr lang="en-US" dirty="0"/>
              <a:t>Modal verbs can be used for</a:t>
            </a:r>
            <a:r>
              <a:rPr lang="en-US" dirty="0" smtClean="0"/>
              <a:t>:</a:t>
            </a:r>
            <a:endParaRPr lang="en-US" dirty="0"/>
          </a:p>
          <a:p>
            <a:pPr marL="361950"/>
            <a:r>
              <a:rPr lang="en-ZA" sz="1800" dirty="0"/>
              <a:t>m</a:t>
            </a:r>
            <a:r>
              <a:rPr lang="en-ZA" sz="1800" dirty="0" smtClean="0"/>
              <a:t>aking </a:t>
            </a:r>
            <a:r>
              <a:rPr lang="en-ZA" sz="1800" dirty="0"/>
              <a:t>requests</a:t>
            </a:r>
          </a:p>
          <a:p>
            <a:pPr marL="361950"/>
            <a:r>
              <a:rPr lang="en-ZA" sz="1800" dirty="0" smtClean="0"/>
              <a:t>giving </a:t>
            </a:r>
            <a:r>
              <a:rPr lang="en-ZA" sz="1800" dirty="0"/>
              <a:t>advice</a:t>
            </a:r>
          </a:p>
          <a:p>
            <a:pPr marL="361950"/>
            <a:r>
              <a:rPr lang="en-ZA" sz="1800" dirty="0" smtClean="0"/>
              <a:t>expressing </a:t>
            </a:r>
            <a:r>
              <a:rPr lang="en-ZA" sz="1800" dirty="0"/>
              <a:t>necessity or a requirement</a:t>
            </a:r>
          </a:p>
          <a:p>
            <a:pPr marL="361950"/>
            <a:r>
              <a:rPr lang="en-ZA" sz="1800" dirty="0"/>
              <a:t>m</a:t>
            </a:r>
            <a:r>
              <a:rPr lang="en-ZA" sz="1800" dirty="0" smtClean="0"/>
              <a:t>aking </a:t>
            </a:r>
            <a:r>
              <a:rPr lang="en-ZA" sz="1800" dirty="0"/>
              <a:t>a suggestion</a:t>
            </a:r>
          </a:p>
          <a:p>
            <a:pPr marL="361950"/>
            <a:r>
              <a:rPr lang="en-ZA" sz="1800" dirty="0"/>
              <a:t>s</a:t>
            </a:r>
            <a:r>
              <a:rPr lang="en-ZA" sz="1800" dirty="0" smtClean="0"/>
              <a:t>howing </a:t>
            </a:r>
            <a:r>
              <a:rPr lang="en-ZA" sz="1800" dirty="0"/>
              <a:t>probability</a:t>
            </a:r>
          </a:p>
          <a:p>
            <a:pPr marL="361950"/>
            <a:r>
              <a:rPr lang="en-ZA" sz="1800" dirty="0"/>
              <a:t>s</a:t>
            </a:r>
            <a:r>
              <a:rPr lang="en-ZA" sz="1800" dirty="0" smtClean="0"/>
              <a:t>howing </a:t>
            </a:r>
            <a:r>
              <a:rPr lang="en-ZA" sz="1800" dirty="0"/>
              <a:t>ability and possibility</a:t>
            </a:r>
          </a:p>
          <a:p>
            <a:pPr marL="361950"/>
            <a:r>
              <a:rPr lang="en-ZA" sz="1800" dirty="0" smtClean="0"/>
              <a:t>showing </a:t>
            </a:r>
            <a:r>
              <a:rPr lang="en-ZA" sz="1800" dirty="0"/>
              <a:t>desire</a:t>
            </a:r>
          </a:p>
          <a:p>
            <a:pPr marL="361950"/>
            <a:r>
              <a:rPr lang="en-ZA" sz="1800" dirty="0"/>
              <a:t>o</a:t>
            </a:r>
            <a:r>
              <a:rPr lang="en-ZA" sz="1800" dirty="0" smtClean="0"/>
              <a:t>ffering </a:t>
            </a:r>
            <a:endParaRPr lang="en-ZA" sz="1800" dirty="0"/>
          </a:p>
          <a:p>
            <a:pPr marL="361950"/>
            <a:r>
              <a:rPr lang="en-ZA" sz="1800" dirty="0"/>
              <a:t>s</a:t>
            </a:r>
            <a:r>
              <a:rPr lang="en-ZA" sz="1800" dirty="0" smtClean="0"/>
              <a:t>howing preference</a:t>
            </a:r>
          </a:p>
        </p:txBody>
      </p:sp>
      <p:sp>
        <p:nvSpPr>
          <p:cNvPr id="2" name="Title 1"/>
          <p:cNvSpPr>
            <a:spLocks noGrp="1"/>
          </p:cNvSpPr>
          <p:nvPr>
            <p:ph type="title"/>
          </p:nvPr>
        </p:nvSpPr>
        <p:spPr/>
        <p:txBody>
          <a:bodyPr/>
          <a:lstStyle/>
          <a:p>
            <a:r>
              <a:rPr lang="en-US" dirty="0"/>
              <a:t>Still more on modal verbs</a:t>
            </a:r>
            <a:endParaRPr lang="en-ZA" dirty="0"/>
          </a:p>
        </p:txBody>
      </p:sp>
      <p:sp>
        <p:nvSpPr>
          <p:cNvPr id="5" name="Rectangle 4"/>
          <p:cNvSpPr/>
          <p:nvPr/>
        </p:nvSpPr>
        <p:spPr>
          <a:xfrm>
            <a:off x="495300" y="5176838"/>
            <a:ext cx="7391400" cy="612568"/>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p:nvSpPr>
        <p:spPr>
          <a:xfrm>
            <a:off x="800100" y="4953000"/>
            <a:ext cx="1943100" cy="464211"/>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1073B0"/>
                </a:solidFill>
              </a:rPr>
              <a:t>Class Activity</a:t>
            </a:r>
            <a:endParaRPr lang="en-GB" sz="2400" b="1" i="1" dirty="0">
              <a:solidFill>
                <a:srgbClr val="1073B0"/>
              </a:solidFill>
            </a:endParaRPr>
          </a:p>
        </p:txBody>
      </p:sp>
      <p:sp>
        <p:nvSpPr>
          <p:cNvPr id="7" name="Content Placeholder 2"/>
          <p:cNvSpPr txBox="1">
            <a:spLocks/>
          </p:cNvSpPr>
          <p:nvPr/>
        </p:nvSpPr>
        <p:spPr>
          <a:xfrm>
            <a:off x="771525" y="5326858"/>
            <a:ext cx="6238875" cy="38338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dirty="0" smtClean="0">
                <a:solidFill>
                  <a:srgbClr val="000000"/>
                </a:solidFill>
              </a:rPr>
              <a:t>Can you </a:t>
            </a:r>
            <a:r>
              <a:rPr lang="en-ZA" dirty="0" smtClean="0"/>
              <a:t>give an example of each, using </a:t>
            </a:r>
            <a:r>
              <a:rPr lang="en-ZA" b="1" dirty="0" smtClean="0">
                <a:solidFill>
                  <a:srgbClr val="5B9CD6"/>
                </a:solidFill>
              </a:rPr>
              <a:t>modal verbs?</a:t>
            </a:r>
          </a:p>
          <a:p>
            <a:endParaRPr lang="en-ZA" dirty="0"/>
          </a:p>
        </p:txBody>
      </p:sp>
    </p:spTree>
    <p:extLst>
      <p:ext uri="{BB962C8B-B14F-4D97-AF65-F5344CB8AC3E}">
        <p14:creationId xmlns:p14="http://schemas.microsoft.com/office/powerpoint/2010/main" val="40388256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6.11</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520" y="411599"/>
            <a:ext cx="1824241" cy="2484000"/>
          </a:xfrm>
          <a:prstGeom prst="rect">
            <a:avLst/>
          </a:prstGeom>
        </p:spPr>
      </p:pic>
      <p:sp>
        <p:nvSpPr>
          <p:cNvPr id="6" name="Text Placeholder 2"/>
          <p:cNvSpPr txBox="1">
            <a:spLocks/>
          </p:cNvSpPr>
          <p:nvPr/>
        </p:nvSpPr>
        <p:spPr>
          <a:xfrm>
            <a:off x="385763" y="4478773"/>
            <a:ext cx="7910513"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Learning activity </a:t>
            </a:r>
            <a:r>
              <a:rPr lang="en-ZA" sz="1800" b="0" dirty="0" smtClean="0">
                <a:solidFill>
                  <a:schemeClr val="tx1"/>
                </a:solidFill>
              </a:rPr>
              <a:t>6.11 </a:t>
            </a:r>
            <a:r>
              <a:rPr lang="en-ZA" sz="1800" b="0" dirty="0">
                <a:solidFill>
                  <a:schemeClr val="tx1"/>
                </a:solidFill>
              </a:rPr>
              <a:t>on page </a:t>
            </a:r>
            <a:r>
              <a:rPr lang="en-ZA" sz="1800" b="0" dirty="0" smtClean="0">
                <a:solidFill>
                  <a:schemeClr val="tx1"/>
                </a:solidFill>
              </a:rPr>
              <a:t>108 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spTree>
    <p:extLst>
      <p:ext uri="{BB962C8B-B14F-4D97-AF65-F5344CB8AC3E}">
        <p14:creationId xmlns:p14="http://schemas.microsoft.com/office/powerpoint/2010/main" val="8630894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6.12</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520" y="411599"/>
            <a:ext cx="1824241" cy="2484000"/>
          </a:xfrm>
          <a:prstGeom prst="rect">
            <a:avLst/>
          </a:prstGeom>
        </p:spPr>
      </p:pic>
      <p:sp>
        <p:nvSpPr>
          <p:cNvPr id="6" name="Text Placeholder 2"/>
          <p:cNvSpPr txBox="1">
            <a:spLocks/>
          </p:cNvSpPr>
          <p:nvPr/>
        </p:nvSpPr>
        <p:spPr>
          <a:xfrm>
            <a:off x="385763" y="4478773"/>
            <a:ext cx="7910513"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Learning activity </a:t>
            </a:r>
            <a:r>
              <a:rPr lang="en-ZA" sz="1800" b="0" dirty="0" smtClean="0">
                <a:solidFill>
                  <a:schemeClr val="tx1"/>
                </a:solidFill>
              </a:rPr>
              <a:t>6.12 </a:t>
            </a:r>
            <a:r>
              <a:rPr lang="en-ZA" sz="1800" b="0" dirty="0">
                <a:solidFill>
                  <a:schemeClr val="tx1"/>
                </a:solidFill>
              </a:rPr>
              <a:t>on page </a:t>
            </a:r>
            <a:r>
              <a:rPr lang="en-ZA" sz="1800" b="0" dirty="0" smtClean="0">
                <a:solidFill>
                  <a:schemeClr val="tx1"/>
                </a:solidFill>
              </a:rPr>
              <a:t>110 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spTree>
    <p:extLst>
      <p:ext uri="{BB962C8B-B14F-4D97-AF65-F5344CB8AC3E}">
        <p14:creationId xmlns:p14="http://schemas.microsoft.com/office/powerpoint/2010/main" val="2627834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Summary of Module 6</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4865" y="1295400"/>
            <a:ext cx="6452269" cy="4598579"/>
          </a:xfrm>
        </p:spPr>
      </p:pic>
    </p:spTree>
    <p:extLst>
      <p:ext uri="{BB962C8B-B14F-4D97-AF65-F5344CB8AC3E}">
        <p14:creationId xmlns:p14="http://schemas.microsoft.com/office/powerpoint/2010/main" val="28133898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Formative assessment</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520" y="411599"/>
            <a:ext cx="1824241" cy="2484000"/>
          </a:xfrm>
          <a:prstGeom prst="rect">
            <a:avLst/>
          </a:prstGeom>
        </p:spPr>
      </p:pic>
      <p:sp>
        <p:nvSpPr>
          <p:cNvPr id="6" name="Text Placeholder 2"/>
          <p:cNvSpPr txBox="1">
            <a:spLocks/>
          </p:cNvSpPr>
          <p:nvPr/>
        </p:nvSpPr>
        <p:spPr>
          <a:xfrm>
            <a:off x="385763" y="4478773"/>
            <a:ext cx="7910513"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Module 6 by completing the Formative assessment on </a:t>
            </a:r>
            <a:r>
              <a:rPr lang="en-ZA" sz="1800" b="0" dirty="0" smtClean="0">
                <a:solidFill>
                  <a:schemeClr val="tx1"/>
                </a:solidFill>
              </a:rPr>
              <a:t>page 111 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spTree>
    <p:extLst>
      <p:ext uri="{BB962C8B-B14F-4D97-AF65-F5344CB8AC3E}">
        <p14:creationId xmlns:p14="http://schemas.microsoft.com/office/powerpoint/2010/main" val="9990695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5328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72190" y="1828800"/>
            <a:ext cx="3237000" cy="3705616"/>
          </a:xfrm>
          <a:prstGeom prst="rect">
            <a:avLst/>
          </a:prstGeom>
        </p:spPr>
      </p:pic>
      <p:graphicFrame>
        <p:nvGraphicFramePr>
          <p:cNvPr id="5" name="Content Placeholder 3"/>
          <p:cNvGraphicFramePr>
            <a:graphicFrameLocks/>
          </p:cNvGraphicFramePr>
          <p:nvPr>
            <p:extLst>
              <p:ext uri="{D42A27DB-BD31-4B8C-83A1-F6EECF244321}">
                <p14:modId xmlns:p14="http://schemas.microsoft.com/office/powerpoint/2010/main" val="213991005"/>
              </p:ext>
            </p:extLst>
          </p:nvPr>
        </p:nvGraphicFramePr>
        <p:xfrm>
          <a:off x="459613" y="1534562"/>
          <a:ext cx="7462774" cy="4104238"/>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2" name="Title 1"/>
          <p:cNvSpPr>
            <a:spLocks noGrp="1"/>
          </p:cNvSpPr>
          <p:nvPr>
            <p:ph type="title"/>
          </p:nvPr>
        </p:nvSpPr>
        <p:spPr/>
        <p:txBody>
          <a:bodyPr/>
          <a:lstStyle/>
          <a:p>
            <a:r>
              <a:rPr lang="en-US" dirty="0"/>
              <a:t>Reading visual material</a:t>
            </a:r>
            <a:endParaRPr lang="en-ZA" dirty="0"/>
          </a:p>
        </p:txBody>
      </p:sp>
      <p:sp>
        <p:nvSpPr>
          <p:cNvPr id="4" name="Content Placeholder 3"/>
          <p:cNvSpPr txBox="1">
            <a:spLocks noGrp="1"/>
          </p:cNvSpPr>
          <p:nvPr>
            <p:ph idx="1"/>
          </p:nvPr>
        </p:nvSpPr>
        <p:spPr>
          <a:xfrm>
            <a:off x="533401" y="1599296"/>
            <a:ext cx="3657599" cy="480131"/>
          </a:xfrm>
          <a:prstGeom prst="rect">
            <a:avLst/>
          </a:prstGeom>
          <a:noFill/>
        </p:spPr>
        <p:txBody>
          <a:bodyPr wrap="square" rtlCol="0">
            <a:spAutoFit/>
          </a:bodyPr>
          <a:lstStyle/>
          <a:p>
            <a:pPr marL="0" indent="0">
              <a:buNone/>
            </a:pPr>
            <a:r>
              <a:rPr lang="en-ZA" sz="2800" b="1" dirty="0" smtClean="0"/>
              <a:t>The reading process</a:t>
            </a:r>
            <a:endParaRPr lang="en-ZA" sz="2800" b="1" dirty="0"/>
          </a:p>
        </p:txBody>
      </p:sp>
      <p:sp>
        <p:nvSpPr>
          <p:cNvPr id="6" name="Rectangle 5"/>
          <p:cNvSpPr/>
          <p:nvPr/>
        </p:nvSpPr>
        <p:spPr>
          <a:xfrm>
            <a:off x="458407" y="1534562"/>
            <a:ext cx="76200" cy="609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Module 6_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525000" y="0"/>
            <a:ext cx="609600" cy="609600"/>
          </a:xfrm>
          <a:prstGeom prst="rect">
            <a:avLst/>
          </a:prstGeom>
        </p:spPr>
      </p:pic>
      <p:pic>
        <p:nvPicPr>
          <p:cNvPr id="8" name="Module 6_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525000" y="725489"/>
            <a:ext cx="609600" cy="609600"/>
          </a:xfrm>
          <a:prstGeom prst="rect">
            <a:avLst/>
          </a:prstGeom>
        </p:spPr>
      </p:pic>
      <p:pic>
        <p:nvPicPr>
          <p:cNvPr id="9" name="Module 6_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9525000" y="1495227"/>
            <a:ext cx="609600" cy="609600"/>
          </a:xfrm>
          <a:prstGeom prst="rect">
            <a:avLst/>
          </a:prstGeom>
        </p:spPr>
      </p:pic>
      <p:pic>
        <p:nvPicPr>
          <p:cNvPr id="10" name="Module 6_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9525000" y="2264965"/>
            <a:ext cx="609600" cy="609600"/>
          </a:xfrm>
          <a:prstGeom prst="rect">
            <a:avLst/>
          </a:prstGeom>
        </p:spPr>
      </p:pic>
      <p:pic>
        <p:nvPicPr>
          <p:cNvPr id="11" name="Module6_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9525000" y="3072008"/>
            <a:ext cx="609600" cy="609600"/>
          </a:xfrm>
          <a:prstGeom prst="rect">
            <a:avLst/>
          </a:prstGeom>
        </p:spPr>
      </p:pic>
      <p:pic>
        <p:nvPicPr>
          <p:cNvPr id="12" name="Module6_F">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9525000" y="3879051"/>
            <a:ext cx="609600" cy="609600"/>
          </a:xfrm>
          <a:prstGeom prst="rect">
            <a:avLst/>
          </a:prstGeom>
        </p:spPr>
      </p:pic>
      <p:sp>
        <p:nvSpPr>
          <p:cNvPr id="13" name="Rectangle 12"/>
          <p:cNvSpPr/>
          <p:nvPr/>
        </p:nvSpPr>
        <p:spPr>
          <a:xfrm>
            <a:off x="9296400" y="-152400"/>
            <a:ext cx="1143000" cy="51054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621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3"/>
                                        </p:tgtEl>
                                      </p:cBhvr>
                                    </p:cmd>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mediacall" presetSubtype="0" fill="hold" nodeType="afterEffect">
                                  <p:stCondLst>
                                    <p:cond delay="0"/>
                                  </p:stCondLst>
                                  <p:childTnLst>
                                    <p:cmd type="call" cmd="playFrom(0.0)">
                                      <p:cBhvr>
                                        <p:cTn id="21" dur="4697" fill="hold"/>
                                        <p:tgtEl>
                                          <p:spTgt spid="8"/>
                                        </p:tgtEl>
                                      </p:cBhvr>
                                    </p:cmd>
                                  </p:childTnLst>
                                </p:cTn>
                              </p:par>
                              <p:par>
                                <p:cTn id="22" presetID="22" presetClass="entr" presetSubtype="1" fill="hold" grpId="0" nodeType="withEffect">
                                  <p:stCondLst>
                                    <p:cond delay="25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
                                            <p:graphicEl>
                                              <a:dgm id="{49663A70-1DB5-A84B-9F2F-FB7D09D68DB8}"/>
                                            </p:graphicEl>
                                          </p:spTgt>
                                        </p:tgtEl>
                                        <p:attrNameLst>
                                          <p:attrName>style.visibility</p:attrName>
                                        </p:attrNameLst>
                                      </p:cBhvr>
                                      <p:to>
                                        <p:strVal val="visible"/>
                                      </p:to>
                                    </p:set>
                                    <p:anim calcmode="lin" valueType="num">
                                      <p:cBhvr additive="base">
                                        <p:cTn id="29" dur="500" fill="hold"/>
                                        <p:tgtEl>
                                          <p:spTgt spid="5">
                                            <p:graphicEl>
                                              <a:dgm id="{49663A70-1DB5-A84B-9F2F-FB7D09D68DB8}"/>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graphicEl>
                                              <a:dgm id="{49663A70-1DB5-A84B-9F2F-FB7D09D68DB8}"/>
                                            </p:graphicEl>
                                          </p:spTgt>
                                        </p:tgtEl>
                                        <p:attrNameLst>
                                          <p:attrName>ppt_y</p:attrName>
                                        </p:attrNameLst>
                                      </p:cBhvr>
                                      <p:tavLst>
                                        <p:tav tm="0">
                                          <p:val>
                                            <p:strVal val="#ppt_y"/>
                                          </p:val>
                                        </p:tav>
                                        <p:tav tm="100000">
                                          <p:val>
                                            <p:strVal val="#ppt_y"/>
                                          </p:val>
                                        </p:tav>
                                      </p:tavLst>
                                    </p:anim>
                                  </p:childTnLst>
                                </p:cTn>
                              </p:par>
                              <p:par>
                                <p:cTn id="31" presetID="3" presetClass="mediacall" presetSubtype="0" fill="hold" nodeType="withEffect">
                                  <p:stCondLst>
                                    <p:cond delay="0"/>
                                  </p:stCondLst>
                                  <p:childTnLst>
                                    <p:cmd type="call" cmd="stop">
                                      <p:cBhvr>
                                        <p:cTn id="32" dur="1" fill="hold"/>
                                        <p:tgtEl>
                                          <p:spTgt spid="8"/>
                                        </p:tgtEl>
                                      </p:cBhvr>
                                    </p:cmd>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5">
                                            <p:graphicEl>
                                              <a:dgm id="{CF12481B-9AAD-9946-9304-CEFE31AE7D25}"/>
                                            </p:graphicEl>
                                          </p:spTgt>
                                        </p:tgtEl>
                                        <p:attrNameLst>
                                          <p:attrName>style.visibility</p:attrName>
                                        </p:attrNameLst>
                                      </p:cBhvr>
                                      <p:to>
                                        <p:strVal val="visible"/>
                                      </p:to>
                                    </p:set>
                                    <p:anim calcmode="lin" valueType="num">
                                      <p:cBhvr additive="base">
                                        <p:cTn id="37" dur="500"/>
                                        <p:tgtEl>
                                          <p:spTgt spid="5">
                                            <p:graphicEl>
                                              <a:dgm id="{CF12481B-9AAD-9946-9304-CEFE31AE7D25}"/>
                                            </p:graphicEl>
                                          </p:spTgt>
                                        </p:tgtEl>
                                        <p:attrNameLst>
                                          <p:attrName>ppt_y</p:attrName>
                                        </p:attrNameLst>
                                      </p:cBhvr>
                                      <p:tavLst>
                                        <p:tav tm="0">
                                          <p:val>
                                            <p:strVal val="#ppt_y+#ppt_h*1.125000"/>
                                          </p:val>
                                        </p:tav>
                                        <p:tav tm="100000">
                                          <p:val>
                                            <p:strVal val="#ppt_y"/>
                                          </p:val>
                                        </p:tav>
                                      </p:tavLst>
                                    </p:anim>
                                    <p:animEffect transition="in" filter="wipe(up)">
                                      <p:cBhvr>
                                        <p:cTn id="38" dur="500"/>
                                        <p:tgtEl>
                                          <p:spTgt spid="5">
                                            <p:graphicEl>
                                              <a:dgm id="{CF12481B-9AAD-9946-9304-CEFE31AE7D25}"/>
                                            </p:graphicEl>
                                          </p:spTgt>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7112" fill="hold"/>
                                        <p:tgtEl>
                                          <p:spTgt spid="9"/>
                                        </p:tgtEl>
                                      </p:cBhvr>
                                    </p:cmd>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graphicEl>
                                              <a:dgm id="{C9DD0A3E-8A08-1244-BFD8-093BFD67A583}"/>
                                            </p:graphicEl>
                                          </p:spTgt>
                                        </p:tgtEl>
                                        <p:attrNameLst>
                                          <p:attrName>style.visibility</p:attrName>
                                        </p:attrNameLst>
                                      </p:cBhvr>
                                      <p:to>
                                        <p:strVal val="visible"/>
                                      </p:to>
                                    </p:set>
                                    <p:animEffect transition="in" filter="wipe(left)">
                                      <p:cBhvr>
                                        <p:cTn id="46" dur="500"/>
                                        <p:tgtEl>
                                          <p:spTgt spid="5">
                                            <p:graphicEl>
                                              <a:dgm id="{C9DD0A3E-8A08-1244-BFD8-093BFD67A583}"/>
                                            </p:graphicEl>
                                          </p:spTgt>
                                        </p:tgtEl>
                                      </p:cBhvr>
                                    </p:animEffect>
                                  </p:childTnLst>
                                </p:cTn>
                              </p:par>
                              <p:par>
                                <p:cTn id="47" presetID="3" presetClass="mediacall" presetSubtype="0" fill="hold" nodeType="withEffect">
                                  <p:stCondLst>
                                    <p:cond delay="0"/>
                                  </p:stCondLst>
                                  <p:childTnLst>
                                    <p:cmd type="call" cmd="stop">
                                      <p:cBhvr>
                                        <p:cTn id="48" dur="1" fill="hold"/>
                                        <p:tgtEl>
                                          <p:spTgt spid="9"/>
                                        </p:tgtEl>
                                      </p:cBhvr>
                                    </p:cmd>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5">
                                            <p:graphicEl>
                                              <a:dgm id="{AC0B2F80-02BA-EC4D-B3F8-D56D6AA01701}"/>
                                            </p:graphicEl>
                                          </p:spTgt>
                                        </p:tgtEl>
                                        <p:attrNameLst>
                                          <p:attrName>style.visibility</p:attrName>
                                        </p:attrNameLst>
                                      </p:cBhvr>
                                      <p:to>
                                        <p:strVal val="visible"/>
                                      </p:to>
                                    </p:set>
                                    <p:anim calcmode="lin" valueType="num">
                                      <p:cBhvr additive="base">
                                        <p:cTn id="53" dur="500" fill="hold"/>
                                        <p:tgtEl>
                                          <p:spTgt spid="5">
                                            <p:graphicEl>
                                              <a:dgm id="{AC0B2F80-02BA-EC4D-B3F8-D56D6AA01701}"/>
                                            </p:graphic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5">
                                            <p:graphicEl>
                                              <a:dgm id="{AC0B2F80-02BA-EC4D-B3F8-D56D6AA01701}"/>
                                            </p:graphic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grpId="0" nodeType="clickEffect">
                                  <p:stCondLst>
                                    <p:cond delay="0"/>
                                  </p:stCondLst>
                                  <p:childTnLst>
                                    <p:set>
                                      <p:cBhvr>
                                        <p:cTn id="58" dur="1" fill="hold">
                                          <p:stCondLst>
                                            <p:cond delay="0"/>
                                          </p:stCondLst>
                                        </p:cTn>
                                        <p:tgtEl>
                                          <p:spTgt spid="5">
                                            <p:graphicEl>
                                              <a:dgm id="{9E096404-3E83-EA42-90EF-915840A32BE4}"/>
                                            </p:graphicEl>
                                          </p:spTgt>
                                        </p:tgtEl>
                                        <p:attrNameLst>
                                          <p:attrName>style.visibility</p:attrName>
                                        </p:attrNameLst>
                                      </p:cBhvr>
                                      <p:to>
                                        <p:strVal val="visible"/>
                                      </p:to>
                                    </p:set>
                                    <p:anim calcmode="lin" valueType="num">
                                      <p:cBhvr additive="base">
                                        <p:cTn id="59" dur="500"/>
                                        <p:tgtEl>
                                          <p:spTgt spid="5">
                                            <p:graphicEl>
                                              <a:dgm id="{9E096404-3E83-EA42-90EF-915840A32BE4}"/>
                                            </p:graphicEl>
                                          </p:spTgt>
                                        </p:tgtEl>
                                        <p:attrNameLst>
                                          <p:attrName>ppt_y</p:attrName>
                                        </p:attrNameLst>
                                      </p:cBhvr>
                                      <p:tavLst>
                                        <p:tav tm="0">
                                          <p:val>
                                            <p:strVal val="#ppt_y+#ppt_h*1.125000"/>
                                          </p:val>
                                        </p:tav>
                                        <p:tav tm="100000">
                                          <p:val>
                                            <p:strVal val="#ppt_y"/>
                                          </p:val>
                                        </p:tav>
                                      </p:tavLst>
                                    </p:anim>
                                    <p:animEffect transition="in" filter="wipe(up)">
                                      <p:cBhvr>
                                        <p:cTn id="60" dur="500"/>
                                        <p:tgtEl>
                                          <p:spTgt spid="5">
                                            <p:graphicEl>
                                              <a:dgm id="{9E096404-3E83-EA42-90EF-915840A32BE4}"/>
                                            </p:graphicEl>
                                          </p:spTgt>
                                        </p:tgtEl>
                                      </p:cBhvr>
                                    </p:animEffect>
                                  </p:childTnLst>
                                </p:cTn>
                              </p:par>
                            </p:childTnLst>
                          </p:cTn>
                        </p:par>
                        <p:par>
                          <p:cTn id="61" fill="hold">
                            <p:stCondLst>
                              <p:cond delay="500"/>
                            </p:stCondLst>
                            <p:childTnLst>
                              <p:par>
                                <p:cTn id="62" presetID="1" presetClass="mediacall" presetSubtype="0" fill="hold" nodeType="afterEffect">
                                  <p:stCondLst>
                                    <p:cond delay="0"/>
                                  </p:stCondLst>
                                  <p:childTnLst>
                                    <p:cmd type="call" cmd="playFrom(0.0)">
                                      <p:cBhvr>
                                        <p:cTn id="63" dur="9238" fill="hold"/>
                                        <p:tgtEl>
                                          <p:spTgt spid="10"/>
                                        </p:tgtEl>
                                      </p:cBhvr>
                                    </p:cmd>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
                                            <p:graphicEl>
                                              <a:dgm id="{AEEC70BD-0699-2D42-92F8-D1F9469437E5}"/>
                                            </p:graphicEl>
                                          </p:spTgt>
                                        </p:tgtEl>
                                        <p:attrNameLst>
                                          <p:attrName>style.visibility</p:attrName>
                                        </p:attrNameLst>
                                      </p:cBhvr>
                                      <p:to>
                                        <p:strVal val="visible"/>
                                      </p:to>
                                    </p:set>
                                    <p:animEffect transition="in" filter="wipe(left)">
                                      <p:cBhvr>
                                        <p:cTn id="68" dur="500"/>
                                        <p:tgtEl>
                                          <p:spTgt spid="5">
                                            <p:graphicEl>
                                              <a:dgm id="{AEEC70BD-0699-2D42-92F8-D1F9469437E5}"/>
                                            </p:graphicEl>
                                          </p:spTgt>
                                        </p:tgtEl>
                                      </p:cBhvr>
                                    </p:animEffect>
                                  </p:childTnLst>
                                </p:cTn>
                              </p:par>
                              <p:par>
                                <p:cTn id="69" presetID="3" presetClass="mediacall" presetSubtype="0" fill="hold" nodeType="withEffect">
                                  <p:stCondLst>
                                    <p:cond delay="0"/>
                                  </p:stCondLst>
                                  <p:childTnLst>
                                    <p:cmd type="call" cmd="stop">
                                      <p:cBhvr>
                                        <p:cTn id="70" dur="1" fill="hold"/>
                                        <p:tgtEl>
                                          <p:spTgt spid="10"/>
                                        </p:tgtEl>
                                      </p:cBhvr>
                                    </p:cmd>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grpId="0" nodeType="clickEffect">
                                  <p:stCondLst>
                                    <p:cond delay="0"/>
                                  </p:stCondLst>
                                  <p:childTnLst>
                                    <p:set>
                                      <p:cBhvr>
                                        <p:cTn id="74" dur="1" fill="hold">
                                          <p:stCondLst>
                                            <p:cond delay="0"/>
                                          </p:stCondLst>
                                        </p:cTn>
                                        <p:tgtEl>
                                          <p:spTgt spid="5">
                                            <p:graphicEl>
                                              <a:dgm id="{19E80807-F9FA-B641-B2EE-0E6A188ABC11}"/>
                                            </p:graphicEl>
                                          </p:spTgt>
                                        </p:tgtEl>
                                        <p:attrNameLst>
                                          <p:attrName>style.visibility</p:attrName>
                                        </p:attrNameLst>
                                      </p:cBhvr>
                                      <p:to>
                                        <p:strVal val="visible"/>
                                      </p:to>
                                    </p:set>
                                    <p:anim calcmode="lin" valueType="num">
                                      <p:cBhvr additive="base">
                                        <p:cTn id="75" dur="500"/>
                                        <p:tgtEl>
                                          <p:spTgt spid="5">
                                            <p:graphicEl>
                                              <a:dgm id="{19E80807-F9FA-B641-B2EE-0E6A188ABC11}"/>
                                            </p:graphicEl>
                                          </p:spTgt>
                                        </p:tgtEl>
                                        <p:attrNameLst>
                                          <p:attrName>ppt_y</p:attrName>
                                        </p:attrNameLst>
                                      </p:cBhvr>
                                      <p:tavLst>
                                        <p:tav tm="0">
                                          <p:val>
                                            <p:strVal val="#ppt_y+#ppt_h*1.125000"/>
                                          </p:val>
                                        </p:tav>
                                        <p:tav tm="100000">
                                          <p:val>
                                            <p:strVal val="#ppt_y"/>
                                          </p:val>
                                        </p:tav>
                                      </p:tavLst>
                                    </p:anim>
                                    <p:animEffect transition="in" filter="wipe(up)">
                                      <p:cBhvr>
                                        <p:cTn id="76" dur="500"/>
                                        <p:tgtEl>
                                          <p:spTgt spid="5">
                                            <p:graphicEl>
                                              <a:dgm id="{19E80807-F9FA-B641-B2EE-0E6A188ABC1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5">
                                            <p:graphicEl>
                                              <a:dgm id="{C418F683-1C77-BF44-A6DC-7EED31E9A53F}"/>
                                            </p:graphicEl>
                                          </p:spTgt>
                                        </p:tgtEl>
                                        <p:attrNameLst>
                                          <p:attrName>style.visibility</p:attrName>
                                        </p:attrNameLst>
                                      </p:cBhvr>
                                      <p:to>
                                        <p:strVal val="visible"/>
                                      </p:to>
                                    </p:set>
                                    <p:anim calcmode="lin" valueType="num">
                                      <p:cBhvr additive="base">
                                        <p:cTn id="81" dur="500" fill="hold"/>
                                        <p:tgtEl>
                                          <p:spTgt spid="5">
                                            <p:graphicEl>
                                              <a:dgm id="{C418F683-1C77-BF44-A6DC-7EED31E9A53F}"/>
                                            </p:graphic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5">
                                            <p:graphicEl>
                                              <a:dgm id="{C418F683-1C77-BF44-A6DC-7EED31E9A53F}"/>
                                            </p:graphicEl>
                                          </p:spTgt>
                                        </p:tgtEl>
                                        <p:attrNameLst>
                                          <p:attrName>ppt_y</p:attrName>
                                        </p:attrNameLst>
                                      </p:cBhvr>
                                      <p:tavLst>
                                        <p:tav tm="0">
                                          <p:val>
                                            <p:strVal val="#ppt_y"/>
                                          </p:val>
                                        </p:tav>
                                        <p:tav tm="100000">
                                          <p:val>
                                            <p:strVal val="#ppt_y"/>
                                          </p:val>
                                        </p:tav>
                                      </p:tavLst>
                                    </p:anim>
                                  </p:childTnLst>
                                </p:cTn>
                              </p:par>
                            </p:childTnLst>
                          </p:cTn>
                        </p:par>
                        <p:par>
                          <p:cTn id="83" fill="hold">
                            <p:stCondLst>
                              <p:cond delay="500"/>
                            </p:stCondLst>
                            <p:childTnLst>
                              <p:par>
                                <p:cTn id="84" presetID="1" presetClass="mediacall" presetSubtype="0" fill="hold" nodeType="afterEffect">
                                  <p:stCondLst>
                                    <p:cond delay="0"/>
                                  </p:stCondLst>
                                  <p:childTnLst>
                                    <p:cmd type="call" cmd="playFrom(0.0)">
                                      <p:cBhvr>
                                        <p:cTn id="85" dur="5804" fill="hold"/>
                                        <p:tgtEl>
                                          <p:spTgt spid="11"/>
                                        </p:tgtEl>
                                      </p:cBhvr>
                                    </p:cmd>
                                  </p:childTnLst>
                                </p:cTn>
                              </p:par>
                            </p:childTnLst>
                          </p:cTn>
                        </p:par>
                        <p:par>
                          <p:cTn id="86" fill="hold">
                            <p:stCondLst>
                              <p:cond delay="6304"/>
                            </p:stCondLst>
                            <p:childTnLst>
                              <p:par>
                                <p:cTn id="87" presetID="3" presetClass="mediacall" presetSubtype="0" fill="hold" nodeType="afterEffect">
                                  <p:stCondLst>
                                    <p:cond delay="0"/>
                                  </p:stCondLst>
                                  <p:childTnLst>
                                    <p:cmd type="call" cmd="stop">
                                      <p:cBhvr>
                                        <p:cTn id="88" dur="1" fill="hold"/>
                                        <p:tgtEl>
                                          <p:spTgt spid="11"/>
                                        </p:tgtEl>
                                      </p:cBhvr>
                                    </p:cmd>
                                  </p:childTnLst>
                                </p:cTn>
                              </p:par>
                              <p:par>
                                <p:cTn id="89" presetID="3" presetClass="mediacall" presetSubtype="0" fill="hold" nodeType="withEffect">
                                  <p:stCondLst>
                                    <p:cond delay="0"/>
                                  </p:stCondLst>
                                  <p:childTnLst>
                                    <p:cmd type="call" cmd="stop">
                                      <p:cBhvr>
                                        <p:cTn id="90" dur="1" fill="hold"/>
                                        <p:tgtEl>
                                          <p:spTgt spid="12"/>
                                        </p:tgtEl>
                                      </p:cBhvr>
                                    </p:cmd>
                                  </p:childTnLst>
                                </p:cTn>
                              </p:par>
                            </p:childTnLst>
                          </p:cTn>
                        </p:par>
                        <p:par>
                          <p:cTn id="91" fill="hold">
                            <p:stCondLst>
                              <p:cond delay="6304"/>
                            </p:stCondLst>
                            <p:childTnLst>
                              <p:par>
                                <p:cTn id="92" presetID="1" presetClass="mediacall" presetSubtype="0" fill="hold" nodeType="afterEffect">
                                  <p:stCondLst>
                                    <p:cond delay="0"/>
                                  </p:stCondLst>
                                  <p:childTnLst>
                                    <p:cmd type="call" cmd="playFrom(0.0)">
                                      <p:cBhvr>
                                        <p:cTn id="93" dur="741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3"/>
                </p:tgtEl>
              </p:cMediaNode>
            </p:audio>
            <p:audio>
              <p:cMediaNode vol="80000">
                <p:cTn id="95" fill="hold" display="0">
                  <p:stCondLst>
                    <p:cond delay="indefinite"/>
                  </p:stCondLst>
                  <p:endCondLst>
                    <p:cond evt="onStopAudio" delay="0">
                      <p:tgtEl>
                        <p:sldTgt/>
                      </p:tgtEl>
                    </p:cond>
                  </p:endCondLst>
                </p:cTn>
                <p:tgtEl>
                  <p:spTgt spid="8"/>
                </p:tgtEl>
              </p:cMediaNode>
            </p:audio>
            <p:audio>
              <p:cMediaNode vol="80000">
                <p:cTn id="96" fill="hold" display="0">
                  <p:stCondLst>
                    <p:cond delay="indefinite"/>
                  </p:stCondLst>
                  <p:endCondLst>
                    <p:cond evt="onStopAudio" delay="0">
                      <p:tgtEl>
                        <p:sldTgt/>
                      </p:tgtEl>
                    </p:cond>
                  </p:endCondLst>
                </p:cTn>
                <p:tgtEl>
                  <p:spTgt spid="9"/>
                </p:tgtEl>
              </p:cMediaNode>
            </p:audio>
            <p:audio>
              <p:cMediaNode vol="80000">
                <p:cTn id="97" fill="hold" display="0">
                  <p:stCondLst>
                    <p:cond delay="indefinite"/>
                  </p:stCondLst>
                  <p:endCondLst>
                    <p:cond evt="onStopAudio" delay="0">
                      <p:tgtEl>
                        <p:sldTgt/>
                      </p:tgtEl>
                    </p:cond>
                  </p:endCondLst>
                </p:cTn>
                <p:tgtEl>
                  <p:spTgt spid="10"/>
                </p:tgtEl>
              </p:cMediaNode>
            </p:audio>
            <p:audio>
              <p:cMediaNode vol="80000">
                <p:cTn id="98" fill="hold" display="0">
                  <p:stCondLst>
                    <p:cond delay="indefinite"/>
                  </p:stCondLst>
                  <p:endCondLst>
                    <p:cond evt="onStopAudio" delay="0">
                      <p:tgtEl>
                        <p:sldTgt/>
                      </p:tgtEl>
                    </p:cond>
                  </p:endCondLst>
                </p:cTn>
                <p:tgtEl>
                  <p:spTgt spid="11"/>
                </p:tgtEl>
              </p:cMediaNode>
            </p:audio>
            <p:audio>
              <p:cMediaNode vol="80000">
                <p:cTn id="99" fill="hold" display="0">
                  <p:stCondLst>
                    <p:cond delay="indefinite"/>
                  </p:stCondLst>
                  <p:endCondLst>
                    <p:cond evt="onStopAudio" delay="0">
                      <p:tgtEl>
                        <p:sldTgt/>
                      </p:tgtEl>
                    </p:cond>
                  </p:endCondLst>
                </p:cTn>
                <p:tgtEl>
                  <p:spTgt spid="12"/>
                </p:tgtEl>
              </p:cMediaNode>
            </p:audio>
          </p:childTnLst>
        </p:cTn>
      </p:par>
    </p:tnLst>
    <p:bldLst>
      <p:bldGraphic spid="5" grpId="0" uiExpand="1">
        <p:bldSub>
          <a:bldDgm bld="one"/>
        </p:bldSub>
      </p:bldGraphic>
      <p:bldP spid="4" grpId="0" build="p"/>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6</a:t>
            </a:r>
            <a:r>
              <a:rPr lang="en-ZA" dirty="0" smtClean="0"/>
              <a:t>.1</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520" y="411599"/>
            <a:ext cx="1824241" cy="2484000"/>
          </a:xfrm>
          <a:prstGeom prst="rect">
            <a:avLst/>
          </a:prstGeom>
        </p:spPr>
      </p:pic>
      <p:sp>
        <p:nvSpPr>
          <p:cNvPr id="6" name="Text Placeholder 2"/>
          <p:cNvSpPr txBox="1">
            <a:spLocks/>
          </p:cNvSpPr>
          <p:nvPr/>
        </p:nvSpPr>
        <p:spPr>
          <a:xfrm>
            <a:off x="385763" y="4440022"/>
            <a:ext cx="7910513" cy="1274978"/>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dirty="0" smtClean="0">
                <a:solidFill>
                  <a:srgbClr val="0072AE"/>
                </a:solidFill>
              </a:rPr>
              <a:t>Refer to Module 3 for revision on conducting discussions.</a:t>
            </a:r>
          </a:p>
          <a:p>
            <a:r>
              <a:rPr lang="en-ZA" sz="1700" b="0" dirty="0" smtClean="0">
                <a:solidFill>
                  <a:schemeClr val="tx1"/>
                </a:solidFill>
              </a:rPr>
              <a:t>Test </a:t>
            </a:r>
            <a:r>
              <a:rPr lang="en-ZA" sz="1700" b="0" dirty="0">
                <a:solidFill>
                  <a:schemeClr val="tx1"/>
                </a:solidFill>
              </a:rPr>
              <a:t>your knowledge of this section by completing Learning activity 6.1 on page 95 of your </a:t>
            </a:r>
            <a:r>
              <a:rPr lang="en-ZA" sz="1700" b="0" i="1" dirty="0">
                <a:solidFill>
                  <a:schemeClr val="tx1"/>
                </a:solidFill>
              </a:rPr>
              <a:t>Student’s </a:t>
            </a:r>
            <a:r>
              <a:rPr lang="en-ZA" sz="1700" b="0" i="1" dirty="0" smtClean="0">
                <a:solidFill>
                  <a:schemeClr val="tx1"/>
                </a:solidFill>
              </a:rPr>
              <a:t>Book.</a:t>
            </a:r>
            <a:endParaRPr lang="en-ZA" sz="1700" b="0" i="1" dirty="0">
              <a:solidFill>
                <a:schemeClr val="tx1"/>
              </a:solidFill>
            </a:endParaRPr>
          </a:p>
        </p:txBody>
      </p:sp>
    </p:spTree>
    <p:extLst>
      <p:ext uri="{BB962C8B-B14F-4D97-AF65-F5344CB8AC3E}">
        <p14:creationId xmlns:p14="http://schemas.microsoft.com/office/powerpoint/2010/main" val="1302765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6.2</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520" y="411599"/>
            <a:ext cx="1824241" cy="2484000"/>
          </a:xfrm>
          <a:prstGeom prst="rect">
            <a:avLst/>
          </a:prstGeom>
        </p:spPr>
      </p:pic>
      <p:sp>
        <p:nvSpPr>
          <p:cNvPr id="6" name="Text Placeholder 2"/>
          <p:cNvSpPr txBox="1">
            <a:spLocks/>
          </p:cNvSpPr>
          <p:nvPr/>
        </p:nvSpPr>
        <p:spPr>
          <a:xfrm>
            <a:off x="385763" y="4440022"/>
            <a:ext cx="7910513" cy="1274978"/>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dirty="0" smtClean="0">
                <a:solidFill>
                  <a:srgbClr val="0072AE"/>
                </a:solidFill>
              </a:rPr>
              <a:t>Refer to Module 1 for revision notes on the summary.</a:t>
            </a:r>
          </a:p>
          <a:p>
            <a:r>
              <a:rPr lang="en-ZA" sz="1700" b="0" dirty="0" smtClean="0">
                <a:solidFill>
                  <a:schemeClr val="tx1"/>
                </a:solidFill>
              </a:rPr>
              <a:t>Test </a:t>
            </a:r>
            <a:r>
              <a:rPr lang="en-ZA" sz="1700" b="0" dirty="0">
                <a:solidFill>
                  <a:schemeClr val="tx1"/>
                </a:solidFill>
              </a:rPr>
              <a:t>your knowledge of this section by completing Learning activity </a:t>
            </a:r>
            <a:r>
              <a:rPr lang="en-ZA" sz="1700" b="0" dirty="0" smtClean="0">
                <a:solidFill>
                  <a:schemeClr val="tx1"/>
                </a:solidFill>
              </a:rPr>
              <a:t>6.2 </a:t>
            </a:r>
            <a:r>
              <a:rPr lang="en-ZA" sz="1700" b="0" dirty="0">
                <a:solidFill>
                  <a:schemeClr val="tx1"/>
                </a:solidFill>
              </a:rPr>
              <a:t>on page </a:t>
            </a:r>
            <a:r>
              <a:rPr lang="en-ZA" sz="1700" b="0" dirty="0" smtClean="0">
                <a:solidFill>
                  <a:schemeClr val="tx1"/>
                </a:solidFill>
              </a:rPr>
              <a:t>96 </a:t>
            </a:r>
            <a:r>
              <a:rPr lang="en-ZA" sz="1700" b="0" dirty="0">
                <a:solidFill>
                  <a:schemeClr val="tx1"/>
                </a:solidFill>
              </a:rPr>
              <a:t>of your </a:t>
            </a:r>
            <a:r>
              <a:rPr lang="en-ZA" sz="1700" b="0" i="1" dirty="0">
                <a:solidFill>
                  <a:schemeClr val="tx1"/>
                </a:solidFill>
              </a:rPr>
              <a:t>Student’s </a:t>
            </a:r>
            <a:r>
              <a:rPr lang="en-ZA" sz="1700" b="0" i="1" dirty="0" smtClean="0">
                <a:solidFill>
                  <a:schemeClr val="tx1"/>
                </a:solidFill>
              </a:rPr>
              <a:t>Book.</a:t>
            </a:r>
            <a:endParaRPr lang="en-ZA" sz="1700" b="0" i="1" dirty="0">
              <a:solidFill>
                <a:schemeClr val="tx1"/>
              </a:solidFill>
            </a:endParaRPr>
          </a:p>
        </p:txBody>
      </p:sp>
    </p:spTree>
    <p:extLst>
      <p:ext uri="{BB962C8B-B14F-4D97-AF65-F5344CB8AC3E}">
        <p14:creationId xmlns:p14="http://schemas.microsoft.com/office/powerpoint/2010/main" val="3881278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6.3</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520" y="411599"/>
            <a:ext cx="1824241" cy="2484000"/>
          </a:xfrm>
          <a:prstGeom prst="rect">
            <a:avLst/>
          </a:prstGeom>
        </p:spPr>
      </p:pic>
      <p:sp>
        <p:nvSpPr>
          <p:cNvPr id="6" name="Text Placeholder 2"/>
          <p:cNvSpPr txBox="1">
            <a:spLocks/>
          </p:cNvSpPr>
          <p:nvPr/>
        </p:nvSpPr>
        <p:spPr>
          <a:xfrm>
            <a:off x="385763" y="4440022"/>
            <a:ext cx="7910513" cy="1274978"/>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dirty="0" smtClean="0">
                <a:solidFill>
                  <a:srgbClr val="0072AE"/>
                </a:solidFill>
              </a:rPr>
              <a:t>Refer to Module 5 for revision notes on telephone conversations.</a:t>
            </a:r>
          </a:p>
          <a:p>
            <a:r>
              <a:rPr lang="en-ZA" sz="1700" b="0" dirty="0" smtClean="0">
                <a:solidFill>
                  <a:schemeClr val="tx1"/>
                </a:solidFill>
              </a:rPr>
              <a:t>Test </a:t>
            </a:r>
            <a:r>
              <a:rPr lang="en-ZA" sz="1700" b="0" dirty="0">
                <a:solidFill>
                  <a:schemeClr val="tx1"/>
                </a:solidFill>
              </a:rPr>
              <a:t>your knowledge of this section by completing Learning activity </a:t>
            </a:r>
            <a:r>
              <a:rPr lang="en-ZA" sz="1700" b="0" dirty="0" smtClean="0">
                <a:solidFill>
                  <a:schemeClr val="tx1"/>
                </a:solidFill>
              </a:rPr>
              <a:t>6.3 </a:t>
            </a:r>
            <a:r>
              <a:rPr lang="en-ZA" sz="1700" b="0" dirty="0">
                <a:solidFill>
                  <a:schemeClr val="tx1"/>
                </a:solidFill>
              </a:rPr>
              <a:t>on page </a:t>
            </a:r>
            <a:r>
              <a:rPr lang="en-ZA" sz="1700" b="0" dirty="0" smtClean="0">
                <a:solidFill>
                  <a:schemeClr val="tx1"/>
                </a:solidFill>
              </a:rPr>
              <a:t>96 </a:t>
            </a:r>
            <a:r>
              <a:rPr lang="en-ZA" sz="1700" b="0" dirty="0">
                <a:solidFill>
                  <a:schemeClr val="tx1"/>
                </a:solidFill>
              </a:rPr>
              <a:t>of your </a:t>
            </a:r>
            <a:r>
              <a:rPr lang="en-ZA" sz="1700" b="0" i="1" dirty="0">
                <a:solidFill>
                  <a:schemeClr val="tx1"/>
                </a:solidFill>
              </a:rPr>
              <a:t>Student’s </a:t>
            </a:r>
            <a:r>
              <a:rPr lang="en-ZA" sz="1700" b="0" i="1" dirty="0" smtClean="0">
                <a:solidFill>
                  <a:schemeClr val="tx1"/>
                </a:solidFill>
              </a:rPr>
              <a:t>Book.</a:t>
            </a:r>
            <a:endParaRPr lang="en-ZA" sz="1700" b="0" i="1" dirty="0">
              <a:solidFill>
                <a:schemeClr val="tx1"/>
              </a:solidFill>
            </a:endParaRPr>
          </a:p>
        </p:txBody>
      </p:sp>
    </p:spTree>
    <p:extLst>
      <p:ext uri="{BB962C8B-B14F-4D97-AF65-F5344CB8AC3E}">
        <p14:creationId xmlns:p14="http://schemas.microsoft.com/office/powerpoint/2010/main" val="18367425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6.4</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520" y="411599"/>
            <a:ext cx="1824241" cy="2484000"/>
          </a:xfrm>
          <a:prstGeom prst="rect">
            <a:avLst/>
          </a:prstGeom>
        </p:spPr>
      </p:pic>
      <p:sp>
        <p:nvSpPr>
          <p:cNvPr id="6" name="Text Placeholder 2"/>
          <p:cNvSpPr txBox="1">
            <a:spLocks/>
          </p:cNvSpPr>
          <p:nvPr/>
        </p:nvSpPr>
        <p:spPr>
          <a:xfrm>
            <a:off x="385763" y="4440022"/>
            <a:ext cx="7910513" cy="1274978"/>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dirty="0" smtClean="0">
                <a:solidFill>
                  <a:srgbClr val="0072AE"/>
                </a:solidFill>
              </a:rPr>
              <a:t>Refer to Module 1 and 2 for revision notes on answering questions.</a:t>
            </a:r>
          </a:p>
          <a:p>
            <a:r>
              <a:rPr lang="en-ZA" sz="1700" b="0" dirty="0" smtClean="0">
                <a:solidFill>
                  <a:schemeClr val="tx1"/>
                </a:solidFill>
              </a:rPr>
              <a:t>Test </a:t>
            </a:r>
            <a:r>
              <a:rPr lang="en-ZA" sz="1700" b="0" dirty="0">
                <a:solidFill>
                  <a:schemeClr val="tx1"/>
                </a:solidFill>
              </a:rPr>
              <a:t>your knowledge of this section by completing Learning activity </a:t>
            </a:r>
            <a:r>
              <a:rPr lang="en-ZA" sz="1700" b="0" dirty="0" smtClean="0">
                <a:solidFill>
                  <a:schemeClr val="tx1"/>
                </a:solidFill>
              </a:rPr>
              <a:t>6.4 </a:t>
            </a:r>
            <a:r>
              <a:rPr lang="en-ZA" sz="1700" b="0" dirty="0">
                <a:solidFill>
                  <a:schemeClr val="tx1"/>
                </a:solidFill>
              </a:rPr>
              <a:t>on page </a:t>
            </a:r>
            <a:r>
              <a:rPr lang="en-ZA" sz="1700" b="0" dirty="0" smtClean="0">
                <a:solidFill>
                  <a:schemeClr val="tx1"/>
                </a:solidFill>
              </a:rPr>
              <a:t>96 </a:t>
            </a:r>
            <a:r>
              <a:rPr lang="en-ZA" sz="1700" b="0" dirty="0">
                <a:solidFill>
                  <a:schemeClr val="tx1"/>
                </a:solidFill>
              </a:rPr>
              <a:t>of your </a:t>
            </a:r>
            <a:r>
              <a:rPr lang="en-ZA" sz="1700" b="0" i="1" dirty="0">
                <a:solidFill>
                  <a:schemeClr val="tx1"/>
                </a:solidFill>
              </a:rPr>
              <a:t>Student’s </a:t>
            </a:r>
            <a:r>
              <a:rPr lang="en-ZA" sz="1700" b="0" i="1" dirty="0" smtClean="0">
                <a:solidFill>
                  <a:schemeClr val="tx1"/>
                </a:solidFill>
              </a:rPr>
              <a:t>Book.</a:t>
            </a:r>
            <a:endParaRPr lang="en-ZA" sz="1700" b="0" i="1" dirty="0">
              <a:solidFill>
                <a:schemeClr val="tx1"/>
              </a:solidFill>
            </a:endParaRPr>
          </a:p>
        </p:txBody>
      </p:sp>
    </p:spTree>
    <p:extLst>
      <p:ext uri="{BB962C8B-B14F-4D97-AF65-F5344CB8AC3E}">
        <p14:creationId xmlns:p14="http://schemas.microsoft.com/office/powerpoint/2010/main" val="3239507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Reading infographics</a:t>
            </a:r>
            <a:r>
              <a:rPr lang="en-US" dirty="0"/>
              <a:t/>
            </a:r>
            <a:br>
              <a:rPr lang="en-US" dirty="0"/>
            </a:br>
            <a:endParaRPr lang="en-ZA" dirty="0"/>
          </a:p>
        </p:txBody>
      </p:sp>
      <p:sp>
        <p:nvSpPr>
          <p:cNvPr id="5" name="Rectangle 4"/>
          <p:cNvSpPr/>
          <p:nvPr/>
        </p:nvSpPr>
        <p:spPr>
          <a:xfrm>
            <a:off x="495300" y="1524001"/>
            <a:ext cx="7391400" cy="905415"/>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p:nvSpPr>
        <p:spPr>
          <a:xfrm>
            <a:off x="800100" y="1228725"/>
            <a:ext cx="20574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9" name="Oval 8"/>
          <p:cNvSpPr/>
          <p:nvPr/>
        </p:nvSpPr>
        <p:spPr>
          <a:xfrm>
            <a:off x="800100" y="3957991"/>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952500" y="3500791"/>
            <a:ext cx="1371600" cy="609600"/>
            <a:chOff x="952500" y="3500791"/>
            <a:chExt cx="1371600" cy="609600"/>
          </a:xfrm>
        </p:grpSpPr>
        <p:cxnSp>
          <p:nvCxnSpPr>
            <p:cNvPr id="12" name="Straight Connector 11"/>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7" name="Round Diagonal Corner Rectangle 16"/>
          <p:cNvSpPr/>
          <p:nvPr/>
        </p:nvSpPr>
        <p:spPr>
          <a:xfrm flipH="1">
            <a:off x="2324100" y="2994986"/>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2"/>
          <p:cNvSpPr>
            <a:spLocks noGrp="1"/>
          </p:cNvSpPr>
          <p:nvPr>
            <p:ph idx="1"/>
          </p:nvPr>
        </p:nvSpPr>
        <p:spPr>
          <a:xfrm>
            <a:off x="2609850" y="3145715"/>
            <a:ext cx="4572000" cy="816685"/>
          </a:xfrm>
        </p:spPr>
        <p:txBody>
          <a:bodyPr/>
          <a:lstStyle/>
          <a:p>
            <a:pPr marL="0" lvl="1" indent="0">
              <a:buNone/>
            </a:pPr>
            <a:r>
              <a:rPr lang="en-US" sz="2000" b="1" dirty="0" smtClean="0">
                <a:solidFill>
                  <a:schemeClr val="bg1"/>
                </a:solidFill>
              </a:rPr>
              <a:t>Infographics</a:t>
            </a:r>
            <a:r>
              <a:rPr lang="en-US" sz="2000" dirty="0" smtClean="0">
                <a:solidFill>
                  <a:schemeClr val="bg1"/>
                </a:solidFill>
              </a:rPr>
              <a:t> </a:t>
            </a:r>
            <a:r>
              <a:rPr lang="en-US" sz="2000" dirty="0">
                <a:solidFill>
                  <a:schemeClr val="bg1"/>
                </a:solidFill>
              </a:rPr>
              <a:t>have become more popular with the development of </a:t>
            </a:r>
            <a:r>
              <a:rPr lang="en-US" sz="2000" b="1" dirty="0">
                <a:solidFill>
                  <a:schemeClr val="bg1"/>
                </a:solidFill>
              </a:rPr>
              <a:t>social</a:t>
            </a:r>
            <a:r>
              <a:rPr lang="en-US" sz="2000" dirty="0">
                <a:solidFill>
                  <a:schemeClr val="bg1"/>
                </a:solidFill>
              </a:rPr>
              <a:t> </a:t>
            </a:r>
            <a:r>
              <a:rPr lang="en-US" sz="2000" b="1" dirty="0">
                <a:solidFill>
                  <a:schemeClr val="bg1"/>
                </a:solidFill>
              </a:rPr>
              <a:t>media</a:t>
            </a:r>
            <a:r>
              <a:rPr lang="en-US" sz="2000" dirty="0">
                <a:solidFill>
                  <a:schemeClr val="bg1"/>
                </a:solidFill>
              </a:rPr>
              <a:t> and the </a:t>
            </a:r>
            <a:r>
              <a:rPr lang="en-US" sz="2000" b="1" dirty="0">
                <a:solidFill>
                  <a:schemeClr val="bg1"/>
                </a:solidFill>
              </a:rPr>
              <a:t>internet</a:t>
            </a:r>
            <a:r>
              <a:rPr lang="en-US" sz="2000" dirty="0" smtClean="0">
                <a:solidFill>
                  <a:schemeClr val="bg1"/>
                </a:solidFill>
              </a:rPr>
              <a:t>.</a:t>
            </a:r>
          </a:p>
        </p:txBody>
      </p:sp>
      <p:sp>
        <p:nvSpPr>
          <p:cNvPr id="26" name="L-Shape 25"/>
          <p:cNvSpPr/>
          <p:nvPr/>
        </p:nvSpPr>
        <p:spPr>
          <a:xfrm rot="16200000">
            <a:off x="6966248" y="3636795"/>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c 28"/>
          <p:cNvSpPr>
            <a:spLocks noChangeAspect="1"/>
          </p:cNvSpPr>
          <p:nvPr/>
        </p:nvSpPr>
        <p:spPr>
          <a:xfrm flipH="1" flipV="1">
            <a:off x="762000" y="4050000"/>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Content Placeholder 2"/>
          <p:cNvSpPr txBox="1">
            <a:spLocks/>
          </p:cNvSpPr>
          <p:nvPr/>
        </p:nvSpPr>
        <p:spPr>
          <a:xfrm>
            <a:off x="723900" y="1676400"/>
            <a:ext cx="6896099"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smtClean="0"/>
              <a:t>An</a:t>
            </a:r>
            <a:r>
              <a:rPr lang="en-US" sz="2000" b="1" dirty="0" smtClean="0"/>
              <a:t> infographic is a </a:t>
            </a:r>
            <a:r>
              <a:rPr lang="en-US" sz="2000" dirty="0" smtClean="0"/>
              <a:t>visual </a:t>
            </a:r>
            <a:r>
              <a:rPr lang="en-US" sz="2000" dirty="0"/>
              <a:t>image such as a chart or diagram that is used to represent information or data.</a:t>
            </a:r>
          </a:p>
        </p:txBody>
      </p:sp>
      <p:sp>
        <p:nvSpPr>
          <p:cNvPr id="31" name="Oval 30"/>
          <p:cNvSpPr/>
          <p:nvPr/>
        </p:nvSpPr>
        <p:spPr>
          <a:xfrm>
            <a:off x="800100" y="5512369"/>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p:cNvGrpSpPr/>
          <p:nvPr/>
        </p:nvGrpSpPr>
        <p:grpSpPr>
          <a:xfrm>
            <a:off x="952500" y="5055169"/>
            <a:ext cx="1371600" cy="609600"/>
            <a:chOff x="952500" y="3500791"/>
            <a:chExt cx="1371600" cy="609600"/>
          </a:xfrm>
        </p:grpSpPr>
        <p:cxnSp>
          <p:nvCxnSpPr>
            <p:cNvPr id="33" name="Straight Connector 32"/>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5" name="Round Diagonal Corner Rectangle 34"/>
          <p:cNvSpPr/>
          <p:nvPr/>
        </p:nvSpPr>
        <p:spPr>
          <a:xfrm flipH="1">
            <a:off x="2324100" y="4549364"/>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ontent Placeholder 2"/>
          <p:cNvSpPr txBox="1">
            <a:spLocks/>
          </p:cNvSpPr>
          <p:nvPr/>
        </p:nvSpPr>
        <p:spPr>
          <a:xfrm>
            <a:off x="2609850" y="4782829"/>
            <a:ext cx="4572000" cy="8166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US" sz="2000" b="1" dirty="0">
                <a:solidFill>
                  <a:schemeClr val="bg1"/>
                </a:solidFill>
              </a:rPr>
              <a:t>Formatting</a:t>
            </a:r>
            <a:r>
              <a:rPr lang="en-US" sz="2000" dirty="0">
                <a:solidFill>
                  <a:schemeClr val="bg1"/>
                </a:solidFill>
              </a:rPr>
              <a:t> is the way text is </a:t>
            </a:r>
            <a:r>
              <a:rPr lang="en-US" sz="2000" dirty="0" err="1">
                <a:solidFill>
                  <a:schemeClr val="bg1"/>
                </a:solidFill>
              </a:rPr>
              <a:t>organised</a:t>
            </a:r>
            <a:r>
              <a:rPr lang="en-US" sz="2000" dirty="0">
                <a:solidFill>
                  <a:schemeClr val="bg1"/>
                </a:solidFill>
              </a:rPr>
              <a:t> on the page.</a:t>
            </a:r>
          </a:p>
        </p:txBody>
      </p:sp>
      <p:sp>
        <p:nvSpPr>
          <p:cNvPr id="37" name="L-Shape 36"/>
          <p:cNvSpPr/>
          <p:nvPr/>
        </p:nvSpPr>
        <p:spPr>
          <a:xfrm rot="16200000">
            <a:off x="6966248" y="5191173"/>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c 37"/>
          <p:cNvSpPr>
            <a:spLocks noChangeAspect="1"/>
          </p:cNvSpPr>
          <p:nvPr/>
        </p:nvSpPr>
        <p:spPr>
          <a:xfrm flipH="1" flipV="1">
            <a:off x="762000" y="5604378"/>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0430" y="2999863"/>
            <a:ext cx="2371778" cy="2715137"/>
          </a:xfrm>
          <a:prstGeom prst="rect">
            <a:avLst/>
          </a:prstGeom>
        </p:spPr>
      </p:pic>
    </p:spTree>
    <p:extLst>
      <p:ext uri="{BB962C8B-B14F-4D97-AF65-F5344CB8AC3E}">
        <p14:creationId xmlns:p14="http://schemas.microsoft.com/office/powerpoint/2010/main" val="253356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3"/>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37"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anim calcmode="lin" valueType="num">
                                      <p:cBhvr>
                                        <p:cTn id="17" dur="1000" fill="hold"/>
                                        <p:tgtEl>
                                          <p:spTgt spid="29"/>
                                        </p:tgtEl>
                                        <p:attrNameLst>
                                          <p:attrName>ppt_x</p:attrName>
                                        </p:attrNameLst>
                                      </p:cBhvr>
                                      <p:tavLst>
                                        <p:tav tm="0">
                                          <p:val>
                                            <p:strVal val="#ppt_x"/>
                                          </p:val>
                                        </p:tav>
                                        <p:tav tm="100000">
                                          <p:val>
                                            <p:strVal val="#ppt_x"/>
                                          </p:val>
                                        </p:tav>
                                      </p:tavLst>
                                    </p:anim>
                                    <p:anim calcmode="lin" valueType="num">
                                      <p:cBhvr>
                                        <p:cTn id="18" dur="900" decel="100000" fill="hold"/>
                                        <p:tgtEl>
                                          <p:spTgt spid="2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wipe(left)">
                                      <p:cBhvr>
                                        <p:cTn id="30" dur="500"/>
                                        <p:tgtEl>
                                          <p:spTgt spid="18">
                                            <p:txEl>
                                              <p:pRg st="0" end="0"/>
                                            </p:txEl>
                                          </p:spTgt>
                                        </p:tgtEl>
                                      </p:cBhvr>
                                    </p:animEffect>
                                  </p:childTnLst>
                                </p:cTn>
                              </p:par>
                              <p:par>
                                <p:cTn id="31" presetID="37"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900" decel="100000" fill="hold"/>
                                        <p:tgtEl>
                                          <p:spTgt spid="26"/>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3"/>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par>
                                <p:cTn id="44" presetID="37" presetClass="entr" presetSubtype="0"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0"/>
                                        <p:tgtEl>
                                          <p:spTgt spid="38"/>
                                        </p:tgtEl>
                                      </p:cBhvr>
                                    </p:animEffect>
                                    <p:anim calcmode="lin" valueType="num">
                                      <p:cBhvr>
                                        <p:cTn id="47" dur="1000" fill="hold"/>
                                        <p:tgtEl>
                                          <p:spTgt spid="38"/>
                                        </p:tgtEl>
                                        <p:attrNameLst>
                                          <p:attrName>ppt_x</p:attrName>
                                        </p:attrNameLst>
                                      </p:cBhvr>
                                      <p:tavLst>
                                        <p:tav tm="0">
                                          <p:val>
                                            <p:strVal val="#ppt_x"/>
                                          </p:val>
                                        </p:tav>
                                        <p:tav tm="100000">
                                          <p:val>
                                            <p:strVal val="#ppt_x"/>
                                          </p:val>
                                        </p:tav>
                                      </p:tavLst>
                                    </p:anim>
                                    <p:anim calcmode="lin" valueType="num">
                                      <p:cBhvr>
                                        <p:cTn id="48" dur="900" decel="100000" fill="hold"/>
                                        <p:tgtEl>
                                          <p:spTgt spid="38"/>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left)">
                                      <p:cBhvr>
                                        <p:cTn id="57" dur="500"/>
                                        <p:tgtEl>
                                          <p:spTgt spid="3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6">
                                            <p:txEl>
                                              <p:pRg st="0" end="0"/>
                                            </p:txEl>
                                          </p:spTgt>
                                        </p:tgtEl>
                                        <p:attrNameLst>
                                          <p:attrName>style.visibility</p:attrName>
                                        </p:attrNameLst>
                                      </p:cBhvr>
                                      <p:to>
                                        <p:strVal val="visible"/>
                                      </p:to>
                                    </p:set>
                                    <p:animEffect transition="in" filter="wipe(left)">
                                      <p:cBhvr>
                                        <p:cTn id="60" dur="500"/>
                                        <p:tgtEl>
                                          <p:spTgt spid="36">
                                            <p:txEl>
                                              <p:pRg st="0" end="0"/>
                                            </p:txEl>
                                          </p:spTgt>
                                        </p:tgtEl>
                                      </p:cBhvr>
                                    </p:animEffect>
                                  </p:childTnLst>
                                </p:cTn>
                              </p:par>
                              <p:par>
                                <p:cTn id="61" presetID="37"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1000"/>
                                        <p:tgtEl>
                                          <p:spTgt spid="37"/>
                                        </p:tgtEl>
                                      </p:cBhvr>
                                    </p:animEffect>
                                    <p:anim calcmode="lin" valueType="num">
                                      <p:cBhvr>
                                        <p:cTn id="64" dur="1000" fill="hold"/>
                                        <p:tgtEl>
                                          <p:spTgt spid="37"/>
                                        </p:tgtEl>
                                        <p:attrNameLst>
                                          <p:attrName>ppt_x</p:attrName>
                                        </p:attrNameLst>
                                      </p:cBhvr>
                                      <p:tavLst>
                                        <p:tav tm="0">
                                          <p:val>
                                            <p:strVal val="#ppt_x"/>
                                          </p:val>
                                        </p:tav>
                                        <p:tav tm="100000">
                                          <p:val>
                                            <p:strVal val="#ppt_x"/>
                                          </p:val>
                                        </p:tav>
                                      </p:tavLst>
                                    </p:anim>
                                    <p:anim calcmode="lin" valueType="num">
                                      <p:cBhvr>
                                        <p:cTn id="65" dur="900" decel="100000" fill="hold"/>
                                        <p:tgtEl>
                                          <p:spTgt spid="37"/>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build="p"/>
      <p:bldP spid="26" grpId="0" animBg="1"/>
      <p:bldP spid="29" grpId="0" animBg="1"/>
      <p:bldP spid="31" grpId="0" animBg="1"/>
      <p:bldP spid="35" grpId="0" animBg="1"/>
      <p:bldP spid="36" grpId="0" build="p"/>
      <p:bldP spid="37" grpId="0" animBg="1"/>
      <p:bldP spid="3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5021</TotalTime>
  <Words>1223</Words>
  <Application>Microsoft Office PowerPoint</Application>
  <PresentationFormat>On-screen Show (4:3)</PresentationFormat>
  <Paragraphs>183</Paragraphs>
  <Slides>36</Slides>
  <Notes>13</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Aharoni</vt:lpstr>
      <vt:lpstr>Arial</vt:lpstr>
      <vt:lpstr>Calibri</vt:lpstr>
      <vt:lpstr>Calibri Light</vt:lpstr>
      <vt:lpstr>Times New Roman</vt:lpstr>
      <vt:lpstr>Office Theme</vt:lpstr>
      <vt:lpstr>English: First Additional Language</vt:lpstr>
      <vt:lpstr>Reading and responding to visual texts</vt:lpstr>
      <vt:lpstr>Overview</vt:lpstr>
      <vt:lpstr>Reading visual material</vt:lpstr>
      <vt:lpstr>Learning activity 6.1</vt:lpstr>
      <vt:lpstr>Learning activity 6.2</vt:lpstr>
      <vt:lpstr>Learning activity 6.3</vt:lpstr>
      <vt:lpstr>Learning activity 6.4</vt:lpstr>
      <vt:lpstr>Reading infographics </vt:lpstr>
      <vt:lpstr>Formatting</vt:lpstr>
      <vt:lpstr>Formatting</vt:lpstr>
      <vt:lpstr>Learning activity 6.5</vt:lpstr>
      <vt:lpstr>Learning activity 6.6</vt:lpstr>
      <vt:lpstr>Learning activity 6.7</vt:lpstr>
      <vt:lpstr>Reading creative visual texts</vt:lpstr>
      <vt:lpstr>Reading visual material</vt:lpstr>
      <vt:lpstr>Reading visual material</vt:lpstr>
      <vt:lpstr>Reading visual material</vt:lpstr>
      <vt:lpstr>Reading visual material</vt:lpstr>
      <vt:lpstr>Reading visual material</vt:lpstr>
      <vt:lpstr>Reading visual material</vt:lpstr>
      <vt:lpstr>Cartoons and comic strips</vt:lpstr>
      <vt:lpstr>Cartoon analysis</vt:lpstr>
      <vt:lpstr>Learning activity 6.8</vt:lpstr>
      <vt:lpstr>Reading internet texts</vt:lpstr>
      <vt:lpstr>Learning activity 6.9</vt:lpstr>
      <vt:lpstr>Learning activity 6.10</vt:lpstr>
      <vt:lpstr>Modal verbs</vt:lpstr>
      <vt:lpstr>Modal verbs</vt:lpstr>
      <vt:lpstr>More on modal verbs</vt:lpstr>
      <vt:lpstr>Still more on modal verbs</vt:lpstr>
      <vt:lpstr>Learning activity 6.11</vt:lpstr>
      <vt:lpstr>Learning activity 6.12</vt:lpstr>
      <vt:lpstr>Summary of Module 6</vt:lpstr>
      <vt:lpstr>Formative assessment</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Communication</dc:title>
  <dc:creator>Sharon Quinn</dc:creator>
  <cp:lastModifiedBy>Naidoo, Linda, Macmillan</cp:lastModifiedBy>
  <cp:revision>744</cp:revision>
  <dcterms:created xsi:type="dcterms:W3CDTF">2017-05-30T11:35:06Z</dcterms:created>
  <dcterms:modified xsi:type="dcterms:W3CDTF">2017-12-11T09:26:24Z</dcterms:modified>
</cp:coreProperties>
</file>