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89" r:id="rId2"/>
    <p:sldId id="290" r:id="rId3"/>
    <p:sldId id="335" r:id="rId4"/>
    <p:sldId id="337" r:id="rId5"/>
    <p:sldId id="338" r:id="rId6"/>
    <p:sldId id="339" r:id="rId7"/>
    <p:sldId id="340" r:id="rId8"/>
    <p:sldId id="341" r:id="rId9"/>
    <p:sldId id="343" r:id="rId10"/>
    <p:sldId id="345" r:id="rId11"/>
    <p:sldId id="346" r:id="rId12"/>
    <p:sldId id="347" r:id="rId13"/>
    <p:sldId id="355" r:id="rId14"/>
    <p:sldId id="350" r:id="rId15"/>
    <p:sldId id="358" r:id="rId16"/>
    <p:sldId id="352" r:id="rId17"/>
    <p:sldId id="353" r:id="rId18"/>
    <p:sldId id="357" r:id="rId19"/>
    <p:sldId id="35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96" userDrawn="1">
          <p15:clr>
            <a:srgbClr val="A4A3A4"/>
          </p15:clr>
        </p15:guide>
        <p15:guide id="2" pos="2640" userDrawn="1">
          <p15:clr>
            <a:srgbClr val="A4A3A4"/>
          </p15:clr>
        </p15:guide>
        <p15:guide id="3" orient="horz" pos="2304" userDrawn="1">
          <p15:clr>
            <a:srgbClr val="A4A3A4"/>
          </p15:clr>
        </p15:guide>
        <p15:guide id="4" orient="horz" pos="864" userDrawn="1">
          <p15:clr>
            <a:srgbClr val="A4A3A4"/>
          </p15:clr>
        </p15:guide>
        <p15:guide id="5" orient="horz" pos="2064" userDrawn="1">
          <p15:clr>
            <a:srgbClr val="A4A3A4"/>
          </p15:clr>
        </p15:guide>
        <p15:guide id="6" pos="1872" userDrawn="1">
          <p15:clr>
            <a:srgbClr val="A4A3A4"/>
          </p15:clr>
        </p15:guide>
        <p15:guide id="7" pos="5088" userDrawn="1">
          <p15:clr>
            <a:srgbClr val="A4A3A4"/>
          </p15:clr>
        </p15:guide>
        <p15:guide id="8" pos="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7BD0C3"/>
    <a:srgbClr val="DF5B5B"/>
    <a:srgbClr val="00A88E"/>
    <a:srgbClr val="B697C7"/>
    <a:srgbClr val="E0DFEF"/>
    <a:srgbClr val="F2DBD2"/>
    <a:srgbClr val="CAE9E2"/>
    <a:srgbClr val="8B59A4"/>
    <a:srgbClr val="F2F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00" autoAdjust="0"/>
  </p:normalViewPr>
  <p:slideViewPr>
    <p:cSldViewPr>
      <p:cViewPr varScale="1">
        <p:scale>
          <a:sx n="70" d="100"/>
          <a:sy n="70" d="100"/>
        </p:scale>
        <p:origin x="1386" y="48"/>
      </p:cViewPr>
      <p:guideLst>
        <p:guide orient="horz" pos="3696"/>
        <p:guide pos="2640"/>
        <p:guide orient="horz" pos="2304"/>
        <p:guide orient="horz" pos="864"/>
        <p:guide orient="horz" pos="2064"/>
        <p:guide pos="1872"/>
        <p:guide pos="5088"/>
        <p:guide pos="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9B899-2475-4158-BCC4-B638F97B8CCC}" type="doc">
      <dgm:prSet loTypeId="urn:microsoft.com/office/officeart/2005/8/layout/radial1" loCatId="relationship" qsTypeId="urn:microsoft.com/office/officeart/2005/8/quickstyle/simple1" qsCatId="simple" csTypeId="urn:microsoft.com/office/officeart/2005/8/colors/colorful1" csCatId="colorful" phldr="1"/>
      <dgm:spPr/>
      <dgm:t>
        <a:bodyPr/>
        <a:lstStyle/>
        <a:p>
          <a:endParaRPr lang="en-ZA"/>
        </a:p>
      </dgm:t>
    </dgm:pt>
    <dgm:pt modelId="{86B27382-AF26-45EC-AFCC-F3F7C64D727E}">
      <dgm:prSet phldrT="[Text]" custT="1"/>
      <dgm:spPr>
        <a:solidFill>
          <a:srgbClr val="5B9BD5"/>
        </a:solidFill>
      </dgm:spPr>
      <dgm:t>
        <a:bodyPr/>
        <a:lstStyle/>
        <a:p>
          <a:r>
            <a:rPr lang="en-ZA" sz="1200" b="1" dirty="0" smtClean="0">
              <a:solidFill>
                <a:schemeClr val="tx1"/>
              </a:solidFill>
            </a:rPr>
            <a:t>Communication</a:t>
          </a:r>
          <a:endParaRPr lang="en-ZA" sz="1200" b="1" dirty="0">
            <a:solidFill>
              <a:schemeClr val="tx1"/>
            </a:solidFill>
          </a:endParaRPr>
        </a:p>
      </dgm:t>
    </dgm:pt>
    <dgm:pt modelId="{9EF90C52-36C6-4334-87DD-41078EC61B1D}" type="parTrans" cxnId="{762389FC-7EC2-4CA5-8364-E75BE7FB0455}">
      <dgm:prSet/>
      <dgm:spPr/>
      <dgm:t>
        <a:bodyPr/>
        <a:lstStyle/>
        <a:p>
          <a:endParaRPr lang="en-ZA"/>
        </a:p>
      </dgm:t>
    </dgm:pt>
    <dgm:pt modelId="{FDF40719-6D65-48C1-99EF-06BB5F827B8B}" type="sibTrans" cxnId="{762389FC-7EC2-4CA5-8364-E75BE7FB0455}">
      <dgm:prSet/>
      <dgm:spPr/>
      <dgm:t>
        <a:bodyPr/>
        <a:lstStyle/>
        <a:p>
          <a:endParaRPr lang="en-ZA"/>
        </a:p>
      </dgm:t>
    </dgm:pt>
    <dgm:pt modelId="{D1AFD07F-6A83-4056-926B-1C85B272F1A3}">
      <dgm:prSet phldrT="[Text]"/>
      <dgm:spPr>
        <a:solidFill>
          <a:srgbClr val="DAF04F"/>
        </a:solidFill>
      </dgm:spPr>
      <dgm:t>
        <a:bodyPr/>
        <a:lstStyle/>
        <a:p>
          <a:r>
            <a:rPr lang="en-ZA" dirty="0" smtClean="0">
              <a:solidFill>
                <a:schemeClr val="tx1"/>
              </a:solidFill>
            </a:rPr>
            <a:t>Theory</a:t>
          </a:r>
          <a:endParaRPr lang="en-ZA" dirty="0">
            <a:solidFill>
              <a:schemeClr val="tx1"/>
            </a:solidFill>
          </a:endParaRPr>
        </a:p>
      </dgm:t>
    </dgm:pt>
    <dgm:pt modelId="{E05E0678-6305-4A07-81AC-C6A59ADDD628}" type="parTrans" cxnId="{1483CC32-79CE-44A6-80F8-B5B9E2A5D227}">
      <dgm:prSet/>
      <dgm:spPr>
        <a:ln w="19050">
          <a:solidFill>
            <a:schemeClr val="bg1">
              <a:lumMod val="65000"/>
            </a:schemeClr>
          </a:solidFill>
        </a:ln>
      </dgm:spPr>
      <dgm:t>
        <a:bodyPr/>
        <a:lstStyle/>
        <a:p>
          <a:endParaRPr lang="en-ZA"/>
        </a:p>
      </dgm:t>
    </dgm:pt>
    <dgm:pt modelId="{FE0272C4-9DFD-40E0-B8B1-B509922EB0E7}" type="sibTrans" cxnId="{1483CC32-79CE-44A6-80F8-B5B9E2A5D227}">
      <dgm:prSet/>
      <dgm:spPr/>
      <dgm:t>
        <a:bodyPr/>
        <a:lstStyle/>
        <a:p>
          <a:endParaRPr lang="en-ZA"/>
        </a:p>
      </dgm:t>
    </dgm:pt>
    <dgm:pt modelId="{4B8934C3-83AD-45DA-8CE9-6E548197498E}">
      <dgm:prSet phldrT="[Text]"/>
      <dgm:spPr>
        <a:solidFill>
          <a:srgbClr val="DAF04F"/>
        </a:solidFill>
      </dgm:spPr>
      <dgm:t>
        <a:bodyPr/>
        <a:lstStyle/>
        <a:p>
          <a:r>
            <a:rPr lang="en-ZA" dirty="0" smtClean="0">
              <a:solidFill>
                <a:schemeClr val="tx1"/>
              </a:solidFill>
            </a:rPr>
            <a:t>Reading and viewing</a:t>
          </a:r>
          <a:endParaRPr lang="en-ZA" dirty="0">
            <a:solidFill>
              <a:schemeClr val="tx1"/>
            </a:solidFill>
          </a:endParaRPr>
        </a:p>
      </dgm:t>
    </dgm:pt>
    <dgm:pt modelId="{AC94A712-7DB6-4DB5-9CCF-07B3C6DFFA34}" type="parTrans" cxnId="{9DA6BA2F-6432-42CE-900B-AF3DBD19BF61}">
      <dgm:prSet/>
      <dgm:spPr>
        <a:ln w="19050">
          <a:solidFill>
            <a:schemeClr val="bg1">
              <a:lumMod val="65000"/>
            </a:schemeClr>
          </a:solidFill>
        </a:ln>
      </dgm:spPr>
      <dgm:t>
        <a:bodyPr/>
        <a:lstStyle/>
        <a:p>
          <a:endParaRPr lang="en-ZA"/>
        </a:p>
      </dgm:t>
    </dgm:pt>
    <dgm:pt modelId="{3FC5E1F6-29AB-4C86-93AE-87941CEF03D1}" type="sibTrans" cxnId="{9DA6BA2F-6432-42CE-900B-AF3DBD19BF61}">
      <dgm:prSet/>
      <dgm:spPr/>
      <dgm:t>
        <a:bodyPr/>
        <a:lstStyle/>
        <a:p>
          <a:endParaRPr lang="en-ZA"/>
        </a:p>
      </dgm:t>
    </dgm:pt>
    <dgm:pt modelId="{B358FDC0-EADE-4373-9447-40026D4B0BAC}">
      <dgm:prSet phldrT="[Text]"/>
      <dgm:spPr>
        <a:solidFill>
          <a:srgbClr val="DAF04F"/>
        </a:solidFill>
      </dgm:spPr>
      <dgm:t>
        <a:bodyPr/>
        <a:lstStyle/>
        <a:p>
          <a:r>
            <a:rPr lang="en-ZA" dirty="0" smtClean="0">
              <a:solidFill>
                <a:schemeClr val="tx1"/>
              </a:solidFill>
            </a:rPr>
            <a:t>Writing </a:t>
          </a:r>
          <a:endParaRPr lang="en-ZA" dirty="0">
            <a:solidFill>
              <a:schemeClr val="tx1"/>
            </a:solidFill>
          </a:endParaRPr>
        </a:p>
      </dgm:t>
    </dgm:pt>
    <dgm:pt modelId="{89D0B869-74D6-4DAD-A2B5-640A8FC1E287}" type="parTrans" cxnId="{1CFFD538-36E9-4BE7-ABAE-E0E7B7234EB7}">
      <dgm:prSet/>
      <dgm:spPr>
        <a:ln w="19050">
          <a:solidFill>
            <a:schemeClr val="bg1">
              <a:lumMod val="65000"/>
            </a:schemeClr>
          </a:solidFill>
        </a:ln>
      </dgm:spPr>
      <dgm:t>
        <a:bodyPr/>
        <a:lstStyle/>
        <a:p>
          <a:endParaRPr lang="en-ZA"/>
        </a:p>
      </dgm:t>
    </dgm:pt>
    <dgm:pt modelId="{96B00697-72D3-40FD-829B-703E02C23D32}" type="sibTrans" cxnId="{1CFFD538-36E9-4BE7-ABAE-E0E7B7234EB7}">
      <dgm:prSet/>
      <dgm:spPr/>
      <dgm:t>
        <a:bodyPr/>
        <a:lstStyle/>
        <a:p>
          <a:endParaRPr lang="en-ZA"/>
        </a:p>
      </dgm:t>
    </dgm:pt>
    <dgm:pt modelId="{50417527-A6B9-49A1-A3CC-09F2BA9A1CA5}">
      <dgm:prSet phldrT="[Text]"/>
      <dgm:spPr>
        <a:solidFill>
          <a:srgbClr val="DAF04F"/>
        </a:solidFill>
      </dgm:spPr>
      <dgm:t>
        <a:bodyPr/>
        <a:lstStyle/>
        <a:p>
          <a:r>
            <a:rPr lang="en-ZA" dirty="0" smtClean="0">
              <a:solidFill>
                <a:schemeClr val="tx1"/>
              </a:solidFill>
            </a:rPr>
            <a:t>Language in practice</a:t>
          </a:r>
          <a:endParaRPr lang="en-ZA" dirty="0">
            <a:solidFill>
              <a:schemeClr val="tx1"/>
            </a:solidFill>
          </a:endParaRPr>
        </a:p>
      </dgm:t>
    </dgm:pt>
    <dgm:pt modelId="{9E26BAC4-E958-4FCA-A6DC-4107B16AD9B8}" type="parTrans" cxnId="{E8FB0280-2856-4D3D-A47D-E05FC7EDAFBD}">
      <dgm:prSet/>
      <dgm:spPr>
        <a:ln w="19050">
          <a:solidFill>
            <a:schemeClr val="bg1">
              <a:lumMod val="65000"/>
            </a:schemeClr>
          </a:solidFill>
        </a:ln>
      </dgm:spPr>
      <dgm:t>
        <a:bodyPr/>
        <a:lstStyle/>
        <a:p>
          <a:endParaRPr lang="en-ZA"/>
        </a:p>
      </dgm:t>
    </dgm:pt>
    <dgm:pt modelId="{45008030-A2E5-4967-8B28-8700F85F2A94}" type="sibTrans" cxnId="{E8FB0280-2856-4D3D-A47D-E05FC7EDAFBD}">
      <dgm:prSet/>
      <dgm:spPr/>
      <dgm:t>
        <a:bodyPr/>
        <a:lstStyle/>
        <a:p>
          <a:endParaRPr lang="en-ZA"/>
        </a:p>
      </dgm:t>
    </dgm:pt>
    <dgm:pt modelId="{FEF06ADA-D154-44DA-BC15-2AC33F4D0574}">
      <dgm:prSet/>
      <dgm:spPr>
        <a:solidFill>
          <a:srgbClr val="DAF04F"/>
        </a:solidFill>
      </dgm:spPr>
      <dgm:t>
        <a:bodyPr/>
        <a:lstStyle/>
        <a:p>
          <a:r>
            <a:rPr lang="en-ZA" dirty="0" smtClean="0">
              <a:solidFill>
                <a:schemeClr val="tx1"/>
              </a:solidFill>
            </a:rPr>
            <a:t>Speaking</a:t>
          </a:r>
          <a:endParaRPr lang="en-ZA" dirty="0">
            <a:solidFill>
              <a:schemeClr val="tx1"/>
            </a:solidFill>
          </a:endParaRPr>
        </a:p>
      </dgm:t>
    </dgm:pt>
    <dgm:pt modelId="{0D288274-A0E0-4C8E-B0BE-7D83B2F7FAFC}" type="parTrans" cxnId="{94378827-9ABC-4B62-954E-3BF4A22EF0DE}">
      <dgm:prSet/>
      <dgm:spPr>
        <a:ln w="19050">
          <a:solidFill>
            <a:schemeClr val="bg1">
              <a:lumMod val="65000"/>
            </a:schemeClr>
          </a:solidFill>
        </a:ln>
      </dgm:spPr>
      <dgm:t>
        <a:bodyPr/>
        <a:lstStyle/>
        <a:p>
          <a:endParaRPr lang="en-ZA" dirty="0"/>
        </a:p>
      </dgm:t>
    </dgm:pt>
    <dgm:pt modelId="{D4156EC0-17BE-48A3-B911-D3781B43E65C}" type="sibTrans" cxnId="{94378827-9ABC-4B62-954E-3BF4A22EF0DE}">
      <dgm:prSet/>
      <dgm:spPr/>
      <dgm:t>
        <a:bodyPr/>
        <a:lstStyle/>
        <a:p>
          <a:endParaRPr lang="en-ZA"/>
        </a:p>
      </dgm:t>
    </dgm:pt>
    <dgm:pt modelId="{37592473-5F52-4716-98FE-EF6F1C0C06BA}">
      <dgm:prSet/>
      <dgm:spPr>
        <a:solidFill>
          <a:srgbClr val="DAF04F"/>
        </a:solidFill>
      </dgm:spPr>
      <dgm:t>
        <a:bodyPr/>
        <a:lstStyle/>
        <a:p>
          <a:r>
            <a:rPr lang="en-ZA" dirty="0" smtClean="0">
              <a:solidFill>
                <a:schemeClr val="tx1"/>
              </a:solidFill>
            </a:rPr>
            <a:t>Listening</a:t>
          </a:r>
          <a:endParaRPr lang="en-ZA" dirty="0">
            <a:solidFill>
              <a:schemeClr val="tx1"/>
            </a:solidFill>
          </a:endParaRPr>
        </a:p>
      </dgm:t>
    </dgm:pt>
    <dgm:pt modelId="{FDE8AA07-8DCD-4FFD-BAC8-80B704A2CD20}" type="parTrans" cxnId="{24915EF7-EBEE-40DD-B0DB-CC977B5D5897}">
      <dgm:prSet/>
      <dgm:spPr>
        <a:ln w="19050">
          <a:solidFill>
            <a:schemeClr val="bg1">
              <a:lumMod val="65000"/>
            </a:schemeClr>
          </a:solidFill>
        </a:ln>
      </dgm:spPr>
      <dgm:t>
        <a:bodyPr/>
        <a:lstStyle/>
        <a:p>
          <a:endParaRPr lang="en-ZA"/>
        </a:p>
      </dgm:t>
    </dgm:pt>
    <dgm:pt modelId="{5465B444-2B2C-4A9E-99CA-672ABEDC9A5F}" type="sibTrans" cxnId="{24915EF7-EBEE-40DD-B0DB-CC977B5D5897}">
      <dgm:prSet/>
      <dgm:spPr/>
      <dgm:t>
        <a:bodyPr/>
        <a:lstStyle/>
        <a:p>
          <a:endParaRPr lang="en-ZA"/>
        </a:p>
      </dgm:t>
    </dgm:pt>
    <dgm:pt modelId="{D80B2F80-0169-4C68-86D0-01DA9C7CE178}" type="pres">
      <dgm:prSet presAssocID="{FF79B899-2475-4158-BCC4-B638F97B8CCC}" presName="cycle" presStyleCnt="0">
        <dgm:presLayoutVars>
          <dgm:chMax val="1"/>
          <dgm:dir/>
          <dgm:animLvl val="ctr"/>
          <dgm:resizeHandles val="exact"/>
        </dgm:presLayoutVars>
      </dgm:prSet>
      <dgm:spPr/>
      <dgm:t>
        <a:bodyPr/>
        <a:lstStyle/>
        <a:p>
          <a:endParaRPr lang="en-ZA"/>
        </a:p>
      </dgm:t>
    </dgm:pt>
    <dgm:pt modelId="{0CBD65C8-EB5E-485B-BFD2-FE0CC132433B}" type="pres">
      <dgm:prSet presAssocID="{86B27382-AF26-45EC-AFCC-F3F7C64D727E}" presName="centerShape" presStyleLbl="node0" presStyleIdx="0" presStyleCnt="1" custScaleX="117644" custScaleY="117644"/>
      <dgm:spPr/>
      <dgm:t>
        <a:bodyPr/>
        <a:lstStyle/>
        <a:p>
          <a:endParaRPr lang="en-ZA"/>
        </a:p>
      </dgm:t>
    </dgm:pt>
    <dgm:pt modelId="{7A7C96DF-5134-4B94-ABEF-90EC2920B6F4}" type="pres">
      <dgm:prSet presAssocID="{E05E0678-6305-4A07-81AC-C6A59ADDD628}" presName="Name9" presStyleLbl="parChTrans1D2" presStyleIdx="0" presStyleCnt="6"/>
      <dgm:spPr/>
      <dgm:t>
        <a:bodyPr/>
        <a:lstStyle/>
        <a:p>
          <a:endParaRPr lang="en-ZA"/>
        </a:p>
      </dgm:t>
    </dgm:pt>
    <dgm:pt modelId="{7A3ACC85-C88A-4E62-9A9E-3B21A4BD1C6F}" type="pres">
      <dgm:prSet presAssocID="{E05E0678-6305-4A07-81AC-C6A59ADDD628}" presName="connTx" presStyleLbl="parChTrans1D2" presStyleIdx="0" presStyleCnt="6"/>
      <dgm:spPr/>
      <dgm:t>
        <a:bodyPr/>
        <a:lstStyle/>
        <a:p>
          <a:endParaRPr lang="en-ZA"/>
        </a:p>
      </dgm:t>
    </dgm:pt>
    <dgm:pt modelId="{FC937569-5EE8-43A6-84D0-DD822889D80C}" type="pres">
      <dgm:prSet presAssocID="{D1AFD07F-6A83-4056-926B-1C85B272F1A3}" presName="node" presStyleLbl="node1" presStyleIdx="0" presStyleCnt="6">
        <dgm:presLayoutVars>
          <dgm:bulletEnabled val="1"/>
        </dgm:presLayoutVars>
      </dgm:prSet>
      <dgm:spPr/>
      <dgm:t>
        <a:bodyPr/>
        <a:lstStyle/>
        <a:p>
          <a:endParaRPr lang="en-ZA"/>
        </a:p>
      </dgm:t>
    </dgm:pt>
    <dgm:pt modelId="{3602602A-770A-4FDE-926D-6E1570048EC3}" type="pres">
      <dgm:prSet presAssocID="{0D288274-A0E0-4C8E-B0BE-7D83B2F7FAFC}" presName="Name9" presStyleLbl="parChTrans1D2" presStyleIdx="1" presStyleCnt="6"/>
      <dgm:spPr/>
      <dgm:t>
        <a:bodyPr/>
        <a:lstStyle/>
        <a:p>
          <a:endParaRPr lang="en-ZA"/>
        </a:p>
      </dgm:t>
    </dgm:pt>
    <dgm:pt modelId="{AC461BEF-0BA4-45CE-834C-ECD7F49B5EBC}" type="pres">
      <dgm:prSet presAssocID="{0D288274-A0E0-4C8E-B0BE-7D83B2F7FAFC}" presName="connTx" presStyleLbl="parChTrans1D2" presStyleIdx="1" presStyleCnt="6"/>
      <dgm:spPr/>
      <dgm:t>
        <a:bodyPr/>
        <a:lstStyle/>
        <a:p>
          <a:endParaRPr lang="en-ZA"/>
        </a:p>
      </dgm:t>
    </dgm:pt>
    <dgm:pt modelId="{C5584537-6E17-489E-9FC2-73B71B3E7B64}" type="pres">
      <dgm:prSet presAssocID="{FEF06ADA-D154-44DA-BC15-2AC33F4D0574}" presName="node" presStyleLbl="node1" presStyleIdx="1" presStyleCnt="6">
        <dgm:presLayoutVars>
          <dgm:bulletEnabled val="1"/>
        </dgm:presLayoutVars>
      </dgm:prSet>
      <dgm:spPr/>
      <dgm:t>
        <a:bodyPr/>
        <a:lstStyle/>
        <a:p>
          <a:endParaRPr lang="en-ZA"/>
        </a:p>
      </dgm:t>
    </dgm:pt>
    <dgm:pt modelId="{6DA707DE-D493-4F71-98C4-E0587F88F312}" type="pres">
      <dgm:prSet presAssocID="{FDE8AA07-8DCD-4FFD-BAC8-80B704A2CD20}" presName="Name9" presStyleLbl="parChTrans1D2" presStyleIdx="2" presStyleCnt="6"/>
      <dgm:spPr/>
      <dgm:t>
        <a:bodyPr/>
        <a:lstStyle/>
        <a:p>
          <a:endParaRPr lang="en-ZA"/>
        </a:p>
      </dgm:t>
    </dgm:pt>
    <dgm:pt modelId="{B50AC5E0-7E91-4F85-AB82-5A67A341343F}" type="pres">
      <dgm:prSet presAssocID="{FDE8AA07-8DCD-4FFD-BAC8-80B704A2CD20}" presName="connTx" presStyleLbl="parChTrans1D2" presStyleIdx="2" presStyleCnt="6"/>
      <dgm:spPr/>
      <dgm:t>
        <a:bodyPr/>
        <a:lstStyle/>
        <a:p>
          <a:endParaRPr lang="en-ZA"/>
        </a:p>
      </dgm:t>
    </dgm:pt>
    <dgm:pt modelId="{08AC43C9-513B-47D0-BEFA-CF389D6294EB}" type="pres">
      <dgm:prSet presAssocID="{37592473-5F52-4716-98FE-EF6F1C0C06BA}" presName="node" presStyleLbl="node1" presStyleIdx="2" presStyleCnt="6">
        <dgm:presLayoutVars>
          <dgm:bulletEnabled val="1"/>
        </dgm:presLayoutVars>
      </dgm:prSet>
      <dgm:spPr/>
      <dgm:t>
        <a:bodyPr/>
        <a:lstStyle/>
        <a:p>
          <a:endParaRPr lang="en-ZA"/>
        </a:p>
      </dgm:t>
    </dgm:pt>
    <dgm:pt modelId="{28C84A00-4EC3-4638-8EEC-FD0F7783342A}" type="pres">
      <dgm:prSet presAssocID="{AC94A712-7DB6-4DB5-9CCF-07B3C6DFFA34}" presName="Name9" presStyleLbl="parChTrans1D2" presStyleIdx="3" presStyleCnt="6"/>
      <dgm:spPr/>
      <dgm:t>
        <a:bodyPr/>
        <a:lstStyle/>
        <a:p>
          <a:endParaRPr lang="en-ZA"/>
        </a:p>
      </dgm:t>
    </dgm:pt>
    <dgm:pt modelId="{B1CE45D6-9609-451E-A7AA-AF9C1E4BB608}" type="pres">
      <dgm:prSet presAssocID="{AC94A712-7DB6-4DB5-9CCF-07B3C6DFFA34}" presName="connTx" presStyleLbl="parChTrans1D2" presStyleIdx="3" presStyleCnt="6"/>
      <dgm:spPr/>
      <dgm:t>
        <a:bodyPr/>
        <a:lstStyle/>
        <a:p>
          <a:endParaRPr lang="en-ZA"/>
        </a:p>
      </dgm:t>
    </dgm:pt>
    <dgm:pt modelId="{BE441460-E03A-48D2-B37C-CAB8EFC6D58D}" type="pres">
      <dgm:prSet presAssocID="{4B8934C3-83AD-45DA-8CE9-6E548197498E}" presName="node" presStyleLbl="node1" presStyleIdx="3" presStyleCnt="6">
        <dgm:presLayoutVars>
          <dgm:bulletEnabled val="1"/>
        </dgm:presLayoutVars>
      </dgm:prSet>
      <dgm:spPr/>
      <dgm:t>
        <a:bodyPr/>
        <a:lstStyle/>
        <a:p>
          <a:endParaRPr lang="en-ZA"/>
        </a:p>
      </dgm:t>
    </dgm:pt>
    <dgm:pt modelId="{33A2549A-1EAD-4732-87FB-29D9A6AEA0D4}" type="pres">
      <dgm:prSet presAssocID="{89D0B869-74D6-4DAD-A2B5-640A8FC1E287}" presName="Name9" presStyleLbl="parChTrans1D2" presStyleIdx="4" presStyleCnt="6"/>
      <dgm:spPr/>
      <dgm:t>
        <a:bodyPr/>
        <a:lstStyle/>
        <a:p>
          <a:endParaRPr lang="en-ZA"/>
        </a:p>
      </dgm:t>
    </dgm:pt>
    <dgm:pt modelId="{290AD0D1-5BD1-4581-9106-A2878663F83A}" type="pres">
      <dgm:prSet presAssocID="{89D0B869-74D6-4DAD-A2B5-640A8FC1E287}" presName="connTx" presStyleLbl="parChTrans1D2" presStyleIdx="4" presStyleCnt="6"/>
      <dgm:spPr/>
      <dgm:t>
        <a:bodyPr/>
        <a:lstStyle/>
        <a:p>
          <a:endParaRPr lang="en-ZA"/>
        </a:p>
      </dgm:t>
    </dgm:pt>
    <dgm:pt modelId="{9555EA11-102F-4899-9634-DD766A804F53}" type="pres">
      <dgm:prSet presAssocID="{B358FDC0-EADE-4373-9447-40026D4B0BAC}" presName="node" presStyleLbl="node1" presStyleIdx="4" presStyleCnt="6">
        <dgm:presLayoutVars>
          <dgm:bulletEnabled val="1"/>
        </dgm:presLayoutVars>
      </dgm:prSet>
      <dgm:spPr/>
      <dgm:t>
        <a:bodyPr/>
        <a:lstStyle/>
        <a:p>
          <a:endParaRPr lang="en-ZA"/>
        </a:p>
      </dgm:t>
    </dgm:pt>
    <dgm:pt modelId="{BE8D2A33-EBAD-416E-8C9E-7E1A309957AE}" type="pres">
      <dgm:prSet presAssocID="{9E26BAC4-E958-4FCA-A6DC-4107B16AD9B8}" presName="Name9" presStyleLbl="parChTrans1D2" presStyleIdx="5" presStyleCnt="6"/>
      <dgm:spPr/>
      <dgm:t>
        <a:bodyPr/>
        <a:lstStyle/>
        <a:p>
          <a:endParaRPr lang="en-ZA"/>
        </a:p>
      </dgm:t>
    </dgm:pt>
    <dgm:pt modelId="{C9A0A964-FB6C-4868-959D-2F108367BF50}" type="pres">
      <dgm:prSet presAssocID="{9E26BAC4-E958-4FCA-A6DC-4107B16AD9B8}" presName="connTx" presStyleLbl="parChTrans1D2" presStyleIdx="5" presStyleCnt="6"/>
      <dgm:spPr/>
      <dgm:t>
        <a:bodyPr/>
        <a:lstStyle/>
        <a:p>
          <a:endParaRPr lang="en-ZA"/>
        </a:p>
      </dgm:t>
    </dgm:pt>
    <dgm:pt modelId="{A537ECD6-2BFE-431F-834E-CFC1101B1CDE}" type="pres">
      <dgm:prSet presAssocID="{50417527-A6B9-49A1-A3CC-09F2BA9A1CA5}" presName="node" presStyleLbl="node1" presStyleIdx="5" presStyleCnt="6">
        <dgm:presLayoutVars>
          <dgm:bulletEnabled val="1"/>
        </dgm:presLayoutVars>
      </dgm:prSet>
      <dgm:spPr/>
      <dgm:t>
        <a:bodyPr/>
        <a:lstStyle/>
        <a:p>
          <a:endParaRPr lang="en-ZA"/>
        </a:p>
      </dgm:t>
    </dgm:pt>
  </dgm:ptLst>
  <dgm:cxnLst>
    <dgm:cxn modelId="{5756A79B-9882-4101-AFAB-86A815E5584D}" type="presOf" srcId="{9E26BAC4-E958-4FCA-A6DC-4107B16AD9B8}" destId="{C9A0A964-FB6C-4868-959D-2F108367BF50}" srcOrd="1" destOrd="0" presId="urn:microsoft.com/office/officeart/2005/8/layout/radial1"/>
    <dgm:cxn modelId="{F2BA6F14-D47A-4D0E-B798-0ECADAD9755E}" type="presOf" srcId="{37592473-5F52-4716-98FE-EF6F1C0C06BA}" destId="{08AC43C9-513B-47D0-BEFA-CF389D6294EB}" srcOrd="0" destOrd="0" presId="urn:microsoft.com/office/officeart/2005/8/layout/radial1"/>
    <dgm:cxn modelId="{1483CC32-79CE-44A6-80F8-B5B9E2A5D227}" srcId="{86B27382-AF26-45EC-AFCC-F3F7C64D727E}" destId="{D1AFD07F-6A83-4056-926B-1C85B272F1A3}" srcOrd="0" destOrd="0" parTransId="{E05E0678-6305-4A07-81AC-C6A59ADDD628}" sibTransId="{FE0272C4-9DFD-40E0-B8B1-B509922EB0E7}"/>
    <dgm:cxn modelId="{DD44F20B-0782-425A-A406-220C99D42CDF}" type="presOf" srcId="{86B27382-AF26-45EC-AFCC-F3F7C64D727E}" destId="{0CBD65C8-EB5E-485B-BFD2-FE0CC132433B}" srcOrd="0" destOrd="0" presId="urn:microsoft.com/office/officeart/2005/8/layout/radial1"/>
    <dgm:cxn modelId="{94378827-9ABC-4B62-954E-3BF4A22EF0DE}" srcId="{86B27382-AF26-45EC-AFCC-F3F7C64D727E}" destId="{FEF06ADA-D154-44DA-BC15-2AC33F4D0574}" srcOrd="1" destOrd="0" parTransId="{0D288274-A0E0-4C8E-B0BE-7D83B2F7FAFC}" sibTransId="{D4156EC0-17BE-48A3-B911-D3781B43E65C}"/>
    <dgm:cxn modelId="{E8FB0280-2856-4D3D-A47D-E05FC7EDAFBD}" srcId="{86B27382-AF26-45EC-AFCC-F3F7C64D727E}" destId="{50417527-A6B9-49A1-A3CC-09F2BA9A1CA5}" srcOrd="5" destOrd="0" parTransId="{9E26BAC4-E958-4FCA-A6DC-4107B16AD9B8}" sibTransId="{45008030-A2E5-4967-8B28-8700F85F2A94}"/>
    <dgm:cxn modelId="{1193D811-2504-4AAF-9B8A-DFDD309077E7}" type="presOf" srcId="{AC94A712-7DB6-4DB5-9CCF-07B3C6DFFA34}" destId="{B1CE45D6-9609-451E-A7AA-AF9C1E4BB608}" srcOrd="1" destOrd="0" presId="urn:microsoft.com/office/officeart/2005/8/layout/radial1"/>
    <dgm:cxn modelId="{4C93C9E4-37EC-440E-A059-ABC30CE350AC}" type="presOf" srcId="{FF79B899-2475-4158-BCC4-B638F97B8CCC}" destId="{D80B2F80-0169-4C68-86D0-01DA9C7CE178}" srcOrd="0" destOrd="0" presId="urn:microsoft.com/office/officeart/2005/8/layout/radial1"/>
    <dgm:cxn modelId="{5DA11A35-75BD-45F6-BE82-35DD2BB101B9}" type="presOf" srcId="{E05E0678-6305-4A07-81AC-C6A59ADDD628}" destId="{7A3ACC85-C88A-4E62-9A9E-3B21A4BD1C6F}" srcOrd="1" destOrd="0" presId="urn:microsoft.com/office/officeart/2005/8/layout/radial1"/>
    <dgm:cxn modelId="{1259442D-EFEF-4A27-98A8-D474344ECE4D}" type="presOf" srcId="{50417527-A6B9-49A1-A3CC-09F2BA9A1CA5}" destId="{A537ECD6-2BFE-431F-834E-CFC1101B1CDE}" srcOrd="0" destOrd="0" presId="urn:microsoft.com/office/officeart/2005/8/layout/radial1"/>
    <dgm:cxn modelId="{D66FB3A9-8042-4F14-9D84-7A32EC94F534}" type="presOf" srcId="{D1AFD07F-6A83-4056-926B-1C85B272F1A3}" destId="{FC937569-5EE8-43A6-84D0-DD822889D80C}" srcOrd="0" destOrd="0" presId="urn:microsoft.com/office/officeart/2005/8/layout/radial1"/>
    <dgm:cxn modelId="{5DCEBD9E-ECD2-4E0C-9104-339B9FEF6C35}" type="presOf" srcId="{0D288274-A0E0-4C8E-B0BE-7D83B2F7FAFC}" destId="{AC461BEF-0BA4-45CE-834C-ECD7F49B5EBC}" srcOrd="1" destOrd="0" presId="urn:microsoft.com/office/officeart/2005/8/layout/radial1"/>
    <dgm:cxn modelId="{762389FC-7EC2-4CA5-8364-E75BE7FB0455}" srcId="{FF79B899-2475-4158-BCC4-B638F97B8CCC}" destId="{86B27382-AF26-45EC-AFCC-F3F7C64D727E}" srcOrd="0" destOrd="0" parTransId="{9EF90C52-36C6-4334-87DD-41078EC61B1D}" sibTransId="{FDF40719-6D65-48C1-99EF-06BB5F827B8B}"/>
    <dgm:cxn modelId="{1CFFD538-36E9-4BE7-ABAE-E0E7B7234EB7}" srcId="{86B27382-AF26-45EC-AFCC-F3F7C64D727E}" destId="{B358FDC0-EADE-4373-9447-40026D4B0BAC}" srcOrd="4" destOrd="0" parTransId="{89D0B869-74D6-4DAD-A2B5-640A8FC1E287}" sibTransId="{96B00697-72D3-40FD-829B-703E02C23D32}"/>
    <dgm:cxn modelId="{74EF1043-2D0F-4BFA-8A6B-162BF444F092}" type="presOf" srcId="{FDE8AA07-8DCD-4FFD-BAC8-80B704A2CD20}" destId="{B50AC5E0-7E91-4F85-AB82-5A67A341343F}" srcOrd="1" destOrd="0" presId="urn:microsoft.com/office/officeart/2005/8/layout/radial1"/>
    <dgm:cxn modelId="{F4654BB3-1AAC-492F-819B-7E2027431C5C}" type="presOf" srcId="{E05E0678-6305-4A07-81AC-C6A59ADDD628}" destId="{7A7C96DF-5134-4B94-ABEF-90EC2920B6F4}" srcOrd="0" destOrd="0" presId="urn:microsoft.com/office/officeart/2005/8/layout/radial1"/>
    <dgm:cxn modelId="{43E760CF-03A5-4ABD-9902-2FB8296581AE}" type="presOf" srcId="{89D0B869-74D6-4DAD-A2B5-640A8FC1E287}" destId="{33A2549A-1EAD-4732-87FB-29D9A6AEA0D4}" srcOrd="0" destOrd="0" presId="urn:microsoft.com/office/officeart/2005/8/layout/radial1"/>
    <dgm:cxn modelId="{9DA6BA2F-6432-42CE-900B-AF3DBD19BF61}" srcId="{86B27382-AF26-45EC-AFCC-F3F7C64D727E}" destId="{4B8934C3-83AD-45DA-8CE9-6E548197498E}" srcOrd="3" destOrd="0" parTransId="{AC94A712-7DB6-4DB5-9CCF-07B3C6DFFA34}" sibTransId="{3FC5E1F6-29AB-4C86-93AE-87941CEF03D1}"/>
    <dgm:cxn modelId="{E7899421-9FDA-4FF8-9BAE-471A2AB89240}" type="presOf" srcId="{AC94A712-7DB6-4DB5-9CCF-07B3C6DFFA34}" destId="{28C84A00-4EC3-4638-8EEC-FD0F7783342A}" srcOrd="0" destOrd="0" presId="urn:microsoft.com/office/officeart/2005/8/layout/radial1"/>
    <dgm:cxn modelId="{8B5D70A5-7AEA-4CE7-8D1F-52A1A90906DC}" type="presOf" srcId="{4B8934C3-83AD-45DA-8CE9-6E548197498E}" destId="{BE441460-E03A-48D2-B37C-CAB8EFC6D58D}" srcOrd="0" destOrd="0" presId="urn:microsoft.com/office/officeart/2005/8/layout/radial1"/>
    <dgm:cxn modelId="{D866E12B-EBC4-4FD5-A7CC-7910972F198B}" type="presOf" srcId="{B358FDC0-EADE-4373-9447-40026D4B0BAC}" destId="{9555EA11-102F-4899-9634-DD766A804F53}" srcOrd="0" destOrd="0" presId="urn:microsoft.com/office/officeart/2005/8/layout/radial1"/>
    <dgm:cxn modelId="{9F45F1D6-7297-426D-9831-B221C82BF449}" type="presOf" srcId="{89D0B869-74D6-4DAD-A2B5-640A8FC1E287}" destId="{290AD0D1-5BD1-4581-9106-A2878663F83A}" srcOrd="1" destOrd="0" presId="urn:microsoft.com/office/officeart/2005/8/layout/radial1"/>
    <dgm:cxn modelId="{A6ECD50F-D54A-4407-A749-C4171B12AC3B}" type="presOf" srcId="{FDE8AA07-8DCD-4FFD-BAC8-80B704A2CD20}" destId="{6DA707DE-D493-4F71-98C4-E0587F88F312}" srcOrd="0" destOrd="0" presId="urn:microsoft.com/office/officeart/2005/8/layout/radial1"/>
    <dgm:cxn modelId="{5F60035F-4D18-4B54-98C5-55B13BA9B925}" type="presOf" srcId="{0D288274-A0E0-4C8E-B0BE-7D83B2F7FAFC}" destId="{3602602A-770A-4FDE-926D-6E1570048EC3}" srcOrd="0" destOrd="0" presId="urn:microsoft.com/office/officeart/2005/8/layout/radial1"/>
    <dgm:cxn modelId="{821180F5-00A5-41B4-AE9E-F97A59662F9F}" type="presOf" srcId="{9E26BAC4-E958-4FCA-A6DC-4107B16AD9B8}" destId="{BE8D2A33-EBAD-416E-8C9E-7E1A309957AE}" srcOrd="0" destOrd="0" presId="urn:microsoft.com/office/officeart/2005/8/layout/radial1"/>
    <dgm:cxn modelId="{4F886568-C3E9-48A4-B291-5AFC2D158AB1}" type="presOf" srcId="{FEF06ADA-D154-44DA-BC15-2AC33F4D0574}" destId="{C5584537-6E17-489E-9FC2-73B71B3E7B64}" srcOrd="0" destOrd="0" presId="urn:microsoft.com/office/officeart/2005/8/layout/radial1"/>
    <dgm:cxn modelId="{24915EF7-EBEE-40DD-B0DB-CC977B5D5897}" srcId="{86B27382-AF26-45EC-AFCC-F3F7C64D727E}" destId="{37592473-5F52-4716-98FE-EF6F1C0C06BA}" srcOrd="2" destOrd="0" parTransId="{FDE8AA07-8DCD-4FFD-BAC8-80B704A2CD20}" sibTransId="{5465B444-2B2C-4A9E-99CA-672ABEDC9A5F}"/>
    <dgm:cxn modelId="{86B353D7-6450-48A4-9357-A06449C4A1FB}" type="presParOf" srcId="{D80B2F80-0169-4C68-86D0-01DA9C7CE178}" destId="{0CBD65C8-EB5E-485B-BFD2-FE0CC132433B}" srcOrd="0" destOrd="0" presId="urn:microsoft.com/office/officeart/2005/8/layout/radial1"/>
    <dgm:cxn modelId="{8E9349C2-B253-4075-83AE-83898AE5F084}" type="presParOf" srcId="{D80B2F80-0169-4C68-86D0-01DA9C7CE178}" destId="{7A7C96DF-5134-4B94-ABEF-90EC2920B6F4}" srcOrd="1" destOrd="0" presId="urn:microsoft.com/office/officeart/2005/8/layout/radial1"/>
    <dgm:cxn modelId="{A008AC4E-DC20-44D8-8AD7-3680F715793D}" type="presParOf" srcId="{7A7C96DF-5134-4B94-ABEF-90EC2920B6F4}" destId="{7A3ACC85-C88A-4E62-9A9E-3B21A4BD1C6F}" srcOrd="0" destOrd="0" presId="urn:microsoft.com/office/officeart/2005/8/layout/radial1"/>
    <dgm:cxn modelId="{39427196-3E3E-4B84-B724-444A074F8C6E}" type="presParOf" srcId="{D80B2F80-0169-4C68-86D0-01DA9C7CE178}" destId="{FC937569-5EE8-43A6-84D0-DD822889D80C}" srcOrd="2" destOrd="0" presId="urn:microsoft.com/office/officeart/2005/8/layout/radial1"/>
    <dgm:cxn modelId="{A2A03511-75C1-40EA-BA9B-3BBCC8700AB5}" type="presParOf" srcId="{D80B2F80-0169-4C68-86D0-01DA9C7CE178}" destId="{3602602A-770A-4FDE-926D-6E1570048EC3}" srcOrd="3" destOrd="0" presId="urn:microsoft.com/office/officeart/2005/8/layout/radial1"/>
    <dgm:cxn modelId="{6E163E13-802A-4DF1-9371-23EA1B8C77BF}" type="presParOf" srcId="{3602602A-770A-4FDE-926D-6E1570048EC3}" destId="{AC461BEF-0BA4-45CE-834C-ECD7F49B5EBC}" srcOrd="0" destOrd="0" presId="urn:microsoft.com/office/officeart/2005/8/layout/radial1"/>
    <dgm:cxn modelId="{EF81D0CD-9E87-465D-BB61-D80AF20FF8D0}" type="presParOf" srcId="{D80B2F80-0169-4C68-86D0-01DA9C7CE178}" destId="{C5584537-6E17-489E-9FC2-73B71B3E7B64}" srcOrd="4" destOrd="0" presId="urn:microsoft.com/office/officeart/2005/8/layout/radial1"/>
    <dgm:cxn modelId="{67E2A818-D901-457D-A4CE-F5635291FEE1}" type="presParOf" srcId="{D80B2F80-0169-4C68-86D0-01DA9C7CE178}" destId="{6DA707DE-D493-4F71-98C4-E0587F88F312}" srcOrd="5" destOrd="0" presId="urn:microsoft.com/office/officeart/2005/8/layout/radial1"/>
    <dgm:cxn modelId="{A3B78001-9B6A-4696-9FE2-3F45C1E7D66E}" type="presParOf" srcId="{6DA707DE-D493-4F71-98C4-E0587F88F312}" destId="{B50AC5E0-7E91-4F85-AB82-5A67A341343F}" srcOrd="0" destOrd="0" presId="urn:microsoft.com/office/officeart/2005/8/layout/radial1"/>
    <dgm:cxn modelId="{49F1F543-F658-4BB8-A503-F50062E14470}" type="presParOf" srcId="{D80B2F80-0169-4C68-86D0-01DA9C7CE178}" destId="{08AC43C9-513B-47D0-BEFA-CF389D6294EB}" srcOrd="6" destOrd="0" presId="urn:microsoft.com/office/officeart/2005/8/layout/radial1"/>
    <dgm:cxn modelId="{0F282F8B-1F71-4EC4-9751-81A01E94C50A}" type="presParOf" srcId="{D80B2F80-0169-4C68-86D0-01DA9C7CE178}" destId="{28C84A00-4EC3-4638-8EEC-FD0F7783342A}" srcOrd="7" destOrd="0" presId="urn:microsoft.com/office/officeart/2005/8/layout/radial1"/>
    <dgm:cxn modelId="{069EED20-61CC-4CAE-B9C2-1ABCD50AF3B2}" type="presParOf" srcId="{28C84A00-4EC3-4638-8EEC-FD0F7783342A}" destId="{B1CE45D6-9609-451E-A7AA-AF9C1E4BB608}" srcOrd="0" destOrd="0" presId="urn:microsoft.com/office/officeart/2005/8/layout/radial1"/>
    <dgm:cxn modelId="{E4982922-A76C-46ED-BAFD-F743CE49F606}" type="presParOf" srcId="{D80B2F80-0169-4C68-86D0-01DA9C7CE178}" destId="{BE441460-E03A-48D2-B37C-CAB8EFC6D58D}" srcOrd="8" destOrd="0" presId="urn:microsoft.com/office/officeart/2005/8/layout/radial1"/>
    <dgm:cxn modelId="{AFD7D9B7-FA22-4B34-ACBD-B7A45219DC4F}" type="presParOf" srcId="{D80B2F80-0169-4C68-86D0-01DA9C7CE178}" destId="{33A2549A-1EAD-4732-87FB-29D9A6AEA0D4}" srcOrd="9" destOrd="0" presId="urn:microsoft.com/office/officeart/2005/8/layout/radial1"/>
    <dgm:cxn modelId="{3E68FD6D-FC6A-4121-B7D6-627C0DA5A97D}" type="presParOf" srcId="{33A2549A-1EAD-4732-87FB-29D9A6AEA0D4}" destId="{290AD0D1-5BD1-4581-9106-A2878663F83A}" srcOrd="0" destOrd="0" presId="urn:microsoft.com/office/officeart/2005/8/layout/radial1"/>
    <dgm:cxn modelId="{ECDA9DAB-F4E8-41B6-9A7A-B9F9C8B2D574}" type="presParOf" srcId="{D80B2F80-0169-4C68-86D0-01DA9C7CE178}" destId="{9555EA11-102F-4899-9634-DD766A804F53}" srcOrd="10" destOrd="0" presId="urn:microsoft.com/office/officeart/2005/8/layout/radial1"/>
    <dgm:cxn modelId="{0C1A51EA-CABF-4154-B9D1-3FEFDA948CDE}" type="presParOf" srcId="{D80B2F80-0169-4C68-86D0-01DA9C7CE178}" destId="{BE8D2A33-EBAD-416E-8C9E-7E1A309957AE}" srcOrd="11" destOrd="0" presId="urn:microsoft.com/office/officeart/2005/8/layout/radial1"/>
    <dgm:cxn modelId="{85CE7C45-C11E-428B-B280-517F5F52C95D}" type="presParOf" srcId="{BE8D2A33-EBAD-416E-8C9E-7E1A309957AE}" destId="{C9A0A964-FB6C-4868-959D-2F108367BF50}" srcOrd="0" destOrd="0" presId="urn:microsoft.com/office/officeart/2005/8/layout/radial1"/>
    <dgm:cxn modelId="{545EB4E4-FC9B-4DD8-9F4A-0F2E4A36DF37}" type="presParOf" srcId="{D80B2F80-0169-4C68-86D0-01DA9C7CE178}" destId="{A537ECD6-2BFE-431F-834E-CFC1101B1CDE}"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79B899-2475-4158-BCC4-B638F97B8CCC}" type="doc">
      <dgm:prSet loTypeId="urn:microsoft.com/office/officeart/2005/8/layout/radial1" loCatId="relationship" qsTypeId="urn:microsoft.com/office/officeart/2005/8/quickstyle/simple1" qsCatId="simple" csTypeId="urn:microsoft.com/office/officeart/2005/8/colors/colorful1" csCatId="colorful" phldr="1"/>
      <dgm:spPr/>
      <dgm:t>
        <a:bodyPr/>
        <a:lstStyle/>
        <a:p>
          <a:endParaRPr lang="en-ZA"/>
        </a:p>
      </dgm:t>
    </dgm:pt>
    <dgm:pt modelId="{86B27382-AF26-45EC-AFCC-F3F7C64D727E}">
      <dgm:prSet phldrT="[Text]" custT="1"/>
      <dgm:spPr/>
      <dgm:t>
        <a:bodyPr/>
        <a:lstStyle/>
        <a:p>
          <a:r>
            <a:rPr lang="en-ZA" sz="1100" dirty="0" smtClean="0"/>
            <a:t>Communication</a:t>
          </a:r>
          <a:endParaRPr lang="en-ZA" sz="1100" dirty="0"/>
        </a:p>
      </dgm:t>
    </dgm:pt>
    <dgm:pt modelId="{9EF90C52-36C6-4334-87DD-41078EC61B1D}" type="parTrans" cxnId="{762389FC-7EC2-4CA5-8364-E75BE7FB0455}">
      <dgm:prSet/>
      <dgm:spPr/>
      <dgm:t>
        <a:bodyPr/>
        <a:lstStyle/>
        <a:p>
          <a:endParaRPr lang="en-ZA"/>
        </a:p>
      </dgm:t>
    </dgm:pt>
    <dgm:pt modelId="{FDF40719-6D65-48C1-99EF-06BB5F827B8B}" type="sibTrans" cxnId="{762389FC-7EC2-4CA5-8364-E75BE7FB0455}">
      <dgm:prSet/>
      <dgm:spPr/>
      <dgm:t>
        <a:bodyPr/>
        <a:lstStyle/>
        <a:p>
          <a:endParaRPr lang="en-ZA"/>
        </a:p>
      </dgm:t>
    </dgm:pt>
    <dgm:pt modelId="{D1AFD07F-6A83-4056-926B-1C85B272F1A3}">
      <dgm:prSet phldrT="[Text]" custT="1"/>
      <dgm:spPr/>
      <dgm:t>
        <a:bodyPr/>
        <a:lstStyle/>
        <a:p>
          <a:r>
            <a:rPr lang="en-ZA" sz="1200" dirty="0" smtClean="0"/>
            <a:t>Register</a:t>
          </a:r>
          <a:endParaRPr lang="en-ZA" sz="1200" dirty="0"/>
        </a:p>
      </dgm:t>
    </dgm:pt>
    <dgm:pt modelId="{E05E0678-6305-4A07-81AC-C6A59ADDD628}" type="parTrans" cxnId="{1483CC32-79CE-44A6-80F8-B5B9E2A5D227}">
      <dgm:prSet/>
      <dgm:spPr>
        <a:ln w="38100">
          <a:solidFill>
            <a:schemeClr val="bg1">
              <a:lumMod val="85000"/>
            </a:schemeClr>
          </a:solidFill>
        </a:ln>
      </dgm:spPr>
      <dgm:t>
        <a:bodyPr/>
        <a:lstStyle/>
        <a:p>
          <a:endParaRPr lang="en-ZA"/>
        </a:p>
      </dgm:t>
    </dgm:pt>
    <dgm:pt modelId="{FE0272C4-9DFD-40E0-B8B1-B509922EB0E7}" type="sibTrans" cxnId="{1483CC32-79CE-44A6-80F8-B5B9E2A5D227}">
      <dgm:prSet/>
      <dgm:spPr/>
      <dgm:t>
        <a:bodyPr/>
        <a:lstStyle/>
        <a:p>
          <a:endParaRPr lang="en-ZA"/>
        </a:p>
      </dgm:t>
    </dgm:pt>
    <dgm:pt modelId="{4B8934C3-83AD-45DA-8CE9-6E548197498E}">
      <dgm:prSet phldrT="[Text]" custT="1"/>
      <dgm:spPr/>
      <dgm:t>
        <a:bodyPr/>
        <a:lstStyle/>
        <a:p>
          <a:r>
            <a:rPr lang="en-ZA" sz="1200" dirty="0" smtClean="0"/>
            <a:t>Vocabulary building</a:t>
          </a:r>
          <a:endParaRPr lang="en-ZA" sz="1200" dirty="0"/>
        </a:p>
      </dgm:t>
    </dgm:pt>
    <dgm:pt modelId="{AC94A712-7DB6-4DB5-9CCF-07B3C6DFFA34}" type="parTrans" cxnId="{9DA6BA2F-6432-42CE-900B-AF3DBD19BF61}">
      <dgm:prSet/>
      <dgm:spPr>
        <a:ln w="38100">
          <a:solidFill>
            <a:schemeClr val="bg1">
              <a:lumMod val="85000"/>
            </a:schemeClr>
          </a:solidFill>
        </a:ln>
      </dgm:spPr>
      <dgm:t>
        <a:bodyPr/>
        <a:lstStyle/>
        <a:p>
          <a:endParaRPr lang="en-ZA"/>
        </a:p>
      </dgm:t>
    </dgm:pt>
    <dgm:pt modelId="{3FC5E1F6-29AB-4C86-93AE-87941CEF03D1}" type="sibTrans" cxnId="{9DA6BA2F-6432-42CE-900B-AF3DBD19BF61}">
      <dgm:prSet/>
      <dgm:spPr/>
      <dgm:t>
        <a:bodyPr/>
        <a:lstStyle/>
        <a:p>
          <a:endParaRPr lang="en-ZA"/>
        </a:p>
      </dgm:t>
    </dgm:pt>
    <dgm:pt modelId="{B358FDC0-EADE-4373-9447-40026D4B0BAC}">
      <dgm:prSet phldrT="[Text]" custT="1"/>
      <dgm:spPr/>
      <dgm:t>
        <a:bodyPr/>
        <a:lstStyle/>
        <a:p>
          <a:r>
            <a:rPr lang="en-ZA" sz="1200" dirty="0" smtClean="0"/>
            <a:t>Meetings </a:t>
          </a:r>
          <a:endParaRPr lang="en-ZA" sz="1200" dirty="0"/>
        </a:p>
      </dgm:t>
    </dgm:pt>
    <dgm:pt modelId="{89D0B869-74D6-4DAD-A2B5-640A8FC1E287}" type="parTrans" cxnId="{1CFFD538-36E9-4BE7-ABAE-E0E7B7234EB7}">
      <dgm:prSet/>
      <dgm:spPr>
        <a:ln w="38100">
          <a:solidFill>
            <a:schemeClr val="bg1">
              <a:lumMod val="85000"/>
            </a:schemeClr>
          </a:solidFill>
        </a:ln>
      </dgm:spPr>
      <dgm:t>
        <a:bodyPr/>
        <a:lstStyle/>
        <a:p>
          <a:endParaRPr lang="en-ZA"/>
        </a:p>
      </dgm:t>
    </dgm:pt>
    <dgm:pt modelId="{96B00697-72D3-40FD-829B-703E02C23D32}" type="sibTrans" cxnId="{1CFFD538-36E9-4BE7-ABAE-E0E7B7234EB7}">
      <dgm:prSet/>
      <dgm:spPr/>
      <dgm:t>
        <a:bodyPr/>
        <a:lstStyle/>
        <a:p>
          <a:endParaRPr lang="en-ZA"/>
        </a:p>
      </dgm:t>
    </dgm:pt>
    <dgm:pt modelId="{50417527-A6B9-49A1-A3CC-09F2BA9A1CA5}">
      <dgm:prSet phldrT="[Text]" custT="1"/>
      <dgm:spPr/>
      <dgm:t>
        <a:bodyPr/>
        <a:lstStyle/>
        <a:p>
          <a:r>
            <a:rPr lang="en-ZA" sz="1200" dirty="0" smtClean="0"/>
            <a:t>Interviews</a:t>
          </a:r>
          <a:endParaRPr lang="en-ZA" sz="1200" dirty="0"/>
        </a:p>
      </dgm:t>
    </dgm:pt>
    <dgm:pt modelId="{9E26BAC4-E958-4FCA-A6DC-4107B16AD9B8}" type="parTrans" cxnId="{E8FB0280-2856-4D3D-A47D-E05FC7EDAFBD}">
      <dgm:prSet/>
      <dgm:spPr>
        <a:ln w="38100">
          <a:solidFill>
            <a:schemeClr val="bg1">
              <a:lumMod val="85000"/>
            </a:schemeClr>
          </a:solidFill>
        </a:ln>
      </dgm:spPr>
      <dgm:t>
        <a:bodyPr/>
        <a:lstStyle/>
        <a:p>
          <a:endParaRPr lang="en-ZA"/>
        </a:p>
      </dgm:t>
    </dgm:pt>
    <dgm:pt modelId="{45008030-A2E5-4967-8B28-8700F85F2A94}" type="sibTrans" cxnId="{E8FB0280-2856-4D3D-A47D-E05FC7EDAFBD}">
      <dgm:prSet/>
      <dgm:spPr/>
      <dgm:t>
        <a:bodyPr/>
        <a:lstStyle/>
        <a:p>
          <a:endParaRPr lang="en-ZA"/>
        </a:p>
      </dgm:t>
    </dgm:pt>
    <dgm:pt modelId="{FEF06ADA-D154-44DA-BC15-2AC33F4D0574}">
      <dgm:prSet custT="1"/>
      <dgm:spPr/>
      <dgm:t>
        <a:bodyPr/>
        <a:lstStyle/>
        <a:p>
          <a:r>
            <a:rPr lang="en-ZA" sz="1200" dirty="0" smtClean="0"/>
            <a:t>Tone</a:t>
          </a:r>
          <a:endParaRPr lang="en-ZA" sz="1200" dirty="0"/>
        </a:p>
      </dgm:t>
    </dgm:pt>
    <dgm:pt modelId="{0D288274-A0E0-4C8E-B0BE-7D83B2F7FAFC}" type="parTrans" cxnId="{94378827-9ABC-4B62-954E-3BF4A22EF0DE}">
      <dgm:prSet/>
      <dgm:spPr>
        <a:ln w="38100">
          <a:solidFill>
            <a:schemeClr val="bg1">
              <a:lumMod val="85000"/>
            </a:schemeClr>
          </a:solidFill>
        </a:ln>
      </dgm:spPr>
      <dgm:t>
        <a:bodyPr/>
        <a:lstStyle/>
        <a:p>
          <a:endParaRPr lang="en-ZA"/>
        </a:p>
      </dgm:t>
    </dgm:pt>
    <dgm:pt modelId="{D4156EC0-17BE-48A3-B911-D3781B43E65C}" type="sibTrans" cxnId="{94378827-9ABC-4B62-954E-3BF4A22EF0DE}">
      <dgm:prSet/>
      <dgm:spPr/>
      <dgm:t>
        <a:bodyPr/>
        <a:lstStyle/>
        <a:p>
          <a:endParaRPr lang="en-ZA"/>
        </a:p>
      </dgm:t>
    </dgm:pt>
    <dgm:pt modelId="{37592473-5F52-4716-98FE-EF6F1C0C06BA}">
      <dgm:prSet custT="1"/>
      <dgm:spPr/>
      <dgm:t>
        <a:bodyPr/>
        <a:lstStyle/>
        <a:p>
          <a:r>
            <a:rPr lang="en-ZA" sz="1200" dirty="0" smtClean="0"/>
            <a:t>Types of questions</a:t>
          </a:r>
          <a:endParaRPr lang="en-ZA" sz="1200" dirty="0"/>
        </a:p>
      </dgm:t>
    </dgm:pt>
    <dgm:pt modelId="{FDE8AA07-8DCD-4FFD-BAC8-80B704A2CD20}" type="parTrans" cxnId="{24915EF7-EBEE-40DD-B0DB-CC977B5D5897}">
      <dgm:prSet/>
      <dgm:spPr>
        <a:ln w="38100">
          <a:solidFill>
            <a:schemeClr val="bg1">
              <a:lumMod val="85000"/>
            </a:schemeClr>
          </a:solidFill>
        </a:ln>
      </dgm:spPr>
      <dgm:t>
        <a:bodyPr/>
        <a:lstStyle/>
        <a:p>
          <a:endParaRPr lang="en-ZA"/>
        </a:p>
      </dgm:t>
    </dgm:pt>
    <dgm:pt modelId="{5465B444-2B2C-4A9E-99CA-672ABEDC9A5F}" type="sibTrans" cxnId="{24915EF7-EBEE-40DD-B0DB-CC977B5D5897}">
      <dgm:prSet/>
      <dgm:spPr/>
      <dgm:t>
        <a:bodyPr/>
        <a:lstStyle/>
        <a:p>
          <a:endParaRPr lang="en-ZA"/>
        </a:p>
      </dgm:t>
    </dgm:pt>
    <dgm:pt modelId="{1183E0F9-484D-4D63-81C3-8C6CE45ED466}">
      <dgm:prSet phldrT="[Text]" custT="1"/>
      <dgm:spPr/>
      <dgm:t>
        <a:bodyPr/>
        <a:lstStyle/>
        <a:p>
          <a:pPr rtl="0"/>
          <a:r>
            <a:rPr lang="en-ZA" sz="1200" dirty="0" smtClean="0"/>
            <a:t>Filling in forms</a:t>
          </a:r>
          <a:endParaRPr lang="en-ZA" sz="1200" dirty="0"/>
        </a:p>
      </dgm:t>
    </dgm:pt>
    <dgm:pt modelId="{0E771EDF-5CB9-4146-AD98-FF7235864F61}" type="parTrans" cxnId="{C0FE9585-E7E5-46B1-8B12-41429BF54D6D}">
      <dgm:prSet/>
      <dgm:spPr>
        <a:ln w="38100">
          <a:solidFill>
            <a:schemeClr val="bg1">
              <a:lumMod val="85000"/>
            </a:schemeClr>
          </a:solidFill>
        </a:ln>
      </dgm:spPr>
      <dgm:t>
        <a:bodyPr/>
        <a:lstStyle/>
        <a:p>
          <a:endParaRPr lang="en-US"/>
        </a:p>
      </dgm:t>
    </dgm:pt>
    <dgm:pt modelId="{E23C1450-855B-4C0E-BD08-A3EFBBE4370D}" type="sibTrans" cxnId="{C0FE9585-E7E5-46B1-8B12-41429BF54D6D}">
      <dgm:prSet/>
      <dgm:spPr/>
      <dgm:t>
        <a:bodyPr/>
        <a:lstStyle/>
        <a:p>
          <a:endParaRPr lang="en-US"/>
        </a:p>
      </dgm:t>
    </dgm:pt>
    <dgm:pt modelId="{5DDF6D38-90A7-4944-B9D2-2042500FAB9E}">
      <dgm:prSet phldrT="[Text]" custT="1"/>
      <dgm:spPr/>
      <dgm:t>
        <a:bodyPr/>
        <a:lstStyle/>
        <a:p>
          <a:pPr rtl="0"/>
          <a:r>
            <a:rPr lang="en-ZA" sz="1200" dirty="0" smtClean="0"/>
            <a:t>Advertising</a:t>
          </a:r>
          <a:endParaRPr lang="en-ZA" sz="1200" dirty="0"/>
        </a:p>
      </dgm:t>
    </dgm:pt>
    <dgm:pt modelId="{EED38B2C-C31E-43FF-940D-724EB62CD02C}" type="parTrans" cxnId="{A165A3A3-0622-458B-8E81-DA463A172C0E}">
      <dgm:prSet/>
      <dgm:spPr>
        <a:ln w="38100">
          <a:solidFill>
            <a:schemeClr val="bg1">
              <a:lumMod val="85000"/>
            </a:schemeClr>
          </a:solidFill>
        </a:ln>
      </dgm:spPr>
      <dgm:t>
        <a:bodyPr/>
        <a:lstStyle/>
        <a:p>
          <a:endParaRPr lang="en-US"/>
        </a:p>
      </dgm:t>
    </dgm:pt>
    <dgm:pt modelId="{6379ED4C-7294-4357-B1CB-A31C2143337E}" type="sibTrans" cxnId="{A165A3A3-0622-458B-8E81-DA463A172C0E}">
      <dgm:prSet/>
      <dgm:spPr/>
      <dgm:t>
        <a:bodyPr/>
        <a:lstStyle/>
        <a:p>
          <a:endParaRPr lang="en-US"/>
        </a:p>
      </dgm:t>
    </dgm:pt>
    <dgm:pt modelId="{4329AC35-4CEA-4DE7-AB5D-25244F1CB120}">
      <dgm:prSet phldrT="[Text]" custT="1"/>
      <dgm:spPr/>
      <dgm:t>
        <a:bodyPr/>
        <a:lstStyle/>
        <a:p>
          <a:pPr rtl="0"/>
          <a:r>
            <a:rPr lang="en-ZA" sz="1200" dirty="0" smtClean="0"/>
            <a:t>Digital citizenship</a:t>
          </a:r>
          <a:endParaRPr lang="en-ZA" sz="1200" dirty="0"/>
        </a:p>
      </dgm:t>
    </dgm:pt>
    <dgm:pt modelId="{004F72EE-F590-4DC5-BDFA-2C63731FD9DD}" type="parTrans" cxnId="{92B86F0F-653D-479F-A5E1-A4FFD5C7E1F7}">
      <dgm:prSet/>
      <dgm:spPr>
        <a:ln w="38100">
          <a:solidFill>
            <a:schemeClr val="bg1">
              <a:lumMod val="85000"/>
            </a:schemeClr>
          </a:solidFill>
        </a:ln>
      </dgm:spPr>
      <dgm:t>
        <a:bodyPr/>
        <a:lstStyle/>
        <a:p>
          <a:endParaRPr lang="en-US"/>
        </a:p>
      </dgm:t>
    </dgm:pt>
    <dgm:pt modelId="{B89954AC-A70D-4B46-901E-AB90DC7964F5}" type="sibTrans" cxnId="{92B86F0F-653D-479F-A5E1-A4FFD5C7E1F7}">
      <dgm:prSet/>
      <dgm:spPr/>
      <dgm:t>
        <a:bodyPr/>
        <a:lstStyle/>
        <a:p>
          <a:endParaRPr lang="en-US"/>
        </a:p>
      </dgm:t>
    </dgm:pt>
    <dgm:pt modelId="{077003BF-65B5-4DF6-BDC9-5C09B2CEE51D}">
      <dgm:prSet phldrT="[Text]" custT="1"/>
      <dgm:spPr/>
      <dgm:t>
        <a:bodyPr/>
        <a:lstStyle/>
        <a:p>
          <a:pPr rtl="0"/>
          <a:r>
            <a:rPr lang="en-ZA" sz="1200" dirty="0" smtClean="0"/>
            <a:t>Piracy and plagiarism</a:t>
          </a:r>
          <a:endParaRPr lang="en-ZA" sz="1200" dirty="0"/>
        </a:p>
      </dgm:t>
    </dgm:pt>
    <dgm:pt modelId="{289789B3-4A1D-4F0F-8941-8CE21ABABBB6}" type="parTrans" cxnId="{133E7BF2-F0A1-4456-A18A-42770B08CC98}">
      <dgm:prSet/>
      <dgm:spPr>
        <a:ln w="38100">
          <a:solidFill>
            <a:schemeClr val="bg1">
              <a:lumMod val="85000"/>
            </a:schemeClr>
          </a:solidFill>
        </a:ln>
      </dgm:spPr>
      <dgm:t>
        <a:bodyPr/>
        <a:lstStyle/>
        <a:p>
          <a:endParaRPr lang="en-US"/>
        </a:p>
      </dgm:t>
    </dgm:pt>
    <dgm:pt modelId="{78F03EE5-EA54-45D2-9446-480C83CE8AC4}" type="sibTrans" cxnId="{133E7BF2-F0A1-4456-A18A-42770B08CC98}">
      <dgm:prSet/>
      <dgm:spPr/>
      <dgm:t>
        <a:bodyPr/>
        <a:lstStyle/>
        <a:p>
          <a:endParaRPr lang="en-US"/>
        </a:p>
      </dgm:t>
    </dgm:pt>
    <dgm:pt modelId="{FF1C5E8C-1EC8-4501-BD91-69C092277162}">
      <dgm:prSet phldrT="[Text]" custT="1"/>
      <dgm:spPr/>
      <dgm:t>
        <a:bodyPr/>
        <a:lstStyle/>
        <a:p>
          <a:pPr rtl="0"/>
          <a:r>
            <a:rPr lang="en-ZA" sz="1200" smtClean="0"/>
            <a:t>Internet research</a:t>
          </a:r>
          <a:endParaRPr lang="en-ZA" sz="1200" dirty="0"/>
        </a:p>
      </dgm:t>
    </dgm:pt>
    <dgm:pt modelId="{6003FB22-A7E7-41C4-B7CD-B1C88FFD4FBB}" type="parTrans" cxnId="{056609D3-E596-4DBF-A701-CD543ED4CEDF}">
      <dgm:prSet/>
      <dgm:spPr>
        <a:ln w="38100">
          <a:solidFill>
            <a:schemeClr val="bg1">
              <a:lumMod val="85000"/>
            </a:schemeClr>
          </a:solidFill>
        </a:ln>
      </dgm:spPr>
      <dgm:t>
        <a:bodyPr/>
        <a:lstStyle/>
        <a:p>
          <a:endParaRPr lang="en-US"/>
        </a:p>
      </dgm:t>
    </dgm:pt>
    <dgm:pt modelId="{D01B6B97-1E92-457B-B160-F25BB628691E}" type="sibTrans" cxnId="{056609D3-E596-4DBF-A701-CD543ED4CEDF}">
      <dgm:prSet/>
      <dgm:spPr/>
      <dgm:t>
        <a:bodyPr/>
        <a:lstStyle/>
        <a:p>
          <a:endParaRPr lang="en-US"/>
        </a:p>
      </dgm:t>
    </dgm:pt>
    <dgm:pt modelId="{D80B2F80-0169-4C68-86D0-01DA9C7CE178}" type="pres">
      <dgm:prSet presAssocID="{FF79B899-2475-4158-BCC4-B638F97B8CCC}" presName="cycle" presStyleCnt="0">
        <dgm:presLayoutVars>
          <dgm:chMax val="1"/>
          <dgm:dir/>
          <dgm:animLvl val="ctr"/>
          <dgm:resizeHandles val="exact"/>
        </dgm:presLayoutVars>
      </dgm:prSet>
      <dgm:spPr/>
      <dgm:t>
        <a:bodyPr/>
        <a:lstStyle/>
        <a:p>
          <a:endParaRPr lang="en-ZA"/>
        </a:p>
      </dgm:t>
    </dgm:pt>
    <dgm:pt modelId="{0CBD65C8-EB5E-485B-BFD2-FE0CC132433B}" type="pres">
      <dgm:prSet presAssocID="{86B27382-AF26-45EC-AFCC-F3F7C64D727E}" presName="centerShape" presStyleLbl="node0" presStyleIdx="0" presStyleCnt="1" custScaleX="161051" custScaleY="161051"/>
      <dgm:spPr/>
      <dgm:t>
        <a:bodyPr/>
        <a:lstStyle/>
        <a:p>
          <a:endParaRPr lang="en-ZA"/>
        </a:p>
      </dgm:t>
    </dgm:pt>
    <dgm:pt modelId="{7A7C96DF-5134-4B94-ABEF-90EC2920B6F4}" type="pres">
      <dgm:prSet presAssocID="{E05E0678-6305-4A07-81AC-C6A59ADDD628}" presName="Name9" presStyleLbl="parChTrans1D2" presStyleIdx="0" presStyleCnt="11"/>
      <dgm:spPr/>
      <dgm:t>
        <a:bodyPr/>
        <a:lstStyle/>
        <a:p>
          <a:endParaRPr lang="en-ZA"/>
        </a:p>
      </dgm:t>
    </dgm:pt>
    <dgm:pt modelId="{7A3ACC85-C88A-4E62-9A9E-3B21A4BD1C6F}" type="pres">
      <dgm:prSet presAssocID="{E05E0678-6305-4A07-81AC-C6A59ADDD628}" presName="connTx" presStyleLbl="parChTrans1D2" presStyleIdx="0" presStyleCnt="11"/>
      <dgm:spPr/>
      <dgm:t>
        <a:bodyPr/>
        <a:lstStyle/>
        <a:p>
          <a:endParaRPr lang="en-ZA"/>
        </a:p>
      </dgm:t>
    </dgm:pt>
    <dgm:pt modelId="{FC937569-5EE8-43A6-84D0-DD822889D80C}" type="pres">
      <dgm:prSet presAssocID="{D1AFD07F-6A83-4056-926B-1C85B272F1A3}" presName="node" presStyleLbl="node1" presStyleIdx="0" presStyleCnt="11" custScaleX="121000" custScaleY="121000">
        <dgm:presLayoutVars>
          <dgm:bulletEnabled val="1"/>
        </dgm:presLayoutVars>
      </dgm:prSet>
      <dgm:spPr/>
      <dgm:t>
        <a:bodyPr/>
        <a:lstStyle/>
        <a:p>
          <a:endParaRPr lang="en-ZA"/>
        </a:p>
      </dgm:t>
    </dgm:pt>
    <dgm:pt modelId="{3602602A-770A-4FDE-926D-6E1570048EC3}" type="pres">
      <dgm:prSet presAssocID="{0D288274-A0E0-4C8E-B0BE-7D83B2F7FAFC}" presName="Name9" presStyleLbl="parChTrans1D2" presStyleIdx="1" presStyleCnt="11"/>
      <dgm:spPr/>
      <dgm:t>
        <a:bodyPr/>
        <a:lstStyle/>
        <a:p>
          <a:endParaRPr lang="en-ZA"/>
        </a:p>
      </dgm:t>
    </dgm:pt>
    <dgm:pt modelId="{AC461BEF-0BA4-45CE-834C-ECD7F49B5EBC}" type="pres">
      <dgm:prSet presAssocID="{0D288274-A0E0-4C8E-B0BE-7D83B2F7FAFC}" presName="connTx" presStyleLbl="parChTrans1D2" presStyleIdx="1" presStyleCnt="11"/>
      <dgm:spPr/>
      <dgm:t>
        <a:bodyPr/>
        <a:lstStyle/>
        <a:p>
          <a:endParaRPr lang="en-ZA"/>
        </a:p>
      </dgm:t>
    </dgm:pt>
    <dgm:pt modelId="{C5584537-6E17-489E-9FC2-73B71B3E7B64}" type="pres">
      <dgm:prSet presAssocID="{FEF06ADA-D154-44DA-BC15-2AC33F4D0574}" presName="node" presStyleLbl="node1" presStyleIdx="1" presStyleCnt="11" custScaleX="121000" custScaleY="121000">
        <dgm:presLayoutVars>
          <dgm:bulletEnabled val="1"/>
        </dgm:presLayoutVars>
      </dgm:prSet>
      <dgm:spPr/>
      <dgm:t>
        <a:bodyPr/>
        <a:lstStyle/>
        <a:p>
          <a:endParaRPr lang="en-ZA"/>
        </a:p>
      </dgm:t>
    </dgm:pt>
    <dgm:pt modelId="{6DA707DE-D493-4F71-98C4-E0587F88F312}" type="pres">
      <dgm:prSet presAssocID="{FDE8AA07-8DCD-4FFD-BAC8-80B704A2CD20}" presName="Name9" presStyleLbl="parChTrans1D2" presStyleIdx="2" presStyleCnt="11"/>
      <dgm:spPr/>
      <dgm:t>
        <a:bodyPr/>
        <a:lstStyle/>
        <a:p>
          <a:endParaRPr lang="en-ZA"/>
        </a:p>
      </dgm:t>
    </dgm:pt>
    <dgm:pt modelId="{B50AC5E0-7E91-4F85-AB82-5A67A341343F}" type="pres">
      <dgm:prSet presAssocID="{FDE8AA07-8DCD-4FFD-BAC8-80B704A2CD20}" presName="connTx" presStyleLbl="parChTrans1D2" presStyleIdx="2" presStyleCnt="11"/>
      <dgm:spPr/>
      <dgm:t>
        <a:bodyPr/>
        <a:lstStyle/>
        <a:p>
          <a:endParaRPr lang="en-ZA"/>
        </a:p>
      </dgm:t>
    </dgm:pt>
    <dgm:pt modelId="{08AC43C9-513B-47D0-BEFA-CF389D6294EB}" type="pres">
      <dgm:prSet presAssocID="{37592473-5F52-4716-98FE-EF6F1C0C06BA}" presName="node" presStyleLbl="node1" presStyleIdx="2" presStyleCnt="11" custScaleX="121000" custScaleY="121000">
        <dgm:presLayoutVars>
          <dgm:bulletEnabled val="1"/>
        </dgm:presLayoutVars>
      </dgm:prSet>
      <dgm:spPr/>
      <dgm:t>
        <a:bodyPr/>
        <a:lstStyle/>
        <a:p>
          <a:endParaRPr lang="en-ZA"/>
        </a:p>
      </dgm:t>
    </dgm:pt>
    <dgm:pt modelId="{28C84A00-4EC3-4638-8EEC-FD0F7783342A}" type="pres">
      <dgm:prSet presAssocID="{AC94A712-7DB6-4DB5-9CCF-07B3C6DFFA34}" presName="Name9" presStyleLbl="parChTrans1D2" presStyleIdx="3" presStyleCnt="11"/>
      <dgm:spPr/>
      <dgm:t>
        <a:bodyPr/>
        <a:lstStyle/>
        <a:p>
          <a:endParaRPr lang="en-ZA"/>
        </a:p>
      </dgm:t>
    </dgm:pt>
    <dgm:pt modelId="{B1CE45D6-9609-451E-A7AA-AF9C1E4BB608}" type="pres">
      <dgm:prSet presAssocID="{AC94A712-7DB6-4DB5-9CCF-07B3C6DFFA34}" presName="connTx" presStyleLbl="parChTrans1D2" presStyleIdx="3" presStyleCnt="11"/>
      <dgm:spPr/>
      <dgm:t>
        <a:bodyPr/>
        <a:lstStyle/>
        <a:p>
          <a:endParaRPr lang="en-ZA"/>
        </a:p>
      </dgm:t>
    </dgm:pt>
    <dgm:pt modelId="{BE441460-E03A-48D2-B37C-CAB8EFC6D58D}" type="pres">
      <dgm:prSet presAssocID="{4B8934C3-83AD-45DA-8CE9-6E548197498E}" presName="node" presStyleLbl="node1" presStyleIdx="3" presStyleCnt="11" custScaleX="121000" custScaleY="121000">
        <dgm:presLayoutVars>
          <dgm:bulletEnabled val="1"/>
        </dgm:presLayoutVars>
      </dgm:prSet>
      <dgm:spPr/>
      <dgm:t>
        <a:bodyPr/>
        <a:lstStyle/>
        <a:p>
          <a:endParaRPr lang="en-ZA"/>
        </a:p>
      </dgm:t>
    </dgm:pt>
    <dgm:pt modelId="{33A2549A-1EAD-4732-87FB-29D9A6AEA0D4}" type="pres">
      <dgm:prSet presAssocID="{89D0B869-74D6-4DAD-A2B5-640A8FC1E287}" presName="Name9" presStyleLbl="parChTrans1D2" presStyleIdx="4" presStyleCnt="11"/>
      <dgm:spPr/>
      <dgm:t>
        <a:bodyPr/>
        <a:lstStyle/>
        <a:p>
          <a:endParaRPr lang="en-ZA"/>
        </a:p>
      </dgm:t>
    </dgm:pt>
    <dgm:pt modelId="{290AD0D1-5BD1-4581-9106-A2878663F83A}" type="pres">
      <dgm:prSet presAssocID="{89D0B869-74D6-4DAD-A2B5-640A8FC1E287}" presName="connTx" presStyleLbl="parChTrans1D2" presStyleIdx="4" presStyleCnt="11"/>
      <dgm:spPr/>
      <dgm:t>
        <a:bodyPr/>
        <a:lstStyle/>
        <a:p>
          <a:endParaRPr lang="en-ZA"/>
        </a:p>
      </dgm:t>
    </dgm:pt>
    <dgm:pt modelId="{9555EA11-102F-4899-9634-DD766A804F53}" type="pres">
      <dgm:prSet presAssocID="{B358FDC0-EADE-4373-9447-40026D4B0BAC}" presName="node" presStyleLbl="node1" presStyleIdx="4" presStyleCnt="11" custScaleX="121000" custScaleY="121000">
        <dgm:presLayoutVars>
          <dgm:bulletEnabled val="1"/>
        </dgm:presLayoutVars>
      </dgm:prSet>
      <dgm:spPr/>
      <dgm:t>
        <a:bodyPr/>
        <a:lstStyle/>
        <a:p>
          <a:endParaRPr lang="en-ZA"/>
        </a:p>
      </dgm:t>
    </dgm:pt>
    <dgm:pt modelId="{BE8D2A33-EBAD-416E-8C9E-7E1A309957AE}" type="pres">
      <dgm:prSet presAssocID="{9E26BAC4-E958-4FCA-A6DC-4107B16AD9B8}" presName="Name9" presStyleLbl="parChTrans1D2" presStyleIdx="5" presStyleCnt="11"/>
      <dgm:spPr/>
      <dgm:t>
        <a:bodyPr/>
        <a:lstStyle/>
        <a:p>
          <a:endParaRPr lang="en-ZA"/>
        </a:p>
      </dgm:t>
    </dgm:pt>
    <dgm:pt modelId="{C9A0A964-FB6C-4868-959D-2F108367BF50}" type="pres">
      <dgm:prSet presAssocID="{9E26BAC4-E958-4FCA-A6DC-4107B16AD9B8}" presName="connTx" presStyleLbl="parChTrans1D2" presStyleIdx="5" presStyleCnt="11"/>
      <dgm:spPr/>
      <dgm:t>
        <a:bodyPr/>
        <a:lstStyle/>
        <a:p>
          <a:endParaRPr lang="en-ZA"/>
        </a:p>
      </dgm:t>
    </dgm:pt>
    <dgm:pt modelId="{A537ECD6-2BFE-431F-834E-CFC1101B1CDE}" type="pres">
      <dgm:prSet presAssocID="{50417527-A6B9-49A1-A3CC-09F2BA9A1CA5}" presName="node" presStyleLbl="node1" presStyleIdx="5" presStyleCnt="11" custScaleX="121000" custScaleY="121000">
        <dgm:presLayoutVars>
          <dgm:bulletEnabled val="1"/>
        </dgm:presLayoutVars>
      </dgm:prSet>
      <dgm:spPr/>
      <dgm:t>
        <a:bodyPr/>
        <a:lstStyle/>
        <a:p>
          <a:endParaRPr lang="en-ZA"/>
        </a:p>
      </dgm:t>
    </dgm:pt>
    <dgm:pt modelId="{23051B41-A38C-421E-9A23-68479004E63B}" type="pres">
      <dgm:prSet presAssocID="{0E771EDF-5CB9-4146-AD98-FF7235864F61}" presName="Name9" presStyleLbl="parChTrans1D2" presStyleIdx="6" presStyleCnt="11"/>
      <dgm:spPr/>
      <dgm:t>
        <a:bodyPr/>
        <a:lstStyle/>
        <a:p>
          <a:endParaRPr lang="en-US"/>
        </a:p>
      </dgm:t>
    </dgm:pt>
    <dgm:pt modelId="{B2FAB0CE-5295-44CE-A428-1716933103DD}" type="pres">
      <dgm:prSet presAssocID="{0E771EDF-5CB9-4146-AD98-FF7235864F61}" presName="connTx" presStyleLbl="parChTrans1D2" presStyleIdx="6" presStyleCnt="11"/>
      <dgm:spPr/>
      <dgm:t>
        <a:bodyPr/>
        <a:lstStyle/>
        <a:p>
          <a:endParaRPr lang="en-US"/>
        </a:p>
      </dgm:t>
    </dgm:pt>
    <dgm:pt modelId="{5A8F0C25-E8BF-4F13-A2AC-63B50B5B1F62}" type="pres">
      <dgm:prSet presAssocID="{1183E0F9-484D-4D63-81C3-8C6CE45ED466}" presName="node" presStyleLbl="node1" presStyleIdx="6" presStyleCnt="11" custScaleX="121000" custScaleY="121000">
        <dgm:presLayoutVars>
          <dgm:bulletEnabled val="1"/>
        </dgm:presLayoutVars>
      </dgm:prSet>
      <dgm:spPr/>
      <dgm:t>
        <a:bodyPr/>
        <a:lstStyle/>
        <a:p>
          <a:endParaRPr lang="en-US"/>
        </a:p>
      </dgm:t>
    </dgm:pt>
    <dgm:pt modelId="{83E197B1-76EF-4B02-BF31-F0D146245330}" type="pres">
      <dgm:prSet presAssocID="{EED38B2C-C31E-43FF-940D-724EB62CD02C}" presName="Name9" presStyleLbl="parChTrans1D2" presStyleIdx="7" presStyleCnt="11"/>
      <dgm:spPr/>
      <dgm:t>
        <a:bodyPr/>
        <a:lstStyle/>
        <a:p>
          <a:endParaRPr lang="en-US"/>
        </a:p>
      </dgm:t>
    </dgm:pt>
    <dgm:pt modelId="{2AA2331C-E006-4B36-B2DE-12B38864D91A}" type="pres">
      <dgm:prSet presAssocID="{EED38B2C-C31E-43FF-940D-724EB62CD02C}" presName="connTx" presStyleLbl="parChTrans1D2" presStyleIdx="7" presStyleCnt="11"/>
      <dgm:spPr/>
      <dgm:t>
        <a:bodyPr/>
        <a:lstStyle/>
        <a:p>
          <a:endParaRPr lang="en-US"/>
        </a:p>
      </dgm:t>
    </dgm:pt>
    <dgm:pt modelId="{0FFCEA65-F4C1-41D9-BFCF-50CB19D44004}" type="pres">
      <dgm:prSet presAssocID="{5DDF6D38-90A7-4944-B9D2-2042500FAB9E}" presName="node" presStyleLbl="node1" presStyleIdx="7" presStyleCnt="11" custScaleX="121000" custScaleY="121000">
        <dgm:presLayoutVars>
          <dgm:bulletEnabled val="1"/>
        </dgm:presLayoutVars>
      </dgm:prSet>
      <dgm:spPr/>
      <dgm:t>
        <a:bodyPr/>
        <a:lstStyle/>
        <a:p>
          <a:endParaRPr lang="en-US"/>
        </a:p>
      </dgm:t>
    </dgm:pt>
    <dgm:pt modelId="{B07D3C90-0B2B-45B0-A5AE-2D6A84AF6CAB}" type="pres">
      <dgm:prSet presAssocID="{004F72EE-F590-4DC5-BDFA-2C63731FD9DD}" presName="Name9" presStyleLbl="parChTrans1D2" presStyleIdx="8" presStyleCnt="11"/>
      <dgm:spPr/>
      <dgm:t>
        <a:bodyPr/>
        <a:lstStyle/>
        <a:p>
          <a:endParaRPr lang="en-US"/>
        </a:p>
      </dgm:t>
    </dgm:pt>
    <dgm:pt modelId="{4390D5BE-AB60-4F8E-88C7-720F4B45BAB2}" type="pres">
      <dgm:prSet presAssocID="{004F72EE-F590-4DC5-BDFA-2C63731FD9DD}" presName="connTx" presStyleLbl="parChTrans1D2" presStyleIdx="8" presStyleCnt="11"/>
      <dgm:spPr/>
      <dgm:t>
        <a:bodyPr/>
        <a:lstStyle/>
        <a:p>
          <a:endParaRPr lang="en-US"/>
        </a:p>
      </dgm:t>
    </dgm:pt>
    <dgm:pt modelId="{F63BDBCE-B960-41CB-9813-AB9FA5943A0E}" type="pres">
      <dgm:prSet presAssocID="{4329AC35-4CEA-4DE7-AB5D-25244F1CB120}" presName="node" presStyleLbl="node1" presStyleIdx="8" presStyleCnt="11" custScaleX="121000" custScaleY="121000">
        <dgm:presLayoutVars>
          <dgm:bulletEnabled val="1"/>
        </dgm:presLayoutVars>
      </dgm:prSet>
      <dgm:spPr/>
      <dgm:t>
        <a:bodyPr/>
        <a:lstStyle/>
        <a:p>
          <a:endParaRPr lang="en-US"/>
        </a:p>
      </dgm:t>
    </dgm:pt>
    <dgm:pt modelId="{DEC7FD4B-BA08-4ADB-B4FE-F572BEBA832C}" type="pres">
      <dgm:prSet presAssocID="{289789B3-4A1D-4F0F-8941-8CE21ABABBB6}" presName="Name9" presStyleLbl="parChTrans1D2" presStyleIdx="9" presStyleCnt="11"/>
      <dgm:spPr/>
      <dgm:t>
        <a:bodyPr/>
        <a:lstStyle/>
        <a:p>
          <a:endParaRPr lang="en-US"/>
        </a:p>
      </dgm:t>
    </dgm:pt>
    <dgm:pt modelId="{3EC96861-1373-478C-8D1C-DDE8D1CE8C4E}" type="pres">
      <dgm:prSet presAssocID="{289789B3-4A1D-4F0F-8941-8CE21ABABBB6}" presName="connTx" presStyleLbl="parChTrans1D2" presStyleIdx="9" presStyleCnt="11"/>
      <dgm:spPr/>
      <dgm:t>
        <a:bodyPr/>
        <a:lstStyle/>
        <a:p>
          <a:endParaRPr lang="en-US"/>
        </a:p>
      </dgm:t>
    </dgm:pt>
    <dgm:pt modelId="{82B6A8A3-2E51-4C7C-8E62-B7BAAD3FA8A3}" type="pres">
      <dgm:prSet presAssocID="{077003BF-65B5-4DF6-BDC9-5C09B2CEE51D}" presName="node" presStyleLbl="node1" presStyleIdx="9" presStyleCnt="11" custScaleX="121000" custScaleY="121000">
        <dgm:presLayoutVars>
          <dgm:bulletEnabled val="1"/>
        </dgm:presLayoutVars>
      </dgm:prSet>
      <dgm:spPr/>
      <dgm:t>
        <a:bodyPr/>
        <a:lstStyle/>
        <a:p>
          <a:endParaRPr lang="en-US"/>
        </a:p>
      </dgm:t>
    </dgm:pt>
    <dgm:pt modelId="{03F10CD9-A413-4EED-964F-07B8F406F61F}" type="pres">
      <dgm:prSet presAssocID="{6003FB22-A7E7-41C4-B7CD-B1C88FFD4FBB}" presName="Name9" presStyleLbl="parChTrans1D2" presStyleIdx="10" presStyleCnt="11"/>
      <dgm:spPr/>
      <dgm:t>
        <a:bodyPr/>
        <a:lstStyle/>
        <a:p>
          <a:endParaRPr lang="en-US"/>
        </a:p>
      </dgm:t>
    </dgm:pt>
    <dgm:pt modelId="{632BDE6C-FB65-4F17-853D-E8FA244AA5A3}" type="pres">
      <dgm:prSet presAssocID="{6003FB22-A7E7-41C4-B7CD-B1C88FFD4FBB}" presName="connTx" presStyleLbl="parChTrans1D2" presStyleIdx="10" presStyleCnt="11"/>
      <dgm:spPr/>
      <dgm:t>
        <a:bodyPr/>
        <a:lstStyle/>
        <a:p>
          <a:endParaRPr lang="en-US"/>
        </a:p>
      </dgm:t>
    </dgm:pt>
    <dgm:pt modelId="{07E4FF50-F20F-4987-9F64-2C231A0087D6}" type="pres">
      <dgm:prSet presAssocID="{FF1C5E8C-1EC8-4501-BD91-69C092277162}" presName="node" presStyleLbl="node1" presStyleIdx="10" presStyleCnt="11" custScaleX="121000" custScaleY="121000">
        <dgm:presLayoutVars>
          <dgm:bulletEnabled val="1"/>
        </dgm:presLayoutVars>
      </dgm:prSet>
      <dgm:spPr/>
      <dgm:t>
        <a:bodyPr/>
        <a:lstStyle/>
        <a:p>
          <a:endParaRPr lang="en-US"/>
        </a:p>
      </dgm:t>
    </dgm:pt>
  </dgm:ptLst>
  <dgm:cxnLst>
    <dgm:cxn modelId="{A0EABF44-DA5F-489E-A857-29B002703CB3}" type="presOf" srcId="{86B27382-AF26-45EC-AFCC-F3F7C64D727E}" destId="{0CBD65C8-EB5E-485B-BFD2-FE0CC132433B}" srcOrd="0" destOrd="0" presId="urn:microsoft.com/office/officeart/2005/8/layout/radial1"/>
    <dgm:cxn modelId="{C0FE9585-E7E5-46B1-8B12-41429BF54D6D}" srcId="{86B27382-AF26-45EC-AFCC-F3F7C64D727E}" destId="{1183E0F9-484D-4D63-81C3-8C6CE45ED466}" srcOrd="6" destOrd="0" parTransId="{0E771EDF-5CB9-4146-AD98-FF7235864F61}" sibTransId="{E23C1450-855B-4C0E-BD08-A3EFBBE4370D}"/>
    <dgm:cxn modelId="{0FA6218E-C8A4-4018-A1CD-4D5D91D55F75}" type="presOf" srcId="{FDE8AA07-8DCD-4FFD-BAC8-80B704A2CD20}" destId="{6DA707DE-D493-4F71-98C4-E0587F88F312}" srcOrd="0" destOrd="0" presId="urn:microsoft.com/office/officeart/2005/8/layout/radial1"/>
    <dgm:cxn modelId="{056609D3-E596-4DBF-A701-CD543ED4CEDF}" srcId="{86B27382-AF26-45EC-AFCC-F3F7C64D727E}" destId="{FF1C5E8C-1EC8-4501-BD91-69C092277162}" srcOrd="10" destOrd="0" parTransId="{6003FB22-A7E7-41C4-B7CD-B1C88FFD4FBB}" sibTransId="{D01B6B97-1E92-457B-B160-F25BB628691E}"/>
    <dgm:cxn modelId="{E668D1D5-1A91-4722-B6ED-1715F505CEC6}" type="presOf" srcId="{0E771EDF-5CB9-4146-AD98-FF7235864F61}" destId="{B2FAB0CE-5295-44CE-A428-1716933103DD}" srcOrd="1" destOrd="0" presId="urn:microsoft.com/office/officeart/2005/8/layout/radial1"/>
    <dgm:cxn modelId="{8DC624C4-14E4-4CB0-85B1-0533E6E8ED7D}" type="presOf" srcId="{FF79B899-2475-4158-BCC4-B638F97B8CCC}" destId="{D80B2F80-0169-4C68-86D0-01DA9C7CE178}" srcOrd="0" destOrd="0" presId="urn:microsoft.com/office/officeart/2005/8/layout/radial1"/>
    <dgm:cxn modelId="{92B86F0F-653D-479F-A5E1-A4FFD5C7E1F7}" srcId="{86B27382-AF26-45EC-AFCC-F3F7C64D727E}" destId="{4329AC35-4CEA-4DE7-AB5D-25244F1CB120}" srcOrd="8" destOrd="0" parTransId="{004F72EE-F590-4DC5-BDFA-2C63731FD9DD}" sibTransId="{B89954AC-A70D-4B46-901E-AB90DC7964F5}"/>
    <dgm:cxn modelId="{4C563AFF-4929-4DCE-8B2A-764EC1F28480}" type="presOf" srcId="{FF1C5E8C-1EC8-4501-BD91-69C092277162}" destId="{07E4FF50-F20F-4987-9F64-2C231A0087D6}" srcOrd="0" destOrd="0" presId="urn:microsoft.com/office/officeart/2005/8/layout/radial1"/>
    <dgm:cxn modelId="{2CA02199-0668-4E9E-AEDD-157A32A3C5D7}" type="presOf" srcId="{0D288274-A0E0-4C8E-B0BE-7D83B2F7FAFC}" destId="{AC461BEF-0BA4-45CE-834C-ECD7F49B5EBC}" srcOrd="1" destOrd="0" presId="urn:microsoft.com/office/officeart/2005/8/layout/radial1"/>
    <dgm:cxn modelId="{1E0A43C0-DCFA-429F-B9EC-AAFE6BC13C09}" type="presOf" srcId="{37592473-5F52-4716-98FE-EF6F1C0C06BA}" destId="{08AC43C9-513B-47D0-BEFA-CF389D6294EB}" srcOrd="0" destOrd="0" presId="urn:microsoft.com/office/officeart/2005/8/layout/radial1"/>
    <dgm:cxn modelId="{4F684F1E-FC2A-4CB6-9032-BADB9BCBA474}" type="presOf" srcId="{1183E0F9-484D-4D63-81C3-8C6CE45ED466}" destId="{5A8F0C25-E8BF-4F13-A2AC-63B50B5B1F62}" srcOrd="0" destOrd="0" presId="urn:microsoft.com/office/officeart/2005/8/layout/radial1"/>
    <dgm:cxn modelId="{94378827-9ABC-4B62-954E-3BF4A22EF0DE}" srcId="{86B27382-AF26-45EC-AFCC-F3F7C64D727E}" destId="{FEF06ADA-D154-44DA-BC15-2AC33F4D0574}" srcOrd="1" destOrd="0" parTransId="{0D288274-A0E0-4C8E-B0BE-7D83B2F7FAFC}" sibTransId="{D4156EC0-17BE-48A3-B911-D3781B43E65C}"/>
    <dgm:cxn modelId="{B7B66D5C-0FFA-421A-99BF-399292CB6176}" type="presOf" srcId="{50417527-A6B9-49A1-A3CC-09F2BA9A1CA5}" destId="{A537ECD6-2BFE-431F-834E-CFC1101B1CDE}" srcOrd="0" destOrd="0" presId="urn:microsoft.com/office/officeart/2005/8/layout/radial1"/>
    <dgm:cxn modelId="{F1AD29DF-2A40-411A-BCC7-124CC635C96E}" type="presOf" srcId="{E05E0678-6305-4A07-81AC-C6A59ADDD628}" destId="{7A7C96DF-5134-4B94-ABEF-90EC2920B6F4}" srcOrd="0" destOrd="0" presId="urn:microsoft.com/office/officeart/2005/8/layout/radial1"/>
    <dgm:cxn modelId="{E8FB0280-2856-4D3D-A47D-E05FC7EDAFBD}" srcId="{86B27382-AF26-45EC-AFCC-F3F7C64D727E}" destId="{50417527-A6B9-49A1-A3CC-09F2BA9A1CA5}" srcOrd="5" destOrd="0" parTransId="{9E26BAC4-E958-4FCA-A6DC-4107B16AD9B8}" sibTransId="{45008030-A2E5-4967-8B28-8700F85F2A94}"/>
    <dgm:cxn modelId="{29F8E21D-B85F-4F3A-BC43-15BCEAFC4CF7}" type="presOf" srcId="{289789B3-4A1D-4F0F-8941-8CE21ABABBB6}" destId="{3EC96861-1373-478C-8D1C-DDE8D1CE8C4E}" srcOrd="1" destOrd="0" presId="urn:microsoft.com/office/officeart/2005/8/layout/radial1"/>
    <dgm:cxn modelId="{C64F8C42-89AE-4E07-B70F-B318508F1D2D}" type="presOf" srcId="{89D0B869-74D6-4DAD-A2B5-640A8FC1E287}" destId="{33A2549A-1EAD-4732-87FB-29D9A6AEA0D4}" srcOrd="0" destOrd="0" presId="urn:microsoft.com/office/officeart/2005/8/layout/radial1"/>
    <dgm:cxn modelId="{B541FD08-7C5B-43D9-A3C5-C1FB9B78150B}" type="presOf" srcId="{FDE8AA07-8DCD-4FFD-BAC8-80B704A2CD20}" destId="{B50AC5E0-7E91-4F85-AB82-5A67A341343F}" srcOrd="1" destOrd="0" presId="urn:microsoft.com/office/officeart/2005/8/layout/radial1"/>
    <dgm:cxn modelId="{1483CC32-79CE-44A6-80F8-B5B9E2A5D227}" srcId="{86B27382-AF26-45EC-AFCC-F3F7C64D727E}" destId="{D1AFD07F-6A83-4056-926B-1C85B272F1A3}" srcOrd="0" destOrd="0" parTransId="{E05E0678-6305-4A07-81AC-C6A59ADDD628}" sibTransId="{FE0272C4-9DFD-40E0-B8B1-B509922EB0E7}"/>
    <dgm:cxn modelId="{175E5926-1B6C-48A8-A36A-4D37B788BA80}" type="presOf" srcId="{6003FB22-A7E7-41C4-B7CD-B1C88FFD4FBB}" destId="{03F10CD9-A413-4EED-964F-07B8F406F61F}" srcOrd="0" destOrd="0" presId="urn:microsoft.com/office/officeart/2005/8/layout/radial1"/>
    <dgm:cxn modelId="{CFECC951-9B03-4FC5-9F9C-169ADAF04ED5}" type="presOf" srcId="{004F72EE-F590-4DC5-BDFA-2C63731FD9DD}" destId="{B07D3C90-0B2B-45B0-A5AE-2D6A84AF6CAB}" srcOrd="0" destOrd="0" presId="urn:microsoft.com/office/officeart/2005/8/layout/radial1"/>
    <dgm:cxn modelId="{24915EF7-EBEE-40DD-B0DB-CC977B5D5897}" srcId="{86B27382-AF26-45EC-AFCC-F3F7C64D727E}" destId="{37592473-5F52-4716-98FE-EF6F1C0C06BA}" srcOrd="2" destOrd="0" parTransId="{FDE8AA07-8DCD-4FFD-BAC8-80B704A2CD20}" sibTransId="{5465B444-2B2C-4A9E-99CA-672ABEDC9A5F}"/>
    <dgm:cxn modelId="{41D98C24-9A0E-43FE-807B-A75A5B8229BE}" type="presOf" srcId="{B358FDC0-EADE-4373-9447-40026D4B0BAC}" destId="{9555EA11-102F-4899-9634-DD766A804F53}" srcOrd="0" destOrd="0" presId="urn:microsoft.com/office/officeart/2005/8/layout/radial1"/>
    <dgm:cxn modelId="{133E7BF2-F0A1-4456-A18A-42770B08CC98}" srcId="{86B27382-AF26-45EC-AFCC-F3F7C64D727E}" destId="{077003BF-65B5-4DF6-BDC9-5C09B2CEE51D}" srcOrd="9" destOrd="0" parTransId="{289789B3-4A1D-4F0F-8941-8CE21ABABBB6}" sibTransId="{78F03EE5-EA54-45D2-9446-480C83CE8AC4}"/>
    <dgm:cxn modelId="{ECA16970-1C7C-4730-80D3-7832AA6E247D}" type="presOf" srcId="{5DDF6D38-90A7-4944-B9D2-2042500FAB9E}" destId="{0FFCEA65-F4C1-41D9-BFCF-50CB19D44004}" srcOrd="0" destOrd="0" presId="urn:microsoft.com/office/officeart/2005/8/layout/radial1"/>
    <dgm:cxn modelId="{1CFFD538-36E9-4BE7-ABAE-E0E7B7234EB7}" srcId="{86B27382-AF26-45EC-AFCC-F3F7C64D727E}" destId="{B358FDC0-EADE-4373-9447-40026D4B0BAC}" srcOrd="4" destOrd="0" parTransId="{89D0B869-74D6-4DAD-A2B5-640A8FC1E287}" sibTransId="{96B00697-72D3-40FD-829B-703E02C23D32}"/>
    <dgm:cxn modelId="{31C7685F-08DB-43C1-A83C-984A1185D833}" type="presOf" srcId="{077003BF-65B5-4DF6-BDC9-5C09B2CEE51D}" destId="{82B6A8A3-2E51-4C7C-8E62-B7BAAD3FA8A3}" srcOrd="0" destOrd="0" presId="urn:microsoft.com/office/officeart/2005/8/layout/radial1"/>
    <dgm:cxn modelId="{A881C388-3485-4985-ABFD-0B0761BB8060}" type="presOf" srcId="{289789B3-4A1D-4F0F-8941-8CE21ABABBB6}" destId="{DEC7FD4B-BA08-4ADB-B4FE-F572BEBA832C}" srcOrd="0" destOrd="0" presId="urn:microsoft.com/office/officeart/2005/8/layout/radial1"/>
    <dgm:cxn modelId="{E16676EC-9F21-4EC3-9D8C-7EF8CF2FB9AF}" type="presOf" srcId="{FEF06ADA-D154-44DA-BC15-2AC33F4D0574}" destId="{C5584537-6E17-489E-9FC2-73B71B3E7B64}" srcOrd="0" destOrd="0" presId="urn:microsoft.com/office/officeart/2005/8/layout/radial1"/>
    <dgm:cxn modelId="{410E8C7A-0EA3-409E-9E3C-D57259AA9F13}" type="presOf" srcId="{004F72EE-F590-4DC5-BDFA-2C63731FD9DD}" destId="{4390D5BE-AB60-4F8E-88C7-720F4B45BAB2}" srcOrd="1" destOrd="0" presId="urn:microsoft.com/office/officeart/2005/8/layout/radial1"/>
    <dgm:cxn modelId="{762389FC-7EC2-4CA5-8364-E75BE7FB0455}" srcId="{FF79B899-2475-4158-BCC4-B638F97B8CCC}" destId="{86B27382-AF26-45EC-AFCC-F3F7C64D727E}" srcOrd="0" destOrd="0" parTransId="{9EF90C52-36C6-4334-87DD-41078EC61B1D}" sibTransId="{FDF40719-6D65-48C1-99EF-06BB5F827B8B}"/>
    <dgm:cxn modelId="{D8BE6920-965E-4D4B-B4F2-BC6DC8080F88}" type="presOf" srcId="{89D0B869-74D6-4DAD-A2B5-640A8FC1E287}" destId="{290AD0D1-5BD1-4581-9106-A2878663F83A}" srcOrd="1" destOrd="0" presId="urn:microsoft.com/office/officeart/2005/8/layout/radial1"/>
    <dgm:cxn modelId="{9DA6BA2F-6432-42CE-900B-AF3DBD19BF61}" srcId="{86B27382-AF26-45EC-AFCC-F3F7C64D727E}" destId="{4B8934C3-83AD-45DA-8CE9-6E548197498E}" srcOrd="3" destOrd="0" parTransId="{AC94A712-7DB6-4DB5-9CCF-07B3C6DFFA34}" sibTransId="{3FC5E1F6-29AB-4C86-93AE-87941CEF03D1}"/>
    <dgm:cxn modelId="{4C774825-CF5E-4E3C-A8E6-D11C79085B13}" type="presOf" srcId="{6003FB22-A7E7-41C4-B7CD-B1C88FFD4FBB}" destId="{632BDE6C-FB65-4F17-853D-E8FA244AA5A3}" srcOrd="1" destOrd="0" presId="urn:microsoft.com/office/officeart/2005/8/layout/radial1"/>
    <dgm:cxn modelId="{635FB124-2696-458E-A028-9A3BECB75217}" type="presOf" srcId="{4B8934C3-83AD-45DA-8CE9-6E548197498E}" destId="{BE441460-E03A-48D2-B37C-CAB8EFC6D58D}" srcOrd="0" destOrd="0" presId="urn:microsoft.com/office/officeart/2005/8/layout/radial1"/>
    <dgm:cxn modelId="{EF31D719-D31B-4105-97EE-BD2398757699}" type="presOf" srcId="{D1AFD07F-6A83-4056-926B-1C85B272F1A3}" destId="{FC937569-5EE8-43A6-84D0-DD822889D80C}" srcOrd="0" destOrd="0" presId="urn:microsoft.com/office/officeart/2005/8/layout/radial1"/>
    <dgm:cxn modelId="{FD91218A-C43F-4722-B3FF-D25AA65EFE35}" type="presOf" srcId="{EED38B2C-C31E-43FF-940D-724EB62CD02C}" destId="{2AA2331C-E006-4B36-B2DE-12B38864D91A}" srcOrd="1" destOrd="0" presId="urn:microsoft.com/office/officeart/2005/8/layout/radial1"/>
    <dgm:cxn modelId="{32473C7C-51DF-4B39-AC53-D1798C4BDEE3}" type="presOf" srcId="{AC94A712-7DB6-4DB5-9CCF-07B3C6DFFA34}" destId="{B1CE45D6-9609-451E-A7AA-AF9C1E4BB608}" srcOrd="1" destOrd="0" presId="urn:microsoft.com/office/officeart/2005/8/layout/radial1"/>
    <dgm:cxn modelId="{A165A3A3-0622-458B-8E81-DA463A172C0E}" srcId="{86B27382-AF26-45EC-AFCC-F3F7C64D727E}" destId="{5DDF6D38-90A7-4944-B9D2-2042500FAB9E}" srcOrd="7" destOrd="0" parTransId="{EED38B2C-C31E-43FF-940D-724EB62CD02C}" sibTransId="{6379ED4C-7294-4357-B1CB-A31C2143337E}"/>
    <dgm:cxn modelId="{0C1E7EC6-8602-4D2B-BCE4-66EDEE78A72E}" type="presOf" srcId="{E05E0678-6305-4A07-81AC-C6A59ADDD628}" destId="{7A3ACC85-C88A-4E62-9A9E-3B21A4BD1C6F}" srcOrd="1" destOrd="0" presId="urn:microsoft.com/office/officeart/2005/8/layout/radial1"/>
    <dgm:cxn modelId="{52355428-9C35-4DDC-99B3-1F85BCA2DB02}" type="presOf" srcId="{9E26BAC4-E958-4FCA-A6DC-4107B16AD9B8}" destId="{BE8D2A33-EBAD-416E-8C9E-7E1A309957AE}" srcOrd="0" destOrd="0" presId="urn:microsoft.com/office/officeart/2005/8/layout/radial1"/>
    <dgm:cxn modelId="{5F57593D-2E44-4F5D-9576-EFDA2CDC7284}" type="presOf" srcId="{AC94A712-7DB6-4DB5-9CCF-07B3C6DFFA34}" destId="{28C84A00-4EC3-4638-8EEC-FD0F7783342A}" srcOrd="0" destOrd="0" presId="urn:microsoft.com/office/officeart/2005/8/layout/radial1"/>
    <dgm:cxn modelId="{BB9BA19E-6E9B-45D0-AF96-15F3F3EA0846}" type="presOf" srcId="{0D288274-A0E0-4C8E-B0BE-7D83B2F7FAFC}" destId="{3602602A-770A-4FDE-926D-6E1570048EC3}" srcOrd="0" destOrd="0" presId="urn:microsoft.com/office/officeart/2005/8/layout/radial1"/>
    <dgm:cxn modelId="{B2396E59-6799-45A0-BB4C-03AADA70D71C}" type="presOf" srcId="{EED38B2C-C31E-43FF-940D-724EB62CD02C}" destId="{83E197B1-76EF-4B02-BF31-F0D146245330}" srcOrd="0" destOrd="0" presId="urn:microsoft.com/office/officeart/2005/8/layout/radial1"/>
    <dgm:cxn modelId="{2730144D-20DC-4627-85B2-E1BCCBC49B03}" type="presOf" srcId="{0E771EDF-5CB9-4146-AD98-FF7235864F61}" destId="{23051B41-A38C-421E-9A23-68479004E63B}" srcOrd="0" destOrd="0" presId="urn:microsoft.com/office/officeart/2005/8/layout/radial1"/>
    <dgm:cxn modelId="{C3AC90B2-AA9E-4538-9EE1-2D1C905FBA8F}" type="presOf" srcId="{4329AC35-4CEA-4DE7-AB5D-25244F1CB120}" destId="{F63BDBCE-B960-41CB-9813-AB9FA5943A0E}" srcOrd="0" destOrd="0" presId="urn:microsoft.com/office/officeart/2005/8/layout/radial1"/>
    <dgm:cxn modelId="{82835E66-F949-4D10-980C-D10F9A643984}" type="presOf" srcId="{9E26BAC4-E958-4FCA-A6DC-4107B16AD9B8}" destId="{C9A0A964-FB6C-4868-959D-2F108367BF50}" srcOrd="1" destOrd="0" presId="urn:microsoft.com/office/officeart/2005/8/layout/radial1"/>
    <dgm:cxn modelId="{D1120B00-5295-4BAC-A214-964B80B644B0}" type="presParOf" srcId="{D80B2F80-0169-4C68-86D0-01DA9C7CE178}" destId="{0CBD65C8-EB5E-485B-BFD2-FE0CC132433B}" srcOrd="0" destOrd="0" presId="urn:microsoft.com/office/officeart/2005/8/layout/radial1"/>
    <dgm:cxn modelId="{80848C7A-0463-4092-AFCB-2E5FFEE87AB6}" type="presParOf" srcId="{D80B2F80-0169-4C68-86D0-01DA9C7CE178}" destId="{7A7C96DF-5134-4B94-ABEF-90EC2920B6F4}" srcOrd="1" destOrd="0" presId="urn:microsoft.com/office/officeart/2005/8/layout/radial1"/>
    <dgm:cxn modelId="{A5C87677-D21C-490D-B984-0274FBB7F6BF}" type="presParOf" srcId="{7A7C96DF-5134-4B94-ABEF-90EC2920B6F4}" destId="{7A3ACC85-C88A-4E62-9A9E-3B21A4BD1C6F}" srcOrd="0" destOrd="0" presId="urn:microsoft.com/office/officeart/2005/8/layout/radial1"/>
    <dgm:cxn modelId="{13881BE9-7D40-4940-894F-DF820A9D75E4}" type="presParOf" srcId="{D80B2F80-0169-4C68-86D0-01DA9C7CE178}" destId="{FC937569-5EE8-43A6-84D0-DD822889D80C}" srcOrd="2" destOrd="0" presId="urn:microsoft.com/office/officeart/2005/8/layout/radial1"/>
    <dgm:cxn modelId="{FD0415D0-0D2E-42D7-A048-26EED126FE7E}" type="presParOf" srcId="{D80B2F80-0169-4C68-86D0-01DA9C7CE178}" destId="{3602602A-770A-4FDE-926D-6E1570048EC3}" srcOrd="3" destOrd="0" presId="urn:microsoft.com/office/officeart/2005/8/layout/radial1"/>
    <dgm:cxn modelId="{408C7B02-FB4C-492D-B4B0-D727D04A55E8}" type="presParOf" srcId="{3602602A-770A-4FDE-926D-6E1570048EC3}" destId="{AC461BEF-0BA4-45CE-834C-ECD7F49B5EBC}" srcOrd="0" destOrd="0" presId="urn:microsoft.com/office/officeart/2005/8/layout/radial1"/>
    <dgm:cxn modelId="{1A7670A1-20C8-4FC3-BCB3-A207E760D681}" type="presParOf" srcId="{D80B2F80-0169-4C68-86D0-01DA9C7CE178}" destId="{C5584537-6E17-489E-9FC2-73B71B3E7B64}" srcOrd="4" destOrd="0" presId="urn:microsoft.com/office/officeart/2005/8/layout/radial1"/>
    <dgm:cxn modelId="{07EB317C-2729-4FBB-8277-8A7B297E462C}" type="presParOf" srcId="{D80B2F80-0169-4C68-86D0-01DA9C7CE178}" destId="{6DA707DE-D493-4F71-98C4-E0587F88F312}" srcOrd="5" destOrd="0" presId="urn:microsoft.com/office/officeart/2005/8/layout/radial1"/>
    <dgm:cxn modelId="{0573A1CF-001C-412E-A310-C243BEE40DFF}" type="presParOf" srcId="{6DA707DE-D493-4F71-98C4-E0587F88F312}" destId="{B50AC5E0-7E91-4F85-AB82-5A67A341343F}" srcOrd="0" destOrd="0" presId="urn:microsoft.com/office/officeart/2005/8/layout/radial1"/>
    <dgm:cxn modelId="{6EA27B93-8269-4527-B349-2492CAA41BB8}" type="presParOf" srcId="{D80B2F80-0169-4C68-86D0-01DA9C7CE178}" destId="{08AC43C9-513B-47D0-BEFA-CF389D6294EB}" srcOrd="6" destOrd="0" presId="urn:microsoft.com/office/officeart/2005/8/layout/radial1"/>
    <dgm:cxn modelId="{2CDEAF96-6D5A-4704-9CE0-46C009E8D364}" type="presParOf" srcId="{D80B2F80-0169-4C68-86D0-01DA9C7CE178}" destId="{28C84A00-4EC3-4638-8EEC-FD0F7783342A}" srcOrd="7" destOrd="0" presId="urn:microsoft.com/office/officeart/2005/8/layout/radial1"/>
    <dgm:cxn modelId="{54EE26AA-19E5-4B20-9BB2-46CE52EA10DD}" type="presParOf" srcId="{28C84A00-4EC3-4638-8EEC-FD0F7783342A}" destId="{B1CE45D6-9609-451E-A7AA-AF9C1E4BB608}" srcOrd="0" destOrd="0" presId="urn:microsoft.com/office/officeart/2005/8/layout/radial1"/>
    <dgm:cxn modelId="{95D267BA-8ED7-4C0F-A04A-CFC797E661D2}" type="presParOf" srcId="{D80B2F80-0169-4C68-86D0-01DA9C7CE178}" destId="{BE441460-E03A-48D2-B37C-CAB8EFC6D58D}" srcOrd="8" destOrd="0" presId="urn:microsoft.com/office/officeart/2005/8/layout/radial1"/>
    <dgm:cxn modelId="{72E7A596-B87E-464C-8958-1E45B860AF35}" type="presParOf" srcId="{D80B2F80-0169-4C68-86D0-01DA9C7CE178}" destId="{33A2549A-1EAD-4732-87FB-29D9A6AEA0D4}" srcOrd="9" destOrd="0" presId="urn:microsoft.com/office/officeart/2005/8/layout/radial1"/>
    <dgm:cxn modelId="{67A634E6-63C0-4DA0-BEED-5654B9E89A54}" type="presParOf" srcId="{33A2549A-1EAD-4732-87FB-29D9A6AEA0D4}" destId="{290AD0D1-5BD1-4581-9106-A2878663F83A}" srcOrd="0" destOrd="0" presId="urn:microsoft.com/office/officeart/2005/8/layout/radial1"/>
    <dgm:cxn modelId="{4AF939A3-267E-46A3-8D2E-D8E82A4339F7}" type="presParOf" srcId="{D80B2F80-0169-4C68-86D0-01DA9C7CE178}" destId="{9555EA11-102F-4899-9634-DD766A804F53}" srcOrd="10" destOrd="0" presId="urn:microsoft.com/office/officeart/2005/8/layout/radial1"/>
    <dgm:cxn modelId="{1CD5900C-192F-4830-A713-7CD6C85D80DE}" type="presParOf" srcId="{D80B2F80-0169-4C68-86D0-01DA9C7CE178}" destId="{BE8D2A33-EBAD-416E-8C9E-7E1A309957AE}" srcOrd="11" destOrd="0" presId="urn:microsoft.com/office/officeart/2005/8/layout/radial1"/>
    <dgm:cxn modelId="{2419BEF0-D7A5-47A2-9FC2-6CD54A95615E}" type="presParOf" srcId="{BE8D2A33-EBAD-416E-8C9E-7E1A309957AE}" destId="{C9A0A964-FB6C-4868-959D-2F108367BF50}" srcOrd="0" destOrd="0" presId="urn:microsoft.com/office/officeart/2005/8/layout/radial1"/>
    <dgm:cxn modelId="{1C491DE0-EFA0-4DA8-8FE2-0C1159D3A38D}" type="presParOf" srcId="{D80B2F80-0169-4C68-86D0-01DA9C7CE178}" destId="{A537ECD6-2BFE-431F-834E-CFC1101B1CDE}" srcOrd="12" destOrd="0" presId="urn:microsoft.com/office/officeart/2005/8/layout/radial1"/>
    <dgm:cxn modelId="{2496A8D4-A32D-4D2C-8210-8BD36457239D}" type="presParOf" srcId="{D80B2F80-0169-4C68-86D0-01DA9C7CE178}" destId="{23051B41-A38C-421E-9A23-68479004E63B}" srcOrd="13" destOrd="0" presId="urn:microsoft.com/office/officeart/2005/8/layout/radial1"/>
    <dgm:cxn modelId="{1A6D128E-9D33-4A2D-A901-2425A9C5B557}" type="presParOf" srcId="{23051B41-A38C-421E-9A23-68479004E63B}" destId="{B2FAB0CE-5295-44CE-A428-1716933103DD}" srcOrd="0" destOrd="0" presId="urn:microsoft.com/office/officeart/2005/8/layout/radial1"/>
    <dgm:cxn modelId="{E69D1D7B-FA2D-40F3-A20C-0682A508B40E}" type="presParOf" srcId="{D80B2F80-0169-4C68-86D0-01DA9C7CE178}" destId="{5A8F0C25-E8BF-4F13-A2AC-63B50B5B1F62}" srcOrd="14" destOrd="0" presId="urn:microsoft.com/office/officeart/2005/8/layout/radial1"/>
    <dgm:cxn modelId="{62BF3DD5-281A-4532-A161-A78E5ABA29E0}" type="presParOf" srcId="{D80B2F80-0169-4C68-86D0-01DA9C7CE178}" destId="{83E197B1-76EF-4B02-BF31-F0D146245330}" srcOrd="15" destOrd="0" presId="urn:microsoft.com/office/officeart/2005/8/layout/radial1"/>
    <dgm:cxn modelId="{E1A8891E-5E08-4FD9-95E1-A179D92E1979}" type="presParOf" srcId="{83E197B1-76EF-4B02-BF31-F0D146245330}" destId="{2AA2331C-E006-4B36-B2DE-12B38864D91A}" srcOrd="0" destOrd="0" presId="urn:microsoft.com/office/officeart/2005/8/layout/radial1"/>
    <dgm:cxn modelId="{4C6B3F3F-D6C8-4E2F-8544-B987B5D93797}" type="presParOf" srcId="{D80B2F80-0169-4C68-86D0-01DA9C7CE178}" destId="{0FFCEA65-F4C1-41D9-BFCF-50CB19D44004}" srcOrd="16" destOrd="0" presId="urn:microsoft.com/office/officeart/2005/8/layout/radial1"/>
    <dgm:cxn modelId="{6A094DCC-B654-4A4C-B056-EB4D3B070477}" type="presParOf" srcId="{D80B2F80-0169-4C68-86D0-01DA9C7CE178}" destId="{B07D3C90-0B2B-45B0-A5AE-2D6A84AF6CAB}" srcOrd="17" destOrd="0" presId="urn:microsoft.com/office/officeart/2005/8/layout/radial1"/>
    <dgm:cxn modelId="{BFDD74B4-F6A5-483A-8F97-EB870C9F81E6}" type="presParOf" srcId="{B07D3C90-0B2B-45B0-A5AE-2D6A84AF6CAB}" destId="{4390D5BE-AB60-4F8E-88C7-720F4B45BAB2}" srcOrd="0" destOrd="0" presId="urn:microsoft.com/office/officeart/2005/8/layout/radial1"/>
    <dgm:cxn modelId="{7ABA9D4D-86EB-48E4-ADB4-946D83858D04}" type="presParOf" srcId="{D80B2F80-0169-4C68-86D0-01DA9C7CE178}" destId="{F63BDBCE-B960-41CB-9813-AB9FA5943A0E}" srcOrd="18" destOrd="0" presId="urn:microsoft.com/office/officeart/2005/8/layout/radial1"/>
    <dgm:cxn modelId="{0EFDD328-8C4F-4C8E-940D-C7756849EEC3}" type="presParOf" srcId="{D80B2F80-0169-4C68-86D0-01DA9C7CE178}" destId="{DEC7FD4B-BA08-4ADB-B4FE-F572BEBA832C}" srcOrd="19" destOrd="0" presId="urn:microsoft.com/office/officeart/2005/8/layout/radial1"/>
    <dgm:cxn modelId="{1E967AD3-F029-4798-B31D-5C7752673A94}" type="presParOf" srcId="{DEC7FD4B-BA08-4ADB-B4FE-F572BEBA832C}" destId="{3EC96861-1373-478C-8D1C-DDE8D1CE8C4E}" srcOrd="0" destOrd="0" presId="urn:microsoft.com/office/officeart/2005/8/layout/radial1"/>
    <dgm:cxn modelId="{288E90A2-C05D-4F2B-AAB6-284AEBC5C5C9}" type="presParOf" srcId="{D80B2F80-0169-4C68-86D0-01DA9C7CE178}" destId="{82B6A8A3-2E51-4C7C-8E62-B7BAAD3FA8A3}" srcOrd="20" destOrd="0" presId="urn:microsoft.com/office/officeart/2005/8/layout/radial1"/>
    <dgm:cxn modelId="{F3C5C28B-4DE5-4E0A-B1F4-9BA273BCF4B5}" type="presParOf" srcId="{D80B2F80-0169-4C68-86D0-01DA9C7CE178}" destId="{03F10CD9-A413-4EED-964F-07B8F406F61F}" srcOrd="21" destOrd="0" presId="urn:microsoft.com/office/officeart/2005/8/layout/radial1"/>
    <dgm:cxn modelId="{78D49140-9C31-4543-8639-88B52C9BB1A1}" type="presParOf" srcId="{03F10CD9-A413-4EED-964F-07B8F406F61F}" destId="{632BDE6C-FB65-4F17-853D-E8FA244AA5A3}" srcOrd="0" destOrd="0" presId="urn:microsoft.com/office/officeart/2005/8/layout/radial1"/>
    <dgm:cxn modelId="{A53393D1-1166-4669-BD13-018E724AF105}" type="presParOf" srcId="{D80B2F80-0169-4C68-86D0-01DA9C7CE178}" destId="{07E4FF50-F20F-4987-9F64-2C231A0087D6}" srcOrd="2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CE277-42B2-48C0-9E34-E54B3B41733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6080509F-6872-4B46-B6C6-7906E92A5168}">
      <dgm:prSet phldrT="[Text]" custT="1"/>
      <dgm:spPr>
        <a:solidFill>
          <a:srgbClr val="7BD0C3"/>
        </a:solidFill>
      </dgm:spPr>
      <dgm:t>
        <a:bodyPr/>
        <a:lstStyle/>
        <a:p>
          <a:pPr rtl="0"/>
          <a:r>
            <a:rPr lang="en-ZA" sz="1800" b="1" dirty="0" smtClean="0"/>
            <a:t>Reading and </a:t>
          </a:r>
          <a:r>
            <a:rPr lang="en-ZA" sz="1800" b="1" dirty="0" smtClean="0"/>
            <a:t>viewing</a:t>
          </a:r>
          <a:endParaRPr lang="en-US" sz="1800" b="1" dirty="0"/>
        </a:p>
      </dgm:t>
    </dgm:pt>
    <dgm:pt modelId="{8C8C7A80-0641-488C-BA28-2758A65E14A5}" type="parTrans" cxnId="{5225913B-03FF-44F1-A1B4-3A702ED74F93}">
      <dgm:prSet/>
      <dgm:spPr/>
      <dgm:t>
        <a:bodyPr/>
        <a:lstStyle/>
        <a:p>
          <a:endParaRPr lang="en-US"/>
        </a:p>
      </dgm:t>
    </dgm:pt>
    <dgm:pt modelId="{9C7CA6B3-7DCF-4858-AAAF-ADA648A07177}" type="sibTrans" cxnId="{5225913B-03FF-44F1-A1B4-3A702ED74F93}">
      <dgm:prSet/>
      <dgm:spPr/>
      <dgm:t>
        <a:bodyPr/>
        <a:lstStyle/>
        <a:p>
          <a:endParaRPr lang="en-US"/>
        </a:p>
      </dgm:t>
    </dgm:pt>
    <dgm:pt modelId="{709E05FC-35BF-4D56-AA37-A821BE5DCCA6}">
      <dgm:prSet phldrT="[Text]" custT="1"/>
      <dgm:spPr>
        <a:solidFill>
          <a:srgbClr val="5B9BD5"/>
        </a:solidFill>
      </dgm:spPr>
      <dgm:t>
        <a:bodyPr/>
        <a:lstStyle/>
        <a:p>
          <a:pPr rtl="0"/>
          <a:r>
            <a:rPr lang="en-ZA" sz="1600" b="0" dirty="0" smtClean="0"/>
            <a:t>Figures of speech</a:t>
          </a:r>
          <a:endParaRPr lang="en-US" sz="1600" b="0" dirty="0"/>
        </a:p>
      </dgm:t>
    </dgm:pt>
    <dgm:pt modelId="{F0844E63-7196-4237-9B30-CCAE02340CC7}" type="parTrans" cxnId="{B06A24A5-2A1B-4490-941E-6511EA637D8A}">
      <dgm:prSet/>
      <dgm:spPr/>
      <dgm:t>
        <a:bodyPr/>
        <a:lstStyle/>
        <a:p>
          <a:endParaRPr lang="en-US"/>
        </a:p>
      </dgm:t>
    </dgm:pt>
    <dgm:pt modelId="{EB954F5D-38B3-4785-9A8D-231E3216251E}" type="sibTrans" cxnId="{B06A24A5-2A1B-4490-941E-6511EA637D8A}">
      <dgm:prSet/>
      <dgm:spPr/>
      <dgm:t>
        <a:bodyPr/>
        <a:lstStyle/>
        <a:p>
          <a:endParaRPr lang="en-US"/>
        </a:p>
      </dgm:t>
    </dgm:pt>
    <dgm:pt modelId="{8F3C59C8-FA15-4F52-9D68-9CED51A0908F}">
      <dgm:prSet phldrT="[Text]" custT="1"/>
      <dgm:spPr>
        <a:solidFill>
          <a:srgbClr val="B697C7"/>
        </a:solidFill>
      </dgm:spPr>
      <dgm:t>
        <a:bodyPr/>
        <a:lstStyle/>
        <a:p>
          <a:pPr rtl="0"/>
          <a:r>
            <a:rPr lang="en-ZA" sz="1600" b="0" dirty="0" smtClean="0"/>
            <a:t>Reading visual material</a:t>
          </a:r>
          <a:endParaRPr lang="en-US" sz="1600" b="0" dirty="0"/>
        </a:p>
      </dgm:t>
    </dgm:pt>
    <dgm:pt modelId="{6F7E65D0-6187-49F9-B219-242E4158C2C9}" type="parTrans" cxnId="{579A6A29-D1DC-4BF8-9173-02651914B867}">
      <dgm:prSet/>
      <dgm:spPr/>
      <dgm:t>
        <a:bodyPr/>
        <a:lstStyle/>
        <a:p>
          <a:endParaRPr lang="en-US"/>
        </a:p>
      </dgm:t>
    </dgm:pt>
    <dgm:pt modelId="{93B7A2CE-DF8F-4BC0-8515-189C70F1D52F}" type="sibTrans" cxnId="{579A6A29-D1DC-4BF8-9173-02651914B867}">
      <dgm:prSet/>
      <dgm:spPr/>
      <dgm:t>
        <a:bodyPr/>
        <a:lstStyle/>
        <a:p>
          <a:endParaRPr lang="en-US"/>
        </a:p>
      </dgm:t>
    </dgm:pt>
    <dgm:pt modelId="{E09A4C9F-0B7D-46C4-BAD6-4BD30E2F7549}">
      <dgm:prSet phldrT="[Text]" custT="1"/>
      <dgm:spPr>
        <a:solidFill>
          <a:srgbClr val="5B9BD5"/>
        </a:solidFill>
      </dgm:spPr>
      <dgm:t>
        <a:bodyPr/>
        <a:lstStyle/>
        <a:p>
          <a:pPr rtl="0"/>
          <a:r>
            <a:rPr lang="en-ZA" sz="1600" b="0" dirty="0" smtClean="0"/>
            <a:t>Reading multimodal texts</a:t>
          </a:r>
          <a:endParaRPr lang="en-US" sz="1600" b="0" dirty="0"/>
        </a:p>
      </dgm:t>
    </dgm:pt>
    <dgm:pt modelId="{B7398AF7-8360-4EED-9962-20BEAD03BC7C}" type="parTrans" cxnId="{59BF6A27-D73A-4AD2-BBD2-B23E7D0D17EE}">
      <dgm:prSet/>
      <dgm:spPr/>
      <dgm:t>
        <a:bodyPr/>
        <a:lstStyle/>
        <a:p>
          <a:endParaRPr lang="en-US"/>
        </a:p>
      </dgm:t>
    </dgm:pt>
    <dgm:pt modelId="{28EC6A63-BE6C-41F4-AE5E-9FBF8C25E5C8}" type="sibTrans" cxnId="{59BF6A27-D73A-4AD2-BBD2-B23E7D0D17EE}">
      <dgm:prSet/>
      <dgm:spPr/>
      <dgm:t>
        <a:bodyPr/>
        <a:lstStyle/>
        <a:p>
          <a:endParaRPr lang="en-US"/>
        </a:p>
      </dgm:t>
    </dgm:pt>
    <dgm:pt modelId="{80B53E04-2103-4D76-B715-DD92F345B3F7}">
      <dgm:prSet phldrT="[Text]" custT="1"/>
      <dgm:spPr>
        <a:solidFill>
          <a:srgbClr val="B697C7"/>
        </a:solidFill>
      </dgm:spPr>
      <dgm:t>
        <a:bodyPr/>
        <a:lstStyle/>
        <a:p>
          <a:pPr rtl="0"/>
          <a:r>
            <a:rPr lang="en-ZA" sz="1600" b="0" dirty="0" smtClean="0"/>
            <a:t>Reading pamphlets</a:t>
          </a:r>
          <a:endParaRPr lang="en-US" sz="1600" b="0" dirty="0"/>
        </a:p>
      </dgm:t>
    </dgm:pt>
    <dgm:pt modelId="{7A714719-F9D0-4EFF-A822-D97007AAEECE}" type="parTrans" cxnId="{2CFB951E-93C2-4E59-8D76-6B983230BA74}">
      <dgm:prSet/>
      <dgm:spPr/>
      <dgm:t>
        <a:bodyPr/>
        <a:lstStyle/>
        <a:p>
          <a:endParaRPr lang="en-US"/>
        </a:p>
      </dgm:t>
    </dgm:pt>
    <dgm:pt modelId="{D509B3A0-15DB-4373-AA96-95EA17FFE0E6}" type="sibTrans" cxnId="{2CFB951E-93C2-4E59-8D76-6B983230BA74}">
      <dgm:prSet/>
      <dgm:spPr/>
      <dgm:t>
        <a:bodyPr/>
        <a:lstStyle/>
        <a:p>
          <a:endParaRPr lang="en-US"/>
        </a:p>
      </dgm:t>
    </dgm:pt>
    <dgm:pt modelId="{20BBFF37-D9E9-4FD4-B8A3-8D31146A9AED}">
      <dgm:prSet phldrT="[Text]" custT="1"/>
      <dgm:spPr>
        <a:solidFill>
          <a:srgbClr val="B697C7"/>
        </a:solidFill>
      </dgm:spPr>
      <dgm:t>
        <a:bodyPr/>
        <a:lstStyle/>
        <a:p>
          <a:pPr rtl="0"/>
          <a:r>
            <a:rPr lang="en-ZA" sz="1600" b="0" dirty="0" smtClean="0"/>
            <a:t>Reading brochures</a:t>
          </a:r>
          <a:endParaRPr lang="en-US" sz="1600" b="0" dirty="0"/>
        </a:p>
      </dgm:t>
    </dgm:pt>
    <dgm:pt modelId="{2ECDBC46-9F51-4E00-9569-A1B60A13B7F3}" type="parTrans" cxnId="{0183F035-34A5-4624-9FFD-1EBBC372B50F}">
      <dgm:prSet/>
      <dgm:spPr/>
      <dgm:t>
        <a:bodyPr/>
        <a:lstStyle/>
        <a:p>
          <a:endParaRPr lang="en-US"/>
        </a:p>
      </dgm:t>
    </dgm:pt>
    <dgm:pt modelId="{018A9210-41D9-4F65-AA46-5747C4E31372}" type="sibTrans" cxnId="{0183F035-34A5-4624-9FFD-1EBBC372B50F}">
      <dgm:prSet/>
      <dgm:spPr/>
      <dgm:t>
        <a:bodyPr/>
        <a:lstStyle/>
        <a:p>
          <a:endParaRPr lang="en-US"/>
        </a:p>
      </dgm:t>
    </dgm:pt>
    <dgm:pt modelId="{210CA352-6AAD-4008-B2FE-D6A54716ACFE}">
      <dgm:prSet phldrT="[Text]" custT="1"/>
      <dgm:spPr>
        <a:solidFill>
          <a:srgbClr val="5B9BD5"/>
        </a:solidFill>
      </dgm:spPr>
      <dgm:t>
        <a:bodyPr/>
        <a:lstStyle/>
        <a:p>
          <a:pPr rtl="0"/>
          <a:r>
            <a:rPr lang="en-ZA" sz="1600" b="0" dirty="0" smtClean="0"/>
            <a:t>Reading flyers</a:t>
          </a:r>
          <a:endParaRPr lang="en-US" sz="1600" b="0" dirty="0"/>
        </a:p>
      </dgm:t>
    </dgm:pt>
    <dgm:pt modelId="{112AD0A8-ED5D-4454-AE70-2F4D458D8526}" type="parTrans" cxnId="{D4479445-CD2B-4F8B-8B9A-B3D7869F4D62}">
      <dgm:prSet/>
      <dgm:spPr/>
      <dgm:t>
        <a:bodyPr/>
        <a:lstStyle/>
        <a:p>
          <a:endParaRPr lang="en-US"/>
        </a:p>
      </dgm:t>
    </dgm:pt>
    <dgm:pt modelId="{899DAC5A-6B49-4A26-BAFB-0AB321736894}" type="sibTrans" cxnId="{D4479445-CD2B-4F8B-8B9A-B3D7869F4D62}">
      <dgm:prSet/>
      <dgm:spPr/>
      <dgm:t>
        <a:bodyPr/>
        <a:lstStyle/>
        <a:p>
          <a:endParaRPr lang="en-US"/>
        </a:p>
      </dgm:t>
    </dgm:pt>
    <dgm:pt modelId="{6ED9B553-EC79-4E94-90D8-C4EAD7B71108}">
      <dgm:prSet phldrT="[Text]" custT="1"/>
      <dgm:spPr>
        <a:solidFill>
          <a:srgbClr val="B697C7"/>
        </a:solidFill>
      </dgm:spPr>
      <dgm:t>
        <a:bodyPr/>
        <a:lstStyle/>
        <a:p>
          <a:pPr rtl="0"/>
          <a:r>
            <a:rPr lang="en-ZA" sz="1600" b="0" smtClean="0"/>
            <a:t>Poetic devices</a:t>
          </a:r>
          <a:endParaRPr lang="en-US" sz="1600" b="0" dirty="0"/>
        </a:p>
      </dgm:t>
    </dgm:pt>
    <dgm:pt modelId="{5717D418-A4EB-4405-869F-3C56C3558A7E}" type="parTrans" cxnId="{D3254019-FB64-4392-9D3E-7F3F76AABE09}">
      <dgm:prSet/>
      <dgm:spPr/>
      <dgm:t>
        <a:bodyPr/>
        <a:lstStyle/>
        <a:p>
          <a:endParaRPr lang="en-US"/>
        </a:p>
      </dgm:t>
    </dgm:pt>
    <dgm:pt modelId="{525BA470-C5D9-4EE2-9FFF-4A7B5207A88F}" type="sibTrans" cxnId="{D3254019-FB64-4392-9D3E-7F3F76AABE09}">
      <dgm:prSet/>
      <dgm:spPr/>
      <dgm:t>
        <a:bodyPr/>
        <a:lstStyle/>
        <a:p>
          <a:endParaRPr lang="en-US"/>
        </a:p>
      </dgm:t>
    </dgm:pt>
    <dgm:pt modelId="{6D078CF2-12B7-44C3-9222-3B11DE7D68F0}" type="pres">
      <dgm:prSet presAssocID="{01ACE277-42B2-48C0-9E34-E54B3B41733D}" presName="composite" presStyleCnt="0">
        <dgm:presLayoutVars>
          <dgm:chMax val="1"/>
          <dgm:dir/>
          <dgm:resizeHandles val="exact"/>
        </dgm:presLayoutVars>
      </dgm:prSet>
      <dgm:spPr/>
      <dgm:t>
        <a:bodyPr/>
        <a:lstStyle/>
        <a:p>
          <a:endParaRPr lang="en-GB"/>
        </a:p>
      </dgm:t>
    </dgm:pt>
    <dgm:pt modelId="{EBD68509-AE82-4158-855D-1C00CF75542C}" type="pres">
      <dgm:prSet presAssocID="{01ACE277-42B2-48C0-9E34-E54B3B41733D}" presName="radial" presStyleCnt="0">
        <dgm:presLayoutVars>
          <dgm:animLvl val="ctr"/>
        </dgm:presLayoutVars>
      </dgm:prSet>
      <dgm:spPr/>
    </dgm:pt>
    <dgm:pt modelId="{882DA177-C239-42F9-B6AD-931269014CB6}" type="pres">
      <dgm:prSet presAssocID="{6080509F-6872-4B46-B6C6-7906E92A5168}" presName="centerShape" presStyleLbl="vennNode1" presStyleIdx="0" presStyleCnt="8" custScaleX="68302" custScaleY="68302"/>
      <dgm:spPr/>
      <dgm:t>
        <a:bodyPr/>
        <a:lstStyle/>
        <a:p>
          <a:endParaRPr lang="en-US"/>
        </a:p>
      </dgm:t>
    </dgm:pt>
    <dgm:pt modelId="{94DA42B9-37BB-4C6D-B8CD-95D0DD1527FA}" type="pres">
      <dgm:prSet presAssocID="{709E05FC-35BF-4D56-AA37-A821BE5DCCA6}" presName="node" presStyleLbl="vennNode1" presStyleIdx="1" presStyleCnt="8" custScaleX="110000" custScaleY="110000" custRadScaleRad="104157">
        <dgm:presLayoutVars>
          <dgm:bulletEnabled val="1"/>
        </dgm:presLayoutVars>
      </dgm:prSet>
      <dgm:spPr/>
      <dgm:t>
        <a:bodyPr/>
        <a:lstStyle/>
        <a:p>
          <a:endParaRPr lang="en-US"/>
        </a:p>
      </dgm:t>
    </dgm:pt>
    <dgm:pt modelId="{6FE14386-62BE-4143-B81E-908226BE8BFB}" type="pres">
      <dgm:prSet presAssocID="{8F3C59C8-FA15-4F52-9D68-9CED51A0908F}" presName="node" presStyleLbl="vennNode1" presStyleIdx="2" presStyleCnt="8" custScaleX="110000" custScaleY="110000" custRadScaleRad="123561" custRadScaleInc="12082">
        <dgm:presLayoutVars>
          <dgm:bulletEnabled val="1"/>
        </dgm:presLayoutVars>
      </dgm:prSet>
      <dgm:spPr/>
      <dgm:t>
        <a:bodyPr/>
        <a:lstStyle/>
        <a:p>
          <a:endParaRPr lang="en-US"/>
        </a:p>
      </dgm:t>
    </dgm:pt>
    <dgm:pt modelId="{FF17E102-EE71-47ED-988A-F8A78316B106}" type="pres">
      <dgm:prSet presAssocID="{E09A4C9F-0B7D-46C4-BAD6-4BD30E2F7549}" presName="node" presStyleLbl="vennNode1" presStyleIdx="3" presStyleCnt="8" custScaleX="110000" custScaleY="110000" custRadScaleRad="116242" custRadScaleInc="-3540">
        <dgm:presLayoutVars>
          <dgm:bulletEnabled val="1"/>
        </dgm:presLayoutVars>
      </dgm:prSet>
      <dgm:spPr/>
      <dgm:t>
        <a:bodyPr/>
        <a:lstStyle/>
        <a:p>
          <a:endParaRPr lang="en-US"/>
        </a:p>
      </dgm:t>
    </dgm:pt>
    <dgm:pt modelId="{D4FED414-6090-4090-804F-DC6D8F4C7474}" type="pres">
      <dgm:prSet presAssocID="{80B53E04-2103-4D76-B715-DD92F345B3F7}" presName="node" presStyleLbl="vennNode1" presStyleIdx="4" presStyleCnt="8" custScaleX="110000" custScaleY="110000" custRadScaleRad="106727" custRadScaleInc="-7920">
        <dgm:presLayoutVars>
          <dgm:bulletEnabled val="1"/>
        </dgm:presLayoutVars>
      </dgm:prSet>
      <dgm:spPr/>
      <dgm:t>
        <a:bodyPr/>
        <a:lstStyle/>
        <a:p>
          <a:endParaRPr lang="en-US"/>
        </a:p>
      </dgm:t>
    </dgm:pt>
    <dgm:pt modelId="{CB1A24D8-2095-4B15-98C8-B79ECBEA965B}" type="pres">
      <dgm:prSet presAssocID="{20BBFF37-D9E9-4FD4-B8A3-8D31146A9AED}" presName="node" presStyleLbl="vennNode1" presStyleIdx="5" presStyleCnt="8" custScaleX="110000" custScaleY="110000" custRadScaleRad="104540" custRadScaleInc="9258">
        <dgm:presLayoutVars>
          <dgm:bulletEnabled val="1"/>
        </dgm:presLayoutVars>
      </dgm:prSet>
      <dgm:spPr/>
      <dgm:t>
        <a:bodyPr/>
        <a:lstStyle/>
        <a:p>
          <a:endParaRPr lang="en-US"/>
        </a:p>
      </dgm:t>
    </dgm:pt>
    <dgm:pt modelId="{7D46D9BF-E847-4892-B322-A87F9BF5F431}" type="pres">
      <dgm:prSet presAssocID="{210CA352-6AAD-4008-B2FE-D6A54716ACFE}" presName="node" presStyleLbl="vennNode1" presStyleIdx="6" presStyleCnt="8" custScaleX="110000" custScaleY="110000" custRadScaleRad="116242" custRadScaleInc="3541">
        <dgm:presLayoutVars>
          <dgm:bulletEnabled val="1"/>
        </dgm:presLayoutVars>
      </dgm:prSet>
      <dgm:spPr/>
      <dgm:t>
        <a:bodyPr/>
        <a:lstStyle/>
        <a:p>
          <a:endParaRPr lang="en-US"/>
        </a:p>
      </dgm:t>
    </dgm:pt>
    <dgm:pt modelId="{AAC3775E-8613-4E70-8652-3884782ACDF8}" type="pres">
      <dgm:prSet presAssocID="{6ED9B553-EC79-4E94-90D8-C4EAD7B71108}" presName="node" presStyleLbl="vennNode1" presStyleIdx="7" presStyleCnt="8" custScaleX="110000" custScaleY="110000" custRadScaleRad="122634" custRadScaleInc="-11547">
        <dgm:presLayoutVars>
          <dgm:bulletEnabled val="1"/>
        </dgm:presLayoutVars>
      </dgm:prSet>
      <dgm:spPr/>
      <dgm:t>
        <a:bodyPr/>
        <a:lstStyle/>
        <a:p>
          <a:endParaRPr lang="en-US"/>
        </a:p>
      </dgm:t>
    </dgm:pt>
  </dgm:ptLst>
  <dgm:cxnLst>
    <dgm:cxn modelId="{7F0A06F7-D411-485F-A387-367FB7CF2549}" type="presOf" srcId="{8F3C59C8-FA15-4F52-9D68-9CED51A0908F}" destId="{6FE14386-62BE-4143-B81E-908226BE8BFB}" srcOrd="0" destOrd="0" presId="urn:microsoft.com/office/officeart/2005/8/layout/radial3"/>
    <dgm:cxn modelId="{5225913B-03FF-44F1-A1B4-3A702ED74F93}" srcId="{01ACE277-42B2-48C0-9E34-E54B3B41733D}" destId="{6080509F-6872-4B46-B6C6-7906E92A5168}" srcOrd="0" destOrd="0" parTransId="{8C8C7A80-0641-488C-BA28-2758A65E14A5}" sibTransId="{9C7CA6B3-7DCF-4858-AAAF-ADA648A07177}"/>
    <dgm:cxn modelId="{B06A24A5-2A1B-4490-941E-6511EA637D8A}" srcId="{6080509F-6872-4B46-B6C6-7906E92A5168}" destId="{709E05FC-35BF-4D56-AA37-A821BE5DCCA6}" srcOrd="0" destOrd="0" parTransId="{F0844E63-7196-4237-9B30-CCAE02340CC7}" sibTransId="{EB954F5D-38B3-4785-9A8D-231E3216251E}"/>
    <dgm:cxn modelId="{E86B790F-0320-4A1C-A9FC-161EEA15CD57}" type="presOf" srcId="{210CA352-6AAD-4008-B2FE-D6A54716ACFE}" destId="{7D46D9BF-E847-4892-B322-A87F9BF5F431}" srcOrd="0" destOrd="0" presId="urn:microsoft.com/office/officeart/2005/8/layout/radial3"/>
    <dgm:cxn modelId="{DEC2E966-F86A-4FAB-814E-5F05DFC7EEAF}" type="presOf" srcId="{6ED9B553-EC79-4E94-90D8-C4EAD7B71108}" destId="{AAC3775E-8613-4E70-8652-3884782ACDF8}" srcOrd="0" destOrd="0" presId="urn:microsoft.com/office/officeart/2005/8/layout/radial3"/>
    <dgm:cxn modelId="{59BF6A27-D73A-4AD2-BBD2-B23E7D0D17EE}" srcId="{6080509F-6872-4B46-B6C6-7906E92A5168}" destId="{E09A4C9F-0B7D-46C4-BAD6-4BD30E2F7549}" srcOrd="2" destOrd="0" parTransId="{B7398AF7-8360-4EED-9962-20BEAD03BC7C}" sibTransId="{28EC6A63-BE6C-41F4-AE5E-9FBF8C25E5C8}"/>
    <dgm:cxn modelId="{579A6A29-D1DC-4BF8-9173-02651914B867}" srcId="{6080509F-6872-4B46-B6C6-7906E92A5168}" destId="{8F3C59C8-FA15-4F52-9D68-9CED51A0908F}" srcOrd="1" destOrd="0" parTransId="{6F7E65D0-6187-49F9-B219-242E4158C2C9}" sibTransId="{93B7A2CE-DF8F-4BC0-8515-189C70F1D52F}"/>
    <dgm:cxn modelId="{73D89F0B-FDA7-4900-9C15-484B2DBEEF1E}" type="presOf" srcId="{01ACE277-42B2-48C0-9E34-E54B3B41733D}" destId="{6D078CF2-12B7-44C3-9222-3B11DE7D68F0}" srcOrd="0" destOrd="0" presId="urn:microsoft.com/office/officeart/2005/8/layout/radial3"/>
    <dgm:cxn modelId="{2CFB951E-93C2-4E59-8D76-6B983230BA74}" srcId="{6080509F-6872-4B46-B6C6-7906E92A5168}" destId="{80B53E04-2103-4D76-B715-DD92F345B3F7}" srcOrd="3" destOrd="0" parTransId="{7A714719-F9D0-4EFF-A822-D97007AAEECE}" sibTransId="{D509B3A0-15DB-4373-AA96-95EA17FFE0E6}"/>
    <dgm:cxn modelId="{D4479445-CD2B-4F8B-8B9A-B3D7869F4D62}" srcId="{6080509F-6872-4B46-B6C6-7906E92A5168}" destId="{210CA352-6AAD-4008-B2FE-D6A54716ACFE}" srcOrd="5" destOrd="0" parTransId="{112AD0A8-ED5D-4454-AE70-2F4D458D8526}" sibTransId="{899DAC5A-6B49-4A26-BAFB-0AB321736894}"/>
    <dgm:cxn modelId="{0183F035-34A5-4624-9FFD-1EBBC372B50F}" srcId="{6080509F-6872-4B46-B6C6-7906E92A5168}" destId="{20BBFF37-D9E9-4FD4-B8A3-8D31146A9AED}" srcOrd="4" destOrd="0" parTransId="{2ECDBC46-9F51-4E00-9569-A1B60A13B7F3}" sibTransId="{018A9210-41D9-4F65-AA46-5747C4E31372}"/>
    <dgm:cxn modelId="{1B44A32D-8CFD-4132-BCDE-DC6DF463C525}" type="presOf" srcId="{6080509F-6872-4B46-B6C6-7906E92A5168}" destId="{882DA177-C239-42F9-B6AD-931269014CB6}" srcOrd="0" destOrd="0" presId="urn:microsoft.com/office/officeart/2005/8/layout/radial3"/>
    <dgm:cxn modelId="{D3254019-FB64-4392-9D3E-7F3F76AABE09}" srcId="{6080509F-6872-4B46-B6C6-7906E92A5168}" destId="{6ED9B553-EC79-4E94-90D8-C4EAD7B71108}" srcOrd="6" destOrd="0" parTransId="{5717D418-A4EB-4405-869F-3C56C3558A7E}" sibTransId="{525BA470-C5D9-4EE2-9FFF-4A7B5207A88F}"/>
    <dgm:cxn modelId="{E1AA0ABF-280A-4D9A-B31B-DC8D0E7BF1E4}" type="presOf" srcId="{709E05FC-35BF-4D56-AA37-A821BE5DCCA6}" destId="{94DA42B9-37BB-4C6D-B8CD-95D0DD1527FA}" srcOrd="0" destOrd="0" presId="urn:microsoft.com/office/officeart/2005/8/layout/radial3"/>
    <dgm:cxn modelId="{77C1D818-FEDC-4BE9-8133-C25064A18771}" type="presOf" srcId="{80B53E04-2103-4D76-B715-DD92F345B3F7}" destId="{D4FED414-6090-4090-804F-DC6D8F4C7474}" srcOrd="0" destOrd="0" presId="urn:microsoft.com/office/officeart/2005/8/layout/radial3"/>
    <dgm:cxn modelId="{6A0C0FDB-5EC9-48AB-B071-D9041E872A6A}" type="presOf" srcId="{E09A4C9F-0B7D-46C4-BAD6-4BD30E2F7549}" destId="{FF17E102-EE71-47ED-988A-F8A78316B106}" srcOrd="0" destOrd="0" presId="urn:microsoft.com/office/officeart/2005/8/layout/radial3"/>
    <dgm:cxn modelId="{DBDC61B7-9EA9-461D-8A11-75DFB04B9DAA}" type="presOf" srcId="{20BBFF37-D9E9-4FD4-B8A3-8D31146A9AED}" destId="{CB1A24D8-2095-4B15-98C8-B79ECBEA965B}" srcOrd="0" destOrd="0" presId="urn:microsoft.com/office/officeart/2005/8/layout/radial3"/>
    <dgm:cxn modelId="{B3D0E687-3412-4826-9830-8D4E36E6C001}" type="presParOf" srcId="{6D078CF2-12B7-44C3-9222-3B11DE7D68F0}" destId="{EBD68509-AE82-4158-855D-1C00CF75542C}" srcOrd="0" destOrd="0" presId="urn:microsoft.com/office/officeart/2005/8/layout/radial3"/>
    <dgm:cxn modelId="{AFA3986F-877B-4A2B-84E5-1902F15BDA43}" type="presParOf" srcId="{EBD68509-AE82-4158-855D-1C00CF75542C}" destId="{882DA177-C239-42F9-B6AD-931269014CB6}" srcOrd="0" destOrd="0" presId="urn:microsoft.com/office/officeart/2005/8/layout/radial3"/>
    <dgm:cxn modelId="{0DB49C25-377B-4586-A0E1-4CD97AB606ED}" type="presParOf" srcId="{EBD68509-AE82-4158-855D-1C00CF75542C}" destId="{94DA42B9-37BB-4C6D-B8CD-95D0DD1527FA}" srcOrd="1" destOrd="0" presId="urn:microsoft.com/office/officeart/2005/8/layout/radial3"/>
    <dgm:cxn modelId="{3DCEAD67-21D3-4A63-93D8-C44D5FF1EC91}" type="presParOf" srcId="{EBD68509-AE82-4158-855D-1C00CF75542C}" destId="{6FE14386-62BE-4143-B81E-908226BE8BFB}" srcOrd="2" destOrd="0" presId="urn:microsoft.com/office/officeart/2005/8/layout/radial3"/>
    <dgm:cxn modelId="{5123A162-E8ED-409B-A9D6-4647B7A70569}" type="presParOf" srcId="{EBD68509-AE82-4158-855D-1C00CF75542C}" destId="{FF17E102-EE71-47ED-988A-F8A78316B106}" srcOrd="3" destOrd="0" presId="urn:microsoft.com/office/officeart/2005/8/layout/radial3"/>
    <dgm:cxn modelId="{1C6097B4-54A4-4BBA-AEE7-D1B3B89CE244}" type="presParOf" srcId="{EBD68509-AE82-4158-855D-1C00CF75542C}" destId="{D4FED414-6090-4090-804F-DC6D8F4C7474}" srcOrd="4" destOrd="0" presId="urn:microsoft.com/office/officeart/2005/8/layout/radial3"/>
    <dgm:cxn modelId="{D515CD32-77F0-407A-8575-1A85310BA905}" type="presParOf" srcId="{EBD68509-AE82-4158-855D-1C00CF75542C}" destId="{CB1A24D8-2095-4B15-98C8-B79ECBEA965B}" srcOrd="5" destOrd="0" presId="urn:microsoft.com/office/officeart/2005/8/layout/radial3"/>
    <dgm:cxn modelId="{28A2E1C5-704C-4FEC-BEF1-30CFE0346AA6}" type="presParOf" srcId="{EBD68509-AE82-4158-855D-1C00CF75542C}" destId="{7D46D9BF-E847-4892-B322-A87F9BF5F431}" srcOrd="6" destOrd="0" presId="urn:microsoft.com/office/officeart/2005/8/layout/radial3"/>
    <dgm:cxn modelId="{FF210CF7-E764-46EB-8968-BE36656250B2}" type="presParOf" srcId="{EBD68509-AE82-4158-855D-1C00CF75542C}" destId="{AAC3775E-8613-4E70-8652-3884782ACDF8}"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6524FA-2E6E-6D41-8E23-5F23EC743B2A}" type="doc">
      <dgm:prSet loTypeId="urn:microsoft.com/office/officeart/2005/8/layout/radial4" loCatId="" qsTypeId="urn:microsoft.com/office/officeart/2005/8/quickstyle/simple2" qsCatId="simple" csTypeId="urn:microsoft.com/office/officeart/2005/8/colors/colorful3" csCatId="colorful" phldr="1"/>
      <dgm:spPr/>
      <dgm:t>
        <a:bodyPr/>
        <a:lstStyle/>
        <a:p>
          <a:endParaRPr lang="en-US"/>
        </a:p>
      </dgm:t>
    </dgm:pt>
    <dgm:pt modelId="{D1053851-1AD4-A545-97E0-4DCA3A3B43D0}">
      <dgm:prSet/>
      <dgm:spPr/>
      <dgm:t>
        <a:bodyPr/>
        <a:lstStyle/>
        <a:p>
          <a:pPr rtl="0"/>
          <a:r>
            <a:rPr lang="en-ZA" dirty="0" smtClean="0"/>
            <a:t>Report writing</a:t>
          </a:r>
          <a:endParaRPr lang="en-ZA" dirty="0"/>
        </a:p>
      </dgm:t>
    </dgm:pt>
    <dgm:pt modelId="{744407C3-03BB-9049-821E-AE9245BD6D73}" type="parTrans" cxnId="{12928AD0-7373-3B4E-9A3D-4101638357C5}">
      <dgm:prSet/>
      <dgm:spPr/>
      <dgm:t>
        <a:bodyPr/>
        <a:lstStyle/>
        <a:p>
          <a:endParaRPr lang="en-US"/>
        </a:p>
      </dgm:t>
    </dgm:pt>
    <dgm:pt modelId="{CF9126AF-9D38-574D-A5A1-7064C58F0724}" type="sibTrans" cxnId="{12928AD0-7373-3B4E-9A3D-4101638357C5}">
      <dgm:prSet/>
      <dgm:spPr/>
      <dgm:t>
        <a:bodyPr/>
        <a:lstStyle/>
        <a:p>
          <a:endParaRPr lang="en-US"/>
        </a:p>
      </dgm:t>
    </dgm:pt>
    <dgm:pt modelId="{A65D4B36-A930-8546-B075-95B3AEC4FE80}">
      <dgm:prSet/>
      <dgm:spPr>
        <a:solidFill>
          <a:srgbClr val="DF5B5B"/>
        </a:solidFill>
      </dgm:spPr>
      <dgm:t>
        <a:bodyPr/>
        <a:lstStyle/>
        <a:p>
          <a:pPr rtl="0"/>
          <a:r>
            <a:rPr lang="en-ZA" dirty="0" smtClean="0"/>
            <a:t>Expository report</a:t>
          </a:r>
          <a:endParaRPr lang="en-ZA" dirty="0"/>
        </a:p>
      </dgm:t>
    </dgm:pt>
    <dgm:pt modelId="{F53086F0-A035-BE45-8207-0C74039FEAC2}" type="parTrans" cxnId="{A7059C14-1C47-0242-A04D-72450AAEAB23}">
      <dgm:prSet/>
      <dgm:spPr>
        <a:solidFill>
          <a:srgbClr val="F2DBD2"/>
        </a:solidFill>
      </dgm:spPr>
      <dgm:t>
        <a:bodyPr/>
        <a:lstStyle/>
        <a:p>
          <a:endParaRPr lang="en-US"/>
        </a:p>
      </dgm:t>
    </dgm:pt>
    <dgm:pt modelId="{6820AB60-0E31-B24F-AB27-5053264E2A8D}" type="sibTrans" cxnId="{A7059C14-1C47-0242-A04D-72450AAEAB23}">
      <dgm:prSet/>
      <dgm:spPr/>
      <dgm:t>
        <a:bodyPr/>
        <a:lstStyle/>
        <a:p>
          <a:endParaRPr lang="en-US"/>
        </a:p>
      </dgm:t>
    </dgm:pt>
    <dgm:pt modelId="{0CD250D1-C281-AD47-A7A5-DFAFEB015EBC}">
      <dgm:prSet/>
      <dgm:spPr>
        <a:solidFill>
          <a:srgbClr val="8B59A4"/>
        </a:solidFill>
      </dgm:spPr>
      <dgm:t>
        <a:bodyPr/>
        <a:lstStyle/>
        <a:p>
          <a:pPr rtl="0"/>
          <a:r>
            <a:rPr lang="en-ZA" dirty="0" smtClean="0"/>
            <a:t>Descriptive report</a:t>
          </a:r>
          <a:endParaRPr lang="en-ZA" dirty="0"/>
        </a:p>
      </dgm:t>
    </dgm:pt>
    <dgm:pt modelId="{5682E5ED-EB84-B344-BA52-8544A104BD57}" type="parTrans" cxnId="{007140AB-3DFC-A54A-80C7-C31B01CADE44}">
      <dgm:prSet/>
      <dgm:spPr>
        <a:solidFill>
          <a:srgbClr val="B697C7"/>
        </a:solidFill>
      </dgm:spPr>
      <dgm:t>
        <a:bodyPr/>
        <a:lstStyle/>
        <a:p>
          <a:endParaRPr lang="en-US"/>
        </a:p>
      </dgm:t>
    </dgm:pt>
    <dgm:pt modelId="{005D4334-2245-6545-B143-A6A3C708BA8C}" type="sibTrans" cxnId="{007140AB-3DFC-A54A-80C7-C31B01CADE44}">
      <dgm:prSet/>
      <dgm:spPr/>
      <dgm:t>
        <a:bodyPr/>
        <a:lstStyle/>
        <a:p>
          <a:endParaRPr lang="en-US"/>
        </a:p>
      </dgm:t>
    </dgm:pt>
    <dgm:pt modelId="{B6DEC45F-8725-A748-8FFF-63164355831A}">
      <dgm:prSet/>
      <dgm:spPr>
        <a:solidFill>
          <a:srgbClr val="00A88E"/>
        </a:solidFill>
      </dgm:spPr>
      <dgm:t>
        <a:bodyPr/>
        <a:lstStyle/>
        <a:p>
          <a:pPr rtl="0"/>
          <a:r>
            <a:rPr lang="en-ZA" smtClean="0"/>
            <a:t>Narrative report</a:t>
          </a:r>
          <a:endParaRPr lang="en-ZA"/>
        </a:p>
      </dgm:t>
    </dgm:pt>
    <dgm:pt modelId="{8D9A8075-7BC5-D642-8F8B-0E1AE1A07D0B}" type="parTrans" cxnId="{9E7AAFA0-DC3B-9F4E-908D-DB7E8A206E20}">
      <dgm:prSet/>
      <dgm:spPr>
        <a:solidFill>
          <a:srgbClr val="CAE9E2"/>
        </a:solidFill>
      </dgm:spPr>
      <dgm:t>
        <a:bodyPr/>
        <a:lstStyle/>
        <a:p>
          <a:endParaRPr lang="en-US"/>
        </a:p>
      </dgm:t>
    </dgm:pt>
    <dgm:pt modelId="{9B5BA575-2F12-744E-A5D1-EC3EA4CE7645}" type="sibTrans" cxnId="{9E7AAFA0-DC3B-9F4E-908D-DB7E8A206E20}">
      <dgm:prSet/>
      <dgm:spPr/>
      <dgm:t>
        <a:bodyPr/>
        <a:lstStyle/>
        <a:p>
          <a:endParaRPr lang="en-US"/>
        </a:p>
      </dgm:t>
    </dgm:pt>
    <dgm:pt modelId="{96282B11-12F3-7F4C-8A8D-D2585ECC9A05}" type="pres">
      <dgm:prSet presAssocID="{936524FA-2E6E-6D41-8E23-5F23EC743B2A}" presName="cycle" presStyleCnt="0">
        <dgm:presLayoutVars>
          <dgm:chMax val="1"/>
          <dgm:dir/>
          <dgm:animLvl val="ctr"/>
          <dgm:resizeHandles val="exact"/>
        </dgm:presLayoutVars>
      </dgm:prSet>
      <dgm:spPr/>
      <dgm:t>
        <a:bodyPr/>
        <a:lstStyle/>
        <a:p>
          <a:endParaRPr lang="en-US"/>
        </a:p>
      </dgm:t>
    </dgm:pt>
    <dgm:pt modelId="{5CDD1974-0133-7D4E-9D13-697065B9D64A}" type="pres">
      <dgm:prSet presAssocID="{D1053851-1AD4-A545-97E0-4DCA3A3B43D0}" presName="centerShape" presStyleLbl="node0" presStyleIdx="0" presStyleCnt="1"/>
      <dgm:spPr/>
      <dgm:t>
        <a:bodyPr/>
        <a:lstStyle/>
        <a:p>
          <a:endParaRPr lang="en-US"/>
        </a:p>
      </dgm:t>
    </dgm:pt>
    <dgm:pt modelId="{BAFCFA9C-3134-E845-9E6E-1CAF2791F907}" type="pres">
      <dgm:prSet presAssocID="{F53086F0-A035-BE45-8207-0C74039FEAC2}" presName="parTrans" presStyleLbl="bgSibTrans2D1" presStyleIdx="0" presStyleCnt="3"/>
      <dgm:spPr/>
      <dgm:t>
        <a:bodyPr/>
        <a:lstStyle/>
        <a:p>
          <a:endParaRPr lang="en-US"/>
        </a:p>
      </dgm:t>
    </dgm:pt>
    <dgm:pt modelId="{720FBF3E-B399-AD4B-B698-4035CD2C5CDF}" type="pres">
      <dgm:prSet presAssocID="{A65D4B36-A930-8546-B075-95B3AEC4FE80}" presName="node" presStyleLbl="node1" presStyleIdx="0" presStyleCnt="3">
        <dgm:presLayoutVars>
          <dgm:bulletEnabled val="1"/>
        </dgm:presLayoutVars>
      </dgm:prSet>
      <dgm:spPr/>
      <dgm:t>
        <a:bodyPr/>
        <a:lstStyle/>
        <a:p>
          <a:endParaRPr lang="en-US"/>
        </a:p>
      </dgm:t>
    </dgm:pt>
    <dgm:pt modelId="{9A64C3C5-901E-A246-B1B2-6B9E32DA582C}" type="pres">
      <dgm:prSet presAssocID="{5682E5ED-EB84-B344-BA52-8544A104BD57}" presName="parTrans" presStyleLbl="bgSibTrans2D1" presStyleIdx="1" presStyleCnt="3"/>
      <dgm:spPr/>
      <dgm:t>
        <a:bodyPr/>
        <a:lstStyle/>
        <a:p>
          <a:endParaRPr lang="en-US"/>
        </a:p>
      </dgm:t>
    </dgm:pt>
    <dgm:pt modelId="{CAC4E99A-5793-7D4B-8558-B6628FF8B16F}" type="pres">
      <dgm:prSet presAssocID="{0CD250D1-C281-AD47-A7A5-DFAFEB015EBC}" presName="node" presStyleLbl="node1" presStyleIdx="1" presStyleCnt="3">
        <dgm:presLayoutVars>
          <dgm:bulletEnabled val="1"/>
        </dgm:presLayoutVars>
      </dgm:prSet>
      <dgm:spPr/>
      <dgm:t>
        <a:bodyPr/>
        <a:lstStyle/>
        <a:p>
          <a:endParaRPr lang="en-US"/>
        </a:p>
      </dgm:t>
    </dgm:pt>
    <dgm:pt modelId="{3FEA1287-2A27-E342-A28E-38E771642EF5}" type="pres">
      <dgm:prSet presAssocID="{8D9A8075-7BC5-D642-8F8B-0E1AE1A07D0B}" presName="parTrans" presStyleLbl="bgSibTrans2D1" presStyleIdx="2" presStyleCnt="3"/>
      <dgm:spPr/>
      <dgm:t>
        <a:bodyPr/>
        <a:lstStyle/>
        <a:p>
          <a:endParaRPr lang="en-US"/>
        </a:p>
      </dgm:t>
    </dgm:pt>
    <dgm:pt modelId="{21F7089B-645C-7848-A019-F3CADA6DCE39}" type="pres">
      <dgm:prSet presAssocID="{B6DEC45F-8725-A748-8FFF-63164355831A}" presName="node" presStyleLbl="node1" presStyleIdx="2" presStyleCnt="3">
        <dgm:presLayoutVars>
          <dgm:bulletEnabled val="1"/>
        </dgm:presLayoutVars>
      </dgm:prSet>
      <dgm:spPr/>
      <dgm:t>
        <a:bodyPr/>
        <a:lstStyle/>
        <a:p>
          <a:endParaRPr lang="en-US"/>
        </a:p>
      </dgm:t>
    </dgm:pt>
  </dgm:ptLst>
  <dgm:cxnLst>
    <dgm:cxn modelId="{4443A761-C169-41B3-992A-F5FB6468837F}" type="presOf" srcId="{8D9A8075-7BC5-D642-8F8B-0E1AE1A07D0B}" destId="{3FEA1287-2A27-E342-A28E-38E771642EF5}" srcOrd="0" destOrd="0" presId="urn:microsoft.com/office/officeart/2005/8/layout/radial4"/>
    <dgm:cxn modelId="{CE29964E-7B36-4007-8784-05C19CBD1404}" type="presOf" srcId="{A65D4B36-A930-8546-B075-95B3AEC4FE80}" destId="{720FBF3E-B399-AD4B-B698-4035CD2C5CDF}" srcOrd="0" destOrd="0" presId="urn:microsoft.com/office/officeart/2005/8/layout/radial4"/>
    <dgm:cxn modelId="{21860A4E-BE5A-4007-A05B-219BFF1F2BC1}" type="presOf" srcId="{936524FA-2E6E-6D41-8E23-5F23EC743B2A}" destId="{96282B11-12F3-7F4C-8A8D-D2585ECC9A05}" srcOrd="0" destOrd="0" presId="urn:microsoft.com/office/officeart/2005/8/layout/radial4"/>
    <dgm:cxn modelId="{007140AB-3DFC-A54A-80C7-C31B01CADE44}" srcId="{D1053851-1AD4-A545-97E0-4DCA3A3B43D0}" destId="{0CD250D1-C281-AD47-A7A5-DFAFEB015EBC}" srcOrd="1" destOrd="0" parTransId="{5682E5ED-EB84-B344-BA52-8544A104BD57}" sibTransId="{005D4334-2245-6545-B143-A6A3C708BA8C}"/>
    <dgm:cxn modelId="{A7059C14-1C47-0242-A04D-72450AAEAB23}" srcId="{D1053851-1AD4-A545-97E0-4DCA3A3B43D0}" destId="{A65D4B36-A930-8546-B075-95B3AEC4FE80}" srcOrd="0" destOrd="0" parTransId="{F53086F0-A035-BE45-8207-0C74039FEAC2}" sibTransId="{6820AB60-0E31-B24F-AB27-5053264E2A8D}"/>
    <dgm:cxn modelId="{A8334EAC-7359-45D6-B79B-CEDD339152B0}" type="presOf" srcId="{D1053851-1AD4-A545-97E0-4DCA3A3B43D0}" destId="{5CDD1974-0133-7D4E-9D13-697065B9D64A}" srcOrd="0" destOrd="0" presId="urn:microsoft.com/office/officeart/2005/8/layout/radial4"/>
    <dgm:cxn modelId="{12759E29-FA19-4206-8C5A-6A8563C370DE}" type="presOf" srcId="{0CD250D1-C281-AD47-A7A5-DFAFEB015EBC}" destId="{CAC4E99A-5793-7D4B-8558-B6628FF8B16F}" srcOrd="0" destOrd="0" presId="urn:microsoft.com/office/officeart/2005/8/layout/radial4"/>
    <dgm:cxn modelId="{87D2B6A6-BB10-49C0-82DE-E9095B0F3531}" type="presOf" srcId="{5682E5ED-EB84-B344-BA52-8544A104BD57}" destId="{9A64C3C5-901E-A246-B1B2-6B9E32DA582C}" srcOrd="0" destOrd="0" presId="urn:microsoft.com/office/officeart/2005/8/layout/radial4"/>
    <dgm:cxn modelId="{9E7AAFA0-DC3B-9F4E-908D-DB7E8A206E20}" srcId="{D1053851-1AD4-A545-97E0-4DCA3A3B43D0}" destId="{B6DEC45F-8725-A748-8FFF-63164355831A}" srcOrd="2" destOrd="0" parTransId="{8D9A8075-7BC5-D642-8F8B-0E1AE1A07D0B}" sibTransId="{9B5BA575-2F12-744E-A5D1-EC3EA4CE7645}"/>
    <dgm:cxn modelId="{12928AD0-7373-3B4E-9A3D-4101638357C5}" srcId="{936524FA-2E6E-6D41-8E23-5F23EC743B2A}" destId="{D1053851-1AD4-A545-97E0-4DCA3A3B43D0}" srcOrd="0" destOrd="0" parTransId="{744407C3-03BB-9049-821E-AE9245BD6D73}" sibTransId="{CF9126AF-9D38-574D-A5A1-7064C58F0724}"/>
    <dgm:cxn modelId="{A3D51AB2-4DC0-4FDF-84B9-C295B7B91220}" type="presOf" srcId="{F53086F0-A035-BE45-8207-0C74039FEAC2}" destId="{BAFCFA9C-3134-E845-9E6E-1CAF2791F907}" srcOrd="0" destOrd="0" presId="urn:microsoft.com/office/officeart/2005/8/layout/radial4"/>
    <dgm:cxn modelId="{B894101C-21DC-4698-9F94-A6FF423437CB}" type="presOf" srcId="{B6DEC45F-8725-A748-8FFF-63164355831A}" destId="{21F7089B-645C-7848-A019-F3CADA6DCE39}" srcOrd="0" destOrd="0" presId="urn:microsoft.com/office/officeart/2005/8/layout/radial4"/>
    <dgm:cxn modelId="{C244595A-D2B9-438E-B031-7CD0724B655B}" type="presParOf" srcId="{96282B11-12F3-7F4C-8A8D-D2585ECC9A05}" destId="{5CDD1974-0133-7D4E-9D13-697065B9D64A}" srcOrd="0" destOrd="0" presId="urn:microsoft.com/office/officeart/2005/8/layout/radial4"/>
    <dgm:cxn modelId="{AAAB0F2B-4C66-409F-B15E-942B64840364}" type="presParOf" srcId="{96282B11-12F3-7F4C-8A8D-D2585ECC9A05}" destId="{BAFCFA9C-3134-E845-9E6E-1CAF2791F907}" srcOrd="1" destOrd="0" presId="urn:microsoft.com/office/officeart/2005/8/layout/radial4"/>
    <dgm:cxn modelId="{93D2A66E-CEFF-497A-A7D6-ED7BFA33E1B4}" type="presParOf" srcId="{96282B11-12F3-7F4C-8A8D-D2585ECC9A05}" destId="{720FBF3E-B399-AD4B-B698-4035CD2C5CDF}" srcOrd="2" destOrd="0" presId="urn:microsoft.com/office/officeart/2005/8/layout/radial4"/>
    <dgm:cxn modelId="{FDF18F39-B33B-4FFC-BAF2-A035AB6C3350}" type="presParOf" srcId="{96282B11-12F3-7F4C-8A8D-D2585ECC9A05}" destId="{9A64C3C5-901E-A246-B1B2-6B9E32DA582C}" srcOrd="3" destOrd="0" presId="urn:microsoft.com/office/officeart/2005/8/layout/radial4"/>
    <dgm:cxn modelId="{779CF839-30B4-484B-A6B5-D3C3801D2481}" type="presParOf" srcId="{96282B11-12F3-7F4C-8A8D-D2585ECC9A05}" destId="{CAC4E99A-5793-7D4B-8558-B6628FF8B16F}" srcOrd="4" destOrd="0" presId="urn:microsoft.com/office/officeart/2005/8/layout/radial4"/>
    <dgm:cxn modelId="{A0452609-D313-44C4-B7BC-7454EB046552}" type="presParOf" srcId="{96282B11-12F3-7F4C-8A8D-D2585ECC9A05}" destId="{3FEA1287-2A27-E342-A28E-38E771642EF5}" srcOrd="5" destOrd="0" presId="urn:microsoft.com/office/officeart/2005/8/layout/radial4"/>
    <dgm:cxn modelId="{00290A5C-BC53-4DEE-BDED-B5B6573FB7E7}" type="presParOf" srcId="{96282B11-12F3-7F4C-8A8D-D2585ECC9A05}" destId="{21F7089B-645C-7848-A019-F3CADA6DCE39}"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26BDB35A-8F56-D146-836F-E1DD893A8CA5}" type="doc">
      <dgm:prSet loTypeId="urn:microsoft.com/office/officeart/2005/8/layout/gear1" loCatId="" qsTypeId="urn:microsoft.com/office/officeart/2005/8/quickstyle/simple4" qsCatId="simple" csTypeId="urn:microsoft.com/office/officeart/2005/8/colors/accent2_2" csCatId="accent2" phldr="1"/>
      <dgm:spPr/>
      <dgm:t>
        <a:bodyPr/>
        <a:lstStyle/>
        <a:p>
          <a:endParaRPr lang="en-US"/>
        </a:p>
      </dgm:t>
    </dgm:pt>
    <dgm:pt modelId="{B304529F-0F87-0A4D-B872-312A7A4969F3}">
      <dgm:prSet/>
      <dgm:spPr>
        <a:solidFill>
          <a:srgbClr val="00A88E"/>
        </a:solidFill>
      </dgm:spPr>
      <dgm:t>
        <a:bodyPr/>
        <a:lstStyle/>
        <a:p>
          <a:pPr rtl="0"/>
          <a:r>
            <a:rPr lang="en-US" b="1" dirty="0" smtClean="0"/>
            <a:t>Exam preparation starts right now. It is a process that takes time and focus. </a:t>
          </a:r>
          <a:endParaRPr lang="en-US" b="1" dirty="0"/>
        </a:p>
      </dgm:t>
    </dgm:pt>
    <dgm:pt modelId="{2D358633-036B-F14D-8F8D-1126AE9A403C}" type="parTrans" cxnId="{A7CF0674-06B6-834B-B59C-66DD2C4676EA}">
      <dgm:prSet/>
      <dgm:spPr/>
      <dgm:t>
        <a:bodyPr/>
        <a:lstStyle/>
        <a:p>
          <a:endParaRPr lang="en-US"/>
        </a:p>
      </dgm:t>
    </dgm:pt>
    <dgm:pt modelId="{1FE1CCA7-B398-074D-8633-2A6D942E18D5}" type="sibTrans" cxnId="{A7CF0674-06B6-834B-B59C-66DD2C4676EA}">
      <dgm:prSet/>
      <dgm:spPr>
        <a:solidFill>
          <a:srgbClr val="CAE9E2"/>
        </a:solidFill>
        <a:ln>
          <a:solidFill>
            <a:srgbClr val="CAE9E2"/>
          </a:solidFill>
        </a:ln>
      </dgm:spPr>
      <dgm:t>
        <a:bodyPr/>
        <a:lstStyle/>
        <a:p>
          <a:endParaRPr lang="en-US"/>
        </a:p>
      </dgm:t>
    </dgm:pt>
    <dgm:pt modelId="{A0669CFB-8B34-B94D-B21D-6F5BFCE4580B}">
      <dgm:prSet/>
      <dgm:spPr>
        <a:solidFill>
          <a:srgbClr val="8B59A4"/>
        </a:solidFill>
      </dgm:spPr>
      <dgm:t>
        <a:bodyPr/>
        <a:lstStyle/>
        <a:p>
          <a:pPr rtl="0"/>
          <a:r>
            <a:rPr lang="en-US" b="1" dirty="0" smtClean="0"/>
            <a:t>That is not so – languages need as much revision and study time as other subjects. </a:t>
          </a:r>
          <a:endParaRPr lang="en-US" b="1" dirty="0"/>
        </a:p>
      </dgm:t>
    </dgm:pt>
    <dgm:pt modelId="{EA657E10-AA6D-CC44-AD97-1CC78BDEB76D}" type="parTrans" cxnId="{19BA04CB-91BA-4A4E-A6E7-D5BD79C256D2}">
      <dgm:prSet/>
      <dgm:spPr/>
      <dgm:t>
        <a:bodyPr/>
        <a:lstStyle/>
        <a:p>
          <a:endParaRPr lang="en-US"/>
        </a:p>
      </dgm:t>
    </dgm:pt>
    <dgm:pt modelId="{F8FEC2E0-581F-E84A-B1B8-9B34D2A3E9A5}" type="sibTrans" cxnId="{19BA04CB-91BA-4A4E-A6E7-D5BD79C256D2}">
      <dgm:prSet/>
      <dgm:spPr>
        <a:solidFill>
          <a:srgbClr val="B697C7"/>
        </a:solidFill>
      </dgm:spPr>
      <dgm:t>
        <a:bodyPr/>
        <a:lstStyle/>
        <a:p>
          <a:endParaRPr lang="en-US"/>
        </a:p>
      </dgm:t>
    </dgm:pt>
    <dgm:pt modelId="{2C29C1DC-A847-914E-B5E3-D168CCDEFEE0}">
      <dgm:prSet/>
      <dgm:spPr>
        <a:solidFill>
          <a:srgbClr val="DF5B5B"/>
        </a:solidFill>
      </dgm:spPr>
      <dgm:t>
        <a:bodyPr/>
        <a:lstStyle/>
        <a:p>
          <a:pPr rtl="0"/>
          <a:r>
            <a:rPr lang="en-US" b="1" dirty="0" smtClean="0"/>
            <a:t>Some students believe that because they speak a language that is half the battle won.  </a:t>
          </a:r>
          <a:endParaRPr lang="en-US" b="1" dirty="0"/>
        </a:p>
      </dgm:t>
    </dgm:pt>
    <dgm:pt modelId="{FA68F721-1ACB-FC40-AEEF-D4CDCA6E8081}" type="parTrans" cxnId="{7411C908-5324-C54E-BB71-7C1BB0C5E6AC}">
      <dgm:prSet/>
      <dgm:spPr/>
      <dgm:t>
        <a:bodyPr/>
        <a:lstStyle/>
        <a:p>
          <a:endParaRPr lang="en-US"/>
        </a:p>
      </dgm:t>
    </dgm:pt>
    <dgm:pt modelId="{F109032E-856F-3847-A62C-8F568C364BBC}" type="sibTrans" cxnId="{7411C908-5324-C54E-BB71-7C1BB0C5E6AC}">
      <dgm:prSet/>
      <dgm:spPr>
        <a:solidFill>
          <a:srgbClr val="F2DBD2"/>
        </a:solidFill>
      </dgm:spPr>
      <dgm:t>
        <a:bodyPr/>
        <a:lstStyle/>
        <a:p>
          <a:endParaRPr lang="en-US"/>
        </a:p>
      </dgm:t>
    </dgm:pt>
    <dgm:pt modelId="{DB24E924-075D-4890-975B-651E76D99713}">
      <dgm:prSet/>
      <dgm:spPr/>
      <dgm:t>
        <a:bodyPr/>
        <a:lstStyle/>
        <a:p>
          <a:endParaRPr lang="en-ZA"/>
        </a:p>
      </dgm:t>
    </dgm:pt>
    <dgm:pt modelId="{A7DF0AD2-0A43-4298-AE74-EDCCFA98F6D3}" type="parTrans" cxnId="{D1F062B3-FD99-49EA-A6D5-00DDA0504147}">
      <dgm:prSet/>
      <dgm:spPr/>
      <dgm:t>
        <a:bodyPr/>
        <a:lstStyle/>
        <a:p>
          <a:endParaRPr lang="en-ZA"/>
        </a:p>
      </dgm:t>
    </dgm:pt>
    <dgm:pt modelId="{5CE492A5-BD75-40FD-BAF5-0EE8590AC650}" type="sibTrans" cxnId="{D1F062B3-FD99-49EA-A6D5-00DDA0504147}">
      <dgm:prSet/>
      <dgm:spPr/>
      <dgm:t>
        <a:bodyPr/>
        <a:lstStyle/>
        <a:p>
          <a:endParaRPr lang="en-ZA"/>
        </a:p>
      </dgm:t>
    </dgm:pt>
    <dgm:pt modelId="{841B5871-222F-2441-963F-9597C49AA4C2}" type="pres">
      <dgm:prSet presAssocID="{26BDB35A-8F56-D146-836F-E1DD893A8CA5}" presName="composite" presStyleCnt="0">
        <dgm:presLayoutVars>
          <dgm:chMax val="3"/>
          <dgm:animLvl val="lvl"/>
          <dgm:resizeHandles val="exact"/>
        </dgm:presLayoutVars>
      </dgm:prSet>
      <dgm:spPr/>
      <dgm:t>
        <a:bodyPr/>
        <a:lstStyle/>
        <a:p>
          <a:endParaRPr lang="en-US"/>
        </a:p>
      </dgm:t>
    </dgm:pt>
    <dgm:pt modelId="{4D221C25-CC4D-C54A-9ED1-710C4240F571}" type="pres">
      <dgm:prSet presAssocID="{B304529F-0F87-0A4D-B872-312A7A4969F3}" presName="gear1" presStyleLbl="node1" presStyleIdx="0" presStyleCnt="3">
        <dgm:presLayoutVars>
          <dgm:chMax val="1"/>
          <dgm:bulletEnabled val="1"/>
        </dgm:presLayoutVars>
      </dgm:prSet>
      <dgm:spPr/>
      <dgm:t>
        <a:bodyPr/>
        <a:lstStyle/>
        <a:p>
          <a:endParaRPr lang="en-US"/>
        </a:p>
      </dgm:t>
    </dgm:pt>
    <dgm:pt modelId="{8C738B24-DD2C-0943-9601-DC9DC00977BA}" type="pres">
      <dgm:prSet presAssocID="{B304529F-0F87-0A4D-B872-312A7A4969F3}" presName="gear1srcNode" presStyleLbl="node1" presStyleIdx="0" presStyleCnt="3"/>
      <dgm:spPr/>
      <dgm:t>
        <a:bodyPr/>
        <a:lstStyle/>
        <a:p>
          <a:endParaRPr lang="en-US"/>
        </a:p>
      </dgm:t>
    </dgm:pt>
    <dgm:pt modelId="{ED110A15-0141-B740-8A57-7A88572F88A0}" type="pres">
      <dgm:prSet presAssocID="{B304529F-0F87-0A4D-B872-312A7A4969F3}" presName="gear1dstNode" presStyleLbl="node1" presStyleIdx="0" presStyleCnt="3"/>
      <dgm:spPr/>
      <dgm:t>
        <a:bodyPr/>
        <a:lstStyle/>
        <a:p>
          <a:endParaRPr lang="en-US"/>
        </a:p>
      </dgm:t>
    </dgm:pt>
    <dgm:pt modelId="{33B706A2-331A-3A47-B629-9650F2ED2935}" type="pres">
      <dgm:prSet presAssocID="{A0669CFB-8B34-B94D-B21D-6F5BFCE4580B}" presName="gear2" presStyleLbl="node1" presStyleIdx="1" presStyleCnt="3">
        <dgm:presLayoutVars>
          <dgm:chMax val="1"/>
          <dgm:bulletEnabled val="1"/>
        </dgm:presLayoutVars>
      </dgm:prSet>
      <dgm:spPr/>
      <dgm:t>
        <a:bodyPr/>
        <a:lstStyle/>
        <a:p>
          <a:endParaRPr lang="en-US"/>
        </a:p>
      </dgm:t>
    </dgm:pt>
    <dgm:pt modelId="{61E41B1E-99F2-1842-9017-81D9481CB7B0}" type="pres">
      <dgm:prSet presAssocID="{A0669CFB-8B34-B94D-B21D-6F5BFCE4580B}" presName="gear2srcNode" presStyleLbl="node1" presStyleIdx="1" presStyleCnt="3"/>
      <dgm:spPr/>
      <dgm:t>
        <a:bodyPr/>
        <a:lstStyle/>
        <a:p>
          <a:endParaRPr lang="en-US"/>
        </a:p>
      </dgm:t>
    </dgm:pt>
    <dgm:pt modelId="{0F5BC5EC-0030-4241-B61E-A9298BA8164F}" type="pres">
      <dgm:prSet presAssocID="{A0669CFB-8B34-B94D-B21D-6F5BFCE4580B}" presName="gear2dstNode" presStyleLbl="node1" presStyleIdx="1" presStyleCnt="3"/>
      <dgm:spPr/>
      <dgm:t>
        <a:bodyPr/>
        <a:lstStyle/>
        <a:p>
          <a:endParaRPr lang="en-US"/>
        </a:p>
      </dgm:t>
    </dgm:pt>
    <dgm:pt modelId="{E71E2D0B-2BAD-8D4B-AF11-FFBAD5412B76}" type="pres">
      <dgm:prSet presAssocID="{2C29C1DC-A847-914E-B5E3-D168CCDEFEE0}" presName="gear3" presStyleLbl="node1" presStyleIdx="2" presStyleCnt="3"/>
      <dgm:spPr/>
      <dgm:t>
        <a:bodyPr/>
        <a:lstStyle/>
        <a:p>
          <a:endParaRPr lang="en-US"/>
        </a:p>
      </dgm:t>
    </dgm:pt>
    <dgm:pt modelId="{848609AF-A18F-6245-BF2C-5FDA3CF217E5}" type="pres">
      <dgm:prSet presAssocID="{2C29C1DC-A847-914E-B5E3-D168CCDEFEE0}" presName="gear3tx" presStyleLbl="node1" presStyleIdx="2" presStyleCnt="3">
        <dgm:presLayoutVars>
          <dgm:chMax val="1"/>
          <dgm:bulletEnabled val="1"/>
        </dgm:presLayoutVars>
      </dgm:prSet>
      <dgm:spPr/>
      <dgm:t>
        <a:bodyPr/>
        <a:lstStyle/>
        <a:p>
          <a:endParaRPr lang="en-US"/>
        </a:p>
      </dgm:t>
    </dgm:pt>
    <dgm:pt modelId="{32A8DFF4-707C-0241-8C46-3678E204B390}" type="pres">
      <dgm:prSet presAssocID="{2C29C1DC-A847-914E-B5E3-D168CCDEFEE0}" presName="gear3srcNode" presStyleLbl="node1" presStyleIdx="2" presStyleCnt="3"/>
      <dgm:spPr/>
      <dgm:t>
        <a:bodyPr/>
        <a:lstStyle/>
        <a:p>
          <a:endParaRPr lang="en-US"/>
        </a:p>
      </dgm:t>
    </dgm:pt>
    <dgm:pt modelId="{9BA14DD4-564A-9C4D-9053-73ECE914A51B}" type="pres">
      <dgm:prSet presAssocID="{2C29C1DC-A847-914E-B5E3-D168CCDEFEE0}" presName="gear3dstNode" presStyleLbl="node1" presStyleIdx="2" presStyleCnt="3"/>
      <dgm:spPr/>
      <dgm:t>
        <a:bodyPr/>
        <a:lstStyle/>
        <a:p>
          <a:endParaRPr lang="en-US"/>
        </a:p>
      </dgm:t>
    </dgm:pt>
    <dgm:pt modelId="{B58D7213-738B-2A46-B8CD-F961F27C7523}" type="pres">
      <dgm:prSet presAssocID="{1FE1CCA7-B398-074D-8633-2A6D942E18D5}" presName="connector1" presStyleLbl="sibTrans2D1" presStyleIdx="0" presStyleCnt="3"/>
      <dgm:spPr/>
      <dgm:t>
        <a:bodyPr/>
        <a:lstStyle/>
        <a:p>
          <a:endParaRPr lang="en-US"/>
        </a:p>
      </dgm:t>
    </dgm:pt>
    <dgm:pt modelId="{025C91CA-FEB6-DA48-9DCC-A8726D5A2FAD}" type="pres">
      <dgm:prSet presAssocID="{F8FEC2E0-581F-E84A-B1B8-9B34D2A3E9A5}" presName="connector2" presStyleLbl="sibTrans2D1" presStyleIdx="1" presStyleCnt="3" custLinFactNeighborX="-1329" custLinFactNeighborY="252"/>
      <dgm:spPr/>
      <dgm:t>
        <a:bodyPr/>
        <a:lstStyle/>
        <a:p>
          <a:endParaRPr lang="en-US"/>
        </a:p>
      </dgm:t>
    </dgm:pt>
    <dgm:pt modelId="{ACB3B1A2-E513-7F46-9344-1298CBE7E677}" type="pres">
      <dgm:prSet presAssocID="{F109032E-856F-3847-A62C-8F568C364BBC}" presName="connector3" presStyleLbl="sibTrans2D1" presStyleIdx="2" presStyleCnt="3"/>
      <dgm:spPr/>
      <dgm:t>
        <a:bodyPr/>
        <a:lstStyle/>
        <a:p>
          <a:endParaRPr lang="en-US"/>
        </a:p>
      </dgm:t>
    </dgm:pt>
  </dgm:ptLst>
  <dgm:cxnLst>
    <dgm:cxn modelId="{B0BCCF27-8CE7-425D-BFE3-B9B1966B48CA}" type="presOf" srcId="{2C29C1DC-A847-914E-B5E3-D168CCDEFEE0}" destId="{848609AF-A18F-6245-BF2C-5FDA3CF217E5}" srcOrd="1" destOrd="0" presId="urn:microsoft.com/office/officeart/2005/8/layout/gear1"/>
    <dgm:cxn modelId="{D1F062B3-FD99-49EA-A6D5-00DDA0504147}" srcId="{26BDB35A-8F56-D146-836F-E1DD893A8CA5}" destId="{DB24E924-075D-4890-975B-651E76D99713}" srcOrd="3" destOrd="0" parTransId="{A7DF0AD2-0A43-4298-AE74-EDCCFA98F6D3}" sibTransId="{5CE492A5-BD75-40FD-BAF5-0EE8590AC650}"/>
    <dgm:cxn modelId="{0AA3DB55-01B3-485E-9AB3-B65B330BE7B9}" type="presOf" srcId="{26BDB35A-8F56-D146-836F-E1DD893A8CA5}" destId="{841B5871-222F-2441-963F-9597C49AA4C2}" srcOrd="0" destOrd="0" presId="urn:microsoft.com/office/officeart/2005/8/layout/gear1"/>
    <dgm:cxn modelId="{8ED96632-769E-443A-B60D-5F0A708DB691}" type="presOf" srcId="{B304529F-0F87-0A4D-B872-312A7A4969F3}" destId="{ED110A15-0141-B740-8A57-7A88572F88A0}" srcOrd="2" destOrd="0" presId="urn:microsoft.com/office/officeart/2005/8/layout/gear1"/>
    <dgm:cxn modelId="{19BA04CB-91BA-4A4E-A6E7-D5BD79C256D2}" srcId="{26BDB35A-8F56-D146-836F-E1DD893A8CA5}" destId="{A0669CFB-8B34-B94D-B21D-6F5BFCE4580B}" srcOrd="1" destOrd="0" parTransId="{EA657E10-AA6D-CC44-AD97-1CC78BDEB76D}" sibTransId="{F8FEC2E0-581F-E84A-B1B8-9B34D2A3E9A5}"/>
    <dgm:cxn modelId="{42F58783-02F2-483A-A0A2-A4F216D32C55}" type="presOf" srcId="{A0669CFB-8B34-B94D-B21D-6F5BFCE4580B}" destId="{61E41B1E-99F2-1842-9017-81D9481CB7B0}" srcOrd="1" destOrd="0" presId="urn:microsoft.com/office/officeart/2005/8/layout/gear1"/>
    <dgm:cxn modelId="{20C2CA70-1586-4CA0-BAE6-AE5222528540}" type="presOf" srcId="{2C29C1DC-A847-914E-B5E3-D168CCDEFEE0}" destId="{32A8DFF4-707C-0241-8C46-3678E204B390}" srcOrd="2" destOrd="0" presId="urn:microsoft.com/office/officeart/2005/8/layout/gear1"/>
    <dgm:cxn modelId="{2F8C3F2C-E492-4100-BBC6-DF2A434946F1}" type="presOf" srcId="{F109032E-856F-3847-A62C-8F568C364BBC}" destId="{ACB3B1A2-E513-7F46-9344-1298CBE7E677}" srcOrd="0" destOrd="0" presId="urn:microsoft.com/office/officeart/2005/8/layout/gear1"/>
    <dgm:cxn modelId="{FB87F14E-E681-41EA-ABB4-BD9E9C63F226}" type="presOf" srcId="{1FE1CCA7-B398-074D-8633-2A6D942E18D5}" destId="{B58D7213-738B-2A46-B8CD-F961F27C7523}" srcOrd="0" destOrd="0" presId="urn:microsoft.com/office/officeart/2005/8/layout/gear1"/>
    <dgm:cxn modelId="{A7CF0674-06B6-834B-B59C-66DD2C4676EA}" srcId="{26BDB35A-8F56-D146-836F-E1DD893A8CA5}" destId="{B304529F-0F87-0A4D-B872-312A7A4969F3}" srcOrd="0" destOrd="0" parTransId="{2D358633-036B-F14D-8F8D-1126AE9A403C}" sibTransId="{1FE1CCA7-B398-074D-8633-2A6D942E18D5}"/>
    <dgm:cxn modelId="{02DA7D6E-B3A5-43DD-A37D-6A0D1C9D78FE}" type="presOf" srcId="{2C29C1DC-A847-914E-B5E3-D168CCDEFEE0}" destId="{9BA14DD4-564A-9C4D-9053-73ECE914A51B}" srcOrd="3" destOrd="0" presId="urn:microsoft.com/office/officeart/2005/8/layout/gear1"/>
    <dgm:cxn modelId="{B4FD3ABA-EA4D-483F-BBE3-6A6F491D5F58}" type="presOf" srcId="{F8FEC2E0-581F-E84A-B1B8-9B34D2A3E9A5}" destId="{025C91CA-FEB6-DA48-9DCC-A8726D5A2FAD}" srcOrd="0" destOrd="0" presId="urn:microsoft.com/office/officeart/2005/8/layout/gear1"/>
    <dgm:cxn modelId="{2F16CC7E-8E36-49F6-9656-6E35E01999DE}" type="presOf" srcId="{B304529F-0F87-0A4D-B872-312A7A4969F3}" destId="{4D221C25-CC4D-C54A-9ED1-710C4240F571}" srcOrd="0" destOrd="0" presId="urn:microsoft.com/office/officeart/2005/8/layout/gear1"/>
    <dgm:cxn modelId="{4875E885-B8FF-4207-AD75-83FFF53303B2}" type="presOf" srcId="{2C29C1DC-A847-914E-B5E3-D168CCDEFEE0}" destId="{E71E2D0B-2BAD-8D4B-AF11-FFBAD5412B76}" srcOrd="0" destOrd="0" presId="urn:microsoft.com/office/officeart/2005/8/layout/gear1"/>
    <dgm:cxn modelId="{7411C908-5324-C54E-BB71-7C1BB0C5E6AC}" srcId="{26BDB35A-8F56-D146-836F-E1DD893A8CA5}" destId="{2C29C1DC-A847-914E-B5E3-D168CCDEFEE0}" srcOrd="2" destOrd="0" parTransId="{FA68F721-1ACB-FC40-AEEF-D4CDCA6E8081}" sibTransId="{F109032E-856F-3847-A62C-8F568C364BBC}"/>
    <dgm:cxn modelId="{A69C80DF-B35D-4228-B333-A8DCA937FF5B}" type="presOf" srcId="{A0669CFB-8B34-B94D-B21D-6F5BFCE4580B}" destId="{0F5BC5EC-0030-4241-B61E-A9298BA8164F}" srcOrd="2" destOrd="0" presId="urn:microsoft.com/office/officeart/2005/8/layout/gear1"/>
    <dgm:cxn modelId="{C3122B42-2661-44DD-BD85-3FBD9FD4B6BE}" type="presOf" srcId="{A0669CFB-8B34-B94D-B21D-6F5BFCE4580B}" destId="{33B706A2-331A-3A47-B629-9650F2ED2935}" srcOrd="0" destOrd="0" presId="urn:microsoft.com/office/officeart/2005/8/layout/gear1"/>
    <dgm:cxn modelId="{D493A796-93AC-4544-A3C5-AECA7509ACF7}" type="presOf" srcId="{B304529F-0F87-0A4D-B872-312A7A4969F3}" destId="{8C738B24-DD2C-0943-9601-DC9DC00977BA}" srcOrd="1" destOrd="0" presId="urn:microsoft.com/office/officeart/2005/8/layout/gear1"/>
    <dgm:cxn modelId="{5D3715EE-9126-46B9-8658-57204C452418}" type="presParOf" srcId="{841B5871-222F-2441-963F-9597C49AA4C2}" destId="{4D221C25-CC4D-C54A-9ED1-710C4240F571}" srcOrd="0" destOrd="0" presId="urn:microsoft.com/office/officeart/2005/8/layout/gear1"/>
    <dgm:cxn modelId="{903500A6-E7BB-4FB0-93FA-EEF25B719EF7}" type="presParOf" srcId="{841B5871-222F-2441-963F-9597C49AA4C2}" destId="{8C738B24-DD2C-0943-9601-DC9DC00977BA}" srcOrd="1" destOrd="0" presId="urn:microsoft.com/office/officeart/2005/8/layout/gear1"/>
    <dgm:cxn modelId="{ED0CEC1F-164C-4B93-950F-9D747A277C89}" type="presParOf" srcId="{841B5871-222F-2441-963F-9597C49AA4C2}" destId="{ED110A15-0141-B740-8A57-7A88572F88A0}" srcOrd="2" destOrd="0" presId="urn:microsoft.com/office/officeart/2005/8/layout/gear1"/>
    <dgm:cxn modelId="{8E53A1AD-5A63-4034-A228-3661AE3E7601}" type="presParOf" srcId="{841B5871-222F-2441-963F-9597C49AA4C2}" destId="{33B706A2-331A-3A47-B629-9650F2ED2935}" srcOrd="3" destOrd="0" presId="urn:microsoft.com/office/officeart/2005/8/layout/gear1"/>
    <dgm:cxn modelId="{CDE5512A-02E6-4C7A-AD3F-90781FE690A9}" type="presParOf" srcId="{841B5871-222F-2441-963F-9597C49AA4C2}" destId="{61E41B1E-99F2-1842-9017-81D9481CB7B0}" srcOrd="4" destOrd="0" presId="urn:microsoft.com/office/officeart/2005/8/layout/gear1"/>
    <dgm:cxn modelId="{DFD3340D-FE6D-46F7-8B3B-3B74D2539947}" type="presParOf" srcId="{841B5871-222F-2441-963F-9597C49AA4C2}" destId="{0F5BC5EC-0030-4241-B61E-A9298BA8164F}" srcOrd="5" destOrd="0" presId="urn:microsoft.com/office/officeart/2005/8/layout/gear1"/>
    <dgm:cxn modelId="{9FCB2086-9AFF-4201-A2F5-909D9BC8C954}" type="presParOf" srcId="{841B5871-222F-2441-963F-9597C49AA4C2}" destId="{E71E2D0B-2BAD-8D4B-AF11-FFBAD5412B76}" srcOrd="6" destOrd="0" presId="urn:microsoft.com/office/officeart/2005/8/layout/gear1"/>
    <dgm:cxn modelId="{9E4F9B87-AC40-4A62-918E-8D9DC1BDDE4C}" type="presParOf" srcId="{841B5871-222F-2441-963F-9597C49AA4C2}" destId="{848609AF-A18F-6245-BF2C-5FDA3CF217E5}" srcOrd="7" destOrd="0" presId="urn:microsoft.com/office/officeart/2005/8/layout/gear1"/>
    <dgm:cxn modelId="{D602C3C1-0ABB-4AE8-BD3E-BD5287F09F8F}" type="presParOf" srcId="{841B5871-222F-2441-963F-9597C49AA4C2}" destId="{32A8DFF4-707C-0241-8C46-3678E204B390}" srcOrd="8" destOrd="0" presId="urn:microsoft.com/office/officeart/2005/8/layout/gear1"/>
    <dgm:cxn modelId="{0A2AD30C-EEFB-4FD9-8912-E04A5B019EA5}" type="presParOf" srcId="{841B5871-222F-2441-963F-9597C49AA4C2}" destId="{9BA14DD4-564A-9C4D-9053-73ECE914A51B}" srcOrd="9" destOrd="0" presId="urn:microsoft.com/office/officeart/2005/8/layout/gear1"/>
    <dgm:cxn modelId="{01C9041E-FEA3-4584-A4AE-FF8090395A7D}" type="presParOf" srcId="{841B5871-222F-2441-963F-9597C49AA4C2}" destId="{B58D7213-738B-2A46-B8CD-F961F27C7523}" srcOrd="10" destOrd="0" presId="urn:microsoft.com/office/officeart/2005/8/layout/gear1"/>
    <dgm:cxn modelId="{429D9768-171B-49A5-A95E-9C3F59F0D5CD}" type="presParOf" srcId="{841B5871-222F-2441-963F-9597C49AA4C2}" destId="{025C91CA-FEB6-DA48-9DCC-A8726D5A2FAD}" srcOrd="11" destOrd="0" presId="urn:microsoft.com/office/officeart/2005/8/layout/gear1"/>
    <dgm:cxn modelId="{6EAFC7C3-1C39-4241-AACC-A530FD4002FF}" type="presParOf" srcId="{841B5871-222F-2441-963F-9597C49AA4C2}" destId="{ACB3B1A2-E513-7F46-9344-1298CBE7E677}"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617DC98E-6993-9547-880E-59671DC40997}" type="doc">
      <dgm:prSet loTypeId="urn:microsoft.com/office/officeart/2005/8/layout/cycle3" loCatId="cycle" qsTypeId="urn:microsoft.com/office/officeart/2005/8/quickstyle/simple4" qsCatId="simple" csTypeId="urn:microsoft.com/office/officeart/2005/8/colors/colorful1" csCatId="colorful" phldr="1"/>
      <dgm:spPr/>
      <dgm:t>
        <a:bodyPr/>
        <a:lstStyle/>
        <a:p>
          <a:endParaRPr lang="en-US"/>
        </a:p>
      </dgm:t>
    </dgm:pt>
    <dgm:pt modelId="{01603CA1-60C5-D849-B959-362E911136B9}">
      <dgm:prSet/>
      <dgm:spPr/>
      <dgm:t>
        <a:bodyPr/>
        <a:lstStyle/>
        <a:p>
          <a:pPr rtl="0"/>
          <a:r>
            <a:rPr lang="en-ZA" dirty="0" smtClean="0"/>
            <a:t>Wear a reliable watch. </a:t>
          </a:r>
          <a:endParaRPr lang="en-ZA" dirty="0"/>
        </a:p>
      </dgm:t>
    </dgm:pt>
    <dgm:pt modelId="{CC8CF1FA-5DAC-834A-87DE-4D75AE5A3DC7}" type="parTrans" cxnId="{B63A2801-9636-D04D-8395-BAE927824B07}">
      <dgm:prSet/>
      <dgm:spPr/>
      <dgm:t>
        <a:bodyPr/>
        <a:lstStyle/>
        <a:p>
          <a:endParaRPr lang="en-US"/>
        </a:p>
      </dgm:t>
    </dgm:pt>
    <dgm:pt modelId="{A525B410-A059-EB4C-8BFC-823FB4D6479F}" type="sibTrans" cxnId="{B63A2801-9636-D04D-8395-BAE927824B07}">
      <dgm:prSet/>
      <dgm:spPr/>
      <dgm:t>
        <a:bodyPr/>
        <a:lstStyle/>
        <a:p>
          <a:endParaRPr lang="en-US"/>
        </a:p>
      </dgm:t>
    </dgm:pt>
    <dgm:pt modelId="{C0FEE72F-DB67-8343-8973-3FA0A5F8B2D9}">
      <dgm:prSet/>
      <dgm:spPr/>
      <dgm:t>
        <a:bodyPr/>
        <a:lstStyle/>
        <a:p>
          <a:pPr rtl="0"/>
          <a:r>
            <a:rPr lang="en-ZA" smtClean="0"/>
            <a:t>The paper will indicate how much time you should spend on each question. </a:t>
          </a:r>
          <a:endParaRPr lang="en-ZA"/>
        </a:p>
      </dgm:t>
    </dgm:pt>
    <dgm:pt modelId="{3FC23292-14CC-4C4B-B22D-9603F22AC186}" type="parTrans" cxnId="{96E18FDE-2014-FD41-BC8A-D81AE83B8B60}">
      <dgm:prSet/>
      <dgm:spPr/>
      <dgm:t>
        <a:bodyPr/>
        <a:lstStyle/>
        <a:p>
          <a:endParaRPr lang="en-US"/>
        </a:p>
      </dgm:t>
    </dgm:pt>
    <dgm:pt modelId="{7BDFC0AC-5027-724C-A90B-1705CFEC233F}" type="sibTrans" cxnId="{96E18FDE-2014-FD41-BC8A-D81AE83B8B60}">
      <dgm:prSet/>
      <dgm:spPr/>
      <dgm:t>
        <a:bodyPr/>
        <a:lstStyle/>
        <a:p>
          <a:endParaRPr lang="en-US"/>
        </a:p>
      </dgm:t>
    </dgm:pt>
    <dgm:pt modelId="{CFB53E52-005B-C048-925A-D53DD1385041}">
      <dgm:prSet/>
      <dgm:spPr/>
      <dgm:t>
        <a:bodyPr/>
        <a:lstStyle/>
        <a:p>
          <a:pPr rtl="0"/>
          <a:r>
            <a:rPr lang="en-ZA" dirty="0" smtClean="0"/>
            <a:t>Stick to these times even if you have not finished answering the question. </a:t>
          </a:r>
          <a:endParaRPr lang="en-ZA" dirty="0"/>
        </a:p>
      </dgm:t>
    </dgm:pt>
    <dgm:pt modelId="{EEB3F8A6-0424-6D4B-8646-B249AC4AAC2F}" type="parTrans" cxnId="{30F8FF6F-52B1-8043-B935-B9E404837A99}">
      <dgm:prSet/>
      <dgm:spPr/>
      <dgm:t>
        <a:bodyPr/>
        <a:lstStyle/>
        <a:p>
          <a:endParaRPr lang="en-US"/>
        </a:p>
      </dgm:t>
    </dgm:pt>
    <dgm:pt modelId="{DE5301E3-DC91-4A44-A570-141927B6CC3D}" type="sibTrans" cxnId="{30F8FF6F-52B1-8043-B935-B9E404837A99}">
      <dgm:prSet/>
      <dgm:spPr/>
      <dgm:t>
        <a:bodyPr/>
        <a:lstStyle/>
        <a:p>
          <a:endParaRPr lang="en-US"/>
        </a:p>
      </dgm:t>
    </dgm:pt>
    <dgm:pt modelId="{91F70CAA-9F7A-2049-82A0-CC4B6BEB7326}">
      <dgm:prSet/>
      <dgm:spPr/>
      <dgm:t>
        <a:bodyPr/>
        <a:lstStyle/>
        <a:p>
          <a:pPr rtl="0"/>
          <a:r>
            <a:rPr lang="en-ZA" smtClean="0"/>
            <a:t>Move on to the next question. </a:t>
          </a:r>
          <a:endParaRPr lang="en-ZA"/>
        </a:p>
      </dgm:t>
    </dgm:pt>
    <dgm:pt modelId="{3A3315A3-591A-FC4E-B653-A57B701B9335}" type="parTrans" cxnId="{9D916395-B089-E445-9F6F-A96B80DBD65C}">
      <dgm:prSet/>
      <dgm:spPr/>
      <dgm:t>
        <a:bodyPr/>
        <a:lstStyle/>
        <a:p>
          <a:endParaRPr lang="en-US"/>
        </a:p>
      </dgm:t>
    </dgm:pt>
    <dgm:pt modelId="{E39A920A-C20D-DB49-A9CB-06E4F1B2ABD2}" type="sibTrans" cxnId="{9D916395-B089-E445-9F6F-A96B80DBD65C}">
      <dgm:prSet/>
      <dgm:spPr/>
      <dgm:t>
        <a:bodyPr/>
        <a:lstStyle/>
        <a:p>
          <a:endParaRPr lang="en-US"/>
        </a:p>
      </dgm:t>
    </dgm:pt>
    <dgm:pt modelId="{9C026534-D1A4-A747-BC13-8AC2B829CB0E}">
      <dgm:prSet/>
      <dgm:spPr/>
      <dgm:t>
        <a:bodyPr/>
        <a:lstStyle/>
        <a:p>
          <a:pPr rtl="0"/>
          <a:r>
            <a:rPr lang="en-ZA" smtClean="0"/>
            <a:t>You can always come back to an unfinished answer if you have time at the end of the paper. </a:t>
          </a:r>
          <a:endParaRPr lang="en-ZA"/>
        </a:p>
      </dgm:t>
    </dgm:pt>
    <dgm:pt modelId="{2490EC1A-4B01-3648-98B4-4B75B64F0594}" type="parTrans" cxnId="{22D4A629-01DD-704A-8A30-66BBF4A3A2DD}">
      <dgm:prSet/>
      <dgm:spPr/>
      <dgm:t>
        <a:bodyPr/>
        <a:lstStyle/>
        <a:p>
          <a:endParaRPr lang="en-US"/>
        </a:p>
      </dgm:t>
    </dgm:pt>
    <dgm:pt modelId="{DA0264FF-439E-2749-B869-D6F37DE6B95F}" type="sibTrans" cxnId="{22D4A629-01DD-704A-8A30-66BBF4A3A2DD}">
      <dgm:prSet/>
      <dgm:spPr/>
      <dgm:t>
        <a:bodyPr/>
        <a:lstStyle/>
        <a:p>
          <a:endParaRPr lang="en-US"/>
        </a:p>
      </dgm:t>
    </dgm:pt>
    <dgm:pt modelId="{E48FA966-34CF-48E1-8A93-64D1D9274B96}" type="pres">
      <dgm:prSet presAssocID="{617DC98E-6993-9547-880E-59671DC40997}" presName="Name0" presStyleCnt="0">
        <dgm:presLayoutVars>
          <dgm:dir/>
          <dgm:resizeHandles val="exact"/>
        </dgm:presLayoutVars>
      </dgm:prSet>
      <dgm:spPr/>
      <dgm:t>
        <a:bodyPr/>
        <a:lstStyle/>
        <a:p>
          <a:endParaRPr lang="en-GB"/>
        </a:p>
      </dgm:t>
    </dgm:pt>
    <dgm:pt modelId="{FF6F49F9-F3A9-4B99-9A90-2E140FA28BFF}" type="pres">
      <dgm:prSet presAssocID="{617DC98E-6993-9547-880E-59671DC40997}" presName="cycle" presStyleCnt="0"/>
      <dgm:spPr/>
    </dgm:pt>
    <dgm:pt modelId="{60067CF0-F7BF-4676-9EBB-0AE6C7A14968}" type="pres">
      <dgm:prSet presAssocID="{01603CA1-60C5-D849-B959-362E911136B9}" presName="nodeFirstNode" presStyleLbl="node1" presStyleIdx="0" presStyleCnt="5">
        <dgm:presLayoutVars>
          <dgm:bulletEnabled val="1"/>
        </dgm:presLayoutVars>
      </dgm:prSet>
      <dgm:spPr/>
      <dgm:t>
        <a:bodyPr/>
        <a:lstStyle/>
        <a:p>
          <a:endParaRPr lang="en-GB"/>
        </a:p>
      </dgm:t>
    </dgm:pt>
    <dgm:pt modelId="{8DE012FE-9FA2-4087-9ADF-58E5C19F7C66}" type="pres">
      <dgm:prSet presAssocID="{A525B410-A059-EB4C-8BFC-823FB4D6479F}" presName="sibTransFirstNode" presStyleLbl="bgShp" presStyleIdx="0" presStyleCnt="1" custLinFactNeighborX="0" custLinFactNeighborY="-3512"/>
      <dgm:spPr/>
      <dgm:t>
        <a:bodyPr/>
        <a:lstStyle/>
        <a:p>
          <a:endParaRPr lang="en-GB"/>
        </a:p>
      </dgm:t>
    </dgm:pt>
    <dgm:pt modelId="{2105BC96-51D9-4A6C-8A8D-400DA65791C7}" type="pres">
      <dgm:prSet presAssocID="{C0FEE72F-DB67-8343-8973-3FA0A5F8B2D9}" presName="nodeFollowingNodes" presStyleLbl="node1" presStyleIdx="1" presStyleCnt="5">
        <dgm:presLayoutVars>
          <dgm:bulletEnabled val="1"/>
        </dgm:presLayoutVars>
      </dgm:prSet>
      <dgm:spPr/>
      <dgm:t>
        <a:bodyPr/>
        <a:lstStyle/>
        <a:p>
          <a:endParaRPr lang="en-GB"/>
        </a:p>
      </dgm:t>
    </dgm:pt>
    <dgm:pt modelId="{46EB1AF7-EF9F-4DC8-8DA3-ADDD52175E42}" type="pres">
      <dgm:prSet presAssocID="{CFB53E52-005B-C048-925A-D53DD1385041}" presName="nodeFollowingNodes" presStyleLbl="node1" presStyleIdx="2" presStyleCnt="5">
        <dgm:presLayoutVars>
          <dgm:bulletEnabled val="1"/>
        </dgm:presLayoutVars>
      </dgm:prSet>
      <dgm:spPr/>
      <dgm:t>
        <a:bodyPr/>
        <a:lstStyle/>
        <a:p>
          <a:endParaRPr lang="en-GB"/>
        </a:p>
      </dgm:t>
    </dgm:pt>
    <dgm:pt modelId="{AAC519FF-2F99-42EB-A95E-99169D10A423}" type="pres">
      <dgm:prSet presAssocID="{91F70CAA-9F7A-2049-82A0-CC4B6BEB7326}" presName="nodeFollowingNodes" presStyleLbl="node1" presStyleIdx="3" presStyleCnt="5">
        <dgm:presLayoutVars>
          <dgm:bulletEnabled val="1"/>
        </dgm:presLayoutVars>
      </dgm:prSet>
      <dgm:spPr/>
      <dgm:t>
        <a:bodyPr/>
        <a:lstStyle/>
        <a:p>
          <a:endParaRPr lang="en-GB"/>
        </a:p>
      </dgm:t>
    </dgm:pt>
    <dgm:pt modelId="{5B7E4F29-E1B3-4A6A-B4B6-3517793F2317}" type="pres">
      <dgm:prSet presAssocID="{9C026534-D1A4-A747-BC13-8AC2B829CB0E}" presName="nodeFollowingNodes" presStyleLbl="node1" presStyleIdx="4" presStyleCnt="5">
        <dgm:presLayoutVars>
          <dgm:bulletEnabled val="1"/>
        </dgm:presLayoutVars>
      </dgm:prSet>
      <dgm:spPr/>
      <dgm:t>
        <a:bodyPr/>
        <a:lstStyle/>
        <a:p>
          <a:endParaRPr lang="en-GB"/>
        </a:p>
      </dgm:t>
    </dgm:pt>
  </dgm:ptLst>
  <dgm:cxnLst>
    <dgm:cxn modelId="{B2EFDF30-714E-4B5E-8AA2-74AFDBCE2273}" type="presOf" srcId="{A525B410-A059-EB4C-8BFC-823FB4D6479F}" destId="{8DE012FE-9FA2-4087-9ADF-58E5C19F7C66}" srcOrd="0" destOrd="0" presId="urn:microsoft.com/office/officeart/2005/8/layout/cycle3"/>
    <dgm:cxn modelId="{22D4A629-01DD-704A-8A30-66BBF4A3A2DD}" srcId="{617DC98E-6993-9547-880E-59671DC40997}" destId="{9C026534-D1A4-A747-BC13-8AC2B829CB0E}" srcOrd="4" destOrd="0" parTransId="{2490EC1A-4B01-3648-98B4-4B75B64F0594}" sibTransId="{DA0264FF-439E-2749-B869-D6F37DE6B95F}"/>
    <dgm:cxn modelId="{952D73B9-19F6-4796-ACE0-A8751271CB61}" type="presOf" srcId="{91F70CAA-9F7A-2049-82A0-CC4B6BEB7326}" destId="{AAC519FF-2F99-42EB-A95E-99169D10A423}" srcOrd="0" destOrd="0" presId="urn:microsoft.com/office/officeart/2005/8/layout/cycle3"/>
    <dgm:cxn modelId="{64B7D10C-4C4A-445F-B486-A14AB17B10EE}" type="presOf" srcId="{C0FEE72F-DB67-8343-8973-3FA0A5F8B2D9}" destId="{2105BC96-51D9-4A6C-8A8D-400DA65791C7}" srcOrd="0" destOrd="0" presId="urn:microsoft.com/office/officeart/2005/8/layout/cycle3"/>
    <dgm:cxn modelId="{B43A2152-B3B8-46B4-AE1E-66CA416F814D}" type="presOf" srcId="{9C026534-D1A4-A747-BC13-8AC2B829CB0E}" destId="{5B7E4F29-E1B3-4A6A-B4B6-3517793F2317}" srcOrd="0" destOrd="0" presId="urn:microsoft.com/office/officeart/2005/8/layout/cycle3"/>
    <dgm:cxn modelId="{9D916395-B089-E445-9F6F-A96B80DBD65C}" srcId="{617DC98E-6993-9547-880E-59671DC40997}" destId="{91F70CAA-9F7A-2049-82A0-CC4B6BEB7326}" srcOrd="3" destOrd="0" parTransId="{3A3315A3-591A-FC4E-B653-A57B701B9335}" sibTransId="{E39A920A-C20D-DB49-A9CB-06E4F1B2ABD2}"/>
    <dgm:cxn modelId="{96E18FDE-2014-FD41-BC8A-D81AE83B8B60}" srcId="{617DC98E-6993-9547-880E-59671DC40997}" destId="{C0FEE72F-DB67-8343-8973-3FA0A5F8B2D9}" srcOrd="1" destOrd="0" parTransId="{3FC23292-14CC-4C4B-B22D-9603F22AC186}" sibTransId="{7BDFC0AC-5027-724C-A90B-1705CFEC233F}"/>
    <dgm:cxn modelId="{11896D63-3211-4517-9F6C-025F0629901D}" type="presOf" srcId="{01603CA1-60C5-D849-B959-362E911136B9}" destId="{60067CF0-F7BF-4676-9EBB-0AE6C7A14968}" srcOrd="0" destOrd="0" presId="urn:microsoft.com/office/officeart/2005/8/layout/cycle3"/>
    <dgm:cxn modelId="{B63A2801-9636-D04D-8395-BAE927824B07}" srcId="{617DC98E-6993-9547-880E-59671DC40997}" destId="{01603CA1-60C5-D849-B959-362E911136B9}" srcOrd="0" destOrd="0" parTransId="{CC8CF1FA-5DAC-834A-87DE-4D75AE5A3DC7}" sibTransId="{A525B410-A059-EB4C-8BFC-823FB4D6479F}"/>
    <dgm:cxn modelId="{30F8FF6F-52B1-8043-B935-B9E404837A99}" srcId="{617DC98E-6993-9547-880E-59671DC40997}" destId="{CFB53E52-005B-C048-925A-D53DD1385041}" srcOrd="2" destOrd="0" parTransId="{EEB3F8A6-0424-6D4B-8646-B249AC4AAC2F}" sibTransId="{DE5301E3-DC91-4A44-A570-141927B6CC3D}"/>
    <dgm:cxn modelId="{A2FD4122-1082-4966-8447-6F3E9BDB9BEB}" type="presOf" srcId="{CFB53E52-005B-C048-925A-D53DD1385041}" destId="{46EB1AF7-EF9F-4DC8-8DA3-ADDD52175E42}" srcOrd="0" destOrd="0" presId="urn:microsoft.com/office/officeart/2005/8/layout/cycle3"/>
    <dgm:cxn modelId="{B1A1E8C9-2D29-4688-918B-7B005A17CED2}" type="presOf" srcId="{617DC98E-6993-9547-880E-59671DC40997}" destId="{E48FA966-34CF-48E1-8A93-64D1D9274B96}" srcOrd="0" destOrd="0" presId="urn:microsoft.com/office/officeart/2005/8/layout/cycle3"/>
    <dgm:cxn modelId="{E9942657-8F91-422C-AB61-166B2FCE0757}" type="presParOf" srcId="{E48FA966-34CF-48E1-8A93-64D1D9274B96}" destId="{FF6F49F9-F3A9-4B99-9A90-2E140FA28BFF}" srcOrd="0" destOrd="0" presId="urn:microsoft.com/office/officeart/2005/8/layout/cycle3"/>
    <dgm:cxn modelId="{3C197C84-6CBD-4F69-AC9E-CF71688208DB}" type="presParOf" srcId="{FF6F49F9-F3A9-4B99-9A90-2E140FA28BFF}" destId="{60067CF0-F7BF-4676-9EBB-0AE6C7A14968}" srcOrd="0" destOrd="0" presId="urn:microsoft.com/office/officeart/2005/8/layout/cycle3"/>
    <dgm:cxn modelId="{BE2BFE7C-5946-4CD2-91AA-BA339893A4A7}" type="presParOf" srcId="{FF6F49F9-F3A9-4B99-9A90-2E140FA28BFF}" destId="{8DE012FE-9FA2-4087-9ADF-58E5C19F7C66}" srcOrd="1" destOrd="0" presId="urn:microsoft.com/office/officeart/2005/8/layout/cycle3"/>
    <dgm:cxn modelId="{CCF531E4-CECD-4E0E-9AF9-C80BFD06EDE1}" type="presParOf" srcId="{FF6F49F9-F3A9-4B99-9A90-2E140FA28BFF}" destId="{2105BC96-51D9-4A6C-8A8D-400DA65791C7}" srcOrd="2" destOrd="0" presId="urn:microsoft.com/office/officeart/2005/8/layout/cycle3"/>
    <dgm:cxn modelId="{17C03CB6-F80B-43F3-9BBF-8A9EFB58635A}" type="presParOf" srcId="{FF6F49F9-F3A9-4B99-9A90-2E140FA28BFF}" destId="{46EB1AF7-EF9F-4DC8-8DA3-ADDD52175E42}" srcOrd="3" destOrd="0" presId="urn:microsoft.com/office/officeart/2005/8/layout/cycle3"/>
    <dgm:cxn modelId="{5C76FA6C-DC47-42F6-A543-A8C2A34EA729}" type="presParOf" srcId="{FF6F49F9-F3A9-4B99-9A90-2E140FA28BFF}" destId="{AAC519FF-2F99-42EB-A95E-99169D10A423}" srcOrd="4" destOrd="0" presId="urn:microsoft.com/office/officeart/2005/8/layout/cycle3"/>
    <dgm:cxn modelId="{7D472372-5FCD-4771-95F2-989C26028AAE}" type="presParOf" srcId="{FF6F49F9-F3A9-4B99-9A90-2E140FA28BFF}" destId="{5B7E4F29-E1B3-4A6A-B4B6-3517793F2317}"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014D84-DC36-9F4E-8E4A-9C03BEAE5557}" type="doc">
      <dgm:prSet loTypeId="urn:microsoft.com/office/officeart/2005/8/layout/cycle2" loCatId="" qsTypeId="urn:microsoft.com/office/officeart/2005/8/quickstyle/simple4" qsCatId="simple" csTypeId="urn:microsoft.com/office/officeart/2005/8/colors/colorful4" csCatId="colorful" phldr="1"/>
      <dgm:spPr/>
      <dgm:t>
        <a:bodyPr/>
        <a:lstStyle/>
        <a:p>
          <a:endParaRPr lang="en-US"/>
        </a:p>
      </dgm:t>
    </dgm:pt>
    <dgm:pt modelId="{E35FFCAE-7385-B34C-8804-323E6CE75B6A}">
      <dgm:prSet custT="1"/>
      <dgm:spPr/>
      <dgm:t>
        <a:bodyPr/>
        <a:lstStyle/>
        <a:p>
          <a:pPr rtl="0"/>
          <a:r>
            <a:rPr lang="en-ZA" sz="1400" b="1" dirty="0" smtClean="0"/>
            <a:t>Skim through the instructions page once, making sure that you understand  the instructions. </a:t>
          </a:r>
          <a:endParaRPr lang="en-ZA" sz="1400" b="1" dirty="0"/>
        </a:p>
      </dgm:t>
    </dgm:pt>
    <dgm:pt modelId="{E03694FB-77DF-BF44-8041-9130A7C753B8}" type="parTrans" cxnId="{6BC18A43-D2C4-6848-86CC-BF31D0060A01}">
      <dgm:prSet/>
      <dgm:spPr/>
      <dgm:t>
        <a:bodyPr/>
        <a:lstStyle/>
        <a:p>
          <a:endParaRPr lang="en-US"/>
        </a:p>
      </dgm:t>
    </dgm:pt>
    <dgm:pt modelId="{A58D6B44-28E4-7240-ADEE-F98A6F50DB7A}" type="sibTrans" cxnId="{6BC18A43-D2C4-6848-86CC-BF31D0060A01}">
      <dgm:prSet/>
      <dgm:spPr/>
      <dgm:t>
        <a:bodyPr/>
        <a:lstStyle/>
        <a:p>
          <a:endParaRPr lang="en-US"/>
        </a:p>
      </dgm:t>
    </dgm:pt>
    <dgm:pt modelId="{AEC3DADE-390E-FE4C-9CF1-FAB5D038BC11}">
      <dgm:prSet custT="1"/>
      <dgm:spPr/>
      <dgm:t>
        <a:bodyPr/>
        <a:lstStyle/>
        <a:p>
          <a:pPr rtl="0"/>
          <a:r>
            <a:rPr lang="en-ZA" sz="1600" b="1" dirty="0" smtClean="0"/>
            <a:t>Read the instructions of each question carefully and do exactly what they say.</a:t>
          </a:r>
          <a:endParaRPr lang="en-ZA" sz="1600" b="1" dirty="0"/>
        </a:p>
      </dgm:t>
    </dgm:pt>
    <dgm:pt modelId="{B3049675-93ED-6A44-B81E-4CFE0001918E}" type="parTrans" cxnId="{68510BC4-BCF5-1147-947C-434737C548B8}">
      <dgm:prSet/>
      <dgm:spPr/>
      <dgm:t>
        <a:bodyPr/>
        <a:lstStyle/>
        <a:p>
          <a:endParaRPr lang="en-US"/>
        </a:p>
      </dgm:t>
    </dgm:pt>
    <dgm:pt modelId="{91860AE6-1C1E-1045-8C9B-FB4C09E8F266}" type="sibTrans" cxnId="{68510BC4-BCF5-1147-947C-434737C548B8}">
      <dgm:prSet/>
      <dgm:spPr/>
      <dgm:t>
        <a:bodyPr/>
        <a:lstStyle/>
        <a:p>
          <a:endParaRPr lang="en-US"/>
        </a:p>
      </dgm:t>
    </dgm:pt>
    <dgm:pt modelId="{66D62EE9-3318-9649-BAF2-7941270B0D55}">
      <dgm:prSet custT="1"/>
      <dgm:spPr/>
      <dgm:t>
        <a:bodyPr/>
        <a:lstStyle/>
        <a:p>
          <a:pPr rtl="0"/>
          <a:r>
            <a:rPr lang="en-ZA" sz="1600" b="1" dirty="0" smtClean="0"/>
            <a:t>You may want to start with the questions on work that you know best. </a:t>
          </a:r>
          <a:endParaRPr lang="en-ZA" sz="1600" b="1" dirty="0"/>
        </a:p>
      </dgm:t>
    </dgm:pt>
    <dgm:pt modelId="{B3212F97-480E-3A48-B73F-0C9428D9564D}" type="parTrans" cxnId="{72734F98-5754-7F47-AE66-E0AABADE7A89}">
      <dgm:prSet/>
      <dgm:spPr/>
      <dgm:t>
        <a:bodyPr/>
        <a:lstStyle/>
        <a:p>
          <a:endParaRPr lang="en-US"/>
        </a:p>
      </dgm:t>
    </dgm:pt>
    <dgm:pt modelId="{2EF5F23F-2D4A-9448-9266-76636BED806A}" type="sibTrans" cxnId="{72734F98-5754-7F47-AE66-E0AABADE7A89}">
      <dgm:prSet/>
      <dgm:spPr/>
      <dgm:t>
        <a:bodyPr/>
        <a:lstStyle/>
        <a:p>
          <a:endParaRPr lang="en-US"/>
        </a:p>
      </dgm:t>
    </dgm:pt>
    <dgm:pt modelId="{27E28582-36E9-A043-93C5-EB5524E9A3F3}">
      <dgm:prSet custT="1"/>
      <dgm:spPr/>
      <dgm:t>
        <a:bodyPr/>
        <a:lstStyle/>
        <a:p>
          <a:pPr rtl="0"/>
          <a:r>
            <a:rPr lang="en-ZA" sz="1200" b="1" dirty="0" smtClean="0"/>
            <a:t>But, if you choose to use this technique, you must watch the numbering of your questions very carefully. At the end of your paper, go back over your answer paper, checking that you have answered EVERY question.</a:t>
          </a:r>
          <a:endParaRPr lang="en-ZA" sz="1200" b="1" dirty="0"/>
        </a:p>
      </dgm:t>
    </dgm:pt>
    <dgm:pt modelId="{1783D423-0CB9-F749-8F50-817947DF83EB}" type="parTrans" cxnId="{D8489709-ECDF-8246-B922-73123BBBEF3A}">
      <dgm:prSet/>
      <dgm:spPr/>
      <dgm:t>
        <a:bodyPr/>
        <a:lstStyle/>
        <a:p>
          <a:endParaRPr lang="en-US"/>
        </a:p>
      </dgm:t>
    </dgm:pt>
    <dgm:pt modelId="{0C19E0A7-1440-E943-B408-7A3872B16D96}" type="sibTrans" cxnId="{D8489709-ECDF-8246-B922-73123BBBEF3A}">
      <dgm:prSet/>
      <dgm:spPr/>
      <dgm:t>
        <a:bodyPr/>
        <a:lstStyle/>
        <a:p>
          <a:endParaRPr lang="en-US"/>
        </a:p>
      </dgm:t>
    </dgm:pt>
    <dgm:pt modelId="{80F7A5C8-D7E4-194E-93A9-5B978C76A38F}" type="pres">
      <dgm:prSet presAssocID="{70014D84-DC36-9F4E-8E4A-9C03BEAE5557}" presName="cycle" presStyleCnt="0">
        <dgm:presLayoutVars>
          <dgm:dir/>
          <dgm:resizeHandles val="exact"/>
        </dgm:presLayoutVars>
      </dgm:prSet>
      <dgm:spPr/>
      <dgm:t>
        <a:bodyPr/>
        <a:lstStyle/>
        <a:p>
          <a:endParaRPr lang="en-US"/>
        </a:p>
      </dgm:t>
    </dgm:pt>
    <dgm:pt modelId="{98B7BC03-3346-BA45-A5B9-9D842F9808EA}" type="pres">
      <dgm:prSet presAssocID="{E35FFCAE-7385-B34C-8804-323E6CE75B6A}" presName="node" presStyleLbl="node1" presStyleIdx="0" presStyleCnt="4" custScaleX="145406" custScaleY="145406" custRadScaleRad="86349" custRadScaleInc="2606">
        <dgm:presLayoutVars>
          <dgm:bulletEnabled val="1"/>
        </dgm:presLayoutVars>
      </dgm:prSet>
      <dgm:spPr/>
      <dgm:t>
        <a:bodyPr/>
        <a:lstStyle/>
        <a:p>
          <a:endParaRPr lang="en-US"/>
        </a:p>
      </dgm:t>
    </dgm:pt>
    <dgm:pt modelId="{C779B9AA-DCAD-FA48-A388-88BD5563FBEF}" type="pres">
      <dgm:prSet presAssocID="{A58D6B44-28E4-7240-ADEE-F98A6F50DB7A}" presName="sibTrans" presStyleLbl="sibTrans2D1" presStyleIdx="0" presStyleCnt="4"/>
      <dgm:spPr/>
      <dgm:t>
        <a:bodyPr/>
        <a:lstStyle/>
        <a:p>
          <a:endParaRPr lang="en-US"/>
        </a:p>
      </dgm:t>
    </dgm:pt>
    <dgm:pt modelId="{48C41241-9074-094F-8FAE-ED129387921C}" type="pres">
      <dgm:prSet presAssocID="{A58D6B44-28E4-7240-ADEE-F98A6F50DB7A}" presName="connectorText" presStyleLbl="sibTrans2D1" presStyleIdx="0" presStyleCnt="4"/>
      <dgm:spPr/>
      <dgm:t>
        <a:bodyPr/>
        <a:lstStyle/>
        <a:p>
          <a:endParaRPr lang="en-US"/>
        </a:p>
      </dgm:t>
    </dgm:pt>
    <dgm:pt modelId="{E7390645-9F3C-2B49-B9D6-2D95A14AF6E8}" type="pres">
      <dgm:prSet presAssocID="{AEC3DADE-390E-FE4C-9CF1-FAB5D038BC11}" presName="node" presStyleLbl="node1" presStyleIdx="1" presStyleCnt="4" custScaleX="179912" custScaleY="179912" custRadScaleRad="177082" custRadScaleInc="3026">
        <dgm:presLayoutVars>
          <dgm:bulletEnabled val="1"/>
        </dgm:presLayoutVars>
      </dgm:prSet>
      <dgm:spPr/>
      <dgm:t>
        <a:bodyPr/>
        <a:lstStyle/>
        <a:p>
          <a:endParaRPr lang="en-US"/>
        </a:p>
      </dgm:t>
    </dgm:pt>
    <dgm:pt modelId="{047BBC12-68FE-AC41-BBFA-855B26D6E2E9}" type="pres">
      <dgm:prSet presAssocID="{91860AE6-1C1E-1045-8C9B-FB4C09E8F266}" presName="sibTrans" presStyleLbl="sibTrans2D1" presStyleIdx="1" presStyleCnt="4"/>
      <dgm:spPr/>
      <dgm:t>
        <a:bodyPr/>
        <a:lstStyle/>
        <a:p>
          <a:endParaRPr lang="en-US"/>
        </a:p>
      </dgm:t>
    </dgm:pt>
    <dgm:pt modelId="{675D2176-90A9-C34B-A8FA-125A9B2E08EA}" type="pres">
      <dgm:prSet presAssocID="{91860AE6-1C1E-1045-8C9B-FB4C09E8F266}" presName="connectorText" presStyleLbl="sibTrans2D1" presStyleIdx="1" presStyleCnt="4"/>
      <dgm:spPr/>
      <dgm:t>
        <a:bodyPr/>
        <a:lstStyle/>
        <a:p>
          <a:endParaRPr lang="en-US"/>
        </a:p>
      </dgm:t>
    </dgm:pt>
    <dgm:pt modelId="{E13ABECB-E236-AA45-B5EF-6CC45018A935}" type="pres">
      <dgm:prSet presAssocID="{66D62EE9-3318-9649-BAF2-7941270B0D55}" presName="node" presStyleLbl="node1" presStyleIdx="2" presStyleCnt="4" custScaleX="153342" custScaleY="153342" custRadScaleRad="76854" custRadScaleInc="-2928">
        <dgm:presLayoutVars>
          <dgm:bulletEnabled val="1"/>
        </dgm:presLayoutVars>
      </dgm:prSet>
      <dgm:spPr/>
      <dgm:t>
        <a:bodyPr/>
        <a:lstStyle/>
        <a:p>
          <a:endParaRPr lang="en-US"/>
        </a:p>
      </dgm:t>
    </dgm:pt>
    <dgm:pt modelId="{63FD0FEE-7DA4-9440-A608-11CD6578332F}" type="pres">
      <dgm:prSet presAssocID="{2EF5F23F-2D4A-9448-9266-76636BED806A}" presName="sibTrans" presStyleLbl="sibTrans2D1" presStyleIdx="2" presStyleCnt="4"/>
      <dgm:spPr/>
      <dgm:t>
        <a:bodyPr/>
        <a:lstStyle/>
        <a:p>
          <a:endParaRPr lang="en-US"/>
        </a:p>
      </dgm:t>
    </dgm:pt>
    <dgm:pt modelId="{F73014DF-DE07-994A-A526-040DAB80D98D}" type="pres">
      <dgm:prSet presAssocID="{2EF5F23F-2D4A-9448-9266-76636BED806A}" presName="connectorText" presStyleLbl="sibTrans2D1" presStyleIdx="2" presStyleCnt="4"/>
      <dgm:spPr/>
      <dgm:t>
        <a:bodyPr/>
        <a:lstStyle/>
        <a:p>
          <a:endParaRPr lang="en-US"/>
        </a:p>
      </dgm:t>
    </dgm:pt>
    <dgm:pt modelId="{6A3D13BB-25D2-5F41-8D82-F0806E73D6CE}" type="pres">
      <dgm:prSet presAssocID="{27E28582-36E9-A043-93C5-EB5524E9A3F3}" presName="node" presStyleLbl="node1" presStyleIdx="3" presStyleCnt="4" custScaleX="160236" custScaleY="160236" custRadScaleRad="155637" custRadScaleInc="495">
        <dgm:presLayoutVars>
          <dgm:bulletEnabled val="1"/>
        </dgm:presLayoutVars>
      </dgm:prSet>
      <dgm:spPr/>
      <dgm:t>
        <a:bodyPr/>
        <a:lstStyle/>
        <a:p>
          <a:endParaRPr lang="en-US"/>
        </a:p>
      </dgm:t>
    </dgm:pt>
    <dgm:pt modelId="{77C11425-4AB7-3247-9E18-9D226572FB94}" type="pres">
      <dgm:prSet presAssocID="{0C19E0A7-1440-E943-B408-7A3872B16D96}" presName="sibTrans" presStyleLbl="sibTrans2D1" presStyleIdx="3" presStyleCnt="4"/>
      <dgm:spPr/>
      <dgm:t>
        <a:bodyPr/>
        <a:lstStyle/>
        <a:p>
          <a:endParaRPr lang="en-US"/>
        </a:p>
      </dgm:t>
    </dgm:pt>
    <dgm:pt modelId="{BC9DCFCE-64C9-AB4D-9E66-FF4295A664B9}" type="pres">
      <dgm:prSet presAssocID="{0C19E0A7-1440-E943-B408-7A3872B16D96}" presName="connectorText" presStyleLbl="sibTrans2D1" presStyleIdx="3" presStyleCnt="4"/>
      <dgm:spPr/>
      <dgm:t>
        <a:bodyPr/>
        <a:lstStyle/>
        <a:p>
          <a:endParaRPr lang="en-US"/>
        </a:p>
      </dgm:t>
    </dgm:pt>
  </dgm:ptLst>
  <dgm:cxnLst>
    <dgm:cxn modelId="{6BC18A43-D2C4-6848-86CC-BF31D0060A01}" srcId="{70014D84-DC36-9F4E-8E4A-9C03BEAE5557}" destId="{E35FFCAE-7385-B34C-8804-323E6CE75B6A}" srcOrd="0" destOrd="0" parTransId="{E03694FB-77DF-BF44-8041-9130A7C753B8}" sibTransId="{A58D6B44-28E4-7240-ADEE-F98A6F50DB7A}"/>
    <dgm:cxn modelId="{68510BC4-BCF5-1147-947C-434737C548B8}" srcId="{70014D84-DC36-9F4E-8E4A-9C03BEAE5557}" destId="{AEC3DADE-390E-FE4C-9CF1-FAB5D038BC11}" srcOrd="1" destOrd="0" parTransId="{B3049675-93ED-6A44-B81E-4CFE0001918E}" sibTransId="{91860AE6-1C1E-1045-8C9B-FB4C09E8F266}"/>
    <dgm:cxn modelId="{6EA0FEF3-3BC3-47F2-86C4-F928421B8470}" type="presOf" srcId="{2EF5F23F-2D4A-9448-9266-76636BED806A}" destId="{F73014DF-DE07-994A-A526-040DAB80D98D}" srcOrd="1" destOrd="0" presId="urn:microsoft.com/office/officeart/2005/8/layout/cycle2"/>
    <dgm:cxn modelId="{EB6E8EBF-F3B2-4BDF-B4D5-EABBA34430AC}" type="presOf" srcId="{91860AE6-1C1E-1045-8C9B-FB4C09E8F266}" destId="{675D2176-90A9-C34B-A8FA-125A9B2E08EA}" srcOrd="1" destOrd="0" presId="urn:microsoft.com/office/officeart/2005/8/layout/cycle2"/>
    <dgm:cxn modelId="{72734F98-5754-7F47-AE66-E0AABADE7A89}" srcId="{70014D84-DC36-9F4E-8E4A-9C03BEAE5557}" destId="{66D62EE9-3318-9649-BAF2-7941270B0D55}" srcOrd="2" destOrd="0" parTransId="{B3212F97-480E-3A48-B73F-0C9428D9564D}" sibTransId="{2EF5F23F-2D4A-9448-9266-76636BED806A}"/>
    <dgm:cxn modelId="{3AC2D37F-9960-4699-9AE1-05ADAF365CFE}" type="presOf" srcId="{A58D6B44-28E4-7240-ADEE-F98A6F50DB7A}" destId="{C779B9AA-DCAD-FA48-A388-88BD5563FBEF}" srcOrd="0" destOrd="0" presId="urn:microsoft.com/office/officeart/2005/8/layout/cycle2"/>
    <dgm:cxn modelId="{BEBAD38C-C5B2-40CA-A478-30F3B73823A4}" type="presOf" srcId="{2EF5F23F-2D4A-9448-9266-76636BED806A}" destId="{63FD0FEE-7DA4-9440-A608-11CD6578332F}" srcOrd="0" destOrd="0" presId="urn:microsoft.com/office/officeart/2005/8/layout/cycle2"/>
    <dgm:cxn modelId="{B3126245-B213-4CA7-9B80-C1C5626E6117}" type="presOf" srcId="{0C19E0A7-1440-E943-B408-7A3872B16D96}" destId="{BC9DCFCE-64C9-AB4D-9E66-FF4295A664B9}" srcOrd="1" destOrd="0" presId="urn:microsoft.com/office/officeart/2005/8/layout/cycle2"/>
    <dgm:cxn modelId="{F7CD0340-C050-4635-ACC6-4B27BE61F7D6}" type="presOf" srcId="{0C19E0A7-1440-E943-B408-7A3872B16D96}" destId="{77C11425-4AB7-3247-9E18-9D226572FB94}" srcOrd="0" destOrd="0" presId="urn:microsoft.com/office/officeart/2005/8/layout/cycle2"/>
    <dgm:cxn modelId="{699EA806-4525-459E-B249-98BC4ED86184}" type="presOf" srcId="{91860AE6-1C1E-1045-8C9B-FB4C09E8F266}" destId="{047BBC12-68FE-AC41-BBFA-855B26D6E2E9}" srcOrd="0" destOrd="0" presId="urn:microsoft.com/office/officeart/2005/8/layout/cycle2"/>
    <dgm:cxn modelId="{83ED8353-630C-40D8-86AA-A7F9337941C1}" type="presOf" srcId="{66D62EE9-3318-9649-BAF2-7941270B0D55}" destId="{E13ABECB-E236-AA45-B5EF-6CC45018A935}" srcOrd="0" destOrd="0" presId="urn:microsoft.com/office/officeart/2005/8/layout/cycle2"/>
    <dgm:cxn modelId="{C944B07E-DA2F-4357-ADF9-82D70818E3E1}" type="presOf" srcId="{70014D84-DC36-9F4E-8E4A-9C03BEAE5557}" destId="{80F7A5C8-D7E4-194E-93A9-5B978C76A38F}" srcOrd="0" destOrd="0" presId="urn:microsoft.com/office/officeart/2005/8/layout/cycle2"/>
    <dgm:cxn modelId="{2302F6C0-40CC-49B2-8360-CF5EDBF03EEB}" type="presOf" srcId="{27E28582-36E9-A043-93C5-EB5524E9A3F3}" destId="{6A3D13BB-25D2-5F41-8D82-F0806E73D6CE}" srcOrd="0" destOrd="0" presId="urn:microsoft.com/office/officeart/2005/8/layout/cycle2"/>
    <dgm:cxn modelId="{D8489709-ECDF-8246-B922-73123BBBEF3A}" srcId="{70014D84-DC36-9F4E-8E4A-9C03BEAE5557}" destId="{27E28582-36E9-A043-93C5-EB5524E9A3F3}" srcOrd="3" destOrd="0" parTransId="{1783D423-0CB9-F749-8F50-817947DF83EB}" sibTransId="{0C19E0A7-1440-E943-B408-7A3872B16D96}"/>
    <dgm:cxn modelId="{E055BCE1-787B-495E-9803-4E725C35F0BF}" type="presOf" srcId="{AEC3DADE-390E-FE4C-9CF1-FAB5D038BC11}" destId="{E7390645-9F3C-2B49-B9D6-2D95A14AF6E8}" srcOrd="0" destOrd="0" presId="urn:microsoft.com/office/officeart/2005/8/layout/cycle2"/>
    <dgm:cxn modelId="{D383297D-0E3B-4561-8618-8156CC2FF40E}" type="presOf" srcId="{E35FFCAE-7385-B34C-8804-323E6CE75B6A}" destId="{98B7BC03-3346-BA45-A5B9-9D842F9808EA}" srcOrd="0" destOrd="0" presId="urn:microsoft.com/office/officeart/2005/8/layout/cycle2"/>
    <dgm:cxn modelId="{3831A0E3-AB88-45F7-8CD4-B662D70D8EB4}" type="presOf" srcId="{A58D6B44-28E4-7240-ADEE-F98A6F50DB7A}" destId="{48C41241-9074-094F-8FAE-ED129387921C}" srcOrd="1" destOrd="0" presId="urn:microsoft.com/office/officeart/2005/8/layout/cycle2"/>
    <dgm:cxn modelId="{33957B67-C5D7-4B8E-8550-0B2DB2F61F17}" type="presParOf" srcId="{80F7A5C8-D7E4-194E-93A9-5B978C76A38F}" destId="{98B7BC03-3346-BA45-A5B9-9D842F9808EA}" srcOrd="0" destOrd="0" presId="urn:microsoft.com/office/officeart/2005/8/layout/cycle2"/>
    <dgm:cxn modelId="{D8667A9E-E561-4536-994B-498795B83315}" type="presParOf" srcId="{80F7A5C8-D7E4-194E-93A9-5B978C76A38F}" destId="{C779B9AA-DCAD-FA48-A388-88BD5563FBEF}" srcOrd="1" destOrd="0" presId="urn:microsoft.com/office/officeart/2005/8/layout/cycle2"/>
    <dgm:cxn modelId="{B4237F05-3DFD-43FD-B1A3-CCEA606BA4C9}" type="presParOf" srcId="{C779B9AA-DCAD-FA48-A388-88BD5563FBEF}" destId="{48C41241-9074-094F-8FAE-ED129387921C}" srcOrd="0" destOrd="0" presId="urn:microsoft.com/office/officeart/2005/8/layout/cycle2"/>
    <dgm:cxn modelId="{95470A87-B580-47CB-9BC0-6626B89DAA00}" type="presParOf" srcId="{80F7A5C8-D7E4-194E-93A9-5B978C76A38F}" destId="{E7390645-9F3C-2B49-B9D6-2D95A14AF6E8}" srcOrd="2" destOrd="0" presId="urn:microsoft.com/office/officeart/2005/8/layout/cycle2"/>
    <dgm:cxn modelId="{0CA4554A-3B7B-41AA-9D29-D175D8253211}" type="presParOf" srcId="{80F7A5C8-D7E4-194E-93A9-5B978C76A38F}" destId="{047BBC12-68FE-AC41-BBFA-855B26D6E2E9}" srcOrd="3" destOrd="0" presId="urn:microsoft.com/office/officeart/2005/8/layout/cycle2"/>
    <dgm:cxn modelId="{111200E3-76E1-4863-8FF9-6FE52982F66D}" type="presParOf" srcId="{047BBC12-68FE-AC41-BBFA-855B26D6E2E9}" destId="{675D2176-90A9-C34B-A8FA-125A9B2E08EA}" srcOrd="0" destOrd="0" presId="urn:microsoft.com/office/officeart/2005/8/layout/cycle2"/>
    <dgm:cxn modelId="{A2B406DE-5524-4BD0-8EEB-F45A833275E3}" type="presParOf" srcId="{80F7A5C8-D7E4-194E-93A9-5B978C76A38F}" destId="{E13ABECB-E236-AA45-B5EF-6CC45018A935}" srcOrd="4" destOrd="0" presId="urn:microsoft.com/office/officeart/2005/8/layout/cycle2"/>
    <dgm:cxn modelId="{F13F1052-DF36-4CC0-9D8E-919E4CF302BF}" type="presParOf" srcId="{80F7A5C8-D7E4-194E-93A9-5B978C76A38F}" destId="{63FD0FEE-7DA4-9440-A608-11CD6578332F}" srcOrd="5" destOrd="0" presId="urn:microsoft.com/office/officeart/2005/8/layout/cycle2"/>
    <dgm:cxn modelId="{320553D2-131B-4B03-9498-4532B0905F8D}" type="presParOf" srcId="{63FD0FEE-7DA4-9440-A608-11CD6578332F}" destId="{F73014DF-DE07-994A-A526-040DAB80D98D}" srcOrd="0" destOrd="0" presId="urn:microsoft.com/office/officeart/2005/8/layout/cycle2"/>
    <dgm:cxn modelId="{052B5232-ADD0-4BA2-AD57-B94170EB46D0}" type="presParOf" srcId="{80F7A5C8-D7E4-194E-93A9-5B978C76A38F}" destId="{6A3D13BB-25D2-5F41-8D82-F0806E73D6CE}" srcOrd="6" destOrd="0" presId="urn:microsoft.com/office/officeart/2005/8/layout/cycle2"/>
    <dgm:cxn modelId="{1CBDA68A-9479-473A-8316-3B3EEB574070}" type="presParOf" srcId="{80F7A5C8-D7E4-194E-93A9-5B978C76A38F}" destId="{77C11425-4AB7-3247-9E18-9D226572FB94}" srcOrd="7" destOrd="0" presId="urn:microsoft.com/office/officeart/2005/8/layout/cycle2"/>
    <dgm:cxn modelId="{7D384C96-935E-4B3E-ABFA-8540EE6549FD}" type="presParOf" srcId="{77C11425-4AB7-3247-9E18-9D226572FB94}" destId="{BC9DCFCE-64C9-AB4D-9E66-FF4295A664B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D65C8-EB5E-485B-BFD2-FE0CC132433B}">
      <dsp:nvSpPr>
        <dsp:cNvPr id="0" name=""/>
        <dsp:cNvSpPr/>
      </dsp:nvSpPr>
      <dsp:spPr>
        <a:xfrm>
          <a:off x="3753919" y="1786835"/>
          <a:ext cx="1417085" cy="14170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ZA" sz="1100" kern="1200" dirty="0" smtClean="0"/>
            <a:t>Communication</a:t>
          </a:r>
          <a:endParaRPr lang="en-ZA" sz="1100" kern="1200" dirty="0"/>
        </a:p>
      </dsp:txBody>
      <dsp:txXfrm>
        <a:off x="3961446" y="1994362"/>
        <a:ext cx="1002031" cy="1002031"/>
      </dsp:txXfrm>
    </dsp:sp>
    <dsp:sp modelId="{7A7C96DF-5134-4B94-ABEF-90EC2920B6F4}">
      <dsp:nvSpPr>
        <dsp:cNvPr id="0" name=""/>
        <dsp:cNvSpPr/>
      </dsp:nvSpPr>
      <dsp:spPr>
        <a:xfrm rot="16200000">
          <a:off x="4065882" y="1381383"/>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4442633" y="1370427"/>
        <a:ext cx="39657" cy="39657"/>
      </dsp:txXfrm>
    </dsp:sp>
    <dsp:sp modelId="{FC937569-5EE8-43A6-84D0-DD822889D80C}">
      <dsp:nvSpPr>
        <dsp:cNvPr id="0" name=""/>
        <dsp:cNvSpPr/>
      </dsp:nvSpPr>
      <dsp:spPr>
        <a:xfrm>
          <a:off x="3930123" y="-71001"/>
          <a:ext cx="1064677" cy="10646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Register</a:t>
          </a:r>
          <a:endParaRPr lang="en-ZA" sz="1200" kern="1200" dirty="0"/>
        </a:p>
      </dsp:txBody>
      <dsp:txXfrm>
        <a:off x="4086041" y="84917"/>
        <a:ext cx="752841" cy="752841"/>
      </dsp:txXfrm>
    </dsp:sp>
    <dsp:sp modelId="{3602602A-770A-4FDE-926D-6E1570048EC3}">
      <dsp:nvSpPr>
        <dsp:cNvPr id="0" name=""/>
        <dsp:cNvSpPr/>
      </dsp:nvSpPr>
      <dsp:spPr>
        <a:xfrm rot="18163636">
          <a:off x="4663356" y="1556817"/>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040107" y="1545861"/>
        <a:ext cx="39657" cy="39657"/>
      </dsp:txXfrm>
    </dsp:sp>
    <dsp:sp modelId="{C5584537-6E17-489E-9FC2-73B71B3E7B64}">
      <dsp:nvSpPr>
        <dsp:cNvPr id="0" name=""/>
        <dsp:cNvSpPr/>
      </dsp:nvSpPr>
      <dsp:spPr>
        <a:xfrm>
          <a:off x="5029808" y="251895"/>
          <a:ext cx="1064677" cy="106467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Tone</a:t>
          </a:r>
          <a:endParaRPr lang="en-ZA" sz="1200" kern="1200" dirty="0"/>
        </a:p>
      </dsp:txBody>
      <dsp:txXfrm>
        <a:off x="5185726" y="407813"/>
        <a:ext cx="752841" cy="752841"/>
      </dsp:txXfrm>
    </dsp:sp>
    <dsp:sp modelId="{6DA707DE-D493-4F71-98C4-E0587F88F312}">
      <dsp:nvSpPr>
        <dsp:cNvPr id="0" name=""/>
        <dsp:cNvSpPr/>
      </dsp:nvSpPr>
      <dsp:spPr>
        <a:xfrm rot="20127273">
          <a:off x="5071137" y="2027421"/>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447887" y="2016465"/>
        <a:ext cx="39657" cy="39657"/>
      </dsp:txXfrm>
    </dsp:sp>
    <dsp:sp modelId="{08AC43C9-513B-47D0-BEFA-CF389D6294EB}">
      <dsp:nvSpPr>
        <dsp:cNvPr id="0" name=""/>
        <dsp:cNvSpPr/>
      </dsp:nvSpPr>
      <dsp:spPr>
        <a:xfrm>
          <a:off x="5780351" y="1118068"/>
          <a:ext cx="1064677" cy="106467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Types of questions</a:t>
          </a:r>
          <a:endParaRPr lang="en-ZA" sz="1200" kern="1200" dirty="0"/>
        </a:p>
      </dsp:txBody>
      <dsp:txXfrm>
        <a:off x="5936269" y="1273986"/>
        <a:ext cx="752841" cy="752841"/>
      </dsp:txXfrm>
    </dsp:sp>
    <dsp:sp modelId="{28C84A00-4EC3-4638-8EEC-FD0F7783342A}">
      <dsp:nvSpPr>
        <dsp:cNvPr id="0" name=""/>
        <dsp:cNvSpPr/>
      </dsp:nvSpPr>
      <dsp:spPr>
        <a:xfrm rot="490909">
          <a:off x="5159756" y="2643780"/>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536506" y="2632824"/>
        <a:ext cx="39657" cy="39657"/>
      </dsp:txXfrm>
    </dsp:sp>
    <dsp:sp modelId="{BE441460-E03A-48D2-B37C-CAB8EFC6D58D}">
      <dsp:nvSpPr>
        <dsp:cNvPr id="0" name=""/>
        <dsp:cNvSpPr/>
      </dsp:nvSpPr>
      <dsp:spPr>
        <a:xfrm>
          <a:off x="5943460" y="2252513"/>
          <a:ext cx="1064677" cy="10646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Vocabulary building</a:t>
          </a:r>
          <a:endParaRPr lang="en-ZA" sz="1200" kern="1200" dirty="0"/>
        </a:p>
      </dsp:txBody>
      <dsp:txXfrm>
        <a:off x="6099378" y="2408431"/>
        <a:ext cx="752841" cy="752841"/>
      </dsp:txXfrm>
    </dsp:sp>
    <dsp:sp modelId="{33A2549A-1EAD-4732-87FB-29D9A6AEA0D4}">
      <dsp:nvSpPr>
        <dsp:cNvPr id="0" name=""/>
        <dsp:cNvSpPr/>
      </dsp:nvSpPr>
      <dsp:spPr>
        <a:xfrm rot="2454545">
          <a:off x="4901078" y="3210206"/>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277828" y="3199250"/>
        <a:ext cx="39657" cy="39657"/>
      </dsp:txXfrm>
    </dsp:sp>
    <dsp:sp modelId="{9555EA11-102F-4899-9634-DD766A804F53}">
      <dsp:nvSpPr>
        <dsp:cNvPr id="0" name=""/>
        <dsp:cNvSpPr/>
      </dsp:nvSpPr>
      <dsp:spPr>
        <a:xfrm>
          <a:off x="5467348" y="3295053"/>
          <a:ext cx="1064677" cy="106467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Meetings </a:t>
          </a:r>
          <a:endParaRPr lang="en-ZA" sz="1200" kern="1200" dirty="0"/>
        </a:p>
      </dsp:txBody>
      <dsp:txXfrm>
        <a:off x="5623266" y="3450971"/>
        <a:ext cx="752841" cy="752841"/>
      </dsp:txXfrm>
    </dsp:sp>
    <dsp:sp modelId="{BE8D2A33-EBAD-416E-8C9E-7E1A309957AE}">
      <dsp:nvSpPr>
        <dsp:cNvPr id="0" name=""/>
        <dsp:cNvSpPr/>
      </dsp:nvSpPr>
      <dsp:spPr>
        <a:xfrm rot="4418182">
          <a:off x="4377231" y="3546862"/>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4753982" y="3535906"/>
        <a:ext cx="39657" cy="39657"/>
      </dsp:txXfrm>
    </dsp:sp>
    <dsp:sp modelId="{A537ECD6-2BFE-431F-834E-CFC1101B1CDE}">
      <dsp:nvSpPr>
        <dsp:cNvPr id="0" name=""/>
        <dsp:cNvSpPr/>
      </dsp:nvSpPr>
      <dsp:spPr>
        <a:xfrm>
          <a:off x="4503178" y="3914687"/>
          <a:ext cx="1064677" cy="10646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t>Interviews</a:t>
          </a:r>
          <a:endParaRPr lang="en-ZA" sz="1200" kern="1200" dirty="0"/>
        </a:p>
      </dsp:txBody>
      <dsp:txXfrm>
        <a:off x="4659096" y="4070605"/>
        <a:ext cx="752841" cy="752841"/>
      </dsp:txXfrm>
    </dsp:sp>
    <dsp:sp modelId="{23051B41-A38C-421E-9A23-68479004E63B}">
      <dsp:nvSpPr>
        <dsp:cNvPr id="0" name=""/>
        <dsp:cNvSpPr/>
      </dsp:nvSpPr>
      <dsp:spPr>
        <a:xfrm rot="6381818">
          <a:off x="3754533" y="3546862"/>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31284" y="3535906"/>
        <a:ext cx="39657" cy="39657"/>
      </dsp:txXfrm>
    </dsp:sp>
    <dsp:sp modelId="{5A8F0C25-E8BF-4F13-A2AC-63B50B5B1F62}">
      <dsp:nvSpPr>
        <dsp:cNvPr id="0" name=""/>
        <dsp:cNvSpPr/>
      </dsp:nvSpPr>
      <dsp:spPr>
        <a:xfrm>
          <a:off x="3357067" y="3914687"/>
          <a:ext cx="1064677" cy="106467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ZA" sz="1200" kern="1200" dirty="0" smtClean="0"/>
            <a:t>Filling in forms</a:t>
          </a:r>
          <a:endParaRPr lang="en-ZA" sz="1200" kern="1200" dirty="0"/>
        </a:p>
      </dsp:txBody>
      <dsp:txXfrm>
        <a:off x="3512985" y="4070605"/>
        <a:ext cx="752841" cy="752841"/>
      </dsp:txXfrm>
    </dsp:sp>
    <dsp:sp modelId="{83E197B1-76EF-4B02-BF31-F0D146245330}">
      <dsp:nvSpPr>
        <dsp:cNvPr id="0" name=""/>
        <dsp:cNvSpPr/>
      </dsp:nvSpPr>
      <dsp:spPr>
        <a:xfrm rot="8345455">
          <a:off x="3230686" y="3210206"/>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07437" y="3199250"/>
        <a:ext cx="39657" cy="39657"/>
      </dsp:txXfrm>
    </dsp:sp>
    <dsp:sp modelId="{0FFCEA65-F4C1-41D9-BFCF-50CB19D44004}">
      <dsp:nvSpPr>
        <dsp:cNvPr id="0" name=""/>
        <dsp:cNvSpPr/>
      </dsp:nvSpPr>
      <dsp:spPr>
        <a:xfrm>
          <a:off x="2392897" y="3295053"/>
          <a:ext cx="1064677" cy="106467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ZA" sz="1200" kern="1200" dirty="0" smtClean="0"/>
            <a:t>Advertising</a:t>
          </a:r>
          <a:endParaRPr lang="en-ZA" sz="1200" kern="1200" dirty="0"/>
        </a:p>
      </dsp:txBody>
      <dsp:txXfrm>
        <a:off x="2548815" y="3450971"/>
        <a:ext cx="752841" cy="752841"/>
      </dsp:txXfrm>
    </dsp:sp>
    <dsp:sp modelId="{B07D3C90-0B2B-45B0-A5AE-2D6A84AF6CAB}">
      <dsp:nvSpPr>
        <dsp:cNvPr id="0" name=""/>
        <dsp:cNvSpPr/>
      </dsp:nvSpPr>
      <dsp:spPr>
        <a:xfrm rot="10309091">
          <a:off x="2972008" y="2643780"/>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8759" y="2632824"/>
        <a:ext cx="39657" cy="39657"/>
      </dsp:txXfrm>
    </dsp:sp>
    <dsp:sp modelId="{F63BDBCE-B960-41CB-9813-AB9FA5943A0E}">
      <dsp:nvSpPr>
        <dsp:cNvPr id="0" name=""/>
        <dsp:cNvSpPr/>
      </dsp:nvSpPr>
      <dsp:spPr>
        <a:xfrm>
          <a:off x="1916786" y="2252513"/>
          <a:ext cx="1064677" cy="10646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ZA" sz="1200" kern="1200" dirty="0" smtClean="0"/>
            <a:t>Digital citizenship</a:t>
          </a:r>
          <a:endParaRPr lang="en-ZA" sz="1200" kern="1200" dirty="0"/>
        </a:p>
      </dsp:txBody>
      <dsp:txXfrm>
        <a:off x="2072704" y="2408431"/>
        <a:ext cx="752841" cy="752841"/>
      </dsp:txXfrm>
    </dsp:sp>
    <dsp:sp modelId="{DEC7FD4B-BA08-4ADB-B4FE-F572BEBA832C}">
      <dsp:nvSpPr>
        <dsp:cNvPr id="0" name=""/>
        <dsp:cNvSpPr/>
      </dsp:nvSpPr>
      <dsp:spPr>
        <a:xfrm rot="12272727">
          <a:off x="3060627" y="2027421"/>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37378" y="2016465"/>
        <a:ext cx="39657" cy="39657"/>
      </dsp:txXfrm>
    </dsp:sp>
    <dsp:sp modelId="{82B6A8A3-2E51-4C7C-8E62-B7BAAD3FA8A3}">
      <dsp:nvSpPr>
        <dsp:cNvPr id="0" name=""/>
        <dsp:cNvSpPr/>
      </dsp:nvSpPr>
      <dsp:spPr>
        <a:xfrm>
          <a:off x="2079894" y="1118068"/>
          <a:ext cx="1064677" cy="106467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ZA" sz="1200" kern="1200" dirty="0" smtClean="0"/>
            <a:t>Piracy and plagiarism</a:t>
          </a:r>
          <a:endParaRPr lang="en-ZA" sz="1200" kern="1200" dirty="0"/>
        </a:p>
      </dsp:txBody>
      <dsp:txXfrm>
        <a:off x="2235812" y="1273986"/>
        <a:ext cx="752841" cy="752841"/>
      </dsp:txXfrm>
    </dsp:sp>
    <dsp:sp modelId="{03F10CD9-A413-4EED-964F-07B8F406F61F}">
      <dsp:nvSpPr>
        <dsp:cNvPr id="0" name=""/>
        <dsp:cNvSpPr/>
      </dsp:nvSpPr>
      <dsp:spPr>
        <a:xfrm rot="14236364">
          <a:off x="3468408" y="1556817"/>
          <a:ext cx="793159" cy="17746"/>
        </a:xfrm>
        <a:custGeom>
          <a:avLst/>
          <a:gdLst/>
          <a:ahLst/>
          <a:cxnLst/>
          <a:rect l="0" t="0" r="0" b="0"/>
          <a:pathLst>
            <a:path>
              <a:moveTo>
                <a:pt x="0" y="8873"/>
              </a:moveTo>
              <a:lnTo>
                <a:pt x="793159" y="8873"/>
              </a:lnTo>
            </a:path>
          </a:pathLst>
        </a:custGeom>
        <a:noFill/>
        <a:ln w="38100"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845158" y="1545861"/>
        <a:ext cx="39657" cy="39657"/>
      </dsp:txXfrm>
    </dsp:sp>
    <dsp:sp modelId="{07E4FF50-F20F-4987-9F64-2C231A0087D6}">
      <dsp:nvSpPr>
        <dsp:cNvPr id="0" name=""/>
        <dsp:cNvSpPr/>
      </dsp:nvSpPr>
      <dsp:spPr>
        <a:xfrm>
          <a:off x="2830437" y="251895"/>
          <a:ext cx="1064677" cy="10646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ZA" sz="1200" kern="1200" smtClean="0"/>
            <a:t>Internet research</a:t>
          </a:r>
          <a:endParaRPr lang="en-ZA" sz="1200" kern="1200" dirty="0"/>
        </a:p>
      </dsp:txBody>
      <dsp:txXfrm>
        <a:off x="2986355" y="407813"/>
        <a:ext cx="752841" cy="752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DA177-C239-42F9-B6AD-931269014CB6}">
      <dsp:nvSpPr>
        <dsp:cNvPr id="0" name=""/>
        <dsp:cNvSpPr/>
      </dsp:nvSpPr>
      <dsp:spPr>
        <a:xfrm>
          <a:off x="2425476" y="1501265"/>
          <a:ext cx="1778446" cy="1778446"/>
        </a:xfrm>
        <a:prstGeom prst="ellipse">
          <a:avLst/>
        </a:prstGeom>
        <a:solidFill>
          <a:srgbClr val="7BD0C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ZA" sz="1800" b="1" kern="1200" dirty="0" smtClean="0"/>
            <a:t>Reading and </a:t>
          </a:r>
          <a:r>
            <a:rPr lang="en-ZA" sz="1800" b="1" kern="1200" dirty="0" smtClean="0"/>
            <a:t>viewing</a:t>
          </a:r>
          <a:endParaRPr lang="en-US" sz="1800" b="1" kern="1200" dirty="0"/>
        </a:p>
      </dsp:txBody>
      <dsp:txXfrm>
        <a:off x="2685923" y="1761712"/>
        <a:ext cx="1257552" cy="1257552"/>
      </dsp:txXfrm>
    </dsp:sp>
    <dsp:sp modelId="{94DA42B9-37BB-4C6D-B8CD-95D0DD1527FA}">
      <dsp:nvSpPr>
        <dsp:cNvPr id="0" name=""/>
        <dsp:cNvSpPr/>
      </dsp:nvSpPr>
      <dsp:spPr>
        <a:xfrm>
          <a:off x="2598655" y="-22184"/>
          <a:ext cx="1432089" cy="1432089"/>
        </a:xfrm>
        <a:prstGeom prst="ellipse">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Figures of speech</a:t>
          </a:r>
          <a:endParaRPr lang="en-US" sz="1600" b="0" kern="1200" dirty="0"/>
        </a:p>
      </dsp:txBody>
      <dsp:txXfrm>
        <a:off x="2808380" y="187541"/>
        <a:ext cx="1012639" cy="1012639"/>
      </dsp:txXfrm>
    </dsp:sp>
    <dsp:sp modelId="{6FE14386-62BE-4143-B81E-908226BE8BFB}">
      <dsp:nvSpPr>
        <dsp:cNvPr id="0" name=""/>
        <dsp:cNvSpPr/>
      </dsp:nvSpPr>
      <dsp:spPr>
        <a:xfrm>
          <a:off x="4369506" y="552455"/>
          <a:ext cx="1432089" cy="1432089"/>
        </a:xfrm>
        <a:prstGeom prst="ellipse">
          <a:avLst/>
        </a:prstGeom>
        <a:solidFill>
          <a:srgbClr val="B697C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Reading visual material</a:t>
          </a:r>
          <a:endParaRPr lang="en-US" sz="1600" b="0" kern="1200" dirty="0"/>
        </a:p>
      </dsp:txBody>
      <dsp:txXfrm>
        <a:off x="4579231" y="762180"/>
        <a:ext cx="1012639" cy="1012639"/>
      </dsp:txXfrm>
    </dsp:sp>
    <dsp:sp modelId="{FF17E102-EE71-47ED-988A-F8A78316B106}">
      <dsp:nvSpPr>
        <dsp:cNvPr id="0" name=""/>
        <dsp:cNvSpPr/>
      </dsp:nvSpPr>
      <dsp:spPr>
        <a:xfrm>
          <a:off x="4534374" y="2051992"/>
          <a:ext cx="1432089" cy="1432089"/>
        </a:xfrm>
        <a:prstGeom prst="ellipse">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Reading multimodal texts</a:t>
          </a:r>
          <a:endParaRPr lang="en-US" sz="1600" b="0" kern="1200" dirty="0"/>
        </a:p>
      </dsp:txBody>
      <dsp:txXfrm>
        <a:off x="4744099" y="2261717"/>
        <a:ext cx="1012639" cy="1012639"/>
      </dsp:txXfrm>
    </dsp:sp>
    <dsp:sp modelId="{D4FED414-6090-4090-804F-DC6D8F4C7474}">
      <dsp:nvSpPr>
        <dsp:cNvPr id="0" name=""/>
        <dsp:cNvSpPr/>
      </dsp:nvSpPr>
      <dsp:spPr>
        <a:xfrm>
          <a:off x="3498211" y="3203053"/>
          <a:ext cx="1432089" cy="1432089"/>
        </a:xfrm>
        <a:prstGeom prst="ellipse">
          <a:avLst/>
        </a:prstGeom>
        <a:solidFill>
          <a:srgbClr val="B697C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Reading pamphlets</a:t>
          </a:r>
          <a:endParaRPr lang="en-US" sz="1600" b="0" kern="1200" dirty="0"/>
        </a:p>
      </dsp:txBody>
      <dsp:txXfrm>
        <a:off x="3707936" y="3412778"/>
        <a:ext cx="1012639" cy="1012639"/>
      </dsp:txXfrm>
    </dsp:sp>
    <dsp:sp modelId="{CB1A24D8-2095-4B15-98C8-B79ECBEA965B}">
      <dsp:nvSpPr>
        <dsp:cNvPr id="0" name=""/>
        <dsp:cNvSpPr/>
      </dsp:nvSpPr>
      <dsp:spPr>
        <a:xfrm>
          <a:off x="1699109" y="3203053"/>
          <a:ext cx="1432089" cy="1432089"/>
        </a:xfrm>
        <a:prstGeom prst="ellipse">
          <a:avLst/>
        </a:prstGeom>
        <a:solidFill>
          <a:srgbClr val="B697C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Reading brochures</a:t>
          </a:r>
          <a:endParaRPr lang="en-US" sz="1600" b="0" kern="1200" dirty="0"/>
        </a:p>
      </dsp:txBody>
      <dsp:txXfrm>
        <a:off x="1908834" y="3412778"/>
        <a:ext cx="1012639" cy="1012639"/>
      </dsp:txXfrm>
    </dsp:sp>
    <dsp:sp modelId="{7D46D9BF-E847-4892-B322-A87F9BF5F431}">
      <dsp:nvSpPr>
        <dsp:cNvPr id="0" name=""/>
        <dsp:cNvSpPr/>
      </dsp:nvSpPr>
      <dsp:spPr>
        <a:xfrm>
          <a:off x="662932" y="2051974"/>
          <a:ext cx="1432089" cy="1432089"/>
        </a:xfrm>
        <a:prstGeom prst="ellipse">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dirty="0" smtClean="0"/>
            <a:t>Reading flyers</a:t>
          </a:r>
          <a:endParaRPr lang="en-US" sz="1600" b="0" kern="1200" dirty="0"/>
        </a:p>
      </dsp:txBody>
      <dsp:txXfrm>
        <a:off x="872657" y="2261699"/>
        <a:ext cx="1012639" cy="1012639"/>
      </dsp:txXfrm>
    </dsp:sp>
    <dsp:sp modelId="{AAC3775E-8613-4E70-8652-3884782ACDF8}">
      <dsp:nvSpPr>
        <dsp:cNvPr id="0" name=""/>
        <dsp:cNvSpPr/>
      </dsp:nvSpPr>
      <dsp:spPr>
        <a:xfrm>
          <a:off x="846457" y="552445"/>
          <a:ext cx="1432089" cy="1432089"/>
        </a:xfrm>
        <a:prstGeom prst="ellipse">
          <a:avLst/>
        </a:prstGeom>
        <a:solidFill>
          <a:srgbClr val="B697C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0" kern="1200" smtClean="0"/>
            <a:t>Poetic devices</a:t>
          </a:r>
          <a:endParaRPr lang="en-US" sz="1600" b="0" kern="1200" dirty="0"/>
        </a:p>
      </dsp:txBody>
      <dsp:txXfrm>
        <a:off x="1056182" y="762170"/>
        <a:ext cx="1012639" cy="1012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D1974-0133-7D4E-9D13-697065B9D64A}">
      <dsp:nvSpPr>
        <dsp:cNvPr id="0" name=""/>
        <dsp:cNvSpPr/>
      </dsp:nvSpPr>
      <dsp:spPr>
        <a:xfrm>
          <a:off x="3083005" y="2461550"/>
          <a:ext cx="2063588" cy="2063588"/>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0">
            <a:lnSpc>
              <a:spcPct val="90000"/>
            </a:lnSpc>
            <a:spcBef>
              <a:spcPct val="0"/>
            </a:spcBef>
            <a:spcAft>
              <a:spcPct val="35000"/>
            </a:spcAft>
          </a:pPr>
          <a:r>
            <a:rPr lang="en-ZA" sz="3800" kern="1200" dirty="0" smtClean="0"/>
            <a:t>Report writing</a:t>
          </a:r>
          <a:endParaRPr lang="en-ZA" sz="3800" kern="1200" dirty="0"/>
        </a:p>
      </dsp:txBody>
      <dsp:txXfrm>
        <a:off x="3385210" y="2763755"/>
        <a:ext cx="1459178" cy="1459178"/>
      </dsp:txXfrm>
    </dsp:sp>
    <dsp:sp modelId="{BAFCFA9C-3134-E845-9E6E-1CAF2791F907}">
      <dsp:nvSpPr>
        <dsp:cNvPr id="0" name=""/>
        <dsp:cNvSpPr/>
      </dsp:nvSpPr>
      <dsp:spPr>
        <a:xfrm rot="12900000">
          <a:off x="1752980" y="2100207"/>
          <a:ext cx="1584352" cy="588122"/>
        </a:xfrm>
        <a:prstGeom prst="leftArrow">
          <a:avLst>
            <a:gd name="adj1" fmla="val 60000"/>
            <a:gd name="adj2" fmla="val 50000"/>
          </a:avLst>
        </a:prstGeom>
        <a:solidFill>
          <a:srgbClr val="F2DBD2"/>
        </a:solidFill>
        <a:ln>
          <a:noFill/>
        </a:ln>
        <a:effectLst/>
      </dsp:spPr>
      <dsp:style>
        <a:lnRef idx="0">
          <a:scrgbClr r="0" g="0" b="0"/>
        </a:lnRef>
        <a:fillRef idx="1">
          <a:scrgbClr r="0" g="0" b="0"/>
        </a:fillRef>
        <a:effectRef idx="1">
          <a:scrgbClr r="0" g="0" b="0"/>
        </a:effectRef>
        <a:fontRef idx="minor">
          <a:schemeClr val="lt1"/>
        </a:fontRef>
      </dsp:style>
    </dsp:sp>
    <dsp:sp modelId="{720FBF3E-B399-AD4B-B698-4035CD2C5CDF}">
      <dsp:nvSpPr>
        <dsp:cNvPr id="0" name=""/>
        <dsp:cNvSpPr/>
      </dsp:nvSpPr>
      <dsp:spPr>
        <a:xfrm>
          <a:off x="916039" y="1155731"/>
          <a:ext cx="1960408" cy="1568327"/>
        </a:xfrm>
        <a:prstGeom prst="roundRect">
          <a:avLst>
            <a:gd name="adj" fmla="val 10000"/>
          </a:avLst>
        </a:prstGeom>
        <a:solidFill>
          <a:srgbClr val="DF5B5B"/>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ZA" sz="3000" kern="1200" dirty="0" smtClean="0"/>
            <a:t>Expository report</a:t>
          </a:r>
          <a:endParaRPr lang="en-ZA" sz="3000" kern="1200" dirty="0"/>
        </a:p>
      </dsp:txBody>
      <dsp:txXfrm>
        <a:off x="961974" y="1201666"/>
        <a:ext cx="1868538" cy="1476457"/>
      </dsp:txXfrm>
    </dsp:sp>
    <dsp:sp modelId="{9A64C3C5-901E-A246-B1B2-6B9E32DA582C}">
      <dsp:nvSpPr>
        <dsp:cNvPr id="0" name=""/>
        <dsp:cNvSpPr/>
      </dsp:nvSpPr>
      <dsp:spPr>
        <a:xfrm rot="16200000">
          <a:off x="3322623" y="1283102"/>
          <a:ext cx="1584352" cy="588122"/>
        </a:xfrm>
        <a:prstGeom prst="leftArrow">
          <a:avLst>
            <a:gd name="adj1" fmla="val 60000"/>
            <a:gd name="adj2" fmla="val 50000"/>
          </a:avLst>
        </a:prstGeom>
        <a:solidFill>
          <a:srgbClr val="B697C7"/>
        </a:solidFill>
        <a:ln>
          <a:noFill/>
        </a:ln>
        <a:effectLst/>
      </dsp:spPr>
      <dsp:style>
        <a:lnRef idx="0">
          <a:scrgbClr r="0" g="0" b="0"/>
        </a:lnRef>
        <a:fillRef idx="1">
          <a:scrgbClr r="0" g="0" b="0"/>
        </a:fillRef>
        <a:effectRef idx="1">
          <a:scrgbClr r="0" g="0" b="0"/>
        </a:effectRef>
        <a:fontRef idx="minor">
          <a:schemeClr val="lt1"/>
        </a:fontRef>
      </dsp:style>
    </dsp:sp>
    <dsp:sp modelId="{CAC4E99A-5793-7D4B-8558-B6628FF8B16F}">
      <dsp:nvSpPr>
        <dsp:cNvPr id="0" name=""/>
        <dsp:cNvSpPr/>
      </dsp:nvSpPr>
      <dsp:spPr>
        <a:xfrm>
          <a:off x="3134595" y="824"/>
          <a:ext cx="1960408" cy="1568327"/>
        </a:xfrm>
        <a:prstGeom prst="roundRect">
          <a:avLst>
            <a:gd name="adj" fmla="val 10000"/>
          </a:avLst>
        </a:prstGeom>
        <a:solidFill>
          <a:srgbClr val="8B59A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ZA" sz="3000" kern="1200" dirty="0" smtClean="0"/>
            <a:t>Descriptive report</a:t>
          </a:r>
          <a:endParaRPr lang="en-ZA" sz="3000" kern="1200" dirty="0"/>
        </a:p>
      </dsp:txBody>
      <dsp:txXfrm>
        <a:off x="3180530" y="46759"/>
        <a:ext cx="1868538" cy="1476457"/>
      </dsp:txXfrm>
    </dsp:sp>
    <dsp:sp modelId="{3FEA1287-2A27-E342-A28E-38E771642EF5}">
      <dsp:nvSpPr>
        <dsp:cNvPr id="0" name=""/>
        <dsp:cNvSpPr/>
      </dsp:nvSpPr>
      <dsp:spPr>
        <a:xfrm rot="19500000">
          <a:off x="4892267" y="2100207"/>
          <a:ext cx="1584352" cy="588122"/>
        </a:xfrm>
        <a:prstGeom prst="leftArrow">
          <a:avLst>
            <a:gd name="adj1" fmla="val 60000"/>
            <a:gd name="adj2" fmla="val 50000"/>
          </a:avLst>
        </a:prstGeom>
        <a:solidFill>
          <a:srgbClr val="CAE9E2"/>
        </a:solidFill>
        <a:ln>
          <a:noFill/>
        </a:ln>
        <a:effectLst/>
      </dsp:spPr>
      <dsp:style>
        <a:lnRef idx="0">
          <a:scrgbClr r="0" g="0" b="0"/>
        </a:lnRef>
        <a:fillRef idx="1">
          <a:scrgbClr r="0" g="0" b="0"/>
        </a:fillRef>
        <a:effectRef idx="1">
          <a:scrgbClr r="0" g="0" b="0"/>
        </a:effectRef>
        <a:fontRef idx="minor">
          <a:schemeClr val="lt1"/>
        </a:fontRef>
      </dsp:style>
    </dsp:sp>
    <dsp:sp modelId="{21F7089B-645C-7848-A019-F3CADA6DCE39}">
      <dsp:nvSpPr>
        <dsp:cNvPr id="0" name=""/>
        <dsp:cNvSpPr/>
      </dsp:nvSpPr>
      <dsp:spPr>
        <a:xfrm>
          <a:off x="5353151" y="1155731"/>
          <a:ext cx="1960408" cy="1568327"/>
        </a:xfrm>
        <a:prstGeom prst="roundRect">
          <a:avLst>
            <a:gd name="adj" fmla="val 10000"/>
          </a:avLst>
        </a:prstGeom>
        <a:solidFill>
          <a:srgbClr val="00A88E"/>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ZA" sz="3000" kern="1200" smtClean="0"/>
            <a:t>Narrative report</a:t>
          </a:r>
          <a:endParaRPr lang="en-ZA" sz="3000" kern="1200"/>
        </a:p>
      </dsp:txBody>
      <dsp:txXfrm>
        <a:off x="5399086" y="1201666"/>
        <a:ext cx="1868538" cy="1476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21C25-CC4D-C54A-9ED1-710C4240F571}">
      <dsp:nvSpPr>
        <dsp:cNvPr id="0" name=""/>
        <dsp:cNvSpPr/>
      </dsp:nvSpPr>
      <dsp:spPr>
        <a:xfrm>
          <a:off x="4576048" y="2363867"/>
          <a:ext cx="2889170" cy="2889170"/>
        </a:xfrm>
        <a:prstGeom prst="gear9">
          <a:avLst/>
        </a:prstGeom>
        <a:solidFill>
          <a:srgbClr val="00A88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Exam preparation starts right now. It is a process that takes time and focus. </a:t>
          </a:r>
          <a:endParaRPr lang="en-US" sz="1200" b="1" kern="1200" dirty="0"/>
        </a:p>
      </dsp:txBody>
      <dsp:txXfrm>
        <a:off x="5156900" y="3040641"/>
        <a:ext cx="1727466" cy="1485093"/>
      </dsp:txXfrm>
    </dsp:sp>
    <dsp:sp modelId="{33B706A2-331A-3A47-B629-9650F2ED2935}">
      <dsp:nvSpPr>
        <dsp:cNvPr id="0" name=""/>
        <dsp:cNvSpPr/>
      </dsp:nvSpPr>
      <dsp:spPr>
        <a:xfrm>
          <a:off x="2895075" y="1680972"/>
          <a:ext cx="2101215" cy="2101215"/>
        </a:xfrm>
        <a:prstGeom prst="gear6">
          <a:avLst/>
        </a:prstGeom>
        <a:solidFill>
          <a:srgbClr val="8B59A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That is not so – languages need as much revision and study time as other subjects. </a:t>
          </a:r>
          <a:endParaRPr lang="en-US" sz="1200" b="1" kern="1200" dirty="0"/>
        </a:p>
      </dsp:txBody>
      <dsp:txXfrm>
        <a:off x="3424062" y="2213156"/>
        <a:ext cx="1043241" cy="1036847"/>
      </dsp:txXfrm>
    </dsp:sp>
    <dsp:sp modelId="{E71E2D0B-2BAD-8D4B-AF11-FFBAD5412B76}">
      <dsp:nvSpPr>
        <dsp:cNvPr id="0" name=""/>
        <dsp:cNvSpPr/>
      </dsp:nvSpPr>
      <dsp:spPr>
        <a:xfrm rot="20700000">
          <a:off x="4071970" y="231348"/>
          <a:ext cx="2058762" cy="2058762"/>
        </a:xfrm>
        <a:prstGeom prst="gear6">
          <a:avLst/>
        </a:prstGeom>
        <a:solidFill>
          <a:srgbClr val="DF5B5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Some students believe that because they speak a language that is half the battle won.  </a:t>
          </a:r>
          <a:endParaRPr lang="en-US" sz="1200" b="1" kern="1200" dirty="0"/>
        </a:p>
      </dsp:txBody>
      <dsp:txXfrm rot="-20700000">
        <a:off x="4523517" y="682894"/>
        <a:ext cx="1155668" cy="1155668"/>
      </dsp:txXfrm>
    </dsp:sp>
    <dsp:sp modelId="{B58D7213-738B-2A46-B8CD-F961F27C7523}">
      <dsp:nvSpPr>
        <dsp:cNvPr id="0" name=""/>
        <dsp:cNvSpPr/>
      </dsp:nvSpPr>
      <dsp:spPr>
        <a:xfrm>
          <a:off x="4365687" y="1921154"/>
          <a:ext cx="3698138" cy="3698138"/>
        </a:xfrm>
        <a:prstGeom prst="circularArrow">
          <a:avLst>
            <a:gd name="adj1" fmla="val 4687"/>
            <a:gd name="adj2" fmla="val 299029"/>
            <a:gd name="adj3" fmla="val 2536739"/>
            <a:gd name="adj4" fmla="val 15817648"/>
            <a:gd name="adj5" fmla="val 5469"/>
          </a:avLst>
        </a:prstGeom>
        <a:solidFill>
          <a:srgbClr val="CAE9E2"/>
        </a:solidFill>
        <a:ln>
          <a:solidFill>
            <a:srgbClr val="CAE9E2"/>
          </a:solidFill>
        </a:ln>
        <a:effectLst/>
      </dsp:spPr>
      <dsp:style>
        <a:lnRef idx="0">
          <a:scrgbClr r="0" g="0" b="0"/>
        </a:lnRef>
        <a:fillRef idx="3">
          <a:scrgbClr r="0" g="0" b="0"/>
        </a:fillRef>
        <a:effectRef idx="2">
          <a:scrgbClr r="0" g="0" b="0"/>
        </a:effectRef>
        <a:fontRef idx="minor">
          <a:schemeClr val="lt1"/>
        </a:fontRef>
      </dsp:style>
    </dsp:sp>
    <dsp:sp modelId="{025C91CA-FEB6-DA48-9DCC-A8726D5A2FAD}">
      <dsp:nvSpPr>
        <dsp:cNvPr id="0" name=""/>
        <dsp:cNvSpPr/>
      </dsp:nvSpPr>
      <dsp:spPr>
        <a:xfrm>
          <a:off x="2487245" y="1218280"/>
          <a:ext cx="2686928" cy="2686928"/>
        </a:xfrm>
        <a:prstGeom prst="leftCircularArrow">
          <a:avLst>
            <a:gd name="adj1" fmla="val 6452"/>
            <a:gd name="adj2" fmla="val 429999"/>
            <a:gd name="adj3" fmla="val 10489124"/>
            <a:gd name="adj4" fmla="val 14837806"/>
            <a:gd name="adj5" fmla="val 7527"/>
          </a:avLst>
        </a:prstGeom>
        <a:solidFill>
          <a:srgbClr val="B697C7"/>
        </a:solidFill>
        <a:ln>
          <a:noFill/>
        </a:ln>
        <a:effectLst/>
      </dsp:spPr>
      <dsp:style>
        <a:lnRef idx="0">
          <a:scrgbClr r="0" g="0" b="0"/>
        </a:lnRef>
        <a:fillRef idx="3">
          <a:scrgbClr r="0" g="0" b="0"/>
        </a:fillRef>
        <a:effectRef idx="2">
          <a:scrgbClr r="0" g="0" b="0"/>
        </a:effectRef>
        <a:fontRef idx="minor">
          <a:schemeClr val="lt1"/>
        </a:fontRef>
      </dsp:style>
    </dsp:sp>
    <dsp:sp modelId="{ACB3B1A2-E513-7F46-9344-1298CBE7E677}">
      <dsp:nvSpPr>
        <dsp:cNvPr id="0" name=""/>
        <dsp:cNvSpPr/>
      </dsp:nvSpPr>
      <dsp:spPr>
        <a:xfrm>
          <a:off x="3595758" y="-224141"/>
          <a:ext cx="2897050" cy="2897050"/>
        </a:xfrm>
        <a:prstGeom prst="circularArrow">
          <a:avLst>
            <a:gd name="adj1" fmla="val 5984"/>
            <a:gd name="adj2" fmla="val 394124"/>
            <a:gd name="adj3" fmla="val 13313824"/>
            <a:gd name="adj4" fmla="val 10508221"/>
            <a:gd name="adj5" fmla="val 6981"/>
          </a:avLst>
        </a:prstGeom>
        <a:solidFill>
          <a:srgbClr val="F2DBD2"/>
        </a:soli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012FE-9FA2-4087-9ADF-58E5C19F7C66}">
      <dsp:nvSpPr>
        <dsp:cNvPr id="0" name=""/>
        <dsp:cNvSpPr/>
      </dsp:nvSpPr>
      <dsp:spPr>
        <a:xfrm>
          <a:off x="1522481" y="-200033"/>
          <a:ext cx="4860787" cy="4860787"/>
        </a:xfrm>
        <a:prstGeom prst="circularArrow">
          <a:avLst>
            <a:gd name="adj1" fmla="val 5544"/>
            <a:gd name="adj2" fmla="val 330680"/>
            <a:gd name="adj3" fmla="val 13774492"/>
            <a:gd name="adj4" fmla="val 17386837"/>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0067CF0-F7BF-4676-9EBB-0AE6C7A14968}">
      <dsp:nvSpPr>
        <dsp:cNvPr id="0" name=""/>
        <dsp:cNvSpPr/>
      </dsp:nvSpPr>
      <dsp:spPr>
        <a:xfrm>
          <a:off x="2814107" y="1267"/>
          <a:ext cx="2277535" cy="113876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ZA" sz="1600" kern="1200" dirty="0" smtClean="0"/>
            <a:t>Wear a reliable watch. </a:t>
          </a:r>
          <a:endParaRPr lang="en-ZA" sz="1600" kern="1200" dirty="0"/>
        </a:p>
      </dsp:txBody>
      <dsp:txXfrm>
        <a:off x="2869697" y="56857"/>
        <a:ext cx="2166355" cy="1027587"/>
      </dsp:txXfrm>
    </dsp:sp>
    <dsp:sp modelId="{2105BC96-51D9-4A6C-8A8D-400DA65791C7}">
      <dsp:nvSpPr>
        <dsp:cNvPr id="0" name=""/>
        <dsp:cNvSpPr/>
      </dsp:nvSpPr>
      <dsp:spPr>
        <a:xfrm>
          <a:off x="4785486" y="1433557"/>
          <a:ext cx="2277535" cy="1138767"/>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ZA" sz="1600" kern="1200" smtClean="0"/>
            <a:t>The paper will indicate how much time you should spend on each question. </a:t>
          </a:r>
          <a:endParaRPr lang="en-ZA" sz="1600" kern="1200"/>
        </a:p>
      </dsp:txBody>
      <dsp:txXfrm>
        <a:off x="4841076" y="1489147"/>
        <a:ext cx="2166355" cy="1027587"/>
      </dsp:txXfrm>
    </dsp:sp>
    <dsp:sp modelId="{46EB1AF7-EF9F-4DC8-8DA3-ADDD52175E42}">
      <dsp:nvSpPr>
        <dsp:cNvPr id="0" name=""/>
        <dsp:cNvSpPr/>
      </dsp:nvSpPr>
      <dsp:spPr>
        <a:xfrm>
          <a:off x="4032486" y="3751053"/>
          <a:ext cx="2277535" cy="113876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ZA" sz="1600" kern="1200" dirty="0" smtClean="0"/>
            <a:t>Stick to these times even if you have not finished answering the question. </a:t>
          </a:r>
          <a:endParaRPr lang="en-ZA" sz="1600" kern="1200" dirty="0"/>
        </a:p>
      </dsp:txBody>
      <dsp:txXfrm>
        <a:off x="4088076" y="3806643"/>
        <a:ext cx="2166355" cy="1027587"/>
      </dsp:txXfrm>
    </dsp:sp>
    <dsp:sp modelId="{AAC519FF-2F99-42EB-A95E-99169D10A423}">
      <dsp:nvSpPr>
        <dsp:cNvPr id="0" name=""/>
        <dsp:cNvSpPr/>
      </dsp:nvSpPr>
      <dsp:spPr>
        <a:xfrm>
          <a:off x="1595728" y="3751053"/>
          <a:ext cx="2277535" cy="113876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ZA" sz="1600" kern="1200" smtClean="0"/>
            <a:t>Move on to the next question. </a:t>
          </a:r>
          <a:endParaRPr lang="en-ZA" sz="1600" kern="1200"/>
        </a:p>
      </dsp:txBody>
      <dsp:txXfrm>
        <a:off x="1651318" y="3806643"/>
        <a:ext cx="2166355" cy="1027587"/>
      </dsp:txXfrm>
    </dsp:sp>
    <dsp:sp modelId="{5B7E4F29-E1B3-4A6A-B4B6-3517793F2317}">
      <dsp:nvSpPr>
        <dsp:cNvPr id="0" name=""/>
        <dsp:cNvSpPr/>
      </dsp:nvSpPr>
      <dsp:spPr>
        <a:xfrm>
          <a:off x="842728" y="1433557"/>
          <a:ext cx="2277535" cy="1138767"/>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ZA" sz="1600" kern="1200" smtClean="0"/>
            <a:t>You can always come back to an unfinished answer if you have time at the end of the paper. </a:t>
          </a:r>
          <a:endParaRPr lang="en-ZA" sz="1600" kern="1200"/>
        </a:p>
      </dsp:txBody>
      <dsp:txXfrm>
        <a:off x="898318" y="1489147"/>
        <a:ext cx="2166355" cy="10275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7BC03-3346-BA45-A5B9-9D842F9808EA}">
      <dsp:nvSpPr>
        <dsp:cNvPr id="0" name=""/>
        <dsp:cNvSpPr/>
      </dsp:nvSpPr>
      <dsp:spPr>
        <a:xfrm>
          <a:off x="3099795" y="-151511"/>
          <a:ext cx="2167891" cy="216789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ZA" sz="1400" b="1" kern="1200" dirty="0" smtClean="0"/>
            <a:t>Skim through the instructions page once, making sure that you understand  the instructions. </a:t>
          </a:r>
          <a:endParaRPr lang="en-ZA" sz="1400" b="1" kern="1200" dirty="0"/>
        </a:p>
      </dsp:txBody>
      <dsp:txXfrm>
        <a:off x="3417275" y="165969"/>
        <a:ext cx="1532931" cy="1532931"/>
      </dsp:txXfrm>
    </dsp:sp>
    <dsp:sp modelId="{C779B9AA-DCAD-FA48-A388-88BD5563FBEF}">
      <dsp:nvSpPr>
        <dsp:cNvPr id="0" name=""/>
        <dsp:cNvSpPr/>
      </dsp:nvSpPr>
      <dsp:spPr>
        <a:xfrm rot="1639211">
          <a:off x="5262606" y="1333742"/>
          <a:ext cx="370031" cy="503186"/>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5268797" y="1408905"/>
        <a:ext cx="259022" cy="301912"/>
      </dsp:txXfrm>
    </dsp:sp>
    <dsp:sp modelId="{E7390645-9F3C-2B49-B9D6-2D95A14AF6E8}">
      <dsp:nvSpPr>
        <dsp:cNvPr id="0" name=""/>
        <dsp:cNvSpPr/>
      </dsp:nvSpPr>
      <dsp:spPr>
        <a:xfrm>
          <a:off x="5617474" y="1024734"/>
          <a:ext cx="2682349" cy="2682349"/>
        </a:xfrm>
        <a:prstGeom prst="ellipse">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1" kern="1200" dirty="0" smtClean="0"/>
            <a:t>Read the instructions of each question carefully and do exactly what they say.</a:t>
          </a:r>
          <a:endParaRPr lang="en-ZA" sz="1600" b="1" kern="1200" dirty="0"/>
        </a:p>
      </dsp:txBody>
      <dsp:txXfrm>
        <a:off x="6010295" y="1417555"/>
        <a:ext cx="1896707" cy="1896707"/>
      </dsp:txXfrm>
    </dsp:sp>
    <dsp:sp modelId="{047BBC12-68FE-AC41-BBFA-855B26D6E2E9}">
      <dsp:nvSpPr>
        <dsp:cNvPr id="0" name=""/>
        <dsp:cNvSpPr/>
      </dsp:nvSpPr>
      <dsp:spPr>
        <a:xfrm rot="9449523">
          <a:off x="5349253" y="2724172"/>
          <a:ext cx="275298" cy="503186"/>
        </a:xfrm>
        <a:prstGeom prst="rightArrow">
          <a:avLst>
            <a:gd name="adj1" fmla="val 60000"/>
            <a:gd name="adj2" fmla="val 50000"/>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5428696" y="2809001"/>
        <a:ext cx="192709" cy="301912"/>
      </dsp:txXfrm>
    </dsp:sp>
    <dsp:sp modelId="{E13ABECB-E236-AA45-B5EF-6CC45018A935}">
      <dsp:nvSpPr>
        <dsp:cNvPr id="0" name=""/>
        <dsp:cNvSpPr/>
      </dsp:nvSpPr>
      <dsp:spPr>
        <a:xfrm>
          <a:off x="3040635" y="2372658"/>
          <a:ext cx="2286211" cy="2286211"/>
        </a:xfrm>
        <a:prstGeom prst="ellipse">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ZA" sz="1600" b="1" kern="1200" dirty="0" smtClean="0"/>
            <a:t>You may want to start with the questions on work that you know best. </a:t>
          </a:r>
          <a:endParaRPr lang="en-ZA" sz="1600" b="1" kern="1200" dirty="0"/>
        </a:p>
      </dsp:txBody>
      <dsp:txXfrm>
        <a:off x="3375443" y="2707466"/>
        <a:ext cx="1616595" cy="1616595"/>
      </dsp:txXfrm>
    </dsp:sp>
    <dsp:sp modelId="{63FD0FEE-7DA4-9440-A608-11CD6578332F}">
      <dsp:nvSpPr>
        <dsp:cNvPr id="0" name=""/>
        <dsp:cNvSpPr/>
      </dsp:nvSpPr>
      <dsp:spPr>
        <a:xfrm rot="12371769">
          <a:off x="2850122" y="2665395"/>
          <a:ext cx="233080" cy="503186"/>
        </a:xfrm>
        <a:prstGeom prst="rightArrow">
          <a:avLst>
            <a:gd name="adj1" fmla="val 60000"/>
            <a:gd name="adj2" fmla="val 50000"/>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916455" y="2781466"/>
        <a:ext cx="163156" cy="301912"/>
      </dsp:txXfrm>
    </dsp:sp>
    <dsp:sp modelId="{6A3D13BB-25D2-5F41-8D82-F0806E73D6CE}">
      <dsp:nvSpPr>
        <dsp:cNvPr id="0" name=""/>
        <dsp:cNvSpPr/>
      </dsp:nvSpPr>
      <dsp:spPr>
        <a:xfrm>
          <a:off x="497134" y="1095205"/>
          <a:ext cx="2388995" cy="2388995"/>
        </a:xfrm>
        <a:prstGeom prst="ellips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ZA" sz="1200" b="1" kern="1200" dirty="0" smtClean="0"/>
            <a:t>But, if you choose to use this technique, you must watch the numbering of your questions very carefully. At the end of your paper, go back over your answer paper, checking that you have answered EVERY question.</a:t>
          </a:r>
          <a:endParaRPr lang="en-ZA" sz="1200" b="1" kern="1200" dirty="0"/>
        </a:p>
      </dsp:txBody>
      <dsp:txXfrm>
        <a:off x="846994" y="1445065"/>
        <a:ext cx="1689275" cy="1689275"/>
      </dsp:txXfrm>
    </dsp:sp>
    <dsp:sp modelId="{77C11425-4AB7-3247-9E18-9D226572FB94}">
      <dsp:nvSpPr>
        <dsp:cNvPr id="0" name=""/>
        <dsp:cNvSpPr/>
      </dsp:nvSpPr>
      <dsp:spPr>
        <a:xfrm rot="19885568">
          <a:off x="2830648" y="1337050"/>
          <a:ext cx="296428" cy="503186"/>
        </a:xfrm>
        <a:prstGeom prst="rightArrow">
          <a:avLst>
            <a:gd name="adj1" fmla="val 60000"/>
            <a:gd name="adj2" fmla="val 5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836064" y="1458954"/>
        <a:ext cx="207500" cy="30191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77252D-079C-4E9E-9DA8-7BE615E3DD46}" type="datetimeFigureOut">
              <a:rPr lang="en-GB" smtClean="0"/>
              <a:t>11/12/2017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FC25A-1D42-4859-828C-26D884ED84C8}" type="slidenum">
              <a:rPr lang="en-GB" smtClean="0"/>
              <a:t>‹#›</a:t>
            </a:fld>
            <a:endParaRPr lang="en-GB"/>
          </a:p>
        </p:txBody>
      </p:sp>
    </p:spTree>
    <p:extLst>
      <p:ext uri="{BB962C8B-B14F-4D97-AF65-F5344CB8AC3E}">
        <p14:creationId xmlns:p14="http://schemas.microsoft.com/office/powerpoint/2010/main" val="44091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4</a:t>
            </a:fld>
            <a:endParaRPr lang="en-GB"/>
          </a:p>
        </p:txBody>
      </p:sp>
    </p:spTree>
    <p:extLst>
      <p:ext uri="{BB962C8B-B14F-4D97-AF65-F5344CB8AC3E}">
        <p14:creationId xmlns:p14="http://schemas.microsoft.com/office/powerpoint/2010/main" val="2507900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14</a:t>
            </a:fld>
            <a:endParaRPr lang="en-GB"/>
          </a:p>
        </p:txBody>
      </p:sp>
    </p:spTree>
    <p:extLst>
      <p:ext uri="{BB962C8B-B14F-4D97-AF65-F5344CB8AC3E}">
        <p14:creationId xmlns:p14="http://schemas.microsoft.com/office/powerpoint/2010/main" val="21907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16</a:t>
            </a:fld>
            <a:endParaRPr lang="en-GB"/>
          </a:p>
        </p:txBody>
      </p:sp>
    </p:spTree>
    <p:extLst>
      <p:ext uri="{BB962C8B-B14F-4D97-AF65-F5344CB8AC3E}">
        <p14:creationId xmlns:p14="http://schemas.microsoft.com/office/powerpoint/2010/main" val="3627095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17</a:t>
            </a:fld>
            <a:endParaRPr lang="en-GB"/>
          </a:p>
        </p:txBody>
      </p:sp>
    </p:spTree>
    <p:extLst>
      <p:ext uri="{BB962C8B-B14F-4D97-AF65-F5344CB8AC3E}">
        <p14:creationId xmlns:p14="http://schemas.microsoft.com/office/powerpoint/2010/main" val="314655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5</a:t>
            </a:fld>
            <a:endParaRPr lang="en-GB"/>
          </a:p>
        </p:txBody>
      </p:sp>
    </p:spTree>
    <p:extLst>
      <p:ext uri="{BB962C8B-B14F-4D97-AF65-F5344CB8AC3E}">
        <p14:creationId xmlns:p14="http://schemas.microsoft.com/office/powerpoint/2010/main" val="118081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6</a:t>
            </a:fld>
            <a:endParaRPr lang="en-GB"/>
          </a:p>
        </p:txBody>
      </p:sp>
    </p:spTree>
    <p:extLst>
      <p:ext uri="{BB962C8B-B14F-4D97-AF65-F5344CB8AC3E}">
        <p14:creationId xmlns:p14="http://schemas.microsoft.com/office/powerpoint/2010/main" val="37032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7</a:t>
            </a:fld>
            <a:endParaRPr lang="en-GB"/>
          </a:p>
        </p:txBody>
      </p:sp>
    </p:spTree>
    <p:extLst>
      <p:ext uri="{BB962C8B-B14F-4D97-AF65-F5344CB8AC3E}">
        <p14:creationId xmlns:p14="http://schemas.microsoft.com/office/powerpoint/2010/main" val="2324891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8</a:t>
            </a:fld>
            <a:endParaRPr lang="en-GB"/>
          </a:p>
        </p:txBody>
      </p:sp>
    </p:spTree>
    <p:extLst>
      <p:ext uri="{BB962C8B-B14F-4D97-AF65-F5344CB8AC3E}">
        <p14:creationId xmlns:p14="http://schemas.microsoft.com/office/powerpoint/2010/main" val="67218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A7A4F2-D78D-D74C-98C5-1C2E3C232F4A}" type="slidenum">
              <a:rPr lang="en-US" smtClean="0"/>
              <a:t>9</a:t>
            </a:fld>
            <a:endParaRPr lang="en-US"/>
          </a:p>
        </p:txBody>
      </p:sp>
    </p:spTree>
    <p:extLst>
      <p:ext uri="{BB962C8B-B14F-4D97-AF65-F5344CB8AC3E}">
        <p14:creationId xmlns:p14="http://schemas.microsoft.com/office/powerpoint/2010/main" val="125262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dirty="0" smtClean="0">
                <a:solidFill>
                  <a:srgbClr val="FF0000"/>
                </a:solidFill>
              </a:rPr>
              <a:t>Points to fly in with brief pauses. </a:t>
            </a:r>
            <a:endParaRPr lang="en-US" dirty="0" smtClean="0"/>
          </a:p>
          <a:p>
            <a:endParaRPr lang="en-US" dirty="0"/>
          </a:p>
        </p:txBody>
      </p:sp>
      <p:sp>
        <p:nvSpPr>
          <p:cNvPr id="4" name="Slide Number Placeholder 3"/>
          <p:cNvSpPr>
            <a:spLocks noGrp="1"/>
          </p:cNvSpPr>
          <p:nvPr>
            <p:ph type="sldNum" sz="quarter" idx="10"/>
          </p:nvPr>
        </p:nvSpPr>
        <p:spPr/>
        <p:txBody>
          <a:bodyPr/>
          <a:lstStyle/>
          <a:p>
            <a:fld id="{00A7A4F2-D78D-D74C-98C5-1C2E3C232F4A}" type="slidenum">
              <a:rPr lang="en-US" smtClean="0"/>
              <a:t>11</a:t>
            </a:fld>
            <a:endParaRPr lang="en-US"/>
          </a:p>
        </p:txBody>
      </p:sp>
    </p:spTree>
    <p:extLst>
      <p:ext uri="{BB962C8B-B14F-4D97-AF65-F5344CB8AC3E}">
        <p14:creationId xmlns:p14="http://schemas.microsoft.com/office/powerpoint/2010/main" val="181265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05FC25A-1D42-4859-828C-26D884ED84C8}" type="slidenum">
              <a:rPr lang="en-GB" smtClean="0"/>
              <a:t>12</a:t>
            </a:fld>
            <a:endParaRPr lang="en-GB"/>
          </a:p>
        </p:txBody>
      </p:sp>
    </p:spTree>
    <p:extLst>
      <p:ext uri="{BB962C8B-B14F-4D97-AF65-F5344CB8AC3E}">
        <p14:creationId xmlns:p14="http://schemas.microsoft.com/office/powerpoint/2010/main" val="3117107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05FC25A-1D42-4859-828C-26D884ED84C8}" type="slidenum">
              <a:rPr lang="en-GB" smtClean="0"/>
              <a:t>13</a:t>
            </a:fld>
            <a:endParaRPr lang="en-GB"/>
          </a:p>
        </p:txBody>
      </p:sp>
    </p:spTree>
    <p:extLst>
      <p:ext uri="{BB962C8B-B14F-4D97-AF65-F5344CB8AC3E}">
        <p14:creationId xmlns:p14="http://schemas.microsoft.com/office/powerpoint/2010/main" val="360459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ook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1676398"/>
            <a:ext cx="7915274" cy="2114552"/>
          </a:xfrm>
          <a:prstGeom prst="rect">
            <a:avLst/>
          </a:prstGeom>
        </p:spPr>
        <p:txBody>
          <a:bodyPr anchor="b">
            <a:normAutofit/>
          </a:bodyPr>
          <a:lstStyle>
            <a:lvl1pPr algn="ctr">
              <a:defRPr sz="7200" b="1">
                <a:latin typeface="+mn-lt"/>
              </a:defRPr>
            </a:lvl1pPr>
          </a:lstStyle>
          <a:p>
            <a:r>
              <a:rPr lang="en-US" dirty="0"/>
              <a:t>Book title</a:t>
            </a:r>
          </a:p>
        </p:txBody>
      </p:sp>
      <p:sp>
        <p:nvSpPr>
          <p:cNvPr id="3" name="Subtitle 2"/>
          <p:cNvSpPr>
            <a:spLocks noGrp="1"/>
          </p:cNvSpPr>
          <p:nvPr>
            <p:ph type="subTitle" idx="1" hasCustomPrompt="1"/>
          </p:nvPr>
        </p:nvSpPr>
        <p:spPr>
          <a:xfrm>
            <a:off x="381001" y="3952877"/>
            <a:ext cx="7915274" cy="1495425"/>
          </a:xfrm>
          <a:prstGeom prst="rect">
            <a:avLst/>
          </a:prstGeom>
        </p:spPr>
        <p:txBody>
          <a:bodyPr>
            <a:normAutofit/>
          </a:bodyPr>
          <a:lstStyle>
            <a:lvl1pPr marL="0" indent="0" algn="ctr">
              <a:buNone/>
              <a:defRPr sz="4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Level</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spTree>
    <p:custDataLst>
      <p:tags r:id="rId1"/>
    </p:custDataLst>
    <p:extLst>
      <p:ext uri="{BB962C8B-B14F-4D97-AF65-F5344CB8AC3E}">
        <p14:creationId xmlns:p14="http://schemas.microsoft.com/office/powerpoint/2010/main" val="4867606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Lists</a:t>
            </a:r>
            <a:endParaRPr lang="en-GB" dirty="0"/>
          </a:p>
        </p:txBody>
      </p:sp>
      <p:sp>
        <p:nvSpPr>
          <p:cNvPr id="17" name="Rectangle 16"/>
          <p:cNvSpPr/>
          <p:nvPr userDrawn="1"/>
        </p:nvSpPr>
        <p:spPr>
          <a:xfrm>
            <a:off x="540945" y="4427803"/>
            <a:ext cx="7467599" cy="1235416"/>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ontent Placeholder 2"/>
          <p:cNvSpPr txBox="1">
            <a:spLocks/>
          </p:cNvSpPr>
          <p:nvPr userDrawn="1"/>
        </p:nvSpPr>
        <p:spPr>
          <a:xfrm>
            <a:off x="845745" y="4586062"/>
            <a:ext cx="609600" cy="990600"/>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ZA" sz="6600" b="1" dirty="0">
                <a:solidFill>
                  <a:schemeClr val="bg1"/>
                </a:solidFill>
              </a:rPr>
              <a:t>3</a:t>
            </a:r>
            <a:endParaRPr lang="en-ZA" sz="6600" b="1" dirty="0" smtClean="0">
              <a:solidFill>
                <a:schemeClr val="bg1"/>
              </a:solidFill>
            </a:endParaRPr>
          </a:p>
        </p:txBody>
      </p:sp>
      <p:cxnSp>
        <p:nvCxnSpPr>
          <p:cNvPr id="19" name="Straight Connector 18"/>
          <p:cNvCxnSpPr/>
          <p:nvPr userDrawn="1"/>
        </p:nvCxnSpPr>
        <p:spPr>
          <a:xfrm>
            <a:off x="1683945" y="4577954"/>
            <a:ext cx="0" cy="1006816"/>
          </a:xfrm>
          <a:prstGeom prst="line">
            <a:avLst/>
          </a:prstGeom>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20" name="Content Placeholder 2"/>
          <p:cNvSpPr txBox="1">
            <a:spLocks/>
          </p:cNvSpPr>
          <p:nvPr userDrawn="1"/>
        </p:nvSpPr>
        <p:spPr>
          <a:xfrm>
            <a:off x="1981200" y="4774899"/>
            <a:ext cx="5715000" cy="541223"/>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3200" b="1" dirty="0" smtClean="0"/>
              <a:t>Step 3</a:t>
            </a:r>
            <a:endParaRPr lang="en-ZA" sz="3200" b="1" dirty="0"/>
          </a:p>
        </p:txBody>
      </p:sp>
      <p:sp>
        <p:nvSpPr>
          <p:cNvPr id="21" name="Rectangle 20"/>
          <p:cNvSpPr/>
          <p:nvPr userDrawn="1"/>
        </p:nvSpPr>
        <p:spPr>
          <a:xfrm>
            <a:off x="533400" y="3056203"/>
            <a:ext cx="7467599" cy="1235416"/>
          </a:xfrm>
          <a:prstGeom prst="rect">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ontent Placeholder 2"/>
          <p:cNvSpPr txBox="1">
            <a:spLocks/>
          </p:cNvSpPr>
          <p:nvPr userDrawn="1"/>
        </p:nvSpPr>
        <p:spPr>
          <a:xfrm>
            <a:off x="838200" y="3214462"/>
            <a:ext cx="609600" cy="990600"/>
          </a:xfrm>
          <a:prstGeom prst="rect">
            <a:avLst/>
          </a:prstGeom>
          <a:noFill/>
          <a:ln>
            <a:noFill/>
          </a:ln>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ZA" sz="6600" b="1" dirty="0" smtClean="0">
                <a:solidFill>
                  <a:schemeClr val="bg1"/>
                </a:solidFill>
              </a:rPr>
              <a:t>2</a:t>
            </a:r>
          </a:p>
        </p:txBody>
      </p:sp>
      <p:cxnSp>
        <p:nvCxnSpPr>
          <p:cNvPr id="23" name="Straight Connector 22"/>
          <p:cNvCxnSpPr/>
          <p:nvPr userDrawn="1"/>
        </p:nvCxnSpPr>
        <p:spPr>
          <a:xfrm>
            <a:off x="1676400" y="3206354"/>
            <a:ext cx="0" cy="1006816"/>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24" name="Content Placeholder 2"/>
          <p:cNvSpPr txBox="1">
            <a:spLocks/>
          </p:cNvSpPr>
          <p:nvPr userDrawn="1"/>
        </p:nvSpPr>
        <p:spPr>
          <a:xfrm>
            <a:off x="1973655" y="3432440"/>
            <a:ext cx="5715000" cy="529960"/>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3200" b="1" dirty="0" smtClean="0"/>
              <a:t>Step 2</a:t>
            </a:r>
            <a:endParaRPr lang="en-ZA" sz="3200" b="1" dirty="0"/>
          </a:p>
        </p:txBody>
      </p:sp>
      <p:sp>
        <p:nvSpPr>
          <p:cNvPr id="25" name="Rectangle 24"/>
          <p:cNvSpPr/>
          <p:nvPr userDrawn="1"/>
        </p:nvSpPr>
        <p:spPr>
          <a:xfrm>
            <a:off x="533400" y="1676400"/>
            <a:ext cx="7467599" cy="1235416"/>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ontent Placeholder 2"/>
          <p:cNvSpPr txBox="1">
            <a:spLocks/>
          </p:cNvSpPr>
          <p:nvPr userDrawn="1"/>
        </p:nvSpPr>
        <p:spPr>
          <a:xfrm>
            <a:off x="845745" y="1834659"/>
            <a:ext cx="609600" cy="990600"/>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ZA" sz="6600" b="1" dirty="0">
                <a:solidFill>
                  <a:schemeClr val="bg1"/>
                </a:solidFill>
              </a:rPr>
              <a:t>1</a:t>
            </a:r>
            <a:endParaRPr lang="en-ZA" sz="6600" b="1" dirty="0" smtClean="0">
              <a:solidFill>
                <a:schemeClr val="bg1"/>
              </a:solidFill>
            </a:endParaRPr>
          </a:p>
        </p:txBody>
      </p:sp>
      <p:cxnSp>
        <p:nvCxnSpPr>
          <p:cNvPr id="27" name="Straight Connector 26"/>
          <p:cNvCxnSpPr/>
          <p:nvPr userDrawn="1"/>
        </p:nvCxnSpPr>
        <p:spPr>
          <a:xfrm>
            <a:off x="1683945" y="1826551"/>
            <a:ext cx="0" cy="1006816"/>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28" name="Content Placeholder 2"/>
          <p:cNvSpPr txBox="1">
            <a:spLocks/>
          </p:cNvSpPr>
          <p:nvPr userDrawn="1"/>
        </p:nvSpPr>
        <p:spPr>
          <a:xfrm>
            <a:off x="1981200" y="2041374"/>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3200" b="1" dirty="0" smtClean="0"/>
              <a:t>Step 1</a:t>
            </a:r>
            <a:endParaRPr lang="en-ZA" sz="3200" b="1" dirty="0"/>
          </a:p>
        </p:txBody>
      </p:sp>
    </p:spTree>
    <p:extLst>
      <p:ext uri="{BB962C8B-B14F-4D97-AF65-F5344CB8AC3E}">
        <p14:creationId xmlns:p14="http://schemas.microsoft.com/office/powerpoint/2010/main" val="202303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1+#ppt_w/2"/>
                                          </p:val>
                                        </p:tav>
                                        <p:tav tm="100000">
                                          <p:val>
                                            <p:strVal val="#ppt_x"/>
                                          </p:val>
                                        </p:tav>
                                      </p:tavLst>
                                    </p:anim>
                                    <p:anim calcmode="lin" valueType="num">
                                      <p:cBhvr additive="base">
                                        <p:cTn id="16" dur="500" fill="hold"/>
                                        <p:tgtEl>
                                          <p:spTgt spid="27"/>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0-#ppt_h/2"/>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1+#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1+#ppt_w/2"/>
                                          </p:val>
                                        </p:tav>
                                        <p:tav tm="100000">
                                          <p:val>
                                            <p:strVal val="#ppt_x"/>
                                          </p:val>
                                        </p:tav>
                                      </p:tavLst>
                                    </p:anim>
                                    <p:anim calcmode="lin" valueType="num">
                                      <p:cBhvr additive="base">
                                        <p:cTn id="48" dur="500" fill="hold"/>
                                        <p:tgtEl>
                                          <p:spTgt spid="19"/>
                                        </p:tgtEl>
                                        <p:attrNameLst>
                                          <p:attrName>ppt_y</p:attrName>
                                        </p:attrNameLst>
                                      </p:cBhvr>
                                      <p:tavLst>
                                        <p:tav tm="0">
                                          <p:val>
                                            <p:strVal val="#ppt_y"/>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0-#ppt_h/2"/>
                                          </p:val>
                                        </p:tav>
                                        <p:tav tm="100000">
                                          <p:val>
                                            <p:strVal val="#ppt_y"/>
                                          </p:val>
                                        </p:tav>
                                      </p:tavLst>
                                    </p:anim>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0" grpId="0"/>
      <p:bldP spid="21" grpId="0" animBg="1"/>
      <p:bldP spid="22" grpId="0"/>
      <p:bldP spid="24" grpId="0"/>
      <p:bldP spid="25" grpId="0" animBg="1"/>
      <p:bldP spid="26" grpId="0"/>
      <p:bldP spid="28"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graphicFrame>
        <p:nvGraphicFramePr>
          <p:cNvPr id="18" name="Content Placeholder 5"/>
          <p:cNvGraphicFramePr>
            <a:graphicFrameLocks/>
          </p:cNvGraphicFramePr>
          <p:nvPr userDrawn="1">
            <p:extLst>
              <p:ext uri="{D42A27DB-BD31-4B8C-83A1-F6EECF244321}">
                <p14:modId xmlns:p14="http://schemas.microsoft.com/office/powerpoint/2010/main" val="3388799635"/>
              </p:ext>
            </p:extLst>
          </p:nvPr>
        </p:nvGraphicFramePr>
        <p:xfrm>
          <a:off x="219076" y="12893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44075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Tables</a:t>
            </a:r>
            <a:endParaRPr lang="en-GB" dirty="0"/>
          </a:p>
        </p:txBody>
      </p:sp>
      <p:graphicFrame>
        <p:nvGraphicFramePr>
          <p:cNvPr id="16" name="Content Placeholder 3"/>
          <p:cNvGraphicFramePr>
            <a:graphicFrameLocks/>
          </p:cNvGraphicFramePr>
          <p:nvPr userDrawn="1">
            <p:extLst>
              <p:ext uri="{D42A27DB-BD31-4B8C-83A1-F6EECF244321}">
                <p14:modId xmlns:p14="http://schemas.microsoft.com/office/powerpoint/2010/main" val="3326434197"/>
              </p:ext>
            </p:extLst>
          </p:nvPr>
        </p:nvGraphicFramePr>
        <p:xfrm>
          <a:off x="415492" y="1524000"/>
          <a:ext cx="7620000" cy="2438400"/>
        </p:xfrm>
        <a:graphic>
          <a:graphicData uri="http://schemas.openxmlformats.org/drawingml/2006/table">
            <a:tbl>
              <a:tblPr firstRow="1" bandRow="1">
                <a:tableStyleId>{5C22544A-7EE6-4342-B048-85BDC9FD1C3A}</a:tableStyleId>
              </a:tblPr>
              <a:tblGrid>
                <a:gridCol w="3810000">
                  <a:extLst>
                    <a:ext uri="{9D8B030D-6E8A-4147-A177-3AD203B41FA5}">
                      <a16:colId xmlns="" xmlns:a16="http://schemas.microsoft.com/office/drawing/2014/main" val="20000"/>
                    </a:ext>
                  </a:extLst>
                </a:gridCol>
                <a:gridCol w="3810000">
                  <a:extLst>
                    <a:ext uri="{9D8B030D-6E8A-4147-A177-3AD203B41FA5}">
                      <a16:colId xmlns="" xmlns:a16="http://schemas.microsoft.com/office/drawing/2014/main" val="20001"/>
                    </a:ext>
                  </a:extLst>
                </a:gridCol>
              </a:tblGrid>
              <a:tr h="343370">
                <a:tc>
                  <a:txBody>
                    <a:bodyPr/>
                    <a:lstStyle/>
                    <a:p>
                      <a:r>
                        <a:rPr lang="en-ZA" sz="2100" dirty="0" smtClean="0"/>
                        <a:t>Heading</a:t>
                      </a:r>
                      <a:endParaRPr lang="en-ZA" sz="2100" dirty="0"/>
                    </a:p>
                  </a:txBody>
                  <a:tcPr marL="84667" marR="84667" marT="42333" marB="42333">
                    <a:solidFill>
                      <a:srgbClr val="5B9BD5"/>
                    </a:solidFill>
                  </a:tcPr>
                </a:tc>
                <a:tc>
                  <a:txBody>
                    <a:bodyPr/>
                    <a:lstStyle/>
                    <a:p>
                      <a:r>
                        <a:rPr lang="en-ZA" sz="2100" dirty="0" smtClean="0"/>
                        <a:t>Heading 2</a:t>
                      </a:r>
                      <a:endParaRPr lang="en-ZA" sz="2100" dirty="0"/>
                    </a:p>
                  </a:txBody>
                  <a:tcPr marL="84667" marR="84667" marT="42333" marB="42333">
                    <a:solidFill>
                      <a:srgbClr val="5B9BD5"/>
                    </a:solidFill>
                  </a:tcPr>
                </a:tc>
                <a:extLst>
                  <a:ext uri="{0D108BD9-81ED-4DB2-BD59-A6C34878D82A}">
                    <a16:rowId xmlns="" xmlns:a16="http://schemas.microsoft.com/office/drawing/2014/main" val="10000"/>
                  </a:ext>
                </a:extLst>
              </a:tr>
              <a:tr h="343370">
                <a:tc>
                  <a:txBody>
                    <a:bodyPr/>
                    <a:lstStyle/>
                    <a:p>
                      <a:pPr>
                        <a:lnSpc>
                          <a:spcPct val="107000"/>
                        </a:lnSpc>
                        <a:spcAft>
                          <a:spcPts val="500"/>
                        </a:spcAft>
                      </a:pPr>
                      <a:endParaRPr lang="en-ZA" sz="2000" dirty="0">
                        <a:effectLst/>
                        <a:latin typeface="+mn-lt"/>
                        <a:ea typeface="Calibri" panose="020F0502020204030204" pitchFamily="34" charset="0"/>
                        <a:cs typeface="Times New Roman" panose="02020603050405020304" pitchFamily="18" charset="0"/>
                      </a:endParaRPr>
                    </a:p>
                  </a:txBody>
                  <a:tcPr marL="63500" marR="63500" marT="0" marB="0">
                    <a:solidFill>
                      <a:srgbClr val="D9F04E"/>
                    </a:solidFill>
                  </a:tcPr>
                </a:tc>
                <a:tc>
                  <a:txBody>
                    <a:bodyPr/>
                    <a:lstStyle/>
                    <a:p>
                      <a:endParaRPr lang="en-ZA" sz="2000" dirty="0"/>
                    </a:p>
                  </a:txBody>
                  <a:tcPr marL="84667" marR="84667" marT="42333" marB="42333">
                    <a:solidFill>
                      <a:srgbClr val="D9F04E"/>
                    </a:solidFill>
                  </a:tcPr>
                </a:tc>
                <a:extLst>
                  <a:ext uri="{0D108BD9-81ED-4DB2-BD59-A6C34878D82A}">
                    <a16:rowId xmlns="" xmlns:a16="http://schemas.microsoft.com/office/drawing/2014/main" val="10001"/>
                  </a:ext>
                </a:extLst>
              </a:tr>
              <a:tr h="425028">
                <a:tc>
                  <a:txBody>
                    <a:bodyPr/>
                    <a:lstStyle/>
                    <a:p>
                      <a:endParaRPr lang="en-ZA" sz="2000" dirty="0">
                        <a:latin typeface="+mn-lt"/>
                      </a:endParaRPr>
                    </a:p>
                  </a:txBody>
                  <a:tcPr marL="84667" marR="84667" marT="42333" marB="42333">
                    <a:solidFill>
                      <a:srgbClr val="F2FAC2"/>
                    </a:solidFill>
                  </a:tcPr>
                </a:tc>
                <a:tc>
                  <a:txBody>
                    <a:bodyPr/>
                    <a:lstStyle/>
                    <a:p>
                      <a:endParaRPr lang="en-ZA" sz="2000" dirty="0"/>
                    </a:p>
                  </a:txBody>
                  <a:tcPr marL="84667" marR="84667" marT="42333" marB="42333">
                    <a:solidFill>
                      <a:srgbClr val="F2FAC2"/>
                    </a:solidFill>
                  </a:tcPr>
                </a:tc>
                <a:extLst>
                  <a:ext uri="{0D108BD9-81ED-4DB2-BD59-A6C34878D82A}">
                    <a16:rowId xmlns="" xmlns:a16="http://schemas.microsoft.com/office/drawing/2014/main" val="10002"/>
                  </a:ext>
                </a:extLst>
              </a:tr>
              <a:tr h="343370">
                <a:tc>
                  <a:txBody>
                    <a:bodyPr/>
                    <a:lstStyle/>
                    <a:p>
                      <a:pPr>
                        <a:lnSpc>
                          <a:spcPct val="107000"/>
                        </a:lnSpc>
                        <a:spcAft>
                          <a:spcPts val="500"/>
                        </a:spcAft>
                      </a:pPr>
                      <a:endParaRPr lang="en-ZA" sz="2000" dirty="0">
                        <a:effectLst/>
                        <a:latin typeface="+mn-lt"/>
                        <a:ea typeface="Calibri" panose="020F0502020204030204" pitchFamily="34" charset="0"/>
                        <a:cs typeface="Times New Roman" panose="02020603050405020304" pitchFamily="18" charset="0"/>
                      </a:endParaRPr>
                    </a:p>
                  </a:txBody>
                  <a:tcPr marL="63500" marR="63500" marT="0" marB="0">
                    <a:solidFill>
                      <a:srgbClr val="D9F04E"/>
                    </a:solidFill>
                  </a:tcPr>
                </a:tc>
                <a:tc>
                  <a:txBody>
                    <a:bodyPr/>
                    <a:lstStyle/>
                    <a:p>
                      <a:endParaRPr lang="en-ZA" sz="2000" dirty="0"/>
                    </a:p>
                  </a:txBody>
                  <a:tcPr marL="84667" marR="84667" marT="42333" marB="42333">
                    <a:solidFill>
                      <a:srgbClr val="D9F04E"/>
                    </a:solidFill>
                  </a:tcPr>
                </a:tc>
                <a:extLst>
                  <a:ext uri="{0D108BD9-81ED-4DB2-BD59-A6C34878D82A}">
                    <a16:rowId xmlns="" xmlns:a16="http://schemas.microsoft.com/office/drawing/2014/main" val="10003"/>
                  </a:ext>
                </a:extLst>
              </a:tr>
              <a:tr h="372534">
                <a:tc>
                  <a:txBody>
                    <a:bodyPr/>
                    <a:lstStyle/>
                    <a:p>
                      <a:endParaRPr lang="en-ZA" sz="2000" dirty="0">
                        <a:latin typeface="+mn-lt"/>
                      </a:endParaRPr>
                    </a:p>
                  </a:txBody>
                  <a:tcPr marL="84667" marR="84667" marT="42333" marB="42333">
                    <a:solidFill>
                      <a:srgbClr val="F2FAC2"/>
                    </a:solidFill>
                  </a:tcPr>
                </a:tc>
                <a:tc>
                  <a:txBody>
                    <a:bodyPr/>
                    <a:lstStyle/>
                    <a:p>
                      <a:endParaRPr lang="en-ZA" sz="2000" dirty="0"/>
                    </a:p>
                  </a:txBody>
                  <a:tcPr marL="84667" marR="84667" marT="42333" marB="42333">
                    <a:solidFill>
                      <a:srgbClr val="F2FAC2"/>
                    </a:solidFill>
                  </a:tcPr>
                </a:tc>
                <a:extLst>
                  <a:ext uri="{0D108BD9-81ED-4DB2-BD59-A6C34878D82A}">
                    <a16:rowId xmlns="" xmlns:a16="http://schemas.microsoft.com/office/drawing/2014/main" val="10004"/>
                  </a:ext>
                </a:extLst>
              </a:tr>
              <a:tr h="440268">
                <a:tc>
                  <a:txBody>
                    <a:bodyPr/>
                    <a:lstStyle/>
                    <a:p>
                      <a:endParaRPr lang="en-ZA" sz="2000" dirty="0">
                        <a:latin typeface="+mn-lt"/>
                      </a:endParaRPr>
                    </a:p>
                  </a:txBody>
                  <a:tcPr marL="84667" marR="84667" marT="42333" marB="42333">
                    <a:solidFill>
                      <a:srgbClr val="D9F04E"/>
                    </a:solidFill>
                  </a:tcPr>
                </a:tc>
                <a:tc>
                  <a:txBody>
                    <a:bodyPr/>
                    <a:lstStyle/>
                    <a:p>
                      <a:endParaRPr lang="en-ZA" sz="2000" dirty="0"/>
                    </a:p>
                  </a:txBody>
                  <a:tcPr marL="84667" marR="84667" marT="42333" marB="42333">
                    <a:solidFill>
                      <a:srgbClr val="D9F04E"/>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01300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Highlight Phrase</a:t>
            </a:r>
            <a:endParaRPr lang="en-GB" dirty="0"/>
          </a:p>
        </p:txBody>
      </p:sp>
      <p:sp>
        <p:nvSpPr>
          <p:cNvPr id="4" name="Rectangle 3"/>
          <p:cNvSpPr/>
          <p:nvPr userDrawn="1"/>
        </p:nvSpPr>
        <p:spPr>
          <a:xfrm>
            <a:off x="533400" y="2054224"/>
            <a:ext cx="7391400" cy="3736976"/>
          </a:xfrm>
          <a:prstGeom prst="rect">
            <a:avLst/>
          </a:prstGeom>
          <a:noFill/>
          <a:ln w="38100">
            <a:solidFill>
              <a:srgbClr val="D9F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5" name="TextBox 4"/>
          <p:cNvSpPr txBox="1"/>
          <p:nvPr userDrawn="1"/>
        </p:nvSpPr>
        <p:spPr>
          <a:xfrm>
            <a:off x="1720804" y="4437967"/>
            <a:ext cx="1130438" cy="461665"/>
          </a:xfrm>
          <a:prstGeom prst="rect">
            <a:avLst/>
          </a:prstGeom>
          <a:noFill/>
        </p:spPr>
        <p:txBody>
          <a:bodyPr wrap="none" rtlCol="0">
            <a:spAutoFit/>
          </a:bodyPr>
          <a:lstStyle/>
          <a:p>
            <a:r>
              <a:rPr lang="en-ZA" sz="2400" b="1" dirty="0" smtClean="0">
                <a:solidFill>
                  <a:srgbClr val="1073B0"/>
                </a:solidFill>
              </a:rPr>
              <a:t>Subject</a:t>
            </a:r>
            <a:endParaRPr lang="en-GB" sz="2400" b="1" dirty="0">
              <a:solidFill>
                <a:srgbClr val="1073B0"/>
              </a:solidFill>
            </a:endParaRPr>
          </a:p>
        </p:txBody>
      </p:sp>
      <p:grpSp>
        <p:nvGrpSpPr>
          <p:cNvPr id="6" name="Group 5"/>
          <p:cNvGrpSpPr/>
          <p:nvPr userDrawn="1"/>
        </p:nvGrpSpPr>
        <p:grpSpPr>
          <a:xfrm>
            <a:off x="825500" y="4045631"/>
            <a:ext cx="3060700" cy="256200"/>
            <a:chOff x="5638800" y="3722464"/>
            <a:chExt cx="1143000" cy="256200"/>
          </a:xfrm>
        </p:grpSpPr>
        <p:cxnSp>
          <p:nvCxnSpPr>
            <p:cNvPr id="7" name="Straight Connector 6"/>
            <p:cNvCxnSpPr/>
            <p:nvPr/>
          </p:nvCxnSpPr>
          <p:spPr>
            <a:xfrm flipH="1">
              <a:off x="5638800" y="3962400"/>
              <a:ext cx="1143000" cy="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781800" y="3722464"/>
              <a:ext cx="0" cy="2562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38800" y="3722464"/>
              <a:ext cx="0" cy="2562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userDrawn="1"/>
        </p:nvCxnSpPr>
        <p:spPr>
          <a:xfrm flipV="1">
            <a:off x="2355850" y="4285567"/>
            <a:ext cx="0" cy="1524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6096000" y="4413287"/>
            <a:ext cx="1027845" cy="461665"/>
          </a:xfrm>
          <a:prstGeom prst="rect">
            <a:avLst/>
          </a:prstGeom>
          <a:noFill/>
        </p:spPr>
        <p:txBody>
          <a:bodyPr wrap="none" rtlCol="0">
            <a:spAutoFit/>
          </a:bodyPr>
          <a:lstStyle/>
          <a:p>
            <a:r>
              <a:rPr lang="en-ZA" sz="2400" b="1" dirty="0" smtClean="0">
                <a:solidFill>
                  <a:srgbClr val="1073B0"/>
                </a:solidFill>
              </a:rPr>
              <a:t>Object</a:t>
            </a:r>
            <a:endParaRPr lang="en-GB" sz="2400" b="1" dirty="0">
              <a:solidFill>
                <a:srgbClr val="1073B0"/>
              </a:solidFill>
            </a:endParaRPr>
          </a:p>
        </p:txBody>
      </p:sp>
      <p:grpSp>
        <p:nvGrpSpPr>
          <p:cNvPr id="12" name="Group 11"/>
          <p:cNvGrpSpPr/>
          <p:nvPr userDrawn="1"/>
        </p:nvGrpSpPr>
        <p:grpSpPr>
          <a:xfrm>
            <a:off x="5638800" y="4020951"/>
            <a:ext cx="1917700" cy="256200"/>
            <a:chOff x="5638800" y="3722464"/>
            <a:chExt cx="1143000" cy="256200"/>
          </a:xfrm>
        </p:grpSpPr>
        <p:cxnSp>
          <p:nvCxnSpPr>
            <p:cNvPr id="13" name="Straight Connector 12"/>
            <p:cNvCxnSpPr/>
            <p:nvPr/>
          </p:nvCxnSpPr>
          <p:spPr>
            <a:xfrm flipH="1">
              <a:off x="5638800" y="3962400"/>
              <a:ext cx="1143000" cy="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81800" y="3722464"/>
              <a:ext cx="0" cy="2562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38800" y="3722464"/>
              <a:ext cx="0" cy="2562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userDrawn="1"/>
        </p:nvCxnSpPr>
        <p:spPr>
          <a:xfrm flipV="1">
            <a:off x="6597650" y="4260887"/>
            <a:ext cx="0" cy="152400"/>
          </a:xfrm>
          <a:prstGeom prst="line">
            <a:avLst/>
          </a:prstGeom>
          <a:ln w="38100">
            <a:solidFill>
              <a:srgbClr val="1073B0"/>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userDrawn="1"/>
        </p:nvGrpSpPr>
        <p:grpSpPr>
          <a:xfrm flipV="1">
            <a:off x="3896497" y="3412736"/>
            <a:ext cx="1742303" cy="256200"/>
            <a:chOff x="5638800" y="3722464"/>
            <a:chExt cx="1143000" cy="256200"/>
          </a:xfrm>
        </p:grpSpPr>
        <p:cxnSp>
          <p:nvCxnSpPr>
            <p:cNvPr id="20" name="Straight Connector 19"/>
            <p:cNvCxnSpPr/>
            <p:nvPr/>
          </p:nvCxnSpPr>
          <p:spPr>
            <a:xfrm flipH="1">
              <a:off x="5638800" y="3962400"/>
              <a:ext cx="1143000" cy="0"/>
            </a:xfrm>
            <a:prstGeom prst="line">
              <a:avLst/>
            </a:prstGeom>
            <a:ln w="38100">
              <a:solidFill>
                <a:srgbClr val="D9F04E"/>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81800" y="3722464"/>
              <a:ext cx="0" cy="256200"/>
            </a:xfrm>
            <a:prstGeom prst="line">
              <a:avLst/>
            </a:prstGeom>
            <a:ln w="38100">
              <a:solidFill>
                <a:srgbClr val="D9F04E"/>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38800" y="3722464"/>
              <a:ext cx="0" cy="256200"/>
            </a:xfrm>
            <a:prstGeom prst="line">
              <a:avLst/>
            </a:prstGeom>
            <a:ln w="38100">
              <a:solidFill>
                <a:srgbClr val="D9F04E"/>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userDrawn="1"/>
        </p:nvCxnSpPr>
        <p:spPr>
          <a:xfrm>
            <a:off x="4767649" y="3276600"/>
            <a:ext cx="0" cy="152400"/>
          </a:xfrm>
          <a:prstGeom prst="line">
            <a:avLst/>
          </a:prstGeom>
          <a:ln w="38100">
            <a:solidFill>
              <a:srgbClr val="D9F04E"/>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a:xfrm>
            <a:off x="3996571" y="2835760"/>
            <a:ext cx="1542153" cy="461665"/>
          </a:xfrm>
          <a:prstGeom prst="rect">
            <a:avLst/>
          </a:prstGeom>
          <a:noFill/>
        </p:spPr>
        <p:txBody>
          <a:bodyPr wrap="none" rtlCol="0">
            <a:spAutoFit/>
          </a:bodyPr>
          <a:lstStyle/>
          <a:p>
            <a:r>
              <a:rPr lang="en-ZA" sz="2400" b="1" dirty="0" smtClean="0">
                <a:solidFill>
                  <a:srgbClr val="D9F04E"/>
                </a:solidFill>
              </a:rPr>
              <a:t>Finite verb</a:t>
            </a:r>
            <a:endParaRPr lang="en-GB" sz="2400" b="1" dirty="0">
              <a:solidFill>
                <a:srgbClr val="D9F04E"/>
              </a:solidFill>
            </a:endParaRPr>
          </a:p>
        </p:txBody>
      </p:sp>
      <p:sp>
        <p:nvSpPr>
          <p:cNvPr id="25" name="Content Placeholder 2"/>
          <p:cNvSpPr txBox="1">
            <a:spLocks/>
          </p:cNvSpPr>
          <p:nvPr userDrawn="1"/>
        </p:nvSpPr>
        <p:spPr>
          <a:xfrm>
            <a:off x="762000" y="3481012"/>
            <a:ext cx="1066800" cy="3841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sz="4200" b="1" dirty="0"/>
          </a:p>
        </p:txBody>
      </p:sp>
      <p:sp>
        <p:nvSpPr>
          <p:cNvPr id="26" name="Content Placeholder 2"/>
          <p:cNvSpPr txBox="1">
            <a:spLocks/>
          </p:cNvSpPr>
          <p:nvPr userDrawn="1"/>
        </p:nvSpPr>
        <p:spPr>
          <a:xfrm>
            <a:off x="825500" y="3475392"/>
            <a:ext cx="3367559" cy="3841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None/>
            </a:pPr>
            <a:r>
              <a:rPr lang="en-ZA" sz="4200" b="1" dirty="0" smtClean="0"/>
              <a:t>The engineer</a:t>
            </a:r>
            <a:endParaRPr lang="en-GB" sz="4200" b="1" dirty="0"/>
          </a:p>
        </p:txBody>
      </p:sp>
      <p:sp>
        <p:nvSpPr>
          <p:cNvPr id="27" name="Content Placeholder 2"/>
          <p:cNvSpPr txBox="1">
            <a:spLocks/>
          </p:cNvSpPr>
          <p:nvPr userDrawn="1"/>
        </p:nvSpPr>
        <p:spPr>
          <a:xfrm>
            <a:off x="3810000" y="3469772"/>
            <a:ext cx="2514600" cy="3841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ZA" sz="4200" b="1" dirty="0" smtClean="0"/>
              <a:t>designs</a:t>
            </a:r>
            <a:endParaRPr lang="en-GB" sz="4200" b="1" dirty="0"/>
          </a:p>
        </p:txBody>
      </p:sp>
      <p:sp>
        <p:nvSpPr>
          <p:cNvPr id="28" name="Content Placeholder 2"/>
          <p:cNvSpPr txBox="1">
            <a:spLocks/>
          </p:cNvSpPr>
          <p:nvPr userDrawn="1"/>
        </p:nvSpPr>
        <p:spPr>
          <a:xfrm>
            <a:off x="5638800" y="3466007"/>
            <a:ext cx="2514600" cy="3841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ZA" sz="4200" b="1" dirty="0"/>
              <a:t>b</a:t>
            </a:r>
            <a:r>
              <a:rPr lang="en-ZA" sz="4200" b="1" dirty="0" smtClean="0"/>
              <a:t>ridges.</a:t>
            </a:r>
            <a:endParaRPr lang="en-GB" sz="4200" b="1" dirty="0"/>
          </a:p>
        </p:txBody>
      </p:sp>
    </p:spTree>
    <p:extLst>
      <p:ext uri="{BB962C8B-B14F-4D97-AF65-F5344CB8AC3E}">
        <p14:creationId xmlns:p14="http://schemas.microsoft.com/office/powerpoint/2010/main" val="182009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1000"/>
                                        <p:tgtEl>
                                          <p:spTgt spid="6"/>
                                        </p:tgtEl>
                                      </p:cBhvr>
                                    </p:animEffect>
                                  </p:childTnLst>
                                </p:cTn>
                              </p:par>
                              <p:par>
                                <p:cTn id="30" presetID="3" presetClass="emph" presetSubtype="2" fill="hold" grpId="1" nodeType="withEffect">
                                  <p:stCondLst>
                                    <p:cond delay="0"/>
                                  </p:stCondLst>
                                  <p:childTnLst>
                                    <p:animClr clrSpc="rgb" dir="cw">
                                      <p:cBhvr override="childStyle">
                                        <p:cTn id="31" dur="500" fill="hold"/>
                                        <p:tgtEl>
                                          <p:spTgt spid="26"/>
                                        </p:tgtEl>
                                        <p:attrNameLst>
                                          <p:attrName>style.color</p:attrName>
                                        </p:attrNameLst>
                                      </p:cBhvr>
                                      <p:to>
                                        <a:srgbClr val="0B74B2"/>
                                      </p:to>
                                    </p:animClr>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par>
                          <p:cTn id="36" fill="hold">
                            <p:stCondLst>
                              <p:cond delay="1500"/>
                            </p:stCondLst>
                            <p:childTnLst>
                              <p:par>
                                <p:cTn id="37" presetID="18" presetClass="entr" presetSubtype="6"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Right)">
                                      <p:cBhvr>
                                        <p:cTn id="39" dur="1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par>
                                <p:cTn id="45" presetID="3" presetClass="emph" presetSubtype="2" fill="hold" grpId="2" nodeType="withEffect">
                                  <p:stCondLst>
                                    <p:cond delay="0"/>
                                  </p:stCondLst>
                                  <p:childTnLst>
                                    <p:animClr clrSpc="rgb" dir="cw">
                                      <p:cBhvr override="childStyle">
                                        <p:cTn id="46" dur="500" fill="hold"/>
                                        <p:tgtEl>
                                          <p:spTgt spid="26"/>
                                        </p:tgtEl>
                                        <p:attrNameLst>
                                          <p:attrName>style.color</p:attrName>
                                        </p:attrNameLst>
                                      </p:cBhvr>
                                      <p:to>
                                        <a:srgbClr val="000000"/>
                                      </p:to>
                                    </p:animClr>
                                  </p:childTnLst>
                                </p:cTn>
                              </p:par>
                              <p:par>
                                <p:cTn id="47" presetID="3" presetClass="emph" presetSubtype="2" fill="hold" grpId="1" nodeType="withEffect">
                                  <p:stCondLst>
                                    <p:cond delay="0"/>
                                  </p:stCondLst>
                                  <p:childTnLst>
                                    <p:animClr clrSpc="rgb" dir="cw">
                                      <p:cBhvr override="childStyle">
                                        <p:cTn id="48" dur="500" fill="hold"/>
                                        <p:tgtEl>
                                          <p:spTgt spid="27"/>
                                        </p:tgtEl>
                                        <p:attrNameLst>
                                          <p:attrName>style.color</p:attrName>
                                        </p:attrNameLst>
                                      </p:cBhvr>
                                      <p:to>
                                        <a:srgbClr val="D9F04E"/>
                                      </p:to>
                                    </p:animClr>
                                  </p:childTnLst>
                                </p:cTn>
                              </p:par>
                            </p:childTnLst>
                          </p:cTn>
                        </p:par>
                        <p:par>
                          <p:cTn id="49" fill="hold">
                            <p:stCondLst>
                              <p:cond delay="500"/>
                            </p:stCondLst>
                            <p:childTnLst>
                              <p:par>
                                <p:cTn id="50" presetID="22" presetClass="entr" presetSubtype="4"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childTnLst>
                          </p:cTn>
                        </p:par>
                        <p:par>
                          <p:cTn id="53" fill="hold">
                            <p:stCondLst>
                              <p:cond delay="1000"/>
                            </p:stCondLst>
                            <p:childTnLst>
                              <p:par>
                                <p:cTn id="54" presetID="18" presetClass="entr" presetSubtype="6"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strips(downRight)">
                                      <p:cBhvr>
                                        <p:cTn id="56" dur="10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750"/>
                                        <p:tgtEl>
                                          <p:spTgt spid="12"/>
                                        </p:tgtEl>
                                      </p:cBhvr>
                                    </p:animEffect>
                                  </p:childTnLst>
                                </p:cTn>
                              </p:par>
                              <p:par>
                                <p:cTn id="62" presetID="3" presetClass="emph" presetSubtype="2" fill="hold" grpId="2" nodeType="withEffect">
                                  <p:stCondLst>
                                    <p:cond delay="0"/>
                                  </p:stCondLst>
                                  <p:childTnLst>
                                    <p:animClr clrSpc="rgb" dir="cw">
                                      <p:cBhvr override="childStyle">
                                        <p:cTn id="63" dur="500" fill="hold"/>
                                        <p:tgtEl>
                                          <p:spTgt spid="27"/>
                                        </p:tgtEl>
                                        <p:attrNameLst>
                                          <p:attrName>style.color</p:attrName>
                                        </p:attrNameLst>
                                      </p:cBhvr>
                                      <p:to>
                                        <a:srgbClr val="000000"/>
                                      </p:to>
                                    </p:animClr>
                                  </p:childTnLst>
                                </p:cTn>
                              </p:par>
                              <p:par>
                                <p:cTn id="64" presetID="3" presetClass="emph" presetSubtype="2" fill="hold" grpId="1" nodeType="withEffect">
                                  <p:stCondLst>
                                    <p:cond delay="0"/>
                                  </p:stCondLst>
                                  <p:childTnLst>
                                    <p:animClr clrSpc="rgb" dir="cw">
                                      <p:cBhvr override="childStyle">
                                        <p:cTn id="65" dur="500" fill="hold"/>
                                        <p:tgtEl>
                                          <p:spTgt spid="28"/>
                                        </p:tgtEl>
                                        <p:attrNameLst>
                                          <p:attrName>style.color</p:attrName>
                                        </p:attrNameLst>
                                      </p:cBhvr>
                                      <p:to>
                                        <a:srgbClr val="0B74B2"/>
                                      </p:to>
                                    </p:animClr>
                                  </p:childTnLst>
                                </p:cTn>
                              </p:par>
                            </p:childTnLst>
                          </p:cTn>
                        </p:par>
                        <p:par>
                          <p:cTn id="66" fill="hold">
                            <p:stCondLst>
                              <p:cond delay="750"/>
                            </p:stCondLst>
                            <p:childTnLst>
                              <p:par>
                                <p:cTn id="67" presetID="22" presetClass="entr" presetSubtype="1"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up)">
                                      <p:cBhvr>
                                        <p:cTn id="69" dur="500"/>
                                        <p:tgtEl>
                                          <p:spTgt spid="18"/>
                                        </p:tgtEl>
                                      </p:cBhvr>
                                    </p:animEffect>
                                  </p:childTnLst>
                                </p:cTn>
                              </p:par>
                            </p:childTnLst>
                          </p:cTn>
                        </p:par>
                        <p:par>
                          <p:cTn id="70" fill="hold">
                            <p:stCondLst>
                              <p:cond delay="1250"/>
                            </p:stCondLst>
                            <p:childTnLst>
                              <p:par>
                                <p:cTn id="71" presetID="18" presetClass="entr" presetSubtype="6"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strips(downRight)">
                                      <p:cBhvr>
                                        <p:cTn id="73"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24" grpId="0"/>
      <p:bldP spid="25" grpId="0"/>
      <p:bldP spid="26" grpId="0"/>
      <p:bldP spid="26" grpId="1"/>
      <p:bldP spid="26" grpId="2"/>
      <p:bldP spid="27" grpId="0"/>
      <p:bldP spid="27" grpId="1"/>
      <p:bldP spid="27" grpId="2"/>
      <p:bldP spid="28" grpId="0"/>
      <p:bldP spid="28" grpId="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Remember/Hints</a:t>
            </a:r>
            <a:endParaRPr lang="en-GB" dirty="0"/>
          </a:p>
        </p:txBody>
      </p:sp>
      <p:sp>
        <p:nvSpPr>
          <p:cNvPr id="31" name="Rectangle 30"/>
          <p:cNvSpPr/>
          <p:nvPr userDrawn="1"/>
        </p:nvSpPr>
        <p:spPr>
          <a:xfrm>
            <a:off x="425669" y="1751120"/>
            <a:ext cx="7391400" cy="925405"/>
          </a:xfrm>
          <a:prstGeom prst="rect">
            <a:avLst/>
          </a:prstGeom>
          <a:solidFill>
            <a:srgbClr val="BDD7EE"/>
          </a:solidFill>
          <a:ln w="3810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32" name="Content Placeholder 2"/>
          <p:cNvSpPr txBox="1">
            <a:spLocks/>
          </p:cNvSpPr>
          <p:nvPr userDrawn="1"/>
        </p:nvSpPr>
        <p:spPr>
          <a:xfrm>
            <a:off x="228600" y="1676400"/>
            <a:ext cx="7905751" cy="130492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70000"/>
              </a:lnSpc>
              <a:buFont typeface="Arial" panose="020B0604020202020204" pitchFamily="34" charset="0"/>
              <a:buNone/>
            </a:pPr>
            <a:endParaRPr lang="en-ZA" dirty="0" smtClean="0"/>
          </a:p>
          <a:p>
            <a:pPr marL="400050" lvl="1" indent="0">
              <a:lnSpc>
                <a:spcPct val="70000"/>
              </a:lnSpc>
              <a:buFont typeface="Arial" panose="020B0604020202020204" pitchFamily="34" charset="0"/>
              <a:buNone/>
            </a:pPr>
            <a:r>
              <a:rPr lang="en-ZA" sz="2100" dirty="0" smtClean="0"/>
              <a:t>Keep the tense the same and make sure the verb agrees with </a:t>
            </a:r>
          </a:p>
          <a:p>
            <a:pPr marL="400050" lvl="1" indent="0">
              <a:lnSpc>
                <a:spcPct val="70000"/>
              </a:lnSpc>
              <a:buFont typeface="Arial" panose="020B0604020202020204" pitchFamily="34" charset="0"/>
              <a:buNone/>
            </a:pPr>
            <a:r>
              <a:rPr lang="en-ZA" sz="2100" dirty="0" smtClean="0"/>
              <a:t>the subject in terms of number (singular or plural).</a:t>
            </a:r>
          </a:p>
          <a:p>
            <a:pPr marL="400050" lvl="1" indent="0">
              <a:lnSpc>
                <a:spcPct val="70000"/>
              </a:lnSpc>
              <a:buFont typeface="Arial" panose="020B0604020202020204" pitchFamily="34" charset="0"/>
              <a:buNone/>
            </a:pPr>
            <a:endParaRPr lang="en-ZA" sz="2100" dirty="0"/>
          </a:p>
        </p:txBody>
      </p:sp>
      <p:sp>
        <p:nvSpPr>
          <p:cNvPr id="33" name="Content Placeholder 2"/>
          <p:cNvSpPr txBox="1">
            <a:spLocks/>
          </p:cNvSpPr>
          <p:nvPr userDrawn="1"/>
        </p:nvSpPr>
        <p:spPr>
          <a:xfrm>
            <a:off x="959069" y="1500351"/>
            <a:ext cx="1707931" cy="461962"/>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ZA" sz="2400" b="1" i="1" dirty="0" smtClean="0">
                <a:solidFill>
                  <a:srgbClr val="1073B0"/>
                </a:solidFill>
              </a:rPr>
              <a:t>Remember!</a:t>
            </a:r>
            <a:endParaRPr lang="en-GB" sz="2800" b="1" i="1" dirty="0">
              <a:solidFill>
                <a:srgbClr val="1073B0"/>
              </a:solidFill>
            </a:endParaRPr>
          </a:p>
        </p:txBody>
      </p:sp>
    </p:spTree>
    <p:extLst>
      <p:ext uri="{BB962C8B-B14F-4D97-AF65-F5344CB8AC3E}">
        <p14:creationId xmlns:p14="http://schemas.microsoft.com/office/powerpoint/2010/main" val="29142673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Roadmap</a:t>
            </a:r>
            <a:endParaRPr lang="en-GB" dirty="0"/>
          </a:p>
        </p:txBody>
      </p:sp>
      <p:grpSp>
        <p:nvGrpSpPr>
          <p:cNvPr id="6" name="Group 5"/>
          <p:cNvGrpSpPr/>
          <p:nvPr userDrawn="1"/>
        </p:nvGrpSpPr>
        <p:grpSpPr>
          <a:xfrm>
            <a:off x="1062890" y="2362200"/>
            <a:ext cx="1295557" cy="1295558"/>
            <a:chOff x="774745" y="3085042"/>
            <a:chExt cx="2772548" cy="2772548"/>
          </a:xfrm>
        </p:grpSpPr>
        <p:sp>
          <p:nvSpPr>
            <p:cNvPr id="7" name="Oval 6"/>
            <p:cNvSpPr/>
            <p:nvPr/>
          </p:nvSpPr>
          <p:spPr>
            <a:xfrm>
              <a:off x="774745" y="3085042"/>
              <a:ext cx="2772548" cy="2772548"/>
            </a:xfrm>
            <a:prstGeom prst="ellipse">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4C83B"/>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289" y="3512894"/>
              <a:ext cx="1143459" cy="1905765"/>
            </a:xfrm>
            <a:prstGeom prst="rect">
              <a:avLst/>
            </a:prstGeom>
          </p:spPr>
        </p:pic>
      </p:grpSp>
      <p:sp>
        <p:nvSpPr>
          <p:cNvPr id="9" name="Arc 8"/>
          <p:cNvSpPr/>
          <p:nvPr userDrawn="1"/>
        </p:nvSpPr>
        <p:spPr>
          <a:xfrm>
            <a:off x="852266" y="2077346"/>
            <a:ext cx="1724512" cy="1565902"/>
          </a:xfrm>
          <a:prstGeom prst="arc">
            <a:avLst>
              <a:gd name="adj1" fmla="val 16200000"/>
              <a:gd name="adj2" fmla="val 21569958"/>
            </a:avLst>
          </a:prstGeom>
          <a:ln w="76200">
            <a:solidFill>
              <a:srgbClr val="D9F04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0" name="Straight Connector 9"/>
          <p:cNvCxnSpPr/>
          <p:nvPr userDrawn="1"/>
        </p:nvCxnSpPr>
        <p:spPr>
          <a:xfrm>
            <a:off x="2536248" y="2860297"/>
            <a:ext cx="1033809" cy="1105"/>
          </a:xfrm>
          <a:prstGeom prst="line">
            <a:avLst/>
          </a:prstGeom>
          <a:ln w="76200">
            <a:solidFill>
              <a:srgbClr val="D9F04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1728620" y="2043017"/>
            <a:ext cx="5045" cy="332112"/>
          </a:xfrm>
          <a:prstGeom prst="line">
            <a:avLst/>
          </a:prstGeom>
          <a:ln w="76200">
            <a:solidFill>
              <a:srgbClr val="D9F04E"/>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543648" y="2861402"/>
            <a:ext cx="706452" cy="0"/>
          </a:xfrm>
          <a:prstGeom prst="line">
            <a:avLst/>
          </a:prstGeom>
          <a:ln w="762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4235448" y="2381553"/>
            <a:ext cx="1003906" cy="483362"/>
          </a:xfrm>
          <a:prstGeom prst="line">
            <a:avLst/>
          </a:prstGeom>
          <a:ln w="762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userDrawn="1"/>
        </p:nvCxnSpPr>
        <p:spPr>
          <a:xfrm>
            <a:off x="5999448" y="3162017"/>
            <a:ext cx="0" cy="446181"/>
          </a:xfrm>
          <a:prstGeom prst="straightConnector1">
            <a:avLst/>
          </a:prstGeom>
          <a:ln w="76200">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6" name="Arc 15"/>
          <p:cNvSpPr/>
          <p:nvPr userDrawn="1"/>
        </p:nvSpPr>
        <p:spPr>
          <a:xfrm flipH="1" flipV="1">
            <a:off x="5214648" y="1635617"/>
            <a:ext cx="1561632" cy="1561632"/>
          </a:xfrm>
          <a:prstGeom prst="arc">
            <a:avLst/>
          </a:prstGeom>
          <a:ln w="76200">
            <a:solidFill>
              <a:srgbClr val="5B9BD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17" name="Group 16"/>
          <p:cNvGrpSpPr/>
          <p:nvPr userDrawn="1"/>
        </p:nvGrpSpPr>
        <p:grpSpPr>
          <a:xfrm>
            <a:off x="5372448" y="1671418"/>
            <a:ext cx="1352862" cy="1352862"/>
            <a:chOff x="3668733" y="1752254"/>
            <a:chExt cx="2772548" cy="2772548"/>
          </a:xfrm>
        </p:grpSpPr>
        <p:sp>
          <p:nvSpPr>
            <p:cNvPr id="18" name="Oval 17"/>
            <p:cNvSpPr/>
            <p:nvPr/>
          </p:nvSpPr>
          <p:spPr>
            <a:xfrm>
              <a:off x="3668733" y="1752254"/>
              <a:ext cx="2772548" cy="2772548"/>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4C83B"/>
                </a:solidFill>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2349501"/>
              <a:ext cx="1447800" cy="1689100"/>
            </a:xfrm>
            <a:prstGeom prst="rect">
              <a:avLst/>
            </a:prstGeom>
          </p:spPr>
        </p:pic>
      </p:grpSp>
      <p:cxnSp>
        <p:nvCxnSpPr>
          <p:cNvPr id="20" name="Straight Connector 19"/>
          <p:cNvCxnSpPr/>
          <p:nvPr userDrawn="1"/>
        </p:nvCxnSpPr>
        <p:spPr>
          <a:xfrm>
            <a:off x="6820248" y="2340858"/>
            <a:ext cx="122699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3948790" y="4549696"/>
            <a:ext cx="681604" cy="0"/>
          </a:xfrm>
          <a:prstGeom prst="line">
            <a:avLst/>
          </a:prstGeom>
          <a:ln w="762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H="1">
            <a:off x="3396648" y="4537217"/>
            <a:ext cx="579224" cy="553929"/>
          </a:xfrm>
          <a:prstGeom prst="line">
            <a:avLst/>
          </a:prstGeom>
          <a:ln w="762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rot="5400000">
            <a:off x="2010648" y="5458817"/>
            <a:ext cx="0" cy="430487"/>
          </a:xfrm>
          <a:prstGeom prst="straightConnector1">
            <a:avLst/>
          </a:prstGeom>
          <a:ln w="76200">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24" name="Arc 23"/>
          <p:cNvSpPr/>
          <p:nvPr userDrawn="1"/>
        </p:nvSpPr>
        <p:spPr>
          <a:xfrm flipV="1">
            <a:off x="1902648" y="4314017"/>
            <a:ext cx="1506703" cy="1506703"/>
          </a:xfrm>
          <a:prstGeom prst="arc">
            <a:avLst/>
          </a:prstGeom>
          <a:ln w="76200">
            <a:solidFill>
              <a:srgbClr val="5B9BD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5" name="Group 24"/>
          <p:cNvGrpSpPr/>
          <p:nvPr userDrawn="1"/>
        </p:nvGrpSpPr>
        <p:grpSpPr>
          <a:xfrm flipH="1">
            <a:off x="1937429" y="4380880"/>
            <a:ext cx="1305276" cy="1305276"/>
            <a:chOff x="2947602" y="1981418"/>
            <a:chExt cx="2772548" cy="2772548"/>
          </a:xfrm>
        </p:grpSpPr>
        <p:sp>
          <p:nvSpPr>
            <p:cNvPr id="26" name="Oval 25"/>
            <p:cNvSpPr/>
            <p:nvPr/>
          </p:nvSpPr>
          <p:spPr>
            <a:xfrm>
              <a:off x="2947602" y="1981418"/>
              <a:ext cx="2772548" cy="2772548"/>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4C83B"/>
                </a:solidFill>
              </a:endParaRPr>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458450" y="2581462"/>
              <a:ext cx="1534343" cy="1597485"/>
            </a:xfrm>
            <a:prstGeom prst="rect">
              <a:avLst/>
            </a:prstGeom>
          </p:spPr>
        </p:pic>
      </p:grpSp>
      <p:cxnSp>
        <p:nvCxnSpPr>
          <p:cNvPr id="28" name="Straight Connector 27"/>
          <p:cNvCxnSpPr/>
          <p:nvPr userDrawn="1"/>
        </p:nvCxnSpPr>
        <p:spPr>
          <a:xfrm flipH="1">
            <a:off x="8036003" y="2304379"/>
            <a:ext cx="1" cy="201098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9" name="Arc 28"/>
          <p:cNvSpPr/>
          <p:nvPr userDrawn="1"/>
        </p:nvSpPr>
        <p:spPr>
          <a:xfrm rot="5400000" flipV="1">
            <a:off x="5243448" y="3748817"/>
            <a:ext cx="1586738" cy="1586738"/>
          </a:xfrm>
          <a:prstGeom prst="arc">
            <a:avLst/>
          </a:prstGeom>
          <a:ln w="76200">
            <a:solidFill>
              <a:srgbClr val="D9F04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0" name="Straight Connector 29"/>
          <p:cNvCxnSpPr/>
          <p:nvPr userDrawn="1"/>
        </p:nvCxnSpPr>
        <p:spPr>
          <a:xfrm flipH="1">
            <a:off x="6797957" y="4331850"/>
            <a:ext cx="801135" cy="284732"/>
          </a:xfrm>
          <a:prstGeom prst="line">
            <a:avLst/>
          </a:prstGeom>
          <a:ln w="76200">
            <a:solidFill>
              <a:srgbClr val="D9F04E"/>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a:xfrm rot="5400000" flipH="1">
            <a:off x="5027448" y="4353617"/>
            <a:ext cx="0" cy="453354"/>
          </a:xfrm>
          <a:prstGeom prst="straightConnector1">
            <a:avLst/>
          </a:prstGeom>
          <a:ln w="76200">
            <a:solidFill>
              <a:srgbClr val="D9F04E"/>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flipH="1">
            <a:off x="7582403" y="4331850"/>
            <a:ext cx="491133" cy="0"/>
          </a:xfrm>
          <a:prstGeom prst="line">
            <a:avLst/>
          </a:prstGeom>
          <a:ln w="76200">
            <a:solidFill>
              <a:srgbClr val="D9F04E"/>
            </a:solidFill>
          </a:ln>
        </p:spPr>
        <p:style>
          <a:lnRef idx="1">
            <a:schemeClr val="accent1"/>
          </a:lnRef>
          <a:fillRef idx="0">
            <a:schemeClr val="accent1"/>
          </a:fillRef>
          <a:effectRef idx="0">
            <a:schemeClr val="accent1"/>
          </a:effectRef>
          <a:fontRef idx="minor">
            <a:schemeClr val="tx1"/>
          </a:fontRef>
        </p:style>
      </p:cxnSp>
      <p:sp>
        <p:nvSpPr>
          <p:cNvPr id="36" name="Arc 35"/>
          <p:cNvSpPr/>
          <p:nvPr userDrawn="1"/>
        </p:nvSpPr>
        <p:spPr>
          <a:xfrm rot="197459" flipV="1">
            <a:off x="5236248" y="3748817"/>
            <a:ext cx="1586738" cy="1586738"/>
          </a:xfrm>
          <a:prstGeom prst="arc">
            <a:avLst/>
          </a:prstGeom>
          <a:ln w="76200">
            <a:solidFill>
              <a:srgbClr val="D9F04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37" name="Group 36"/>
          <p:cNvGrpSpPr/>
          <p:nvPr userDrawn="1"/>
        </p:nvGrpSpPr>
        <p:grpSpPr>
          <a:xfrm>
            <a:off x="5357558" y="3844882"/>
            <a:ext cx="1374612" cy="1374612"/>
            <a:chOff x="2780646" y="2160043"/>
            <a:chExt cx="2772548" cy="2772548"/>
          </a:xfrm>
        </p:grpSpPr>
        <p:sp>
          <p:nvSpPr>
            <p:cNvPr id="38" name="Oval 37"/>
            <p:cNvSpPr/>
            <p:nvPr/>
          </p:nvSpPr>
          <p:spPr>
            <a:xfrm>
              <a:off x="2780646" y="2160043"/>
              <a:ext cx="2772548" cy="2772548"/>
            </a:xfrm>
            <a:prstGeom prst="ellipse">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4C83B"/>
                </a:solidFill>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1880" y="2717559"/>
              <a:ext cx="1914264" cy="1798094"/>
            </a:xfrm>
            <a:prstGeom prst="rect">
              <a:avLst/>
            </a:prstGeom>
          </p:spPr>
        </p:pic>
      </p:grpSp>
      <p:sp>
        <p:nvSpPr>
          <p:cNvPr id="40" name="Rectangle 39"/>
          <p:cNvSpPr>
            <a:spLocks noChangeAspect="1"/>
          </p:cNvSpPr>
          <p:nvPr userDrawn="1"/>
        </p:nvSpPr>
        <p:spPr>
          <a:xfrm>
            <a:off x="608192" y="1812902"/>
            <a:ext cx="960119" cy="2520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Content Placeholder 2"/>
          <p:cNvSpPr txBox="1">
            <a:spLocks/>
          </p:cNvSpPr>
          <p:nvPr userDrawn="1"/>
        </p:nvSpPr>
        <p:spPr>
          <a:xfrm>
            <a:off x="-2309" y="1764292"/>
            <a:ext cx="2250557" cy="96452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ZA" sz="1600" b="1" dirty="0" smtClean="0">
                <a:cs typeface="Aharoni" panose="02010803020104030203" pitchFamily="2" charset="-79"/>
              </a:rPr>
              <a:t>Step </a:t>
            </a:r>
            <a:r>
              <a:rPr lang="en-ZA" sz="1600" b="1" dirty="0">
                <a:cs typeface="Aharoni" panose="02010803020104030203" pitchFamily="2" charset="-79"/>
              </a:rPr>
              <a:t>1</a:t>
            </a:r>
            <a:endParaRPr lang="en-ZA" sz="1600" b="1" dirty="0" smtClean="0">
              <a:cs typeface="Aharoni" panose="02010803020104030203" pitchFamily="2" charset="-79"/>
            </a:endParaRPr>
          </a:p>
          <a:p>
            <a:pPr marL="0" indent="0" algn="ctr">
              <a:lnSpc>
                <a:spcPct val="100000"/>
              </a:lnSpc>
              <a:spcBef>
                <a:spcPts val="0"/>
              </a:spcBef>
              <a:buNone/>
            </a:pPr>
            <a:r>
              <a:rPr lang="en-ZA" sz="2000" b="1" dirty="0" smtClean="0">
                <a:cs typeface="Aharoni" panose="02010803020104030203" pitchFamily="2" charset="-79"/>
              </a:rPr>
              <a:t>PRE-READ</a:t>
            </a:r>
            <a:endParaRPr lang="en-GB" sz="2000" b="1" dirty="0">
              <a:cs typeface="Aharoni" panose="02010803020104030203" pitchFamily="2" charset="-79"/>
            </a:endParaRPr>
          </a:p>
          <a:p>
            <a:pPr marL="0" indent="0" algn="ctr">
              <a:lnSpc>
                <a:spcPct val="100000"/>
              </a:lnSpc>
              <a:spcBef>
                <a:spcPts val="0"/>
              </a:spcBef>
              <a:buFont typeface="Arial" panose="020B0604020202020204" pitchFamily="34" charset="0"/>
              <a:buNone/>
            </a:pPr>
            <a:endParaRPr lang="en-GB" sz="1800" b="1" dirty="0">
              <a:cs typeface="Aharoni" panose="02010803020104030203" pitchFamily="2" charset="-79"/>
            </a:endParaRPr>
          </a:p>
        </p:txBody>
      </p:sp>
      <p:sp>
        <p:nvSpPr>
          <p:cNvPr id="42" name="Rectangle 41"/>
          <p:cNvSpPr>
            <a:spLocks noChangeAspect="1"/>
          </p:cNvSpPr>
          <p:nvPr userDrawn="1"/>
        </p:nvSpPr>
        <p:spPr>
          <a:xfrm>
            <a:off x="4259929" y="3030959"/>
            <a:ext cx="960119" cy="252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Content Placeholder 2"/>
          <p:cNvSpPr txBox="1">
            <a:spLocks/>
          </p:cNvSpPr>
          <p:nvPr userDrawn="1"/>
        </p:nvSpPr>
        <p:spPr>
          <a:xfrm>
            <a:off x="4380160" y="2983123"/>
            <a:ext cx="772193" cy="2858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ZA" sz="1600" b="1" dirty="0" smtClean="0">
                <a:cs typeface="Aharoni" panose="02010803020104030203" pitchFamily="2" charset="-79"/>
              </a:rPr>
              <a:t>Step 2</a:t>
            </a:r>
            <a:endParaRPr lang="en-GB" sz="1800" b="1" dirty="0">
              <a:cs typeface="Aharoni" panose="02010803020104030203" pitchFamily="2" charset="-79"/>
            </a:endParaRPr>
          </a:p>
        </p:txBody>
      </p:sp>
      <p:sp>
        <p:nvSpPr>
          <p:cNvPr id="44" name="Content Placeholder 2"/>
          <p:cNvSpPr txBox="1">
            <a:spLocks/>
          </p:cNvSpPr>
          <p:nvPr userDrawn="1"/>
        </p:nvSpPr>
        <p:spPr>
          <a:xfrm>
            <a:off x="3010248" y="3262217"/>
            <a:ext cx="3521631" cy="36426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lnSpc>
                <a:spcPct val="100000"/>
              </a:lnSpc>
              <a:spcBef>
                <a:spcPts val="0"/>
              </a:spcBef>
              <a:buNone/>
            </a:pPr>
            <a:r>
              <a:rPr lang="en-ZA" sz="2000" b="1" dirty="0" smtClean="0">
                <a:cs typeface="Times New Roman"/>
              </a:rPr>
              <a:t>READ and</a:t>
            </a:r>
            <a:r>
              <a:rPr lang="en-ZA" sz="2000" b="1" dirty="0">
                <a:cs typeface="Times New Roman"/>
              </a:rPr>
              <a:t> </a:t>
            </a:r>
            <a:r>
              <a:rPr lang="en-ZA" sz="2000" b="1" dirty="0" smtClean="0">
                <a:cs typeface="Times New Roman"/>
              </a:rPr>
              <a:t>ANALYSE </a:t>
            </a:r>
            <a:endParaRPr lang="en-GB" sz="2000" b="1" dirty="0"/>
          </a:p>
          <a:p>
            <a:pPr marL="0" indent="0" algn="ctr">
              <a:lnSpc>
                <a:spcPct val="100000"/>
              </a:lnSpc>
              <a:spcBef>
                <a:spcPts val="0"/>
              </a:spcBef>
              <a:buFont typeface="Arial" panose="020B0604020202020204" pitchFamily="34" charset="0"/>
              <a:buNone/>
            </a:pPr>
            <a:endParaRPr lang="en-GB" sz="1800" b="1" dirty="0">
              <a:cs typeface="Aharoni" panose="02010803020104030203" pitchFamily="2" charset="-79"/>
            </a:endParaRPr>
          </a:p>
        </p:txBody>
      </p:sp>
      <p:grpSp>
        <p:nvGrpSpPr>
          <p:cNvPr id="45" name="Group 44"/>
          <p:cNvGrpSpPr/>
          <p:nvPr userDrawn="1"/>
        </p:nvGrpSpPr>
        <p:grpSpPr>
          <a:xfrm>
            <a:off x="3570057" y="4856495"/>
            <a:ext cx="2250557" cy="964525"/>
            <a:chOff x="5790299" y="5379471"/>
            <a:chExt cx="2250557" cy="964525"/>
          </a:xfrm>
        </p:grpSpPr>
        <p:sp>
          <p:nvSpPr>
            <p:cNvPr id="46" name="Rectangle 45"/>
            <p:cNvSpPr>
              <a:spLocks noChangeAspect="1"/>
            </p:cNvSpPr>
            <p:nvPr/>
          </p:nvSpPr>
          <p:spPr>
            <a:xfrm>
              <a:off x="6400800" y="5428081"/>
              <a:ext cx="960119" cy="2520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Content Placeholder 2"/>
            <p:cNvSpPr txBox="1">
              <a:spLocks/>
            </p:cNvSpPr>
            <p:nvPr/>
          </p:nvSpPr>
          <p:spPr>
            <a:xfrm>
              <a:off x="5790299" y="5379471"/>
              <a:ext cx="2250557" cy="96452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ZA" sz="1600" b="1" dirty="0" smtClean="0">
                  <a:cs typeface="Aharoni" panose="02010803020104030203" pitchFamily="2" charset="-79"/>
                </a:rPr>
                <a:t>Step </a:t>
              </a:r>
              <a:r>
                <a:rPr lang="en-ZA" sz="1600" b="1" dirty="0">
                  <a:cs typeface="Aharoni" panose="02010803020104030203" pitchFamily="2" charset="-79"/>
                </a:rPr>
                <a:t>3</a:t>
              </a:r>
              <a:endParaRPr lang="en-ZA" sz="1600" b="1" dirty="0" smtClean="0">
                <a:cs typeface="Aharoni" panose="02010803020104030203" pitchFamily="2" charset="-79"/>
              </a:endParaRPr>
            </a:p>
            <a:p>
              <a:pPr marL="0" indent="0" algn="ctr">
                <a:lnSpc>
                  <a:spcPct val="100000"/>
                </a:lnSpc>
                <a:spcBef>
                  <a:spcPts val="0"/>
                </a:spcBef>
                <a:buNone/>
              </a:pPr>
              <a:r>
                <a:rPr lang="en-ZA" sz="2000" b="1" dirty="0" smtClean="0">
                  <a:cs typeface="Aharoni" panose="02010803020104030203" pitchFamily="2" charset="-79"/>
                </a:rPr>
                <a:t>SYNTHESISE</a:t>
              </a:r>
              <a:endParaRPr lang="en-GB" sz="2000" b="1" dirty="0">
                <a:cs typeface="Aharoni" panose="02010803020104030203" pitchFamily="2" charset="-79"/>
              </a:endParaRPr>
            </a:p>
            <a:p>
              <a:pPr marL="0" indent="0" algn="ctr">
                <a:lnSpc>
                  <a:spcPct val="100000"/>
                </a:lnSpc>
                <a:spcBef>
                  <a:spcPts val="0"/>
                </a:spcBef>
                <a:buFont typeface="Arial" panose="020B0604020202020204" pitchFamily="34" charset="0"/>
                <a:buNone/>
              </a:pPr>
              <a:endParaRPr lang="en-GB" sz="1800" b="1" dirty="0">
                <a:cs typeface="Aharoni" panose="02010803020104030203" pitchFamily="2" charset="-79"/>
              </a:endParaRPr>
            </a:p>
          </p:txBody>
        </p:sp>
      </p:grpSp>
      <p:grpSp>
        <p:nvGrpSpPr>
          <p:cNvPr id="48" name="Group 47"/>
          <p:cNvGrpSpPr/>
          <p:nvPr userDrawn="1"/>
        </p:nvGrpSpPr>
        <p:grpSpPr>
          <a:xfrm>
            <a:off x="485823" y="5243417"/>
            <a:ext cx="1369912" cy="643359"/>
            <a:chOff x="382688" y="4139572"/>
            <a:chExt cx="1369912" cy="643359"/>
          </a:xfrm>
        </p:grpSpPr>
        <p:sp>
          <p:nvSpPr>
            <p:cNvPr id="49" name="Rectangle 48"/>
            <p:cNvSpPr>
              <a:spLocks noChangeAspect="1"/>
            </p:cNvSpPr>
            <p:nvPr/>
          </p:nvSpPr>
          <p:spPr>
            <a:xfrm>
              <a:off x="577556" y="4187408"/>
              <a:ext cx="960119" cy="252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Content Placeholder 2"/>
            <p:cNvSpPr txBox="1">
              <a:spLocks/>
            </p:cNvSpPr>
            <p:nvPr/>
          </p:nvSpPr>
          <p:spPr>
            <a:xfrm>
              <a:off x="697787" y="4139572"/>
              <a:ext cx="772193" cy="2858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ZA" sz="1600" b="1" dirty="0" smtClean="0">
                  <a:cs typeface="Aharoni" panose="02010803020104030203" pitchFamily="2" charset="-79"/>
                </a:rPr>
                <a:t>Step 4</a:t>
              </a:r>
              <a:endParaRPr lang="en-GB" sz="1800" b="1" dirty="0">
                <a:cs typeface="Aharoni" panose="02010803020104030203" pitchFamily="2" charset="-79"/>
              </a:endParaRPr>
            </a:p>
          </p:txBody>
        </p:sp>
        <p:sp>
          <p:nvSpPr>
            <p:cNvPr id="51" name="Content Placeholder 2"/>
            <p:cNvSpPr txBox="1">
              <a:spLocks/>
            </p:cNvSpPr>
            <p:nvPr/>
          </p:nvSpPr>
          <p:spPr>
            <a:xfrm>
              <a:off x="382688" y="4418666"/>
              <a:ext cx="1369912" cy="36426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lnSpc>
                  <a:spcPct val="100000"/>
                </a:lnSpc>
                <a:spcBef>
                  <a:spcPts val="0"/>
                </a:spcBef>
                <a:buNone/>
              </a:pPr>
              <a:r>
                <a:rPr lang="en-ZA" sz="2000" b="1" dirty="0" smtClean="0">
                  <a:cs typeface="Times New Roman"/>
                </a:rPr>
                <a:t>EVALUATE</a:t>
              </a:r>
              <a:endParaRPr lang="en-GB" sz="1800" b="1" dirty="0">
                <a:cs typeface="Aharoni" panose="02010803020104030203" pitchFamily="2" charset="-79"/>
              </a:endParaRPr>
            </a:p>
          </p:txBody>
        </p:sp>
      </p:grpSp>
    </p:spTree>
    <p:extLst>
      <p:ext uri="{BB962C8B-B14F-4D97-AF65-F5344CB8AC3E}">
        <p14:creationId xmlns:p14="http://schemas.microsoft.com/office/powerpoint/2010/main" val="28943340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Categories</a:t>
            </a:r>
            <a:endParaRPr lang="en-GB" dirty="0"/>
          </a:p>
        </p:txBody>
      </p:sp>
      <p:grpSp>
        <p:nvGrpSpPr>
          <p:cNvPr id="72" name="Group 71"/>
          <p:cNvGrpSpPr/>
          <p:nvPr userDrawn="1"/>
        </p:nvGrpSpPr>
        <p:grpSpPr>
          <a:xfrm>
            <a:off x="452337" y="1345252"/>
            <a:ext cx="7467599" cy="1087768"/>
            <a:chOff x="452337" y="1345252"/>
            <a:chExt cx="7467599" cy="1087768"/>
          </a:xfrm>
        </p:grpSpPr>
        <p:sp>
          <p:nvSpPr>
            <p:cNvPr id="73" name="Rectangle 72"/>
            <p:cNvSpPr/>
            <p:nvPr/>
          </p:nvSpPr>
          <p:spPr>
            <a:xfrm>
              <a:off x="452337" y="1345252"/>
              <a:ext cx="7467599" cy="108776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Connector 73"/>
            <p:cNvCxnSpPr/>
            <p:nvPr/>
          </p:nvCxnSpPr>
          <p:spPr>
            <a:xfrm>
              <a:off x="680937" y="1485050"/>
              <a:ext cx="0" cy="831199"/>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75" name="Content Placeholder 2"/>
            <p:cNvSpPr txBox="1">
              <a:spLocks/>
            </p:cNvSpPr>
            <p:nvPr/>
          </p:nvSpPr>
          <p:spPr>
            <a:xfrm>
              <a:off x="786320" y="1520679"/>
              <a:ext cx="5715000" cy="854226"/>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b="1" dirty="0" smtClean="0"/>
                <a:t>Proper Nouns</a:t>
              </a:r>
              <a:endParaRPr lang="en-ZA" b="1" dirty="0"/>
            </a:p>
            <a:p>
              <a:pPr marL="0" indent="0">
                <a:lnSpc>
                  <a:spcPct val="100000"/>
                </a:lnSpc>
                <a:spcBef>
                  <a:spcPts val="0"/>
                </a:spcBef>
                <a:buNone/>
              </a:pPr>
              <a:r>
                <a:rPr lang="en-ZA" sz="1800" dirty="0" smtClean="0"/>
                <a:t>Wednesday, March</a:t>
              </a:r>
              <a:endParaRPr lang="en-ZA" sz="1800" dirty="0"/>
            </a:p>
            <a:p>
              <a:pPr marL="0" indent="0">
                <a:lnSpc>
                  <a:spcPct val="110000"/>
                </a:lnSpc>
                <a:buFont typeface="Arial" panose="020B0604020202020204" pitchFamily="34" charset="0"/>
                <a:buNone/>
              </a:pPr>
              <a:endParaRPr lang="en-ZA" dirty="0" smtClean="0"/>
            </a:p>
          </p:txBody>
        </p:sp>
      </p:grpSp>
      <p:pic>
        <p:nvPicPr>
          <p:cNvPr id="76" name="Picture 7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29337" y="1434927"/>
            <a:ext cx="686612" cy="881322"/>
          </a:xfrm>
          <a:prstGeom prst="rect">
            <a:avLst/>
          </a:prstGeom>
        </p:spPr>
      </p:pic>
      <p:grpSp>
        <p:nvGrpSpPr>
          <p:cNvPr id="77" name="Group 76"/>
          <p:cNvGrpSpPr/>
          <p:nvPr userDrawn="1"/>
        </p:nvGrpSpPr>
        <p:grpSpPr>
          <a:xfrm>
            <a:off x="452337" y="2516994"/>
            <a:ext cx="7467599" cy="1087768"/>
            <a:chOff x="452337" y="2516994"/>
            <a:chExt cx="7467599" cy="1087768"/>
          </a:xfrm>
        </p:grpSpPr>
        <p:sp>
          <p:nvSpPr>
            <p:cNvPr id="78" name="Rectangle 77"/>
            <p:cNvSpPr/>
            <p:nvPr/>
          </p:nvSpPr>
          <p:spPr>
            <a:xfrm>
              <a:off x="452337" y="2516994"/>
              <a:ext cx="7467599" cy="108776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Connector 78"/>
            <p:cNvCxnSpPr/>
            <p:nvPr/>
          </p:nvCxnSpPr>
          <p:spPr>
            <a:xfrm>
              <a:off x="680937" y="2656792"/>
              <a:ext cx="0" cy="831199"/>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80" name="Content Placeholder 2"/>
            <p:cNvSpPr txBox="1">
              <a:spLocks/>
            </p:cNvSpPr>
            <p:nvPr/>
          </p:nvSpPr>
          <p:spPr>
            <a:xfrm>
              <a:off x="786320" y="2692421"/>
              <a:ext cx="5715000" cy="854226"/>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b="1" dirty="0" smtClean="0"/>
                <a:t>Common Nouns</a:t>
              </a:r>
              <a:endParaRPr lang="en-ZA" b="1" dirty="0"/>
            </a:p>
            <a:p>
              <a:pPr marL="0" indent="0">
                <a:lnSpc>
                  <a:spcPct val="100000"/>
                </a:lnSpc>
                <a:spcBef>
                  <a:spcPts val="0"/>
                </a:spcBef>
                <a:buNone/>
              </a:pPr>
              <a:r>
                <a:rPr lang="en-ZA" sz="1800" dirty="0" smtClean="0"/>
                <a:t>Pen</a:t>
              </a:r>
              <a:endParaRPr lang="en-ZA" sz="1800" dirty="0"/>
            </a:p>
            <a:p>
              <a:pPr marL="0" indent="0">
                <a:lnSpc>
                  <a:spcPct val="110000"/>
                </a:lnSpc>
                <a:buFont typeface="Arial" panose="020B0604020202020204" pitchFamily="34" charset="0"/>
                <a:buNone/>
              </a:pPr>
              <a:endParaRPr lang="en-ZA" dirty="0" smtClean="0"/>
            </a:p>
          </p:txBody>
        </p:sp>
      </p:grpSp>
      <p:pic>
        <p:nvPicPr>
          <p:cNvPr id="81" name="Picture 8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29337" y="2670506"/>
            <a:ext cx="686612" cy="753648"/>
          </a:xfrm>
          <a:prstGeom prst="rect">
            <a:avLst/>
          </a:prstGeom>
        </p:spPr>
      </p:pic>
      <p:grpSp>
        <p:nvGrpSpPr>
          <p:cNvPr id="82" name="Group 81"/>
          <p:cNvGrpSpPr/>
          <p:nvPr userDrawn="1"/>
        </p:nvGrpSpPr>
        <p:grpSpPr>
          <a:xfrm>
            <a:off x="457201" y="3712832"/>
            <a:ext cx="7467599" cy="1087768"/>
            <a:chOff x="457201" y="3712832"/>
            <a:chExt cx="7467599" cy="1087768"/>
          </a:xfrm>
        </p:grpSpPr>
        <p:sp>
          <p:nvSpPr>
            <p:cNvPr id="83" name="Rectangle 82"/>
            <p:cNvSpPr/>
            <p:nvPr/>
          </p:nvSpPr>
          <p:spPr>
            <a:xfrm>
              <a:off x="457201" y="3712832"/>
              <a:ext cx="7467599" cy="108776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4" name="Straight Connector 83"/>
            <p:cNvCxnSpPr/>
            <p:nvPr/>
          </p:nvCxnSpPr>
          <p:spPr>
            <a:xfrm>
              <a:off x="685801" y="3852630"/>
              <a:ext cx="0" cy="831199"/>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85" name="Content Placeholder 2"/>
            <p:cNvSpPr txBox="1">
              <a:spLocks/>
            </p:cNvSpPr>
            <p:nvPr/>
          </p:nvSpPr>
          <p:spPr>
            <a:xfrm>
              <a:off x="791184" y="3888259"/>
              <a:ext cx="5715000" cy="854226"/>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b="1" dirty="0" smtClean="0"/>
                <a:t>Abstract Nouns</a:t>
              </a:r>
              <a:endParaRPr lang="en-ZA" b="1" dirty="0"/>
            </a:p>
            <a:p>
              <a:pPr marL="0" indent="0">
                <a:lnSpc>
                  <a:spcPct val="100000"/>
                </a:lnSpc>
                <a:spcBef>
                  <a:spcPts val="0"/>
                </a:spcBef>
                <a:buNone/>
              </a:pPr>
              <a:r>
                <a:rPr lang="en-ZA" sz="1800" dirty="0" smtClean="0"/>
                <a:t>Determination</a:t>
              </a:r>
              <a:endParaRPr lang="en-ZA" sz="1800" dirty="0"/>
            </a:p>
            <a:p>
              <a:pPr marL="0" indent="0">
                <a:lnSpc>
                  <a:spcPct val="110000"/>
                </a:lnSpc>
                <a:buFont typeface="Arial" panose="020B0604020202020204" pitchFamily="34" charset="0"/>
                <a:buNone/>
              </a:pPr>
              <a:endParaRPr lang="en-ZA" dirty="0" smtClean="0"/>
            </a:p>
          </p:txBody>
        </p:sp>
      </p:grpSp>
      <p:pic>
        <p:nvPicPr>
          <p:cNvPr id="86" name="Picture 8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2608" y="3852630"/>
            <a:ext cx="603341" cy="753648"/>
          </a:xfrm>
          <a:prstGeom prst="rect">
            <a:avLst/>
          </a:prstGeom>
        </p:spPr>
      </p:pic>
      <p:grpSp>
        <p:nvGrpSpPr>
          <p:cNvPr id="87" name="Group 86"/>
          <p:cNvGrpSpPr/>
          <p:nvPr userDrawn="1"/>
        </p:nvGrpSpPr>
        <p:grpSpPr>
          <a:xfrm>
            <a:off x="452337" y="4914856"/>
            <a:ext cx="7467599" cy="1087768"/>
            <a:chOff x="452337" y="4914856"/>
            <a:chExt cx="7467599" cy="1087768"/>
          </a:xfrm>
        </p:grpSpPr>
        <p:sp>
          <p:nvSpPr>
            <p:cNvPr id="88" name="Rectangle 87"/>
            <p:cNvSpPr/>
            <p:nvPr/>
          </p:nvSpPr>
          <p:spPr>
            <a:xfrm>
              <a:off x="452337" y="4914856"/>
              <a:ext cx="7467599" cy="108776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9" name="Straight Connector 88"/>
            <p:cNvCxnSpPr/>
            <p:nvPr/>
          </p:nvCxnSpPr>
          <p:spPr>
            <a:xfrm>
              <a:off x="680937" y="5054654"/>
              <a:ext cx="0" cy="831199"/>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90" name="Content Placeholder 2"/>
            <p:cNvSpPr txBox="1">
              <a:spLocks/>
            </p:cNvSpPr>
            <p:nvPr/>
          </p:nvSpPr>
          <p:spPr>
            <a:xfrm>
              <a:off x="786320" y="5090283"/>
              <a:ext cx="5715000" cy="854226"/>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b="1" dirty="0" smtClean="0"/>
                <a:t>Collective Nouns</a:t>
              </a:r>
            </a:p>
            <a:p>
              <a:pPr marL="0" indent="0">
                <a:lnSpc>
                  <a:spcPct val="100000"/>
                </a:lnSpc>
                <a:spcBef>
                  <a:spcPts val="0"/>
                </a:spcBef>
                <a:buNone/>
              </a:pPr>
              <a:r>
                <a:rPr lang="en-ZA" sz="1800" dirty="0" smtClean="0"/>
                <a:t>A pack of cards</a:t>
              </a:r>
            </a:p>
            <a:p>
              <a:pPr marL="0" indent="0">
                <a:lnSpc>
                  <a:spcPct val="110000"/>
                </a:lnSpc>
                <a:buFont typeface="Arial" panose="020B0604020202020204" pitchFamily="34" charset="0"/>
                <a:buNone/>
              </a:pPr>
              <a:endParaRPr lang="en-ZA" dirty="0" smtClean="0"/>
            </a:p>
          </p:txBody>
        </p:sp>
      </p:grpSp>
      <p:pic>
        <p:nvPicPr>
          <p:cNvPr id="91" name="Picture 9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389928" y="5037032"/>
            <a:ext cx="1245360" cy="827812"/>
          </a:xfrm>
          <a:prstGeom prst="rect">
            <a:avLst/>
          </a:prstGeom>
        </p:spPr>
      </p:pic>
    </p:spTree>
    <p:extLst>
      <p:ext uri="{BB962C8B-B14F-4D97-AF65-F5344CB8AC3E}">
        <p14:creationId xmlns:p14="http://schemas.microsoft.com/office/powerpoint/2010/main" val="158398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500" fill="hold"/>
                                        <p:tgtEl>
                                          <p:spTgt spid="72"/>
                                        </p:tgtEl>
                                        <p:attrNameLst>
                                          <p:attrName>ppt_x</p:attrName>
                                        </p:attrNameLst>
                                      </p:cBhvr>
                                      <p:tavLst>
                                        <p:tav tm="0">
                                          <p:val>
                                            <p:strVal val="0-#ppt_w/2"/>
                                          </p:val>
                                        </p:tav>
                                        <p:tav tm="100000">
                                          <p:val>
                                            <p:strVal val="#ppt_x"/>
                                          </p:val>
                                        </p:tav>
                                      </p:tavLst>
                                    </p:anim>
                                    <p:anim calcmode="lin" valueType="num">
                                      <p:cBhvr additive="base">
                                        <p:cTn id="8" dur="500" fill="hold"/>
                                        <p:tgtEl>
                                          <p:spTgt spid="7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additive="base">
                                        <p:cTn id="17" dur="500" fill="hold"/>
                                        <p:tgtEl>
                                          <p:spTgt spid="77"/>
                                        </p:tgtEl>
                                        <p:attrNameLst>
                                          <p:attrName>ppt_x</p:attrName>
                                        </p:attrNameLst>
                                      </p:cBhvr>
                                      <p:tavLst>
                                        <p:tav tm="0">
                                          <p:val>
                                            <p:strVal val="0-#ppt_w/2"/>
                                          </p:val>
                                        </p:tav>
                                        <p:tav tm="100000">
                                          <p:val>
                                            <p:strVal val="#ppt_x"/>
                                          </p:val>
                                        </p:tav>
                                      </p:tavLst>
                                    </p:anim>
                                    <p:anim calcmode="lin" valueType="num">
                                      <p:cBhvr additive="base">
                                        <p:cTn id="18" dur="500" fill="hold"/>
                                        <p:tgtEl>
                                          <p:spTgt spid="77"/>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2"/>
                                        </p:tgtEl>
                                        <p:attrNameLst>
                                          <p:attrName>style.visibility</p:attrName>
                                        </p:attrNameLst>
                                      </p:cBhvr>
                                      <p:to>
                                        <p:strVal val="visible"/>
                                      </p:to>
                                    </p:set>
                                    <p:anim calcmode="lin" valueType="num">
                                      <p:cBhvr additive="base">
                                        <p:cTn id="27" dur="500" fill="hold"/>
                                        <p:tgtEl>
                                          <p:spTgt spid="82"/>
                                        </p:tgtEl>
                                        <p:attrNameLst>
                                          <p:attrName>ppt_x</p:attrName>
                                        </p:attrNameLst>
                                      </p:cBhvr>
                                      <p:tavLst>
                                        <p:tav tm="0">
                                          <p:val>
                                            <p:strVal val="0-#ppt_w/2"/>
                                          </p:val>
                                        </p:tav>
                                        <p:tav tm="100000">
                                          <p:val>
                                            <p:strVal val="#ppt_x"/>
                                          </p:val>
                                        </p:tav>
                                      </p:tavLst>
                                    </p:anim>
                                    <p:anim calcmode="lin" valueType="num">
                                      <p:cBhvr additive="base">
                                        <p:cTn id="28" dur="500" fill="hold"/>
                                        <p:tgtEl>
                                          <p:spTgt spid="8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86"/>
                                        </p:tgtEl>
                                        <p:attrNameLst>
                                          <p:attrName>style.visibility</p:attrName>
                                        </p:attrNameLst>
                                      </p:cBhvr>
                                      <p:to>
                                        <p:strVal val="visible"/>
                                      </p:to>
                                    </p:set>
                                    <p:animEffect transition="in" filter="fade">
                                      <p:cBhvr>
                                        <p:cTn id="32" dur="500"/>
                                        <p:tgtEl>
                                          <p:spTgt spid="8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7"/>
                                        </p:tgtEl>
                                        <p:attrNameLst>
                                          <p:attrName>style.visibility</p:attrName>
                                        </p:attrNameLst>
                                      </p:cBhvr>
                                      <p:to>
                                        <p:strVal val="visible"/>
                                      </p:to>
                                    </p:set>
                                    <p:anim calcmode="lin" valueType="num">
                                      <p:cBhvr additive="base">
                                        <p:cTn id="37" dur="500" fill="hold"/>
                                        <p:tgtEl>
                                          <p:spTgt spid="87"/>
                                        </p:tgtEl>
                                        <p:attrNameLst>
                                          <p:attrName>ppt_x</p:attrName>
                                        </p:attrNameLst>
                                      </p:cBhvr>
                                      <p:tavLst>
                                        <p:tav tm="0">
                                          <p:val>
                                            <p:strVal val="0-#ppt_w/2"/>
                                          </p:val>
                                        </p:tav>
                                        <p:tav tm="100000">
                                          <p:val>
                                            <p:strVal val="#ppt_x"/>
                                          </p:val>
                                        </p:tav>
                                      </p:tavLst>
                                    </p:anim>
                                    <p:anim calcmode="lin" valueType="num">
                                      <p:cBhvr additive="base">
                                        <p:cTn id="38" dur="500" fill="hold"/>
                                        <p:tgtEl>
                                          <p:spTgt spid="87"/>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91"/>
                                        </p:tgtEl>
                                        <p:attrNameLst>
                                          <p:attrName>style.visibility</p:attrName>
                                        </p:attrNameLst>
                                      </p:cBhvr>
                                      <p:to>
                                        <p:strVal val="visible"/>
                                      </p:to>
                                    </p:set>
                                    <p:animEffect transition="in" filter="fade">
                                      <p:cBhvr>
                                        <p:cTn id="4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Title 1"/>
          <p:cNvSpPr txBox="1">
            <a:spLocks/>
          </p:cNvSpPr>
          <p:nvPr userDrawn="1"/>
        </p:nvSpPr>
        <p:spPr>
          <a:xfrm>
            <a:off x="381001" y="365127"/>
            <a:ext cx="7905750" cy="720724"/>
          </a:xfrm>
          <a:prstGeom prst="rect">
            <a:avLst/>
          </a:prstGeom>
        </p:spPr>
        <p:txBody>
          <a:bodyPr/>
          <a:lst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smtClean="0"/>
              <a:t>Categories 2</a:t>
            </a:r>
            <a:endParaRPr lang="en-GB" dirty="0"/>
          </a:p>
        </p:txBody>
      </p:sp>
      <p:sp>
        <p:nvSpPr>
          <p:cNvPr id="23" name="Title 1"/>
          <p:cNvSpPr txBox="1">
            <a:spLocks/>
          </p:cNvSpPr>
          <p:nvPr userDrawn="1"/>
        </p:nvSpPr>
        <p:spPr>
          <a:xfrm>
            <a:off x="2195365" y="3679728"/>
            <a:ext cx="2085326" cy="45783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ZA" sz="2800" b="1" dirty="0" smtClean="0">
                <a:latin typeface="+mn-lt"/>
              </a:rPr>
              <a:t>Perceptual</a:t>
            </a:r>
            <a:endParaRPr lang="en-GB" sz="2800" b="1" dirty="0">
              <a:latin typeface="+mn-lt"/>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0806" y="1958069"/>
            <a:ext cx="765443" cy="1497294"/>
          </a:xfrm>
          <a:prstGeom prst="rect">
            <a:avLst/>
          </a:prstGeom>
        </p:spPr>
      </p:pic>
      <p:sp>
        <p:nvSpPr>
          <p:cNvPr id="25" name="Title 1"/>
          <p:cNvSpPr txBox="1">
            <a:spLocks/>
          </p:cNvSpPr>
          <p:nvPr userDrawn="1"/>
        </p:nvSpPr>
        <p:spPr>
          <a:xfrm>
            <a:off x="3112926" y="1206326"/>
            <a:ext cx="2461204" cy="45783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ZA" sz="2800" b="1" dirty="0">
                <a:latin typeface="+mn-lt"/>
              </a:rPr>
              <a:t>Physiological</a:t>
            </a:r>
            <a:endParaRPr lang="en-GB" sz="2800" b="1" dirty="0">
              <a:latin typeface="+mn-lt"/>
            </a:endParaRPr>
          </a:p>
        </p:txBody>
      </p:sp>
      <p:sp>
        <p:nvSpPr>
          <p:cNvPr id="26" name="Title 1"/>
          <p:cNvSpPr txBox="1">
            <a:spLocks/>
          </p:cNvSpPr>
          <p:nvPr userDrawn="1"/>
        </p:nvSpPr>
        <p:spPr>
          <a:xfrm>
            <a:off x="5384203" y="1209585"/>
            <a:ext cx="2540597" cy="45783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ZA" sz="2800" b="1" dirty="0">
                <a:latin typeface="+mn-lt"/>
              </a:rPr>
              <a:t>Psychological</a:t>
            </a:r>
            <a:endParaRPr lang="en-GB" sz="2800" b="1" dirty="0">
              <a:latin typeface="+mn-lt"/>
            </a:endParaRPr>
          </a:p>
        </p:txBody>
      </p:sp>
      <p:sp>
        <p:nvSpPr>
          <p:cNvPr id="27" name="Title 1"/>
          <p:cNvSpPr txBox="1">
            <a:spLocks/>
          </p:cNvSpPr>
          <p:nvPr userDrawn="1"/>
        </p:nvSpPr>
        <p:spPr>
          <a:xfrm>
            <a:off x="1189897" y="1200594"/>
            <a:ext cx="1762539" cy="45783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ZA" sz="2800" b="1" dirty="0" smtClean="0">
                <a:latin typeface="+mn-lt"/>
              </a:rPr>
              <a:t>Physical</a:t>
            </a:r>
            <a:endParaRPr lang="en-GB" sz="2800" b="1" dirty="0">
              <a:latin typeface="+mn-lt"/>
            </a:endParaRPr>
          </a:p>
        </p:txBody>
      </p:sp>
      <p:sp>
        <p:nvSpPr>
          <p:cNvPr id="28" name="Title 1"/>
          <p:cNvSpPr txBox="1">
            <a:spLocks/>
          </p:cNvSpPr>
          <p:nvPr userDrawn="1"/>
        </p:nvSpPr>
        <p:spPr>
          <a:xfrm>
            <a:off x="4637935" y="3695683"/>
            <a:ext cx="1651388" cy="45783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ZA" sz="2800" b="1" dirty="0" smtClean="0">
                <a:latin typeface="+mn-lt"/>
              </a:rPr>
              <a:t>Semantic</a:t>
            </a:r>
            <a:endParaRPr lang="en-GB" sz="2800" b="1" dirty="0">
              <a:latin typeface="+mn-lt"/>
            </a:endParaRPr>
          </a:p>
        </p:txBody>
      </p:sp>
      <p:pic>
        <p:nvPicPr>
          <p:cNvPr id="29" name="Picture 2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02273" y="4363458"/>
            <a:ext cx="1019985" cy="1033877"/>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15405" y="1947097"/>
            <a:ext cx="550075" cy="1450472"/>
          </a:xfrm>
          <a:prstGeom prst="rect">
            <a:avLst/>
          </a:prstGeom>
        </p:spPr>
      </p:pic>
      <p:pic>
        <p:nvPicPr>
          <p:cNvPr id="31" name="Picture 3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89897" y="2167014"/>
            <a:ext cx="1417862" cy="881174"/>
          </a:xfrm>
          <a:prstGeom prst="rect">
            <a:avLst/>
          </a:prstGeom>
        </p:spPr>
      </p:pic>
      <p:pic>
        <p:nvPicPr>
          <p:cNvPr id="32" name="Picture 3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146044" y="5072914"/>
            <a:ext cx="476318" cy="952635"/>
          </a:xfrm>
          <a:prstGeom prst="rect">
            <a:avLst/>
          </a:prstGeom>
        </p:spPr>
      </p:pic>
      <p:pic>
        <p:nvPicPr>
          <p:cNvPr id="33" name="Picture 3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flipH="1">
            <a:off x="5451954" y="4473107"/>
            <a:ext cx="721927" cy="625434"/>
          </a:xfrm>
          <a:prstGeom prst="rect">
            <a:avLst/>
          </a:prstGeom>
        </p:spPr>
      </p:pic>
      <p:sp>
        <p:nvSpPr>
          <p:cNvPr id="34" name="Oval 33"/>
          <p:cNvSpPr/>
          <p:nvPr userDrawn="1"/>
        </p:nvSpPr>
        <p:spPr>
          <a:xfrm>
            <a:off x="914400" y="1658430"/>
            <a:ext cx="1932967" cy="1932967"/>
          </a:xfrm>
          <a:prstGeom prst="ellipse">
            <a:avLst/>
          </a:prstGeom>
          <a:noFill/>
          <a:ln w="76200">
            <a:solidFill>
              <a:srgbClr val="107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userDrawn="1"/>
        </p:nvSpPr>
        <p:spPr>
          <a:xfrm>
            <a:off x="3200937" y="1685950"/>
            <a:ext cx="1932967" cy="1932967"/>
          </a:xfrm>
          <a:prstGeom prst="ellipse">
            <a:avLst/>
          </a:prstGeom>
          <a:noFill/>
          <a:ln w="76200">
            <a:solidFill>
              <a:srgbClr val="107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userDrawn="1"/>
        </p:nvSpPr>
        <p:spPr>
          <a:xfrm>
            <a:off x="5423959" y="1685950"/>
            <a:ext cx="1932967" cy="1932967"/>
          </a:xfrm>
          <a:prstGeom prst="ellipse">
            <a:avLst/>
          </a:prstGeom>
          <a:noFill/>
          <a:ln w="76200">
            <a:solidFill>
              <a:srgbClr val="107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userDrawn="1"/>
        </p:nvSpPr>
        <p:spPr>
          <a:xfrm>
            <a:off x="2071167" y="4163032"/>
            <a:ext cx="1932967" cy="1932967"/>
          </a:xfrm>
          <a:prstGeom prst="ellipse">
            <a:avLst/>
          </a:prstGeom>
          <a:noFill/>
          <a:ln w="76200">
            <a:solidFill>
              <a:srgbClr val="A4C8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userDrawn="1"/>
        </p:nvSpPr>
        <p:spPr>
          <a:xfrm>
            <a:off x="2519928" y="5323853"/>
            <a:ext cx="1079398" cy="646331"/>
          </a:xfrm>
          <a:prstGeom prst="rect">
            <a:avLst/>
          </a:prstGeom>
          <a:noFill/>
        </p:spPr>
        <p:txBody>
          <a:bodyPr wrap="none" rtlCol="0">
            <a:spAutoFit/>
          </a:bodyPr>
          <a:lstStyle/>
          <a:p>
            <a:pPr algn="ctr"/>
            <a:r>
              <a:rPr lang="en-ZA" sz="1200" b="1" dirty="0" smtClean="0"/>
              <a:t>Praying hands</a:t>
            </a:r>
          </a:p>
          <a:p>
            <a:pPr algn="ctr"/>
            <a:r>
              <a:rPr lang="en-ZA" sz="1200" b="1" dirty="0" smtClean="0"/>
              <a:t>or a </a:t>
            </a:r>
          </a:p>
          <a:p>
            <a:pPr algn="ctr"/>
            <a:r>
              <a:rPr lang="en-ZA" sz="1200" b="1" dirty="0" smtClean="0"/>
              <a:t>High five?</a:t>
            </a:r>
            <a:endParaRPr lang="en-GB" sz="1200" b="1" dirty="0"/>
          </a:p>
        </p:txBody>
      </p:sp>
      <p:sp>
        <p:nvSpPr>
          <p:cNvPr id="39" name="Oval 38"/>
          <p:cNvSpPr/>
          <p:nvPr userDrawn="1"/>
        </p:nvSpPr>
        <p:spPr>
          <a:xfrm>
            <a:off x="4407721" y="4155357"/>
            <a:ext cx="1932967" cy="1932967"/>
          </a:xfrm>
          <a:prstGeom prst="ellipse">
            <a:avLst/>
          </a:prstGeom>
          <a:noFill/>
          <a:ln w="76200">
            <a:solidFill>
              <a:srgbClr val="A4C8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50989" y="4529287"/>
            <a:ext cx="454058" cy="330078"/>
          </a:xfrm>
          <a:prstGeom prst="rect">
            <a:avLst/>
          </a:prstGeom>
        </p:spPr>
      </p:pic>
      <p:pic>
        <p:nvPicPr>
          <p:cNvPr id="41" name="Picture 4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66492" y="4520759"/>
            <a:ext cx="666923" cy="577782"/>
          </a:xfrm>
          <a:prstGeom prst="rect">
            <a:avLst/>
          </a:prstGeom>
        </p:spPr>
      </p:pic>
      <p:pic>
        <p:nvPicPr>
          <p:cNvPr id="42" name="Picture 4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794111" y="4581141"/>
            <a:ext cx="193113" cy="355395"/>
          </a:xfrm>
          <a:prstGeom prst="rect">
            <a:avLst/>
          </a:prstGeom>
        </p:spPr>
      </p:pic>
      <p:sp>
        <p:nvSpPr>
          <p:cNvPr id="43" name="TextBox 42"/>
          <p:cNvSpPr txBox="1"/>
          <p:nvPr userDrawn="1"/>
        </p:nvSpPr>
        <p:spPr>
          <a:xfrm>
            <a:off x="4973492" y="4259843"/>
            <a:ext cx="793935" cy="307777"/>
          </a:xfrm>
          <a:prstGeom prst="rect">
            <a:avLst/>
          </a:prstGeom>
          <a:noFill/>
        </p:spPr>
        <p:txBody>
          <a:bodyPr wrap="square" rtlCol="0">
            <a:spAutoFit/>
          </a:bodyPr>
          <a:lstStyle/>
          <a:p>
            <a:r>
              <a:rPr lang="en-ZA" sz="1400" dirty="0" smtClean="0">
                <a:latin typeface="Aharoni" panose="02010803020104030203" pitchFamily="2" charset="-79"/>
                <a:cs typeface="Aharoni" panose="02010803020104030203" pitchFamily="2" charset="-79"/>
              </a:rPr>
              <a:t>PLANT</a:t>
            </a:r>
            <a:endParaRPr lang="en-GB" sz="1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3519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1" presetClass="entr" presetSubtype="1"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heel(1)">
                                      <p:cBhvr>
                                        <p:cTn id="12" dur="1000"/>
                                        <p:tgtEl>
                                          <p:spTgt spid="34"/>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21" presetClass="entr" presetSubtype="1"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heel(1)">
                                      <p:cBhvr>
                                        <p:cTn id="26" dur="1000"/>
                                        <p:tgtEl>
                                          <p:spTgt spid="35"/>
                                        </p:tgtEl>
                                      </p:cBhvr>
                                    </p:animEffect>
                                  </p:childTnLst>
                                </p:cTn>
                              </p:par>
                            </p:childTnLst>
                          </p:cTn>
                        </p:par>
                        <p:par>
                          <p:cTn id="27" fill="hold">
                            <p:stCondLst>
                              <p:cond delay="1500"/>
                            </p:stCondLst>
                            <p:childTnLst>
                              <p:par>
                                <p:cTn id="28" presetID="10" presetClass="entr" presetSubtype="0"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1" presetClass="entr" presetSubtype="1"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heel(1)">
                                      <p:cBhvr>
                                        <p:cTn id="40" dur="1000"/>
                                        <p:tgtEl>
                                          <p:spTgt spid="36"/>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childTnLst>
                                </p:cTn>
                              </p:par>
                            </p:childTnLst>
                          </p:cTn>
                        </p:par>
                        <p:par>
                          <p:cTn id="51" fill="hold">
                            <p:stCondLst>
                              <p:cond delay="500"/>
                            </p:stCondLst>
                            <p:childTnLst>
                              <p:par>
                                <p:cTn id="52" presetID="21" presetClass="entr" presetSubtype="1"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heel(1)">
                                      <p:cBhvr>
                                        <p:cTn id="54" dur="1000"/>
                                        <p:tgtEl>
                                          <p:spTgt spid="37"/>
                                        </p:tgtEl>
                                      </p:cBhvr>
                                    </p:animEffect>
                                  </p:childTnLst>
                                </p:cTn>
                              </p:par>
                            </p:childTnLst>
                          </p:cTn>
                        </p:par>
                        <p:par>
                          <p:cTn id="55" fill="hold">
                            <p:stCondLst>
                              <p:cond delay="1500"/>
                            </p:stCondLst>
                            <p:childTnLst>
                              <p:par>
                                <p:cTn id="56" presetID="10" presetClass="entr" presetSubtype="0" fill="hold" nodeType="after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fade">
                                      <p:cBhvr>
                                        <p:cTn id="61" dur="500"/>
                                        <p:tgtEl>
                                          <p:spTgt spid="38"/>
                                        </p:tgtEl>
                                      </p:cBhvr>
                                    </p:animEffect>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p:cTn id="66" dur="500" fill="hold"/>
                                        <p:tgtEl>
                                          <p:spTgt spid="28"/>
                                        </p:tgtEl>
                                        <p:attrNameLst>
                                          <p:attrName>ppt_w</p:attrName>
                                        </p:attrNameLst>
                                      </p:cBhvr>
                                      <p:tavLst>
                                        <p:tav tm="0">
                                          <p:val>
                                            <p:fltVal val="0"/>
                                          </p:val>
                                        </p:tav>
                                        <p:tav tm="100000">
                                          <p:val>
                                            <p:strVal val="#ppt_w"/>
                                          </p:val>
                                        </p:tav>
                                      </p:tavLst>
                                    </p:anim>
                                    <p:anim calcmode="lin" valueType="num">
                                      <p:cBhvr>
                                        <p:cTn id="67" dur="500" fill="hold"/>
                                        <p:tgtEl>
                                          <p:spTgt spid="28"/>
                                        </p:tgtEl>
                                        <p:attrNameLst>
                                          <p:attrName>ppt_h</p:attrName>
                                        </p:attrNameLst>
                                      </p:cBhvr>
                                      <p:tavLst>
                                        <p:tav tm="0">
                                          <p:val>
                                            <p:fltVal val="0"/>
                                          </p:val>
                                        </p:tav>
                                        <p:tav tm="100000">
                                          <p:val>
                                            <p:strVal val="#ppt_h"/>
                                          </p:val>
                                        </p:tav>
                                      </p:tavLst>
                                    </p:anim>
                                  </p:childTnLst>
                                </p:cTn>
                              </p:par>
                            </p:childTnLst>
                          </p:cTn>
                        </p:par>
                        <p:par>
                          <p:cTn id="68" fill="hold">
                            <p:stCondLst>
                              <p:cond delay="500"/>
                            </p:stCondLst>
                            <p:childTnLst>
                              <p:par>
                                <p:cTn id="69" presetID="21" presetClass="entr" presetSubtype="1"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heel(1)">
                                      <p:cBhvr>
                                        <p:cTn id="71" dur="1000"/>
                                        <p:tgtEl>
                                          <p:spTgt spid="39"/>
                                        </p:tgtEl>
                                      </p:cBhvr>
                                    </p:animEffect>
                                  </p:childTnLst>
                                </p:cTn>
                              </p:par>
                            </p:childTnLst>
                          </p:cTn>
                        </p:par>
                        <p:par>
                          <p:cTn id="72" fill="hold">
                            <p:stCondLst>
                              <p:cond delay="1500"/>
                            </p:stCondLst>
                            <p:childTnLst>
                              <p:par>
                                <p:cTn id="73" presetID="10" presetClass="entr" presetSubtype="0"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500"/>
                                        <p:tgtEl>
                                          <p:spTgt spid="43"/>
                                        </p:tgtEl>
                                      </p:cBhvr>
                                    </p:animEffect>
                                  </p:childTnLst>
                                </p:cTn>
                              </p:par>
                              <p:par>
                                <p:cTn id="76" presetID="10" presetClass="entr" presetSubtype="0" fill="hold"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500"/>
                                        <p:tgtEl>
                                          <p:spTgt spid="33"/>
                                        </p:tgtEl>
                                      </p:cBhvr>
                                    </p:animEffect>
                                  </p:childTnLst>
                                </p:cTn>
                              </p:par>
                              <p:par>
                                <p:cTn id="79" presetID="10" presetClass="entr" presetSubtype="0" fill="hold" nodeType="with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500"/>
                                        <p:tgtEl>
                                          <p:spTgt spid="42"/>
                                        </p:tgtEl>
                                      </p:cBhvr>
                                    </p:animEffect>
                                  </p:childTnLst>
                                </p:cTn>
                              </p:par>
                              <p:par>
                                <p:cTn id="82" presetID="10" presetClass="entr" presetSubtype="0"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500"/>
                                        <p:tgtEl>
                                          <p:spTgt spid="41"/>
                                        </p:tgtEl>
                                      </p:cBhvr>
                                    </p:animEffect>
                                  </p:childTnLst>
                                </p:cTn>
                              </p:par>
                              <p:par>
                                <p:cTn id="85" presetID="10" presetClass="entr" presetSubtype="0" fill="hold"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par>
                                <p:cTn id="88" presetID="10" presetClass="entr" presetSubtype="0" fill="hold"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6" grpId="0"/>
      <p:bldP spid="27" grpId="0"/>
      <p:bldP spid="28" grpId="0"/>
      <p:bldP spid="34" grpId="0" animBg="1"/>
      <p:bldP spid="35" grpId="0" animBg="1"/>
      <p:bldP spid="36" grpId="0" animBg="1"/>
      <p:bldP spid="37" grpId="0" animBg="1"/>
      <p:bldP spid="38" grpId="0"/>
      <p:bldP spid="39" grpId="0" animBg="1"/>
      <p:bldP spid="4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grpSp>
        <p:nvGrpSpPr>
          <p:cNvPr id="3" name="Group 2"/>
          <p:cNvGrpSpPr/>
          <p:nvPr userDrawn="1"/>
        </p:nvGrpSpPr>
        <p:grpSpPr>
          <a:xfrm>
            <a:off x="453811" y="2042102"/>
            <a:ext cx="3269672" cy="914400"/>
            <a:chOff x="768927" y="2042102"/>
            <a:chExt cx="3269672" cy="914400"/>
          </a:xfrm>
        </p:grpSpPr>
        <p:sp>
          <p:nvSpPr>
            <p:cNvPr id="4" name="Rectangle 3"/>
            <p:cNvSpPr/>
            <p:nvPr/>
          </p:nvSpPr>
          <p:spPr>
            <a:xfrm>
              <a:off x="768927" y="2042102"/>
              <a:ext cx="2819400" cy="9144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100" b="1" dirty="0" smtClean="0">
                  <a:solidFill>
                    <a:schemeClr val="bg1"/>
                  </a:solidFill>
                </a:rPr>
                <a:t>Phrases for asking</a:t>
              </a:r>
            </a:p>
            <a:p>
              <a:pPr algn="ctr"/>
              <a:r>
                <a:rPr lang="en-ZA" sz="2100" b="1" dirty="0" smtClean="0">
                  <a:solidFill>
                    <a:schemeClr val="bg1"/>
                  </a:solidFill>
                </a:rPr>
                <a:t>directions</a:t>
              </a:r>
              <a:endParaRPr lang="en-GB" sz="2100" b="1" dirty="0">
                <a:solidFill>
                  <a:schemeClr val="bg1"/>
                </a:solidFill>
              </a:endParaRPr>
            </a:p>
          </p:txBody>
        </p:sp>
        <p:sp>
          <p:nvSpPr>
            <p:cNvPr id="5" name="Isosceles Triangle 4"/>
            <p:cNvSpPr/>
            <p:nvPr/>
          </p:nvSpPr>
          <p:spPr>
            <a:xfrm rot="5400000">
              <a:off x="3356264" y="2274166"/>
              <a:ext cx="914398" cy="45027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 name="Group 5"/>
          <p:cNvGrpSpPr/>
          <p:nvPr userDrawn="1"/>
        </p:nvGrpSpPr>
        <p:grpSpPr>
          <a:xfrm>
            <a:off x="3200400" y="1638227"/>
            <a:ext cx="4910946" cy="1722149"/>
            <a:chOff x="3200400" y="1638227"/>
            <a:chExt cx="4910946" cy="1722149"/>
          </a:xfrm>
        </p:grpSpPr>
        <p:sp>
          <p:nvSpPr>
            <p:cNvPr id="7" name="Chevron 6"/>
            <p:cNvSpPr/>
            <p:nvPr/>
          </p:nvSpPr>
          <p:spPr>
            <a:xfrm>
              <a:off x="3200400" y="1638227"/>
              <a:ext cx="4910946" cy="1722149"/>
            </a:xfrm>
            <a:prstGeom prst="chevron">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TextBox 7"/>
            <p:cNvSpPr txBox="1"/>
            <p:nvPr/>
          </p:nvSpPr>
          <p:spPr>
            <a:xfrm>
              <a:off x="4114800" y="1847081"/>
              <a:ext cx="3507820" cy="1353319"/>
            </a:xfrm>
            <a:prstGeom prst="rect">
              <a:avLst/>
            </a:prstGeom>
            <a:noFill/>
          </p:spPr>
          <p:txBody>
            <a:bodyPr wrap="none" rtlCol="0">
              <a:spAutoFit/>
            </a:bodyPr>
            <a:lstStyle/>
            <a:p>
              <a:pPr marL="182563" indent="-182563">
                <a:lnSpc>
                  <a:spcPct val="80000"/>
                </a:lnSpc>
                <a:buFont typeface="Arial" panose="020B0604020202020204" pitchFamily="34" charset="0"/>
                <a:buChar char="•"/>
              </a:pPr>
              <a:r>
                <a:rPr lang="en-ZA" sz="1700" dirty="0" smtClean="0"/>
                <a:t>How do I get there …?</a:t>
              </a:r>
            </a:p>
            <a:p>
              <a:pPr marL="182563" indent="-182563">
                <a:lnSpc>
                  <a:spcPct val="80000"/>
                </a:lnSpc>
                <a:buFont typeface="Arial" panose="020B0604020202020204" pitchFamily="34" charset="0"/>
                <a:buChar char="•"/>
              </a:pPr>
              <a:r>
                <a:rPr lang="en-ZA" sz="1700" dirty="0" smtClean="0"/>
                <a:t>What’s the best way to …?</a:t>
              </a:r>
            </a:p>
            <a:p>
              <a:pPr marL="182563" indent="-182563">
                <a:lnSpc>
                  <a:spcPct val="80000"/>
                </a:lnSpc>
                <a:buFont typeface="Arial" panose="020B0604020202020204" pitchFamily="34" charset="0"/>
                <a:buChar char="•"/>
              </a:pPr>
              <a:r>
                <a:rPr lang="en-ZA" sz="1700" dirty="0" smtClean="0"/>
                <a:t>Where is …?</a:t>
              </a:r>
            </a:p>
            <a:p>
              <a:pPr marL="182563" indent="-182563">
                <a:lnSpc>
                  <a:spcPct val="80000"/>
                </a:lnSpc>
                <a:buFont typeface="Arial" panose="020B0604020202020204" pitchFamily="34" charset="0"/>
                <a:buChar char="•"/>
              </a:pPr>
              <a:r>
                <a:rPr lang="en-ZA" sz="1700" dirty="0" smtClean="0"/>
                <a:t>How long will it take to …?</a:t>
              </a:r>
            </a:p>
            <a:p>
              <a:pPr marL="182563" indent="-182563">
                <a:lnSpc>
                  <a:spcPct val="80000"/>
                </a:lnSpc>
                <a:buFont typeface="Arial" panose="020B0604020202020204" pitchFamily="34" charset="0"/>
                <a:buChar char="•"/>
              </a:pPr>
              <a:r>
                <a:rPr lang="en-ZA" sz="1700" dirty="0" smtClean="0"/>
                <a:t>Could you tell me how to find this </a:t>
              </a:r>
            </a:p>
            <a:p>
              <a:pPr>
                <a:lnSpc>
                  <a:spcPct val="80000"/>
                </a:lnSpc>
              </a:pPr>
              <a:r>
                <a:rPr lang="en-ZA" sz="1700" dirty="0"/>
                <a:t> </a:t>
              </a:r>
              <a:r>
                <a:rPr lang="en-ZA" sz="1700" dirty="0" smtClean="0"/>
                <a:t>   address/place?</a:t>
              </a:r>
              <a:endParaRPr lang="en-GB" sz="1700" dirty="0"/>
            </a:p>
          </p:txBody>
        </p:sp>
      </p:grpSp>
      <p:grpSp>
        <p:nvGrpSpPr>
          <p:cNvPr id="9" name="Group 8"/>
          <p:cNvGrpSpPr/>
          <p:nvPr userDrawn="1"/>
        </p:nvGrpSpPr>
        <p:grpSpPr>
          <a:xfrm>
            <a:off x="453812" y="4002421"/>
            <a:ext cx="3269672" cy="914400"/>
            <a:chOff x="768927" y="2042102"/>
            <a:chExt cx="3269672" cy="914400"/>
          </a:xfrm>
        </p:grpSpPr>
        <p:sp>
          <p:nvSpPr>
            <p:cNvPr id="10" name="Rectangle 9"/>
            <p:cNvSpPr/>
            <p:nvPr/>
          </p:nvSpPr>
          <p:spPr>
            <a:xfrm>
              <a:off x="768927" y="2042102"/>
              <a:ext cx="2819400" cy="9144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100" b="1" dirty="0" smtClean="0">
                  <a:solidFill>
                    <a:schemeClr val="bg1"/>
                  </a:solidFill>
                </a:rPr>
                <a:t>Word order of</a:t>
              </a:r>
            </a:p>
            <a:p>
              <a:pPr algn="ctr"/>
              <a:r>
                <a:rPr lang="en-ZA" sz="2100" b="1" dirty="0">
                  <a:solidFill>
                    <a:schemeClr val="bg1"/>
                  </a:solidFill>
                </a:rPr>
                <a:t>q</a:t>
              </a:r>
              <a:r>
                <a:rPr lang="en-ZA" sz="2100" b="1" dirty="0" smtClean="0">
                  <a:solidFill>
                    <a:schemeClr val="bg1"/>
                  </a:solidFill>
                </a:rPr>
                <a:t>uestion sentences</a:t>
              </a:r>
              <a:endParaRPr lang="en-GB" sz="2100" b="1" dirty="0">
                <a:solidFill>
                  <a:schemeClr val="bg1"/>
                </a:solidFill>
              </a:endParaRPr>
            </a:p>
          </p:txBody>
        </p:sp>
        <p:sp>
          <p:nvSpPr>
            <p:cNvPr id="11" name="Isosceles Triangle 10"/>
            <p:cNvSpPr/>
            <p:nvPr/>
          </p:nvSpPr>
          <p:spPr>
            <a:xfrm rot="5400000">
              <a:off x="3356264" y="2274166"/>
              <a:ext cx="914398" cy="45027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p:cNvGrpSpPr/>
          <p:nvPr userDrawn="1"/>
        </p:nvGrpSpPr>
        <p:grpSpPr>
          <a:xfrm>
            <a:off x="3273209" y="3581400"/>
            <a:ext cx="4910946" cy="1722149"/>
            <a:chOff x="3273209" y="3598547"/>
            <a:chExt cx="4910946" cy="1722149"/>
          </a:xfrm>
        </p:grpSpPr>
        <p:sp>
          <p:nvSpPr>
            <p:cNvPr id="13" name="Chevron 12"/>
            <p:cNvSpPr/>
            <p:nvPr/>
          </p:nvSpPr>
          <p:spPr>
            <a:xfrm>
              <a:off x="3273209" y="3598547"/>
              <a:ext cx="4910946" cy="1722149"/>
            </a:xfrm>
            <a:prstGeom prst="chevron">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p:cNvSpPr txBox="1"/>
            <p:nvPr/>
          </p:nvSpPr>
          <p:spPr>
            <a:xfrm>
              <a:off x="4144384" y="3850686"/>
              <a:ext cx="3552832" cy="1348061"/>
            </a:xfrm>
            <a:prstGeom prst="rect">
              <a:avLst/>
            </a:prstGeom>
            <a:noFill/>
          </p:spPr>
          <p:txBody>
            <a:bodyPr wrap="none" rtlCol="0">
              <a:spAutoFit/>
            </a:bodyPr>
            <a:lstStyle/>
            <a:p>
              <a:pPr marL="182563" indent="-182563">
                <a:lnSpc>
                  <a:spcPct val="80000"/>
                </a:lnSpc>
                <a:buFont typeface="Arial" panose="020B0604020202020204" pitchFamily="34" charset="0"/>
                <a:buChar char="•"/>
              </a:pPr>
              <a:r>
                <a:rPr lang="en-ZA" sz="1700" dirty="0" smtClean="0"/>
                <a:t>The subject comes after the verb.</a:t>
              </a:r>
            </a:p>
            <a:p>
              <a:pPr marL="182563" indent="-182563">
                <a:lnSpc>
                  <a:spcPct val="80000"/>
                </a:lnSpc>
                <a:buFont typeface="Arial" panose="020B0604020202020204" pitchFamily="34" charset="0"/>
                <a:buChar char="•"/>
              </a:pPr>
              <a:r>
                <a:rPr lang="en-ZA" sz="1700" dirty="0" smtClean="0"/>
                <a:t>Question sentences start with a </a:t>
              </a:r>
            </a:p>
            <a:p>
              <a:pPr marL="182563" indent="-182563">
                <a:lnSpc>
                  <a:spcPct val="80000"/>
                </a:lnSpc>
              </a:pPr>
              <a:r>
                <a:rPr lang="en-ZA" sz="1700" dirty="0"/>
                <a:t> </a:t>
              </a:r>
              <a:r>
                <a:rPr lang="en-ZA" sz="1700" dirty="0" smtClean="0"/>
                <a:t>   question word: </a:t>
              </a:r>
              <a:r>
                <a:rPr lang="en-ZA" sz="1700" b="1" dirty="0" smtClean="0"/>
                <a:t>How, Where, Why, </a:t>
              </a:r>
            </a:p>
            <a:p>
              <a:pPr marL="182563" indent="-182563">
                <a:lnSpc>
                  <a:spcPct val="80000"/>
                </a:lnSpc>
              </a:pPr>
              <a:r>
                <a:rPr lang="en-ZA" sz="1700" b="1" dirty="0"/>
                <a:t> </a:t>
              </a:r>
              <a:r>
                <a:rPr lang="en-ZA" sz="1700" b="1" dirty="0" smtClean="0"/>
                <a:t>   When, What, Which.</a:t>
              </a:r>
            </a:p>
            <a:p>
              <a:pPr marL="182563" indent="-182563">
                <a:lnSpc>
                  <a:spcPct val="80000"/>
                </a:lnSpc>
                <a:buFont typeface="Arial" panose="020B0604020202020204" pitchFamily="34" charset="0"/>
                <a:buChar char="•"/>
              </a:pPr>
              <a:r>
                <a:rPr lang="en-ZA" sz="1700" dirty="0" smtClean="0"/>
                <a:t>Question sentences end with a </a:t>
              </a:r>
            </a:p>
            <a:p>
              <a:pPr marL="182563" indent="-182563">
                <a:lnSpc>
                  <a:spcPct val="80000"/>
                </a:lnSpc>
                <a:buFont typeface="Arial" panose="020B0604020202020204" pitchFamily="34" charset="0"/>
                <a:buChar char="•"/>
              </a:pPr>
              <a:r>
                <a:rPr lang="en-ZA" sz="1700" dirty="0" smtClean="0"/>
                <a:t>question mark.</a:t>
              </a:r>
              <a:endParaRPr lang="en-GB" sz="1700" dirty="0"/>
            </a:p>
          </p:txBody>
        </p:sp>
      </p:grpSp>
    </p:spTree>
    <p:extLst>
      <p:ext uri="{BB962C8B-B14F-4D97-AF65-F5344CB8AC3E}">
        <p14:creationId xmlns:p14="http://schemas.microsoft.com/office/powerpoint/2010/main" val="329866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Rectangle 2"/>
          <p:cNvSpPr/>
          <p:nvPr userDrawn="1"/>
        </p:nvSpPr>
        <p:spPr>
          <a:xfrm>
            <a:off x="6629206" y="2057400"/>
            <a:ext cx="1447799" cy="3429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4" name="Rectangle 3"/>
          <p:cNvSpPr/>
          <p:nvPr userDrawn="1"/>
        </p:nvSpPr>
        <p:spPr>
          <a:xfrm>
            <a:off x="5068723" y="2057401"/>
            <a:ext cx="1447799" cy="34290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5" name="Rectangle 4"/>
          <p:cNvSpPr/>
          <p:nvPr userDrawn="1"/>
        </p:nvSpPr>
        <p:spPr>
          <a:xfrm>
            <a:off x="3508240" y="2057401"/>
            <a:ext cx="1447799" cy="3429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6" name="Rectangle 5"/>
          <p:cNvSpPr/>
          <p:nvPr userDrawn="1"/>
        </p:nvSpPr>
        <p:spPr>
          <a:xfrm>
            <a:off x="411805" y="2057401"/>
            <a:ext cx="1447799" cy="3429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7" name="Rectangle 6"/>
          <p:cNvSpPr/>
          <p:nvPr userDrawn="1"/>
        </p:nvSpPr>
        <p:spPr>
          <a:xfrm>
            <a:off x="1947757" y="2057401"/>
            <a:ext cx="1447799" cy="34290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8" name="TextBox 7"/>
          <p:cNvSpPr txBox="1"/>
          <p:nvPr userDrawn="1"/>
        </p:nvSpPr>
        <p:spPr>
          <a:xfrm>
            <a:off x="488006" y="2675453"/>
            <a:ext cx="1295395" cy="2277547"/>
          </a:xfrm>
          <a:prstGeom prst="rect">
            <a:avLst/>
          </a:prstGeom>
          <a:noFill/>
        </p:spPr>
        <p:txBody>
          <a:bodyPr wrap="square" rtlCol="0">
            <a:spAutoFit/>
          </a:bodyPr>
          <a:lstStyle/>
          <a:p>
            <a:pPr algn="ctr"/>
            <a:r>
              <a:rPr lang="en-GB" sz="1600" b="1" dirty="0" smtClean="0">
                <a:solidFill>
                  <a:schemeClr val="bg1"/>
                </a:solidFill>
              </a:rPr>
              <a:t>Plan</a:t>
            </a:r>
            <a:r>
              <a:rPr lang="en-GB" sz="1600" b="1" dirty="0">
                <a:solidFill>
                  <a:schemeClr val="bg1"/>
                </a:solidFill>
              </a:rPr>
              <a:t>: </a:t>
            </a:r>
            <a:r>
              <a:rPr lang="en-GB" sz="1400" dirty="0">
                <a:solidFill>
                  <a:schemeClr val="bg1"/>
                </a:solidFill>
              </a:rPr>
              <a:t>brainstorm, draw a </a:t>
            </a:r>
            <a:endParaRPr lang="en-GB" sz="1400" dirty="0" smtClean="0">
              <a:solidFill>
                <a:schemeClr val="bg1"/>
              </a:solidFill>
            </a:endParaRPr>
          </a:p>
          <a:p>
            <a:pPr algn="ctr"/>
            <a:r>
              <a:rPr lang="en-GB" sz="1400" dirty="0" smtClean="0">
                <a:solidFill>
                  <a:schemeClr val="bg1"/>
                </a:solidFill>
              </a:rPr>
              <a:t>mind-map</a:t>
            </a:r>
            <a:r>
              <a:rPr lang="en-GB" sz="1400" dirty="0">
                <a:solidFill>
                  <a:schemeClr val="bg1"/>
                </a:solidFill>
              </a:rPr>
              <a:t>, </a:t>
            </a:r>
            <a:endParaRPr lang="en-GB" sz="1400" dirty="0" smtClean="0">
              <a:solidFill>
                <a:schemeClr val="bg1"/>
              </a:solidFill>
            </a:endParaRPr>
          </a:p>
          <a:p>
            <a:pPr algn="ctr"/>
            <a:r>
              <a:rPr lang="en-GB" sz="1400" dirty="0" smtClean="0">
                <a:solidFill>
                  <a:schemeClr val="bg1"/>
                </a:solidFill>
              </a:rPr>
              <a:t>organise </a:t>
            </a:r>
            <a:r>
              <a:rPr lang="en-GB" sz="1400" dirty="0">
                <a:solidFill>
                  <a:schemeClr val="bg1"/>
                </a:solidFill>
              </a:rPr>
              <a:t>the information according to the features of an effective sign. </a:t>
            </a:r>
            <a:endParaRPr lang="en-ZA" sz="1200" dirty="0" smtClean="0">
              <a:solidFill>
                <a:schemeClr val="bg1"/>
              </a:solidFill>
            </a:endParaRPr>
          </a:p>
        </p:txBody>
      </p:sp>
      <p:sp>
        <p:nvSpPr>
          <p:cNvPr id="9" name="TextBox 8"/>
          <p:cNvSpPr txBox="1"/>
          <p:nvPr userDrawn="1"/>
        </p:nvSpPr>
        <p:spPr>
          <a:xfrm>
            <a:off x="2023958" y="2294572"/>
            <a:ext cx="1295395" cy="2954655"/>
          </a:xfrm>
          <a:prstGeom prst="rect">
            <a:avLst/>
          </a:prstGeom>
          <a:noFill/>
        </p:spPr>
        <p:txBody>
          <a:bodyPr wrap="square" rtlCol="0">
            <a:spAutoFit/>
          </a:bodyPr>
          <a:lstStyle/>
          <a:p>
            <a:pPr algn="ctr"/>
            <a:r>
              <a:rPr lang="en-GB" sz="1600" b="1" dirty="0" smtClean="0"/>
              <a:t>Design </a:t>
            </a:r>
            <a:r>
              <a:rPr lang="en-GB" sz="1600" b="1" dirty="0"/>
              <a:t>the first draft </a:t>
            </a:r>
            <a:endParaRPr lang="en-GB" sz="1600" b="1" dirty="0" smtClean="0"/>
          </a:p>
          <a:p>
            <a:pPr algn="ctr"/>
            <a:r>
              <a:rPr lang="en-GB" sz="1400" dirty="0" smtClean="0"/>
              <a:t>of </a:t>
            </a:r>
            <a:r>
              <a:rPr lang="en-GB" sz="1400" dirty="0"/>
              <a:t>the </a:t>
            </a:r>
            <a:r>
              <a:rPr lang="en-GB" sz="1400" dirty="0" smtClean="0"/>
              <a:t>sign. Use appropriate </a:t>
            </a:r>
            <a:r>
              <a:rPr lang="en-GB" sz="1400" dirty="0"/>
              <a:t>format, layout, size, </a:t>
            </a:r>
            <a:r>
              <a:rPr lang="en-GB" sz="1400" dirty="0" smtClean="0"/>
              <a:t>font </a:t>
            </a:r>
            <a:r>
              <a:rPr lang="en-GB" sz="1400" dirty="0"/>
              <a:t>and use of colour. Edit and proofread. </a:t>
            </a:r>
            <a:r>
              <a:rPr lang="en-GB" sz="1400" dirty="0" smtClean="0"/>
              <a:t>Make </a:t>
            </a:r>
            <a:r>
              <a:rPr lang="en-GB" sz="1400" dirty="0"/>
              <a:t>necessary changes. </a:t>
            </a:r>
            <a:endParaRPr lang="en-ZA" sz="1400" dirty="0" smtClean="0"/>
          </a:p>
        </p:txBody>
      </p:sp>
      <p:sp>
        <p:nvSpPr>
          <p:cNvPr id="10" name="TextBox 9"/>
          <p:cNvSpPr txBox="1"/>
          <p:nvPr userDrawn="1"/>
        </p:nvSpPr>
        <p:spPr>
          <a:xfrm>
            <a:off x="3581908" y="3287906"/>
            <a:ext cx="1295395" cy="1015663"/>
          </a:xfrm>
          <a:prstGeom prst="rect">
            <a:avLst/>
          </a:prstGeom>
          <a:noFill/>
        </p:spPr>
        <p:txBody>
          <a:bodyPr wrap="square" rtlCol="0">
            <a:spAutoFit/>
          </a:bodyPr>
          <a:lstStyle/>
          <a:p>
            <a:pPr algn="ctr"/>
            <a:r>
              <a:rPr lang="en-GB" sz="1600" b="1" dirty="0" smtClean="0">
                <a:solidFill>
                  <a:schemeClr val="bg1"/>
                </a:solidFill>
              </a:rPr>
              <a:t>Present </a:t>
            </a:r>
            <a:r>
              <a:rPr lang="en-GB" sz="1600" b="1" dirty="0">
                <a:solidFill>
                  <a:schemeClr val="bg1"/>
                </a:solidFill>
              </a:rPr>
              <a:t>a final draft </a:t>
            </a:r>
            <a:r>
              <a:rPr lang="en-GB" sz="1400" dirty="0">
                <a:solidFill>
                  <a:schemeClr val="bg1"/>
                </a:solidFill>
              </a:rPr>
              <a:t>of the sign to your partner. </a:t>
            </a:r>
            <a:endParaRPr lang="en-ZA" sz="1400" dirty="0" smtClean="0">
              <a:solidFill>
                <a:schemeClr val="bg1"/>
              </a:solidFill>
            </a:endParaRPr>
          </a:p>
        </p:txBody>
      </p:sp>
      <p:sp>
        <p:nvSpPr>
          <p:cNvPr id="11" name="TextBox 10"/>
          <p:cNvSpPr txBox="1"/>
          <p:nvPr userDrawn="1"/>
        </p:nvSpPr>
        <p:spPr>
          <a:xfrm>
            <a:off x="6705407" y="3339841"/>
            <a:ext cx="1295395" cy="984885"/>
          </a:xfrm>
          <a:prstGeom prst="rect">
            <a:avLst/>
          </a:prstGeom>
          <a:noFill/>
        </p:spPr>
        <p:txBody>
          <a:bodyPr wrap="square" rtlCol="0">
            <a:spAutoFit/>
          </a:bodyPr>
          <a:lstStyle/>
          <a:p>
            <a:pPr algn="ctr"/>
            <a:r>
              <a:rPr lang="en-GB" sz="1600" b="1" dirty="0" smtClean="0">
                <a:solidFill>
                  <a:schemeClr val="bg1"/>
                </a:solidFill>
              </a:rPr>
              <a:t>Submit </a:t>
            </a:r>
          </a:p>
          <a:p>
            <a:pPr algn="ctr"/>
            <a:r>
              <a:rPr lang="en-GB" sz="1400" dirty="0" smtClean="0">
                <a:solidFill>
                  <a:schemeClr val="bg1"/>
                </a:solidFill>
              </a:rPr>
              <a:t>your </a:t>
            </a:r>
            <a:r>
              <a:rPr lang="en-GB" sz="1400" dirty="0">
                <a:solidFill>
                  <a:schemeClr val="bg1"/>
                </a:solidFill>
              </a:rPr>
              <a:t>final </a:t>
            </a:r>
            <a:endParaRPr lang="en-GB" sz="1400" dirty="0" smtClean="0">
              <a:solidFill>
                <a:schemeClr val="bg1"/>
              </a:solidFill>
            </a:endParaRPr>
          </a:p>
          <a:p>
            <a:pPr algn="ctr"/>
            <a:r>
              <a:rPr lang="en-GB" sz="1400" dirty="0" smtClean="0">
                <a:solidFill>
                  <a:schemeClr val="bg1"/>
                </a:solidFill>
              </a:rPr>
              <a:t>sign </a:t>
            </a:r>
            <a:r>
              <a:rPr lang="en-GB" sz="1400" dirty="0">
                <a:solidFill>
                  <a:schemeClr val="bg1"/>
                </a:solidFill>
              </a:rPr>
              <a:t>for assessment. </a:t>
            </a:r>
            <a:endParaRPr lang="en-ZA" sz="1400" dirty="0" smtClean="0">
              <a:solidFill>
                <a:schemeClr val="bg1"/>
              </a:solidFill>
            </a:endParaRPr>
          </a:p>
        </p:txBody>
      </p:sp>
      <p:sp>
        <p:nvSpPr>
          <p:cNvPr id="12" name="TextBox 11"/>
          <p:cNvSpPr txBox="1"/>
          <p:nvPr userDrawn="1"/>
        </p:nvSpPr>
        <p:spPr>
          <a:xfrm>
            <a:off x="5197212" y="3539897"/>
            <a:ext cx="1181904" cy="584775"/>
          </a:xfrm>
          <a:prstGeom prst="rect">
            <a:avLst/>
          </a:prstGeom>
          <a:noFill/>
        </p:spPr>
        <p:txBody>
          <a:bodyPr wrap="square" rtlCol="0">
            <a:spAutoFit/>
          </a:bodyPr>
          <a:lstStyle/>
          <a:p>
            <a:pPr algn="ctr"/>
            <a:r>
              <a:rPr lang="en-GB" sz="1600" b="1" dirty="0" smtClean="0"/>
              <a:t>Incorporate </a:t>
            </a:r>
            <a:r>
              <a:rPr lang="en-GB" sz="1600" b="1" dirty="0"/>
              <a:t>feedback</a:t>
            </a:r>
            <a:r>
              <a:rPr lang="en-GB" sz="1600" dirty="0"/>
              <a:t>. </a:t>
            </a:r>
            <a:endParaRPr lang="en-ZA" sz="1400" dirty="0" smtClean="0"/>
          </a:p>
        </p:txBody>
      </p:sp>
      <p:sp>
        <p:nvSpPr>
          <p:cNvPr id="14" name="Rectangle 13"/>
          <p:cNvSpPr/>
          <p:nvPr userDrawn="1"/>
        </p:nvSpPr>
        <p:spPr>
          <a:xfrm>
            <a:off x="8424925" y="2052604"/>
            <a:ext cx="833395" cy="343379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0" y="0"/>
            <a:ext cx="8305800" cy="2052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738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0-#ppt_h/2"/>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anim calcmode="lin" valueType="num">
                                      <p:cBhvr>
                                        <p:cTn id="23" dur="500" fill="hold"/>
                                        <p:tgtEl>
                                          <p:spTgt spid="9"/>
                                        </p:tgtEl>
                                        <p:attrNameLst>
                                          <p:attrName>ppt_x</p:attrName>
                                        </p:attrNameLst>
                                      </p:cBhvr>
                                      <p:tavLst>
                                        <p:tav tm="0">
                                          <p:val>
                                            <p:strVal val="#ppt_x"/>
                                          </p:val>
                                        </p:tav>
                                        <p:tav tm="100000">
                                          <p:val>
                                            <p:strVal val="#ppt_x"/>
                                          </p:val>
                                        </p:tav>
                                      </p:tavLst>
                                    </p:anim>
                                    <p:anim calcmode="lin" valueType="num">
                                      <p:cBhvr>
                                        <p:cTn id="24"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0-#ppt_h/2"/>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anim calcmode="lin" valueType="num">
                                      <p:cBhvr>
                                        <p:cTn id="34" dur="500" fill="hold"/>
                                        <p:tgtEl>
                                          <p:spTgt spid="10"/>
                                        </p:tgtEl>
                                        <p:attrNameLst>
                                          <p:attrName>ppt_x</p:attrName>
                                        </p:attrNameLst>
                                      </p:cBhvr>
                                      <p:tavLst>
                                        <p:tav tm="0">
                                          <p:val>
                                            <p:strVal val="#ppt_x"/>
                                          </p:val>
                                        </p:tav>
                                        <p:tav tm="100000">
                                          <p:val>
                                            <p:strVal val="#ppt_x"/>
                                          </p:val>
                                        </p:tav>
                                      </p:tavLst>
                                    </p:anim>
                                    <p:anim calcmode="lin" valueType="num">
                                      <p:cBhvr>
                                        <p:cTn id="35"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0-#ppt_h/2"/>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anim calcmode="lin" valueType="num">
                                      <p:cBhvr>
                                        <p:cTn id="45" dur="500" fill="hold"/>
                                        <p:tgtEl>
                                          <p:spTgt spid="12"/>
                                        </p:tgtEl>
                                        <p:attrNameLst>
                                          <p:attrName>ppt_x</p:attrName>
                                        </p:attrNameLst>
                                      </p:cBhvr>
                                      <p:tavLst>
                                        <p:tav tm="0">
                                          <p:val>
                                            <p:strVal val="#ppt_x"/>
                                          </p:val>
                                        </p:tav>
                                        <p:tav tm="100000">
                                          <p:val>
                                            <p:strVal val="#ppt_x"/>
                                          </p:val>
                                        </p:tav>
                                      </p:tavLst>
                                    </p:anim>
                                    <p:anim calcmode="lin" valueType="num">
                                      <p:cBhvr>
                                        <p:cTn id="46"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0-#ppt_h/2"/>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anim calcmode="lin" valueType="num">
                                      <p:cBhvr>
                                        <p:cTn id="56" dur="500" fill="hold"/>
                                        <p:tgtEl>
                                          <p:spTgt spid="11"/>
                                        </p:tgtEl>
                                        <p:attrNameLst>
                                          <p:attrName>ppt_x</p:attrName>
                                        </p:attrNameLst>
                                      </p:cBhvr>
                                      <p:tavLst>
                                        <p:tav tm="0">
                                          <p:val>
                                            <p:strVal val="#ppt_x"/>
                                          </p:val>
                                        </p:tav>
                                        <p:tav tm="100000">
                                          <p:val>
                                            <p:strVal val="#ppt_x"/>
                                          </p:val>
                                        </p:tav>
                                      </p:tavLst>
                                    </p:anim>
                                    <p:anim calcmode="lin" valueType="num">
                                      <p:cBhvr>
                                        <p:cTn id="57" dur="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P spid="10" grpId="0"/>
      <p:bldP spid="11" grpId="0"/>
      <p:bldP spid="12"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pic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6600" b="1">
                <a:latin typeface="+mn-lt"/>
              </a:defRPr>
            </a:lvl1pPr>
          </a:lstStyle>
          <a:p>
            <a:r>
              <a:rPr lang="en-US" dirty="0" smtClean="0"/>
              <a:t>Topic title</a:t>
            </a:r>
            <a:endParaRPr lang="en-US" dirty="0"/>
          </a:p>
        </p:txBody>
      </p:sp>
      <p:sp>
        <p:nvSpPr>
          <p:cNvPr id="4"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4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Topic number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extLst>
      <p:ext uri="{BB962C8B-B14F-4D97-AF65-F5344CB8AC3E}">
        <p14:creationId xmlns:p14="http://schemas.microsoft.com/office/powerpoint/2010/main" val="317703926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TextBox 2"/>
          <p:cNvSpPr txBox="1"/>
          <p:nvPr userDrawn="1"/>
        </p:nvSpPr>
        <p:spPr>
          <a:xfrm>
            <a:off x="687353" y="2747526"/>
            <a:ext cx="7264468" cy="3293209"/>
          </a:xfrm>
          <a:prstGeom prst="rect">
            <a:avLst/>
          </a:prstGeom>
          <a:noFill/>
        </p:spPr>
        <p:txBody>
          <a:bodyPr wrap="square" rtlCol="0">
            <a:spAutoFit/>
          </a:bodyPr>
          <a:lstStyle/>
          <a:p>
            <a:pPr algn="ctr"/>
            <a:r>
              <a:rPr lang="en-ZA" sz="1600" kern="1200" dirty="0" smtClean="0">
                <a:solidFill>
                  <a:schemeClr val="tx1"/>
                </a:solidFill>
                <a:effectLst/>
                <a:latin typeface="+mn-lt"/>
                <a:ea typeface="+mn-ea"/>
                <a:cs typeface="+mn-cs"/>
              </a:rPr>
              <a:t>This PowerPoint Presentation has been developed by Macmillan Education South Africa (Pty) Ltd. </a:t>
            </a:r>
          </a:p>
          <a:p>
            <a:pPr algn="ctr"/>
            <a:r>
              <a:rPr lang="en-ZA" sz="1600" kern="1200" dirty="0" smtClean="0">
                <a:solidFill>
                  <a:schemeClr val="tx1"/>
                </a:solidFill>
                <a:effectLst/>
                <a:latin typeface="+mn-lt"/>
                <a:ea typeface="+mn-ea"/>
                <a:cs typeface="+mn-cs"/>
              </a:rPr>
              <a:t>All texts, images, videos, animations, audio and vector simulations contained in the slides are property of Macmillan South Africa. Reproducing, reselling and redistributing this material without the written permission of Macmillan South Africa is prohibited. </a:t>
            </a:r>
          </a:p>
          <a:p>
            <a:pPr algn="ctr"/>
            <a:r>
              <a:rPr lang="en-ZA" sz="1600" kern="1200" dirty="0" smtClean="0">
                <a:solidFill>
                  <a:schemeClr val="tx1"/>
                </a:solidFill>
                <a:effectLst/>
                <a:latin typeface="+mn-lt"/>
                <a:ea typeface="+mn-ea"/>
                <a:cs typeface="+mn-cs"/>
              </a:rPr>
              <a:t> </a:t>
            </a:r>
          </a:p>
          <a:p>
            <a:pPr algn="ctr"/>
            <a:r>
              <a:rPr lang="en-ZA" sz="1600" kern="1200" dirty="0" smtClean="0">
                <a:solidFill>
                  <a:schemeClr val="tx1"/>
                </a:solidFill>
                <a:effectLst/>
                <a:latin typeface="+mn-lt"/>
                <a:ea typeface="+mn-ea"/>
                <a:cs typeface="+mn-cs"/>
              </a:rPr>
              <a:t>Lecturers are granted permission to: (</a:t>
            </a:r>
            <a:r>
              <a:rPr lang="en-ZA" sz="1600" kern="1200" dirty="0" err="1" smtClean="0">
                <a:solidFill>
                  <a:schemeClr val="tx1"/>
                </a:solidFill>
                <a:effectLst/>
                <a:latin typeface="+mn-lt"/>
                <a:ea typeface="+mn-ea"/>
                <a:cs typeface="+mn-cs"/>
              </a:rPr>
              <a:t>i</a:t>
            </a:r>
            <a:r>
              <a:rPr lang="en-ZA" sz="1600" kern="1200" dirty="0" smtClean="0">
                <a:solidFill>
                  <a:schemeClr val="tx1"/>
                </a:solidFill>
                <a:effectLst/>
                <a:latin typeface="+mn-lt"/>
                <a:ea typeface="+mn-ea"/>
                <a:cs typeface="+mn-cs"/>
              </a:rPr>
              <a:t>) modify the slides by adding and removing content; (ii) print copies of the presentation; and (iii) download and save the slides to a computer or local server. </a:t>
            </a:r>
          </a:p>
          <a:p>
            <a:pPr algn="ctr"/>
            <a:r>
              <a:rPr lang="en-ZA" sz="1600" kern="1200" dirty="0" smtClean="0">
                <a:solidFill>
                  <a:schemeClr val="tx1"/>
                </a:solidFill>
                <a:effectLst/>
                <a:latin typeface="+mn-lt"/>
                <a:ea typeface="+mn-ea"/>
                <a:cs typeface="+mn-cs"/>
              </a:rPr>
              <a:t> </a:t>
            </a:r>
          </a:p>
          <a:p>
            <a:pPr algn="ctr"/>
            <a:r>
              <a:rPr lang="en-ZA" sz="1600" kern="1200" dirty="0" smtClean="0">
                <a:solidFill>
                  <a:schemeClr val="tx1"/>
                </a:solidFill>
                <a:effectLst/>
                <a:latin typeface="+mn-lt"/>
                <a:ea typeface="+mn-ea"/>
                <a:cs typeface="+mn-cs"/>
              </a:rPr>
              <a:t>Nothing in this copyright notice constitutes permission to assert or imply that your use of the materials is sponsored or endorsed by Macmillan South Africa. </a:t>
            </a:r>
            <a:endParaRPr lang="en-ZA" sz="1600" dirty="0"/>
          </a:p>
        </p:txBody>
      </p:sp>
      <p:cxnSp>
        <p:nvCxnSpPr>
          <p:cNvPr id="4" name="Straight Connector 3"/>
          <p:cNvCxnSpPr/>
          <p:nvPr userDrawn="1"/>
        </p:nvCxnSpPr>
        <p:spPr>
          <a:xfrm>
            <a:off x="2898638" y="2512597"/>
            <a:ext cx="2880000" cy="0"/>
          </a:xfrm>
          <a:prstGeom prst="line">
            <a:avLst/>
          </a:prstGeom>
          <a:ln w="76200">
            <a:solidFill>
              <a:srgbClr val="BDDA73"/>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975402" y="1600200"/>
            <a:ext cx="6688369" cy="830997"/>
          </a:xfrm>
          <a:prstGeom prst="rect">
            <a:avLst/>
          </a:prstGeom>
          <a:noFill/>
        </p:spPr>
        <p:txBody>
          <a:bodyPr wrap="none" rtlCol="0">
            <a:spAutoFit/>
          </a:bodyPr>
          <a:lstStyle/>
          <a:p>
            <a:r>
              <a:rPr lang="en-ZA" sz="4800" b="1" dirty="0" smtClean="0"/>
              <a:t>TERMS AND CONDITIONS</a:t>
            </a:r>
            <a:endParaRPr lang="en-ZA" sz="4800" b="1"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spTree>
    <p:extLst>
      <p:ext uri="{BB962C8B-B14F-4D97-AF65-F5344CB8AC3E}">
        <p14:creationId xmlns:p14="http://schemas.microsoft.com/office/powerpoint/2010/main" val="140651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Modu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5400" b="1">
                <a:latin typeface="+mn-lt"/>
              </a:defRPr>
            </a:lvl1pPr>
          </a:lstStyle>
          <a:p>
            <a:r>
              <a:rPr lang="en-US" dirty="0"/>
              <a:t>Module title</a:t>
            </a:r>
          </a:p>
        </p:txBody>
      </p:sp>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ustDataLst>
      <p:tags r:id="rId1"/>
    </p:custDataLst>
    <p:extLst>
      <p:ext uri="{BB962C8B-B14F-4D97-AF65-F5344CB8AC3E}">
        <p14:creationId xmlns:p14="http://schemas.microsoft.com/office/powerpoint/2010/main" val="41781171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mmative assessm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6" name="TextBox 5"/>
          <p:cNvSpPr txBox="1"/>
          <p:nvPr/>
        </p:nvSpPr>
        <p:spPr>
          <a:xfrm>
            <a:off x="403411" y="1405577"/>
            <a:ext cx="7892863" cy="2400657"/>
          </a:xfrm>
          <a:prstGeom prst="rect">
            <a:avLst/>
          </a:prstGeom>
          <a:noFill/>
        </p:spPr>
        <p:txBody>
          <a:bodyPr wrap="square" rtlCol="0">
            <a:spAutoFit/>
          </a:bodyPr>
          <a:lstStyle/>
          <a:p>
            <a:pPr defTabSz="457200"/>
            <a:endParaRPr lang="en-US" sz="5000" dirty="0">
              <a:solidFill>
                <a:prstClr val="black"/>
              </a:solidFill>
            </a:endParaRPr>
          </a:p>
          <a:p>
            <a:pPr defTabSz="457200"/>
            <a:endParaRPr lang="en-US" sz="5000" dirty="0">
              <a:solidFill>
                <a:prstClr val="black"/>
              </a:solidFill>
            </a:endParaRPr>
          </a:p>
          <a:p>
            <a:pPr defTabSz="457200"/>
            <a:r>
              <a:rPr lang="en-US" sz="4800" b="1" dirty="0">
                <a:solidFill>
                  <a:prstClr val="black"/>
                </a:solidFill>
              </a:rPr>
              <a:t>Summative assessment</a:t>
            </a:r>
            <a:endParaRPr lang="en-GB" sz="4800" b="1" dirty="0">
              <a:solidFill>
                <a:prstClr val="black"/>
              </a:solidFill>
            </a:endParaRPr>
          </a:p>
        </p:txBody>
      </p:sp>
    </p:spTree>
    <p:custDataLst>
      <p:tags r:id="rId1"/>
    </p:custDataLst>
    <p:extLst>
      <p:ext uri="{BB962C8B-B14F-4D97-AF65-F5344CB8AC3E}">
        <p14:creationId xmlns:p14="http://schemas.microsoft.com/office/powerpoint/2010/main" val="1606236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activity">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baseline="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number</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4" name="Content Placeholder 3"/>
          <p:cNvSpPr>
            <a:spLocks noGrp="1"/>
          </p:cNvSpPr>
          <p:nvPr>
            <p:ph sz="quarter" idx="10" hasCustomPrompt="1"/>
          </p:nvPr>
        </p:nvSpPr>
        <p:spPr>
          <a:xfrm>
            <a:off x="392595" y="2997200"/>
            <a:ext cx="8051800" cy="1187450"/>
          </a:xfrm>
          <a:prstGeom prst="rect">
            <a:avLst/>
          </a:prstGeom>
        </p:spPr>
        <p:txBody>
          <a:bodyPr>
            <a:normAutofit/>
          </a:bodyPr>
          <a:lstStyle>
            <a:lvl1pPr marL="0" indent="0" algn="l" defTabSz="457200" rtl="0" eaLnBrk="1" latinLnBrk="0" hangingPunct="1">
              <a:buNone/>
              <a:defRPr lang="en-US" sz="4800" b="1" kern="1200" dirty="0">
                <a:solidFill>
                  <a:schemeClr val="tx1"/>
                </a:solidFill>
                <a:latin typeface="+mn-lt"/>
                <a:ea typeface="+mn-ea"/>
                <a:cs typeface="+mn-cs"/>
              </a:defRPr>
            </a:lvl1pPr>
          </a:lstStyle>
          <a:p>
            <a:pPr lvl="0"/>
            <a:r>
              <a:rPr lang="en-US" dirty="0" smtClean="0"/>
              <a:t>Learning activity number</a:t>
            </a:r>
            <a:endParaRPr lang="en-US" dirty="0"/>
          </a:p>
        </p:txBody>
      </p:sp>
    </p:spTree>
    <p:custDataLst>
      <p:tags r:id="rId1"/>
    </p:custDataLst>
    <p:extLst>
      <p:ext uri="{BB962C8B-B14F-4D97-AF65-F5344CB8AC3E}">
        <p14:creationId xmlns:p14="http://schemas.microsoft.com/office/powerpoint/2010/main" val="24828091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editable">
    <p:spTree>
      <p:nvGrpSpPr>
        <p:cNvPr id="1" name=""/>
        <p:cNvGrpSpPr/>
        <p:nvPr/>
      </p:nvGrpSpPr>
      <p:grpSpPr>
        <a:xfrm>
          <a:off x="0" y="0"/>
          <a:ext cx="0" cy="0"/>
          <a:chOff x="0" y="0"/>
          <a:chExt cx="0" cy="0"/>
        </a:xfrm>
      </p:grpSpPr>
      <p:sp>
        <p:nvSpPr>
          <p:cNvPr id="4" name="TextBox 3"/>
          <p:cNvSpPr txBox="1"/>
          <p:nvPr userDrawn="1"/>
        </p:nvSpPr>
        <p:spPr>
          <a:xfrm>
            <a:off x="54553" y="4609450"/>
            <a:ext cx="3433157" cy="461665"/>
          </a:xfrm>
          <a:prstGeom prst="rect">
            <a:avLst/>
          </a:prstGeom>
          <a:noFill/>
        </p:spPr>
        <p:txBody>
          <a:bodyPr wrap="square" rtlCol="0">
            <a:spAutoFit/>
          </a:bodyPr>
          <a:lstStyle>
            <a:defPPr>
              <a:defRPr lang="en-US"/>
            </a:defPPr>
            <a:lvl1pPr>
              <a:defRPr sz="2200">
                <a:solidFill>
                  <a:prstClr val="black"/>
                </a:solidFill>
              </a:defRPr>
            </a:lvl1pPr>
          </a:lstStyle>
          <a:p>
            <a:pPr defTabSz="457200"/>
            <a:r>
              <a:rPr lang="en-ZA" sz="2400" b="1" dirty="0" smtClean="0">
                <a:solidFill>
                  <a:prstClr val="white"/>
                </a:solidFill>
              </a:rPr>
              <a:t>Mathematics NQF Level 2</a:t>
            </a:r>
            <a:endParaRPr lang="en-ZA" sz="2400" b="1" dirty="0">
              <a:solidFill>
                <a:prstClr val="white"/>
              </a:solidFill>
            </a:endParaRPr>
          </a:p>
        </p:txBody>
      </p:sp>
      <p:sp>
        <p:nvSpPr>
          <p:cNvPr id="2" name="Title 1"/>
          <p:cNvSpPr>
            <a:spLocks noGrp="1"/>
          </p:cNvSpPr>
          <p:nvPr>
            <p:ph type="title"/>
          </p:nvPr>
        </p:nvSpPr>
        <p:spPr>
          <a:xfrm>
            <a:off x="381001" y="365127"/>
            <a:ext cx="7905750" cy="720724"/>
          </a:xfrm>
          <a:prstGeom prst="rect">
            <a:avLst/>
          </a:prstGeom>
        </p:spPr>
        <p:txBody>
          <a:bodyPr/>
          <a:lstStyle>
            <a:lvl1pPr>
              <a:defRPr sz="4400" b="1">
                <a:latin typeface="+mn-lt"/>
              </a:defRPr>
            </a:lvl1pPr>
          </a:lstStyle>
          <a:p>
            <a:r>
              <a:rPr lang="en-US" dirty="0" smtClean="0"/>
              <a:t>Click to edit Master title style</a:t>
            </a:r>
            <a:endParaRPr lang="en-GB" dirty="0"/>
          </a:p>
        </p:txBody>
      </p:sp>
    </p:spTree>
    <p:custDataLst>
      <p:tags r:id="rId1"/>
    </p:custDataLst>
    <p:extLst>
      <p:ext uri="{BB962C8B-B14F-4D97-AF65-F5344CB8AC3E}">
        <p14:creationId xmlns:p14="http://schemas.microsoft.com/office/powerpoint/2010/main" val="2082288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1" y="365127"/>
            <a:ext cx="7905750" cy="720724"/>
          </a:xfrm>
          <a:prstGeom prst="rect">
            <a:avLst/>
          </a:prstGeom>
        </p:spPr>
        <p:txBody>
          <a:bodyPr/>
          <a:lstStyle>
            <a:lvl1pPr>
              <a:defRPr sz="44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1" y="1285875"/>
            <a:ext cx="7905751" cy="489108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31381475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457200" y="2286000"/>
            <a:ext cx="7396263" cy="8382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userDrawn="1"/>
        </p:nvCxnSpPr>
        <p:spPr>
          <a:xfrm flipH="1">
            <a:off x="683616" y="2391079"/>
            <a:ext cx="2184" cy="64634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4" name="Content Placeholder 2"/>
          <p:cNvSpPr txBox="1">
            <a:spLocks/>
          </p:cNvSpPr>
          <p:nvPr userDrawn="1"/>
        </p:nvSpPr>
        <p:spPr>
          <a:xfrm>
            <a:off x="761999" y="2472567"/>
            <a:ext cx="5660406" cy="465065"/>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2400" b="1" dirty="0" smtClean="0">
                <a:solidFill>
                  <a:schemeClr val="tx1"/>
                </a:solidFill>
              </a:rPr>
              <a:t>List</a:t>
            </a:r>
            <a:r>
              <a:rPr lang="en-ZA" sz="2400" b="1" baseline="0" dirty="0" smtClean="0">
                <a:solidFill>
                  <a:schemeClr val="tx1"/>
                </a:solidFill>
              </a:rPr>
              <a:t> Item 1</a:t>
            </a:r>
            <a:endParaRPr lang="en-ZA" sz="2400" dirty="0" smtClean="0">
              <a:solidFill>
                <a:schemeClr val="tx1"/>
              </a:solidFill>
            </a:endParaRPr>
          </a:p>
        </p:txBody>
      </p:sp>
      <p:sp>
        <p:nvSpPr>
          <p:cNvPr id="5" name="Rectangle 4"/>
          <p:cNvSpPr/>
          <p:nvPr userDrawn="1"/>
        </p:nvSpPr>
        <p:spPr>
          <a:xfrm>
            <a:off x="457199" y="3234418"/>
            <a:ext cx="7396263" cy="956582"/>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5B9BD5"/>
              </a:solidFill>
            </a:endParaRPr>
          </a:p>
        </p:txBody>
      </p:sp>
      <p:cxnSp>
        <p:nvCxnSpPr>
          <p:cNvPr id="6" name="Straight Connector 5"/>
          <p:cNvCxnSpPr/>
          <p:nvPr userDrawn="1"/>
        </p:nvCxnSpPr>
        <p:spPr>
          <a:xfrm flipH="1">
            <a:off x="683615" y="3381679"/>
            <a:ext cx="2184" cy="64634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7" name="Content Placeholder 2"/>
          <p:cNvSpPr txBox="1">
            <a:spLocks/>
          </p:cNvSpPr>
          <p:nvPr userDrawn="1"/>
        </p:nvSpPr>
        <p:spPr>
          <a:xfrm>
            <a:off x="761998" y="3352949"/>
            <a:ext cx="6741696" cy="761851"/>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2400" b="1" dirty="0" smtClean="0">
                <a:solidFill>
                  <a:schemeClr val="tx1"/>
                </a:solidFill>
              </a:rPr>
              <a:t>List</a:t>
            </a:r>
            <a:r>
              <a:rPr lang="en-ZA" sz="2400" b="1" baseline="0" dirty="0" smtClean="0">
                <a:solidFill>
                  <a:schemeClr val="tx1"/>
                </a:solidFill>
              </a:rPr>
              <a:t> Item 2</a:t>
            </a:r>
            <a:endParaRPr lang="en-ZA" sz="2400" dirty="0" smtClean="0">
              <a:solidFill>
                <a:schemeClr val="tx1"/>
              </a:solidFill>
            </a:endParaRPr>
          </a:p>
        </p:txBody>
      </p:sp>
      <p:sp>
        <p:nvSpPr>
          <p:cNvPr id="8" name="Rectangle 7"/>
          <p:cNvSpPr/>
          <p:nvPr userDrawn="1"/>
        </p:nvSpPr>
        <p:spPr>
          <a:xfrm>
            <a:off x="457199" y="4301218"/>
            <a:ext cx="7396263" cy="838200"/>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flipH="1">
            <a:off x="683615" y="4406297"/>
            <a:ext cx="2184" cy="64634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10" name="Content Placeholder 2"/>
          <p:cNvSpPr txBox="1">
            <a:spLocks/>
          </p:cNvSpPr>
          <p:nvPr userDrawn="1"/>
        </p:nvSpPr>
        <p:spPr>
          <a:xfrm>
            <a:off x="761998" y="4487785"/>
            <a:ext cx="5660406" cy="465065"/>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2400" b="1" dirty="0" smtClean="0">
                <a:solidFill>
                  <a:schemeClr val="tx1"/>
                </a:solidFill>
              </a:rPr>
              <a:t>List</a:t>
            </a:r>
            <a:r>
              <a:rPr lang="en-ZA" sz="2400" b="1" baseline="0" dirty="0" smtClean="0">
                <a:solidFill>
                  <a:schemeClr val="tx1"/>
                </a:solidFill>
              </a:rPr>
              <a:t> Item 3</a:t>
            </a:r>
            <a:endParaRPr lang="en-ZA" sz="2400" dirty="0" smtClean="0">
              <a:solidFill>
                <a:schemeClr val="tx1"/>
              </a:solidFill>
            </a:endParaRPr>
          </a:p>
        </p:txBody>
      </p:sp>
      <p:sp>
        <p:nvSpPr>
          <p:cNvPr id="11" name="Rectangle 10"/>
          <p:cNvSpPr/>
          <p:nvPr userDrawn="1"/>
        </p:nvSpPr>
        <p:spPr>
          <a:xfrm>
            <a:off x="457199" y="5239209"/>
            <a:ext cx="7396263" cy="8382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flipH="1">
            <a:off x="683615" y="5344288"/>
            <a:ext cx="2184" cy="64634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13" name="Content Placeholder 2"/>
          <p:cNvSpPr txBox="1">
            <a:spLocks/>
          </p:cNvSpPr>
          <p:nvPr userDrawn="1"/>
        </p:nvSpPr>
        <p:spPr>
          <a:xfrm>
            <a:off x="761998" y="5425776"/>
            <a:ext cx="5660406" cy="465065"/>
          </a:xfrm>
          <a:prstGeom prst="rect">
            <a:avLst/>
          </a:prstGeom>
          <a:no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ZA" sz="2400" b="1" dirty="0" smtClean="0">
                <a:solidFill>
                  <a:schemeClr val="tx1"/>
                </a:solidFill>
              </a:rPr>
              <a:t>List</a:t>
            </a:r>
            <a:r>
              <a:rPr lang="en-ZA" sz="2400" b="1" baseline="0" dirty="0" smtClean="0">
                <a:solidFill>
                  <a:schemeClr val="tx1"/>
                </a:solidFill>
              </a:rPr>
              <a:t> Item 4</a:t>
            </a:r>
            <a:endParaRPr lang="en-ZA" sz="2400" dirty="0" smtClean="0">
              <a:solidFill>
                <a:schemeClr val="tx1"/>
              </a:solidFill>
            </a:endParaRPr>
          </a:p>
        </p:txBody>
      </p:sp>
    </p:spTree>
    <p:extLst>
      <p:ext uri="{BB962C8B-B14F-4D97-AF65-F5344CB8AC3E}">
        <p14:creationId xmlns:p14="http://schemas.microsoft.com/office/powerpoint/2010/main" val="4539038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Content Placeholder 2"/>
          <p:cNvSpPr txBox="1">
            <a:spLocks/>
          </p:cNvSpPr>
          <p:nvPr userDrawn="1"/>
        </p:nvSpPr>
        <p:spPr>
          <a:xfrm>
            <a:off x="723901" y="1981200"/>
            <a:ext cx="6781800" cy="77152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55600" indent="-355600"/>
            <a:r>
              <a:rPr lang="en-ZA" sz="2100" dirty="0" smtClean="0"/>
              <a:t>Meaning</a:t>
            </a:r>
            <a:endParaRPr lang="en-ZA" sz="2100" dirty="0"/>
          </a:p>
        </p:txBody>
      </p:sp>
      <p:sp>
        <p:nvSpPr>
          <p:cNvPr id="3" name="Rectangle 2"/>
          <p:cNvSpPr/>
          <p:nvPr userDrawn="1"/>
        </p:nvSpPr>
        <p:spPr>
          <a:xfrm>
            <a:off x="495300" y="1524000"/>
            <a:ext cx="7391400" cy="4467224"/>
          </a:xfrm>
          <a:prstGeom prst="rect">
            <a:avLst/>
          </a:prstGeom>
          <a:noFill/>
          <a:ln w="38100">
            <a:solidFill>
              <a:srgbClr val="D9F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4" name="Content Placeholder 2"/>
          <p:cNvSpPr txBox="1">
            <a:spLocks/>
          </p:cNvSpPr>
          <p:nvPr userDrawn="1"/>
        </p:nvSpPr>
        <p:spPr>
          <a:xfrm>
            <a:off x="800100" y="1228725"/>
            <a:ext cx="2057400" cy="461962"/>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ZA" sz="2800" b="1" i="1" dirty="0" smtClean="0">
                <a:solidFill>
                  <a:srgbClr val="1073B0"/>
                </a:solidFill>
              </a:rPr>
              <a:t>  Definition</a:t>
            </a:r>
            <a:endParaRPr lang="en-GB" sz="2800" b="1" i="1" dirty="0">
              <a:solidFill>
                <a:srgbClr val="1073B0"/>
              </a:solidFill>
            </a:endParaRPr>
          </a:p>
        </p:txBody>
      </p:sp>
      <p:sp>
        <p:nvSpPr>
          <p:cNvPr id="5" name="Content Placeholder 2"/>
          <p:cNvSpPr txBox="1">
            <a:spLocks/>
          </p:cNvSpPr>
          <p:nvPr userDrawn="1"/>
        </p:nvSpPr>
        <p:spPr>
          <a:xfrm>
            <a:off x="6858000" y="5386388"/>
            <a:ext cx="838201" cy="923925"/>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ZA" sz="9600" b="1" i="1" dirty="0" smtClean="0">
                <a:solidFill>
                  <a:srgbClr val="1073B0"/>
                </a:solidFill>
              </a:rPr>
              <a:t>” </a:t>
            </a:r>
            <a:endParaRPr lang="en-GB" sz="9600" b="1" i="1" dirty="0">
              <a:solidFill>
                <a:srgbClr val="1073B0"/>
              </a:solidFill>
            </a:endParaRPr>
          </a:p>
        </p:txBody>
      </p:sp>
    </p:spTree>
    <p:extLst>
      <p:ext uri="{BB962C8B-B14F-4D97-AF65-F5344CB8AC3E}">
        <p14:creationId xmlns:p14="http://schemas.microsoft.com/office/powerpoint/2010/main" val="19427886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8424000" y="2"/>
            <a:ext cx="720000" cy="68518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17" name="Rectangle 16"/>
          <p:cNvSpPr/>
          <p:nvPr userDrawn="1"/>
        </p:nvSpPr>
        <p:spPr>
          <a:xfrm>
            <a:off x="0" y="6324794"/>
            <a:ext cx="9144000" cy="540000"/>
          </a:xfrm>
          <a:prstGeom prst="rect">
            <a:avLst/>
          </a:prstGeom>
          <a:solidFill>
            <a:srgbClr val="0072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dirty="0">
              <a:solidFill>
                <a:prstClr val="white"/>
              </a:solidFill>
            </a:endParaRPr>
          </a:p>
        </p:txBody>
      </p:sp>
      <p:sp>
        <p:nvSpPr>
          <p:cNvPr id="18" name="Rectangle 17"/>
          <p:cNvSpPr/>
          <p:nvPr userDrawn="1"/>
        </p:nvSpPr>
        <p:spPr>
          <a:xfrm>
            <a:off x="6373906" y="6324600"/>
            <a:ext cx="2770094"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800">
              <a:solidFill>
                <a:prstClr val="white"/>
              </a:solidFill>
            </a:endParaRPr>
          </a:p>
        </p:txBody>
      </p:sp>
      <p:pic>
        <p:nvPicPr>
          <p:cNvPr id="19" name="Picture 18"/>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6494930" y="6407026"/>
            <a:ext cx="2547117" cy="419247"/>
          </a:xfrm>
          <a:prstGeom prst="rect">
            <a:avLst/>
          </a:prstGeom>
        </p:spPr>
      </p:pic>
      <p:sp>
        <p:nvSpPr>
          <p:cNvPr id="22" name="TextBox 21"/>
          <p:cNvSpPr txBox="1"/>
          <p:nvPr userDrawn="1"/>
        </p:nvSpPr>
        <p:spPr>
          <a:xfrm>
            <a:off x="54553" y="6371015"/>
            <a:ext cx="3433157" cy="461665"/>
          </a:xfrm>
          <a:prstGeom prst="rect">
            <a:avLst/>
          </a:prstGeom>
          <a:noFill/>
        </p:spPr>
        <p:txBody>
          <a:bodyPr wrap="square" rtlCol="0">
            <a:spAutoFit/>
          </a:bodyPr>
          <a:lstStyle>
            <a:defPPr>
              <a:defRPr lang="en-US"/>
            </a:defPPr>
            <a:lvl1pPr>
              <a:defRPr sz="2200">
                <a:solidFill>
                  <a:prstClr val="black"/>
                </a:solidFill>
              </a:defRPr>
            </a:lvl1pPr>
          </a:lstStyle>
          <a:p>
            <a:pPr defTabSz="457200"/>
            <a:r>
              <a:rPr lang="en-ZA" sz="2400" b="1" dirty="0" smtClean="0">
                <a:solidFill>
                  <a:prstClr val="white"/>
                </a:solidFill>
              </a:rPr>
              <a:t>English FAL NQF Level 3</a:t>
            </a:r>
            <a:endParaRPr lang="en-ZA" sz="2400" b="1" dirty="0">
              <a:solidFill>
                <a:prstClr val="white"/>
              </a:solidFill>
            </a:endParaRPr>
          </a:p>
        </p:txBody>
      </p:sp>
      <p:pic>
        <p:nvPicPr>
          <p:cNvPr id="8" name="Picture 7"/>
          <p:cNvPicPr>
            <a:picLocks/>
          </p:cNvPicPr>
          <p:nvPr userDrawn="1"/>
        </p:nvPicPr>
        <p:blipFill>
          <a:blip r:embed="rId23" cstate="print">
            <a:extLst>
              <a:ext uri="{28A0092B-C50C-407E-A947-70E740481C1C}">
                <a14:useLocalDpi xmlns:a14="http://schemas.microsoft.com/office/drawing/2010/main" val="0"/>
              </a:ext>
            </a:extLst>
          </a:blip>
          <a:stretch>
            <a:fillRect/>
          </a:stretch>
        </p:blipFill>
        <p:spPr>
          <a:xfrm>
            <a:off x="8424000" y="5604503"/>
            <a:ext cx="725296" cy="720000"/>
          </a:xfrm>
          <a:prstGeom prst="rect">
            <a:avLst/>
          </a:prstGeom>
        </p:spPr>
      </p:pic>
    </p:spTree>
    <p:extLst>
      <p:ext uri="{BB962C8B-B14F-4D97-AF65-F5344CB8AC3E}">
        <p14:creationId xmlns:p14="http://schemas.microsoft.com/office/powerpoint/2010/main" val="233301903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697" r:id="rId8"/>
    <p:sldLayoutId id="2147483698" r:id="rId9"/>
    <p:sldLayoutId id="2147483715" r:id="rId10"/>
    <p:sldLayoutId id="2147483724"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5" r:id="rId20"/>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English: First Additional Language</a:t>
            </a:r>
            <a:endParaRPr lang="en-GB" dirty="0"/>
          </a:p>
        </p:txBody>
      </p:sp>
      <p:sp>
        <p:nvSpPr>
          <p:cNvPr id="3" name="Subtitle 2"/>
          <p:cNvSpPr>
            <a:spLocks noGrp="1"/>
          </p:cNvSpPr>
          <p:nvPr>
            <p:ph type="subTitle" idx="1"/>
          </p:nvPr>
        </p:nvSpPr>
        <p:spPr/>
        <p:txBody>
          <a:bodyPr/>
          <a:lstStyle/>
          <a:p>
            <a:r>
              <a:rPr lang="en-ZA" dirty="0" smtClean="0"/>
              <a:t>NQF 3</a:t>
            </a:r>
            <a:endParaRPr lang="en-GB" dirty="0"/>
          </a:p>
        </p:txBody>
      </p:sp>
    </p:spTree>
    <p:extLst>
      <p:ext uri="{BB962C8B-B14F-4D97-AF65-F5344CB8AC3E}">
        <p14:creationId xmlns:p14="http://schemas.microsoft.com/office/powerpoint/2010/main" val="275343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Exam instruction </a:t>
            </a:r>
            <a:r>
              <a:rPr lang="en-ZA" b="1" dirty="0" smtClean="0"/>
              <a:t>words (continued)</a:t>
            </a:r>
            <a:r>
              <a:rPr lang="en-ZA" dirty="0"/>
              <a:t/>
            </a:r>
            <a:br>
              <a:rPr lang="en-ZA"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953592"/>
              </p:ext>
            </p:extLst>
          </p:nvPr>
        </p:nvGraphicFramePr>
        <p:xfrm>
          <a:off x="457200" y="1371600"/>
          <a:ext cx="7620000" cy="4761604"/>
        </p:xfrm>
        <a:graphic>
          <a:graphicData uri="http://schemas.openxmlformats.org/drawingml/2006/table">
            <a:tbl>
              <a:tblPr firstRow="1" bandRow="1">
                <a:tableStyleId>{5C22544A-7EE6-4342-B048-85BDC9FD1C3A}</a:tableStyleId>
              </a:tblPr>
              <a:tblGrid>
                <a:gridCol w="2328333">
                  <a:extLst>
                    <a:ext uri="{9D8B030D-6E8A-4147-A177-3AD203B41FA5}">
                      <a16:colId xmlns="" xmlns:a16="http://schemas.microsoft.com/office/drawing/2014/main" val="20000"/>
                    </a:ext>
                  </a:extLst>
                </a:gridCol>
                <a:gridCol w="5291667">
                  <a:extLst>
                    <a:ext uri="{9D8B030D-6E8A-4147-A177-3AD203B41FA5}">
                      <a16:colId xmlns="" xmlns:a16="http://schemas.microsoft.com/office/drawing/2014/main" val="20001"/>
                    </a:ext>
                  </a:extLst>
                </a:gridCol>
              </a:tblGrid>
              <a:tr h="0">
                <a:tc>
                  <a:txBody>
                    <a:bodyPr/>
                    <a:lstStyle/>
                    <a:p>
                      <a:r>
                        <a:rPr lang="en-US" sz="2000" dirty="0" smtClean="0">
                          <a:latin typeface="+mn-lt"/>
                        </a:rPr>
                        <a:t>Term</a:t>
                      </a:r>
                      <a:endParaRPr lang="en-US" sz="2000" dirty="0">
                        <a:latin typeface="+mn-lt"/>
                      </a:endParaRPr>
                    </a:p>
                  </a:txBody>
                  <a:tcPr marL="144000" marR="0" marT="36000" marB="36000"/>
                </a:tc>
                <a:tc>
                  <a:txBody>
                    <a:bodyPr/>
                    <a:lstStyle/>
                    <a:p>
                      <a:r>
                        <a:rPr lang="en-US" sz="2000" dirty="0" smtClean="0">
                          <a:latin typeface="+mn-lt"/>
                        </a:rPr>
                        <a:t>Description</a:t>
                      </a:r>
                      <a:endParaRPr lang="en-US" sz="2000" dirty="0">
                        <a:latin typeface="+mn-lt"/>
                      </a:endParaRPr>
                    </a:p>
                  </a:txBody>
                  <a:tcPr marL="144000" marR="0" marT="36000" marB="36000"/>
                </a:tc>
                <a:extLst>
                  <a:ext uri="{0D108BD9-81ED-4DB2-BD59-A6C34878D82A}">
                    <a16:rowId xmlns="" xmlns:a16="http://schemas.microsoft.com/office/drawing/2014/main" val="10000"/>
                  </a:ext>
                </a:extLst>
              </a:tr>
              <a:tr h="0">
                <a:tc>
                  <a:txBody>
                    <a:bodyPr/>
                    <a:lstStyle/>
                    <a:p>
                      <a:pPr marL="442913" indent="-261938"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Describe </a:t>
                      </a:r>
                      <a:endParaRPr lang="en-ZA" sz="1600" dirty="0">
                        <a:effectLst/>
                        <a:latin typeface="+mn-lt"/>
                        <a:ea typeface="Cambria"/>
                        <a:cs typeface="Times New Roman"/>
                      </a:endParaRPr>
                    </a:p>
                  </a:txBody>
                  <a:tcPr marL="144000" marR="0" marT="36000" marB="36000" anchor="ct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write a detailed account or give a verbal picture of something.</a:t>
                      </a:r>
                      <a:endParaRPr lang="en-ZA" sz="1400" dirty="0">
                        <a:effectLst/>
                        <a:latin typeface="+mn-lt"/>
                        <a:ea typeface="Cambria"/>
                        <a:cs typeface="Times New Roman"/>
                      </a:endParaRPr>
                    </a:p>
                  </a:txBody>
                  <a:tcPr marL="144000" marR="0" marT="36000" marB="36000">
                    <a:solidFill>
                      <a:srgbClr val="F2FAC2"/>
                    </a:solidFill>
                  </a:tcPr>
                </a:tc>
                <a:extLst>
                  <a:ext uri="{0D108BD9-81ED-4DB2-BD59-A6C34878D82A}">
                    <a16:rowId xmlns="" xmlns:a16="http://schemas.microsoft.com/office/drawing/2014/main" val="10002"/>
                  </a:ext>
                </a:extLst>
              </a:tr>
              <a:tr h="0">
                <a:tc>
                  <a:txBody>
                    <a:bodyPr/>
                    <a:lstStyle/>
                    <a:p>
                      <a:pPr marL="442913" indent="-261938"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Discuss </a:t>
                      </a:r>
                      <a:endParaRPr lang="en-ZA" sz="1600" dirty="0">
                        <a:effectLst/>
                        <a:latin typeface="+mn-lt"/>
                        <a:ea typeface="Cambria"/>
                        <a:cs typeface="Times New Roman"/>
                      </a:endParaRPr>
                    </a:p>
                  </a:txBody>
                  <a:tcPr marL="144000" marR="0" marT="36000" marB="36000" anchor="ct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give arguments for and against a point of view, and reach a conclusion. The arguments must be supported with appropriate evidence.</a:t>
                      </a:r>
                      <a:endParaRPr lang="en-ZA" sz="1400" dirty="0">
                        <a:effectLst/>
                        <a:latin typeface="+mn-lt"/>
                        <a:ea typeface="Cambria"/>
                        <a:cs typeface="Times New Roman"/>
                      </a:endParaRPr>
                    </a:p>
                  </a:txBody>
                  <a:tcPr marL="144000" marR="0" marT="36000" marB="36000">
                    <a:solidFill>
                      <a:srgbClr val="DAF04F"/>
                    </a:solidFill>
                  </a:tcPr>
                </a:tc>
                <a:extLst>
                  <a:ext uri="{0D108BD9-81ED-4DB2-BD59-A6C34878D82A}">
                    <a16:rowId xmlns="" xmlns:a16="http://schemas.microsoft.com/office/drawing/2014/main" val="10003"/>
                  </a:ext>
                </a:extLst>
              </a:tr>
              <a:tr h="0">
                <a:tc>
                  <a:txBody>
                    <a:bodyPr/>
                    <a:lstStyle/>
                    <a:p>
                      <a:pPr marL="442913" indent="-261938" algn="l">
                        <a:lnSpc>
                          <a:spcPct val="107000"/>
                        </a:lnSpc>
                        <a:spcAft>
                          <a:spcPts val="0"/>
                        </a:spcAft>
                        <a:buFont typeface="Arial" panose="020B0604020202020204" pitchFamily="34" charset="0"/>
                        <a:buChar char="•"/>
                        <a:tabLst>
                          <a:tab pos="442913" algn="l"/>
                        </a:tabLst>
                      </a:pPr>
                      <a:r>
                        <a:rPr lang="en-ZA" sz="1600" b="1" dirty="0">
                          <a:solidFill>
                            <a:srgbClr val="000000"/>
                          </a:solidFill>
                          <a:effectLst/>
                          <a:latin typeface="+mn-lt"/>
                          <a:ea typeface="Cambria"/>
                          <a:cs typeface="Times New Roman"/>
                        </a:rPr>
                        <a:t>Evaluate </a:t>
                      </a:r>
                      <a:endParaRPr lang="en-ZA" sz="1600" dirty="0">
                        <a:effectLst/>
                        <a:latin typeface="+mn-lt"/>
                        <a:ea typeface="Cambria"/>
                        <a:cs typeface="Times New Roman"/>
                      </a:endParaRPr>
                    </a:p>
                  </a:txBody>
                  <a:tcPr marL="144000" marR="0" marT="36000" marB="36000" anchor="ct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give an opinion, supported by some expert opinions, of the truth or importance of a concept. Show advantages and disadvantages.</a:t>
                      </a:r>
                      <a:endParaRPr lang="en-ZA" sz="1400" dirty="0">
                        <a:effectLst/>
                        <a:latin typeface="+mn-lt"/>
                        <a:ea typeface="Cambria"/>
                        <a:cs typeface="Times New Roman"/>
                      </a:endParaRPr>
                    </a:p>
                  </a:txBody>
                  <a:tcPr marL="144000" marR="0" marT="36000" marB="36000">
                    <a:solidFill>
                      <a:srgbClr val="F2FAC2"/>
                    </a:solidFill>
                  </a:tcPr>
                </a:tc>
                <a:extLst>
                  <a:ext uri="{0D108BD9-81ED-4DB2-BD59-A6C34878D82A}">
                    <a16:rowId xmlns="" xmlns:a16="http://schemas.microsoft.com/office/drawing/2014/main" val="10004"/>
                  </a:ext>
                </a:extLst>
              </a:tr>
              <a:tr h="0">
                <a:tc>
                  <a:txBody>
                    <a:bodyPr/>
                    <a:lstStyle/>
                    <a:p>
                      <a:pPr marL="442913" indent="-261938"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Illustrate </a:t>
                      </a:r>
                      <a:endParaRPr lang="en-ZA" sz="1600" dirty="0">
                        <a:effectLst/>
                        <a:latin typeface="+mn-lt"/>
                        <a:ea typeface="Cambria"/>
                        <a:cs typeface="Times New Roman"/>
                      </a:endParaRPr>
                    </a:p>
                  </a:txBody>
                  <a:tcPr marL="144000" marR="0" marT="36000" marB="36000" anchor="ct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explain or make clear by giving concrete examples, comparisons or analogies.</a:t>
                      </a:r>
                      <a:endParaRPr lang="en-ZA" sz="1400" dirty="0">
                        <a:effectLst/>
                        <a:latin typeface="+mn-lt"/>
                        <a:ea typeface="Cambria"/>
                        <a:cs typeface="Times New Roman"/>
                      </a:endParaRPr>
                    </a:p>
                  </a:txBody>
                  <a:tcPr marL="144000" marR="0" marT="36000" marB="36000">
                    <a:solidFill>
                      <a:srgbClr val="DAF04F"/>
                    </a:solidFill>
                  </a:tcPr>
                </a:tc>
                <a:extLst>
                  <a:ext uri="{0D108BD9-81ED-4DB2-BD59-A6C34878D82A}">
                    <a16:rowId xmlns="" xmlns:a16="http://schemas.microsoft.com/office/drawing/2014/main" val="10005"/>
                  </a:ext>
                </a:extLst>
              </a:tr>
              <a:tr h="0">
                <a:tc>
                  <a:txBody>
                    <a:bodyPr/>
                    <a:lstStyle/>
                    <a:p>
                      <a:pPr marL="442913" indent="-261938"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Interpret </a:t>
                      </a:r>
                      <a:endParaRPr lang="en-ZA" sz="1600" dirty="0">
                        <a:effectLst/>
                        <a:latin typeface="+mn-lt"/>
                        <a:ea typeface="Cambria"/>
                        <a:cs typeface="Times New Roman"/>
                      </a:endParaRPr>
                    </a:p>
                  </a:txBody>
                  <a:tcPr marL="144000" marR="0" marT="36000" marB="36000" anchor="ct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give a meaning of something, using examples and personal comments to make something clear.</a:t>
                      </a:r>
                      <a:endParaRPr lang="en-ZA" sz="1400" dirty="0">
                        <a:effectLst/>
                        <a:latin typeface="+mn-lt"/>
                        <a:ea typeface="Cambria"/>
                        <a:cs typeface="Times New Roman"/>
                      </a:endParaRPr>
                    </a:p>
                  </a:txBody>
                  <a:tcPr marL="144000" marR="0" marT="36000" marB="36000">
                    <a:solidFill>
                      <a:srgbClr val="F2FAC2"/>
                    </a:solidFill>
                  </a:tcPr>
                </a:tc>
                <a:extLst>
                  <a:ext uri="{0D108BD9-81ED-4DB2-BD59-A6C34878D82A}">
                    <a16:rowId xmlns="" xmlns:a16="http://schemas.microsoft.com/office/drawing/2014/main" val="10006"/>
                  </a:ext>
                </a:extLst>
              </a:tr>
              <a:tr h="0">
                <a:tc>
                  <a:txBody>
                    <a:bodyPr/>
                    <a:lstStyle/>
                    <a:p>
                      <a:pPr marL="442913" indent="-261938" algn="l">
                        <a:lnSpc>
                          <a:spcPct val="107000"/>
                        </a:lnSpc>
                        <a:spcAft>
                          <a:spcPts val="0"/>
                        </a:spcAft>
                        <a:buFont typeface="Arial" panose="020B0604020202020204" pitchFamily="34" charset="0"/>
                        <a:buChar char="•"/>
                      </a:pPr>
                      <a:r>
                        <a:rPr lang="en-ZA" sz="1600" b="1" dirty="0">
                          <a:effectLst/>
                          <a:latin typeface="+mn-lt"/>
                          <a:ea typeface="Cambria"/>
                          <a:cs typeface="Times New Roman"/>
                        </a:rPr>
                        <a:t>Justify </a:t>
                      </a:r>
                      <a:endParaRPr lang="en-ZA" sz="1600" dirty="0">
                        <a:effectLst/>
                        <a:latin typeface="+mn-lt"/>
                        <a:ea typeface="Cambria"/>
                        <a:cs typeface="Times New Roman"/>
                      </a:endParaRPr>
                    </a:p>
                  </a:txBody>
                  <a:tcPr marL="144000" marR="0" marT="36000" marB="36000" anchor="ctr">
                    <a:solidFill>
                      <a:srgbClr val="DAF04F"/>
                    </a:solidFill>
                  </a:tcPr>
                </a:tc>
                <a:tc>
                  <a:txBody>
                    <a:bodyPr/>
                    <a:lstStyle/>
                    <a:p>
                      <a:pPr>
                        <a:lnSpc>
                          <a:spcPct val="107000"/>
                        </a:lnSpc>
                        <a:spcAft>
                          <a:spcPts val="0"/>
                        </a:spcAft>
                      </a:pPr>
                      <a:r>
                        <a:rPr lang="en-ZA" sz="1400" dirty="0">
                          <a:effectLst/>
                          <a:latin typeface="+mn-lt"/>
                          <a:ea typeface="Cambria"/>
                          <a:cs typeface="Times New Roman"/>
                        </a:rPr>
                        <a:t>You need to state why you think something is so. Give reasons for your statement or conclusion.</a:t>
                      </a:r>
                    </a:p>
                  </a:txBody>
                  <a:tcPr marL="144000" marR="0" marT="36000" marB="36000">
                    <a:solidFill>
                      <a:srgbClr val="DAF04F"/>
                    </a:solidFill>
                  </a:tcPr>
                </a:tc>
                <a:extLst>
                  <a:ext uri="{0D108BD9-81ED-4DB2-BD59-A6C34878D82A}">
                    <a16:rowId xmlns="" xmlns:a16="http://schemas.microsoft.com/office/drawing/2014/main" val="10007"/>
                  </a:ext>
                </a:extLst>
              </a:tr>
              <a:tr h="0">
                <a:tc>
                  <a:txBody>
                    <a:bodyPr/>
                    <a:lstStyle/>
                    <a:p>
                      <a:pPr marL="442913" indent="-261938" algn="l">
                        <a:lnSpc>
                          <a:spcPct val="107000"/>
                        </a:lnSpc>
                        <a:spcAft>
                          <a:spcPts val="0"/>
                        </a:spcAft>
                        <a:buFont typeface="Arial" panose="020B0604020202020204" pitchFamily="34" charset="0"/>
                        <a:buChar char="•"/>
                      </a:pPr>
                      <a:r>
                        <a:rPr lang="en-ZA" sz="1600" b="1" dirty="0">
                          <a:effectLst/>
                          <a:latin typeface="+mn-lt"/>
                          <a:ea typeface="Cambria"/>
                          <a:cs typeface="Times New Roman"/>
                        </a:rPr>
                        <a:t>List </a:t>
                      </a:r>
                      <a:endParaRPr lang="en-ZA" sz="1600" dirty="0">
                        <a:effectLst/>
                        <a:latin typeface="+mn-lt"/>
                        <a:ea typeface="Cambria"/>
                        <a:cs typeface="Times New Roman"/>
                      </a:endParaRPr>
                    </a:p>
                  </a:txBody>
                  <a:tcPr marL="144000" marR="0" marT="36000" marB="36000" anchor="ctr">
                    <a:solidFill>
                      <a:srgbClr val="F2FAC2"/>
                    </a:solidFill>
                  </a:tcPr>
                </a:tc>
                <a:tc>
                  <a:txBody>
                    <a:bodyPr/>
                    <a:lstStyle/>
                    <a:p>
                      <a:pPr>
                        <a:lnSpc>
                          <a:spcPct val="107000"/>
                        </a:lnSpc>
                        <a:spcAft>
                          <a:spcPts val="0"/>
                        </a:spcAft>
                      </a:pPr>
                      <a:r>
                        <a:rPr lang="en-ZA" sz="1400" dirty="0">
                          <a:effectLst/>
                          <a:latin typeface="+mn-lt"/>
                          <a:ea typeface="Cambria"/>
                          <a:cs typeface="Times New Roman"/>
                        </a:rPr>
                        <a:t>You need to provide a list of names, facts, characteristics or items as asked. You may need to use specific categories. No discussion or explanation is required.</a:t>
                      </a:r>
                    </a:p>
                  </a:txBody>
                  <a:tcPr marL="144000" marR="0" marT="36000" marB="36000">
                    <a:solidFill>
                      <a:srgbClr val="F2FAC2"/>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2231412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Exam instruction </a:t>
            </a:r>
            <a:r>
              <a:rPr lang="en-ZA"/>
              <a:t>words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713707"/>
              </p:ext>
            </p:extLst>
          </p:nvPr>
        </p:nvGraphicFramePr>
        <p:xfrm>
          <a:off x="533400" y="1369337"/>
          <a:ext cx="7543800" cy="4746436"/>
        </p:xfrm>
        <a:graphic>
          <a:graphicData uri="http://schemas.openxmlformats.org/drawingml/2006/table">
            <a:tbl>
              <a:tblPr firstRow="1" bandRow="1">
                <a:tableStyleId>{5C22544A-7EE6-4342-B048-85BDC9FD1C3A}</a:tableStyleId>
              </a:tblPr>
              <a:tblGrid>
                <a:gridCol w="2235200">
                  <a:extLst>
                    <a:ext uri="{9D8B030D-6E8A-4147-A177-3AD203B41FA5}">
                      <a16:colId xmlns="" xmlns:a16="http://schemas.microsoft.com/office/drawing/2014/main" val="20000"/>
                    </a:ext>
                  </a:extLst>
                </a:gridCol>
                <a:gridCol w="5308600">
                  <a:extLst>
                    <a:ext uri="{9D8B030D-6E8A-4147-A177-3AD203B41FA5}">
                      <a16:colId xmlns="" xmlns:a16="http://schemas.microsoft.com/office/drawing/2014/main" val="20001"/>
                    </a:ext>
                  </a:extLst>
                </a:gridCol>
              </a:tblGrid>
              <a:tr h="370840">
                <a:tc>
                  <a:txBody>
                    <a:bodyPr/>
                    <a:lstStyle/>
                    <a:p>
                      <a:r>
                        <a:rPr lang="en-US" sz="2000" dirty="0" smtClean="0">
                          <a:latin typeface="+mn-lt"/>
                        </a:rPr>
                        <a:t>Term</a:t>
                      </a:r>
                      <a:endParaRPr lang="en-US" sz="2000" dirty="0">
                        <a:latin typeface="+mn-lt"/>
                      </a:endParaRPr>
                    </a:p>
                  </a:txBody>
                  <a:tcPr marL="144000" marR="0" marT="36000" marB="36000"/>
                </a:tc>
                <a:tc>
                  <a:txBody>
                    <a:bodyPr/>
                    <a:lstStyle/>
                    <a:p>
                      <a:r>
                        <a:rPr lang="en-US" sz="2000" dirty="0" smtClean="0">
                          <a:latin typeface="+mn-lt"/>
                        </a:rPr>
                        <a:t>Description</a:t>
                      </a:r>
                      <a:endParaRPr lang="en-US" sz="2000" dirty="0">
                        <a:latin typeface="+mn-lt"/>
                      </a:endParaRPr>
                    </a:p>
                  </a:txBody>
                  <a:tcPr marL="144000" marR="0" marT="36000" marB="36000"/>
                </a:tc>
                <a:extLst>
                  <a:ext uri="{0D108BD9-81ED-4DB2-BD59-A6C34878D82A}">
                    <a16:rowId xmlns="" xmlns:a16="http://schemas.microsoft.com/office/drawing/2014/main" val="10000"/>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Motivate </a:t>
                      </a:r>
                      <a:endParaRPr lang="en-ZA" sz="1400" dirty="0">
                        <a:effectLst/>
                        <a:latin typeface="+mn-lt"/>
                        <a:ea typeface="Cambria"/>
                        <a:cs typeface="Times New Roman"/>
                      </a:endParaRPr>
                    </a:p>
                  </a:txBody>
                  <a:tcPr marL="68580" marR="68580" marT="0" marB="0" anchor="ctr">
                    <a:solidFill>
                      <a:srgbClr val="DAF04F"/>
                    </a:solidFill>
                  </a:tcPr>
                </a:tc>
                <a:tc>
                  <a:txBody>
                    <a:bodyPr/>
                    <a:lstStyle/>
                    <a:p>
                      <a:pPr>
                        <a:lnSpc>
                          <a:spcPct val="107000"/>
                        </a:lnSpc>
                        <a:spcAft>
                          <a:spcPts val="0"/>
                        </a:spcAft>
                      </a:pPr>
                      <a:r>
                        <a:rPr lang="en-ZA" sz="1400" dirty="0">
                          <a:effectLst/>
                          <a:latin typeface="+mn-lt"/>
                          <a:ea typeface="Cambria"/>
                          <a:cs typeface="Times New Roman"/>
                        </a:rPr>
                        <a:t>You need to explain your preferred reasons or viewpoint. The motivation should convince the reader of a certain opinion.</a:t>
                      </a:r>
                      <a:endParaRPr lang="en-ZA" sz="1200" dirty="0">
                        <a:effectLst/>
                        <a:latin typeface="+mn-lt"/>
                        <a:ea typeface="Cambria"/>
                        <a:cs typeface="Times New Roman"/>
                      </a:endParaRPr>
                    </a:p>
                  </a:txBody>
                  <a:tcPr marL="144000" marR="72000" marT="36000" marB="36000">
                    <a:solidFill>
                      <a:srgbClr val="DAF04F"/>
                    </a:solidFill>
                  </a:tcPr>
                </a:tc>
                <a:extLst>
                  <a:ext uri="{0D108BD9-81ED-4DB2-BD59-A6C34878D82A}">
                    <a16:rowId xmlns="" xmlns:a16="http://schemas.microsoft.com/office/drawing/2014/main" val="10001"/>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Opinion </a:t>
                      </a:r>
                      <a:endParaRPr lang="en-ZA" sz="1400" dirty="0">
                        <a:effectLst/>
                        <a:latin typeface="+mn-lt"/>
                        <a:ea typeface="Cambria"/>
                        <a:cs typeface="Times New Roman"/>
                      </a:endParaRPr>
                    </a:p>
                  </a:txBody>
                  <a:tcPr marL="68580" marR="68580" marT="0" marB="0" anchor="ctr">
                    <a:solidFill>
                      <a:srgbClr val="F2FAC2"/>
                    </a:solidFill>
                  </a:tcPr>
                </a:tc>
                <a:tc>
                  <a:txBody>
                    <a:bodyPr/>
                    <a:lstStyle/>
                    <a:p>
                      <a:pPr>
                        <a:lnSpc>
                          <a:spcPct val="107000"/>
                        </a:lnSpc>
                        <a:spcAft>
                          <a:spcPts val="0"/>
                        </a:spcAft>
                      </a:pPr>
                      <a:r>
                        <a:rPr lang="en-ZA" sz="1400" dirty="0">
                          <a:effectLst/>
                          <a:latin typeface="+mn-lt"/>
                          <a:ea typeface="Cambria"/>
                          <a:cs typeface="Times New Roman"/>
                        </a:rPr>
                        <a:t>You need to give an answer based on your subjective or emotional views.</a:t>
                      </a:r>
                      <a:endParaRPr lang="en-ZA" sz="1200" dirty="0">
                        <a:effectLst/>
                        <a:latin typeface="+mn-lt"/>
                        <a:ea typeface="Cambria"/>
                        <a:cs typeface="Times New Roman"/>
                      </a:endParaRPr>
                    </a:p>
                  </a:txBody>
                  <a:tcPr marL="144000" marR="72000" marT="36000" marB="36000">
                    <a:solidFill>
                      <a:srgbClr val="F2FAC2"/>
                    </a:solidFill>
                  </a:tcPr>
                </a:tc>
                <a:extLst>
                  <a:ext uri="{0D108BD9-81ED-4DB2-BD59-A6C34878D82A}">
                    <a16:rowId xmlns="" xmlns:a16="http://schemas.microsoft.com/office/drawing/2014/main" val="10002"/>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Outline </a:t>
                      </a:r>
                      <a:endParaRPr lang="en-ZA" sz="1400" dirty="0">
                        <a:effectLst/>
                        <a:latin typeface="+mn-lt"/>
                        <a:ea typeface="Cambria"/>
                        <a:cs typeface="Times New Roman"/>
                      </a:endParaRPr>
                    </a:p>
                  </a:txBody>
                  <a:tcPr marL="68580" marR="68580" marT="0" marB="0" anchor="ctr">
                    <a:solidFill>
                      <a:srgbClr val="DAF04F"/>
                    </a:solidFill>
                  </a:tcPr>
                </a:tc>
                <a:tc>
                  <a:txBody>
                    <a:bodyPr/>
                    <a:lstStyle/>
                    <a:p>
                      <a:pPr>
                        <a:lnSpc>
                          <a:spcPct val="107000"/>
                        </a:lnSpc>
                        <a:spcAft>
                          <a:spcPts val="0"/>
                        </a:spcAft>
                      </a:pPr>
                      <a:r>
                        <a:rPr lang="en-ZA" sz="1400" dirty="0">
                          <a:effectLst/>
                          <a:latin typeface="+mn-lt"/>
                          <a:ea typeface="Cambria"/>
                          <a:cs typeface="Times New Roman"/>
                        </a:rPr>
                        <a:t>You need to give a general summary. It should contain a series of main ideas supported by secondary facts. The main idea should be organised logically. </a:t>
                      </a:r>
                      <a:endParaRPr lang="en-ZA" sz="1200" dirty="0">
                        <a:effectLst/>
                        <a:latin typeface="+mn-lt"/>
                        <a:ea typeface="Cambria"/>
                        <a:cs typeface="Times New Roman"/>
                      </a:endParaRPr>
                    </a:p>
                  </a:txBody>
                  <a:tcPr marL="144000" marR="72000" marT="36000" marB="36000">
                    <a:solidFill>
                      <a:srgbClr val="DAF04F"/>
                    </a:solidFill>
                  </a:tcPr>
                </a:tc>
                <a:extLst>
                  <a:ext uri="{0D108BD9-81ED-4DB2-BD59-A6C34878D82A}">
                    <a16:rowId xmlns="" xmlns:a16="http://schemas.microsoft.com/office/drawing/2014/main" val="10003"/>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Paraphrase </a:t>
                      </a:r>
                      <a:endParaRPr lang="en-ZA" sz="1400" dirty="0">
                        <a:effectLst/>
                        <a:latin typeface="+mn-lt"/>
                        <a:ea typeface="Cambria"/>
                        <a:cs typeface="Times New Roman"/>
                      </a:endParaRPr>
                    </a:p>
                  </a:txBody>
                  <a:tcPr marL="68580" marR="68580" marT="0" marB="0" anchor="ctr">
                    <a:solidFill>
                      <a:srgbClr val="F2FAC2"/>
                    </a:solidFill>
                  </a:tcPr>
                </a:tc>
                <a:tc>
                  <a:txBody>
                    <a:bodyPr/>
                    <a:lstStyle/>
                    <a:p>
                      <a:pPr>
                        <a:lnSpc>
                          <a:spcPct val="107000"/>
                        </a:lnSpc>
                        <a:spcAft>
                          <a:spcPts val="0"/>
                        </a:spcAft>
                      </a:pPr>
                      <a:r>
                        <a:rPr lang="en-ZA" sz="1400" dirty="0">
                          <a:effectLst/>
                          <a:latin typeface="+mn-lt"/>
                          <a:ea typeface="Cambria"/>
                          <a:cs typeface="Times New Roman"/>
                        </a:rPr>
                        <a:t>You need to restate something in your own words.</a:t>
                      </a:r>
                      <a:endParaRPr lang="en-ZA" sz="1200" dirty="0">
                        <a:effectLst/>
                        <a:latin typeface="+mn-lt"/>
                        <a:ea typeface="Cambria"/>
                        <a:cs typeface="Times New Roman"/>
                      </a:endParaRPr>
                    </a:p>
                  </a:txBody>
                  <a:tcPr marL="144000" marR="72000" marT="36000" marB="36000">
                    <a:solidFill>
                      <a:srgbClr val="F2FAC2"/>
                    </a:solidFill>
                  </a:tcPr>
                </a:tc>
                <a:extLst>
                  <a:ext uri="{0D108BD9-81ED-4DB2-BD59-A6C34878D82A}">
                    <a16:rowId xmlns="" xmlns:a16="http://schemas.microsoft.com/office/drawing/2014/main" val="10004"/>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Persuade </a:t>
                      </a:r>
                      <a:endParaRPr lang="en-ZA" sz="1400" dirty="0">
                        <a:effectLst/>
                        <a:latin typeface="+mn-lt"/>
                        <a:ea typeface="Cambria"/>
                        <a:cs typeface="Times New Roman"/>
                      </a:endParaRPr>
                    </a:p>
                  </a:txBody>
                  <a:tcPr marL="68580" marR="68580" marT="0" marB="0" anchor="ctr">
                    <a:solidFill>
                      <a:srgbClr val="DAF04F"/>
                    </a:solidFill>
                  </a:tcPr>
                </a:tc>
                <a:tc>
                  <a:txBody>
                    <a:bodyPr/>
                    <a:lstStyle/>
                    <a:p>
                      <a:pPr>
                        <a:lnSpc>
                          <a:spcPct val="107000"/>
                        </a:lnSpc>
                        <a:spcAft>
                          <a:spcPts val="0"/>
                        </a:spcAft>
                      </a:pPr>
                      <a:r>
                        <a:rPr lang="en-ZA" sz="1400" dirty="0">
                          <a:effectLst/>
                          <a:latin typeface="+mn-lt"/>
                          <a:ea typeface="Cambria"/>
                          <a:cs typeface="Times New Roman"/>
                        </a:rPr>
                        <a:t>You need to make someone do something that you want them to do, or agree with something that you propose by giving them good reasons to do so.</a:t>
                      </a:r>
                      <a:endParaRPr lang="en-ZA" sz="1200" dirty="0">
                        <a:effectLst/>
                        <a:latin typeface="+mn-lt"/>
                        <a:ea typeface="Cambria"/>
                        <a:cs typeface="Times New Roman"/>
                      </a:endParaRPr>
                    </a:p>
                  </a:txBody>
                  <a:tcPr marL="144000" marR="72000" marT="36000" marB="36000">
                    <a:solidFill>
                      <a:srgbClr val="DAF04F"/>
                    </a:solidFill>
                  </a:tcPr>
                </a:tc>
                <a:extLst>
                  <a:ext uri="{0D108BD9-81ED-4DB2-BD59-A6C34878D82A}">
                    <a16:rowId xmlns="" xmlns:a16="http://schemas.microsoft.com/office/drawing/2014/main" val="10005"/>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Respond </a:t>
                      </a:r>
                      <a:endParaRPr lang="en-ZA" sz="1400" dirty="0">
                        <a:effectLst/>
                        <a:latin typeface="+mn-lt"/>
                        <a:ea typeface="Cambria"/>
                        <a:cs typeface="Times New Roman"/>
                      </a:endParaRPr>
                    </a:p>
                  </a:txBody>
                  <a:tcPr marL="68580" marR="68580" marT="0" marB="0" anchor="ctr">
                    <a:solidFill>
                      <a:srgbClr val="F2FAC2"/>
                    </a:solidFill>
                  </a:tcPr>
                </a:tc>
                <a:tc>
                  <a:txBody>
                    <a:bodyPr/>
                    <a:lstStyle/>
                    <a:p>
                      <a:pPr>
                        <a:lnSpc>
                          <a:spcPct val="107000"/>
                        </a:lnSpc>
                        <a:spcAft>
                          <a:spcPts val="0"/>
                        </a:spcAft>
                      </a:pPr>
                      <a:r>
                        <a:rPr lang="en-ZA" sz="1400" dirty="0">
                          <a:effectLst/>
                          <a:latin typeface="+mn-lt"/>
                          <a:ea typeface="Cambria"/>
                          <a:cs typeface="Times New Roman"/>
                        </a:rPr>
                        <a:t>You need to give a spoken or written answer.</a:t>
                      </a:r>
                      <a:endParaRPr lang="en-ZA" sz="1200" dirty="0">
                        <a:effectLst/>
                        <a:latin typeface="+mn-lt"/>
                        <a:ea typeface="Cambria"/>
                        <a:cs typeface="Times New Roman"/>
                      </a:endParaRPr>
                    </a:p>
                  </a:txBody>
                  <a:tcPr marL="144000" marR="72000" marT="36000" marB="36000">
                    <a:solidFill>
                      <a:srgbClr val="F2FAC2"/>
                    </a:solidFill>
                  </a:tcPr>
                </a:tc>
                <a:extLst>
                  <a:ext uri="{0D108BD9-81ED-4DB2-BD59-A6C34878D82A}">
                    <a16:rowId xmlns="" xmlns:a16="http://schemas.microsoft.com/office/drawing/2014/main" val="10006"/>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State </a:t>
                      </a:r>
                      <a:endParaRPr lang="en-ZA" sz="1400" dirty="0">
                        <a:effectLst/>
                        <a:latin typeface="+mn-lt"/>
                        <a:ea typeface="Cambria"/>
                        <a:cs typeface="Times New Roman"/>
                      </a:endParaRPr>
                    </a:p>
                  </a:txBody>
                  <a:tcPr marL="68580" marR="68580" marT="0" marB="0" anchor="ctr">
                    <a:solidFill>
                      <a:srgbClr val="DAF04F"/>
                    </a:solidFill>
                  </a:tcPr>
                </a:tc>
                <a:tc>
                  <a:txBody>
                    <a:bodyPr/>
                    <a:lstStyle/>
                    <a:p>
                      <a:pPr>
                        <a:lnSpc>
                          <a:spcPct val="107000"/>
                        </a:lnSpc>
                        <a:spcAft>
                          <a:spcPts val="0"/>
                        </a:spcAft>
                      </a:pPr>
                      <a:r>
                        <a:rPr lang="en-ZA" sz="1400" dirty="0">
                          <a:effectLst/>
                          <a:latin typeface="+mn-lt"/>
                          <a:ea typeface="Cambria"/>
                          <a:cs typeface="Times New Roman"/>
                        </a:rPr>
                        <a:t>You need to describe the main points in precise terms. Use brief, clear sentences. Leave out details and examples.</a:t>
                      </a:r>
                      <a:endParaRPr lang="en-ZA" sz="1200" dirty="0">
                        <a:effectLst/>
                        <a:latin typeface="+mn-lt"/>
                        <a:ea typeface="Cambria"/>
                        <a:cs typeface="Times New Roman"/>
                      </a:endParaRPr>
                    </a:p>
                  </a:txBody>
                  <a:tcPr marL="144000" marR="72000" marT="36000" marB="36000">
                    <a:solidFill>
                      <a:srgbClr val="DAF04F"/>
                    </a:solidFill>
                  </a:tcPr>
                </a:tc>
                <a:extLst>
                  <a:ext uri="{0D108BD9-81ED-4DB2-BD59-A6C34878D82A}">
                    <a16:rowId xmlns="" xmlns:a16="http://schemas.microsoft.com/office/drawing/2014/main" val="10007"/>
                  </a:ext>
                </a:extLst>
              </a:tr>
              <a:tr h="370840">
                <a:tc>
                  <a:txBody>
                    <a:bodyPr/>
                    <a:lstStyle/>
                    <a:p>
                      <a:pPr marL="442913" indent="-261938">
                        <a:lnSpc>
                          <a:spcPct val="107000"/>
                        </a:lnSpc>
                        <a:spcAft>
                          <a:spcPts val="0"/>
                        </a:spcAft>
                        <a:buFont typeface="Arial" panose="020B0604020202020204" pitchFamily="34" charset="0"/>
                        <a:buChar char="•"/>
                      </a:pPr>
                      <a:r>
                        <a:rPr lang="en-ZA" sz="1600" b="1" dirty="0">
                          <a:effectLst/>
                          <a:latin typeface="+mn-lt"/>
                          <a:ea typeface="Cambria"/>
                          <a:cs typeface="Times New Roman"/>
                        </a:rPr>
                        <a:t>Summarise </a:t>
                      </a:r>
                      <a:endParaRPr lang="en-ZA" sz="1400" dirty="0">
                        <a:effectLst/>
                        <a:latin typeface="+mn-lt"/>
                        <a:ea typeface="Cambria"/>
                        <a:cs typeface="Times New Roman"/>
                      </a:endParaRPr>
                    </a:p>
                  </a:txBody>
                  <a:tcPr marL="68580" marR="68580" marT="0" marB="0" anchor="ctr">
                    <a:solidFill>
                      <a:srgbClr val="F2FAC2"/>
                    </a:solidFill>
                  </a:tcPr>
                </a:tc>
                <a:tc>
                  <a:txBody>
                    <a:bodyPr/>
                    <a:lstStyle/>
                    <a:p>
                      <a:pPr>
                        <a:lnSpc>
                          <a:spcPct val="107000"/>
                        </a:lnSpc>
                        <a:spcAft>
                          <a:spcPts val="0"/>
                        </a:spcAft>
                      </a:pPr>
                      <a:r>
                        <a:rPr lang="en-ZA" sz="1400" dirty="0">
                          <a:effectLst/>
                          <a:latin typeface="+mn-lt"/>
                          <a:ea typeface="Cambria"/>
                          <a:cs typeface="Times New Roman"/>
                        </a:rPr>
                        <a:t>You need to give a brief, condensed account of the main ideas. This should be done in your own words.</a:t>
                      </a:r>
                      <a:endParaRPr lang="en-ZA" sz="1200" dirty="0">
                        <a:effectLst/>
                        <a:latin typeface="+mn-lt"/>
                        <a:ea typeface="Cambria"/>
                        <a:cs typeface="Times New Roman"/>
                      </a:endParaRPr>
                    </a:p>
                  </a:txBody>
                  <a:tcPr marL="144000" marR="72000" marT="36000" marB="36000">
                    <a:solidFill>
                      <a:srgbClr val="F2FAC2"/>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169318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Language in practice</a:t>
            </a:r>
          </a:p>
        </p:txBody>
      </p:sp>
      <p:sp>
        <p:nvSpPr>
          <p:cNvPr id="13" name="Rectangle 12"/>
          <p:cNvSpPr/>
          <p:nvPr/>
        </p:nvSpPr>
        <p:spPr>
          <a:xfrm>
            <a:off x="457200" y="1247417"/>
            <a:ext cx="7467599" cy="57838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p:nvPr/>
        </p:nvCxnSpPr>
        <p:spPr>
          <a:xfrm>
            <a:off x="762000" y="1375032"/>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16" name="Content Placeholder 2"/>
          <p:cNvSpPr txBox="1">
            <a:spLocks/>
          </p:cNvSpPr>
          <p:nvPr/>
        </p:nvSpPr>
        <p:spPr>
          <a:xfrm>
            <a:off x="990600" y="1360592"/>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Direct and reported speech</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1128" y="1641628"/>
            <a:ext cx="3586272" cy="4105452"/>
          </a:xfrm>
          <a:prstGeom prst="rect">
            <a:avLst/>
          </a:prstGeom>
        </p:spPr>
      </p:pic>
      <p:sp>
        <p:nvSpPr>
          <p:cNvPr id="31" name="Rectangle 30"/>
          <p:cNvSpPr/>
          <p:nvPr/>
        </p:nvSpPr>
        <p:spPr>
          <a:xfrm>
            <a:off x="8424925" y="1"/>
            <a:ext cx="719075" cy="5562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457200" y="1828800"/>
            <a:ext cx="7467599" cy="57838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p:nvPr/>
        </p:nvCxnSpPr>
        <p:spPr>
          <a:xfrm>
            <a:off x="762000" y="1956415"/>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35" name="Content Placeholder 2"/>
          <p:cNvSpPr txBox="1">
            <a:spLocks/>
          </p:cNvSpPr>
          <p:nvPr/>
        </p:nvSpPr>
        <p:spPr>
          <a:xfrm>
            <a:off x="990600" y="1941975"/>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Connectors</a:t>
            </a:r>
          </a:p>
        </p:txBody>
      </p:sp>
      <p:sp>
        <p:nvSpPr>
          <p:cNvPr id="36" name="Rectangle 35"/>
          <p:cNvSpPr/>
          <p:nvPr/>
        </p:nvSpPr>
        <p:spPr>
          <a:xfrm>
            <a:off x="457200" y="2420315"/>
            <a:ext cx="7467599" cy="57838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p:cNvCxnSpPr/>
          <p:nvPr/>
        </p:nvCxnSpPr>
        <p:spPr>
          <a:xfrm>
            <a:off x="762000" y="2547930"/>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38" name="Content Placeholder 2"/>
          <p:cNvSpPr txBox="1">
            <a:spLocks/>
          </p:cNvSpPr>
          <p:nvPr/>
        </p:nvSpPr>
        <p:spPr>
          <a:xfrm>
            <a:off x="990600" y="2533490"/>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Modal verbs</a:t>
            </a:r>
          </a:p>
        </p:txBody>
      </p:sp>
      <p:sp>
        <p:nvSpPr>
          <p:cNvPr id="39" name="Rectangle 38"/>
          <p:cNvSpPr/>
          <p:nvPr/>
        </p:nvSpPr>
        <p:spPr>
          <a:xfrm>
            <a:off x="457200" y="2996370"/>
            <a:ext cx="7467599" cy="57838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p:nvPr/>
        </p:nvCxnSpPr>
        <p:spPr>
          <a:xfrm>
            <a:off x="762000" y="3123985"/>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41" name="Content Placeholder 2"/>
          <p:cNvSpPr txBox="1">
            <a:spLocks/>
          </p:cNvSpPr>
          <p:nvPr/>
        </p:nvSpPr>
        <p:spPr>
          <a:xfrm>
            <a:off x="990600" y="3109545"/>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Phrases and clauses </a:t>
            </a:r>
          </a:p>
        </p:txBody>
      </p:sp>
      <p:sp>
        <p:nvSpPr>
          <p:cNvPr id="42" name="Rectangle 41"/>
          <p:cNvSpPr/>
          <p:nvPr/>
        </p:nvSpPr>
        <p:spPr>
          <a:xfrm>
            <a:off x="457200" y="3581179"/>
            <a:ext cx="7467599" cy="57838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762000" y="3708794"/>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44" name="Content Placeholder 2"/>
          <p:cNvSpPr txBox="1">
            <a:spLocks/>
          </p:cNvSpPr>
          <p:nvPr/>
        </p:nvSpPr>
        <p:spPr>
          <a:xfrm>
            <a:off x="990600" y="3694354"/>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Active and passive voice</a:t>
            </a:r>
          </a:p>
        </p:txBody>
      </p:sp>
      <p:sp>
        <p:nvSpPr>
          <p:cNvPr id="48" name="Rectangle 47"/>
          <p:cNvSpPr/>
          <p:nvPr/>
        </p:nvSpPr>
        <p:spPr>
          <a:xfrm>
            <a:off x="460218" y="4159484"/>
            <a:ext cx="7467599" cy="57838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p:cNvCxnSpPr/>
          <p:nvPr/>
        </p:nvCxnSpPr>
        <p:spPr>
          <a:xfrm>
            <a:off x="765018" y="4287099"/>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50" name="Content Placeholder 2"/>
          <p:cNvSpPr txBox="1">
            <a:spLocks/>
          </p:cNvSpPr>
          <p:nvPr/>
        </p:nvSpPr>
        <p:spPr>
          <a:xfrm>
            <a:off x="993618" y="4272659"/>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Conditionals</a:t>
            </a:r>
          </a:p>
        </p:txBody>
      </p:sp>
      <p:sp>
        <p:nvSpPr>
          <p:cNvPr id="51" name="Rectangle 50"/>
          <p:cNvSpPr/>
          <p:nvPr/>
        </p:nvSpPr>
        <p:spPr>
          <a:xfrm>
            <a:off x="451164" y="4741924"/>
            <a:ext cx="7467599" cy="578388"/>
          </a:xfrm>
          <a:prstGeom prst="rect">
            <a:avLst/>
          </a:prstGeom>
          <a:solidFill>
            <a:srgbClr val="D9F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p:cNvCxnSpPr/>
          <p:nvPr/>
        </p:nvCxnSpPr>
        <p:spPr>
          <a:xfrm>
            <a:off x="755964" y="4869539"/>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53" name="Content Placeholder 2"/>
          <p:cNvSpPr txBox="1">
            <a:spLocks/>
          </p:cNvSpPr>
          <p:nvPr/>
        </p:nvSpPr>
        <p:spPr>
          <a:xfrm>
            <a:off x="984564" y="4855099"/>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Fact and opinion </a:t>
            </a:r>
          </a:p>
        </p:txBody>
      </p:sp>
      <p:sp>
        <p:nvSpPr>
          <p:cNvPr id="54" name="Rectangle 53"/>
          <p:cNvSpPr/>
          <p:nvPr/>
        </p:nvSpPr>
        <p:spPr>
          <a:xfrm>
            <a:off x="454182" y="5326650"/>
            <a:ext cx="7467599" cy="57838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p:cNvCxnSpPr/>
          <p:nvPr/>
        </p:nvCxnSpPr>
        <p:spPr>
          <a:xfrm>
            <a:off x="758982" y="5454265"/>
            <a:ext cx="0" cy="323075"/>
          </a:xfrm>
          <a:prstGeom prst="line">
            <a:avLst/>
          </a:prstGeom>
          <a:solidFill>
            <a:srgbClr val="5B9BD5"/>
          </a:solidFill>
          <a:ln w="57150">
            <a:solidFill>
              <a:schemeClr val="bg1"/>
            </a:solidFill>
          </a:ln>
        </p:spPr>
        <p:style>
          <a:lnRef idx="3">
            <a:schemeClr val="accent1"/>
          </a:lnRef>
          <a:fillRef idx="0">
            <a:schemeClr val="accent1"/>
          </a:fillRef>
          <a:effectRef idx="2">
            <a:schemeClr val="accent1"/>
          </a:effectRef>
          <a:fontRef idx="minor">
            <a:schemeClr val="tx1"/>
          </a:fontRef>
        </p:style>
      </p:cxnSp>
      <p:sp>
        <p:nvSpPr>
          <p:cNvPr id="56" name="Content Placeholder 2"/>
          <p:cNvSpPr txBox="1">
            <a:spLocks/>
          </p:cNvSpPr>
          <p:nvPr/>
        </p:nvSpPr>
        <p:spPr>
          <a:xfrm>
            <a:off x="987582" y="5439825"/>
            <a:ext cx="5715000" cy="397026"/>
          </a:xfrm>
          <a:prstGeom prst="rect">
            <a:avLst/>
          </a:prstGeom>
          <a:no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buNone/>
            </a:pPr>
            <a:r>
              <a:rPr lang="en-ZA" sz="2400" dirty="0"/>
              <a:t>Literal and figurative language</a:t>
            </a:r>
          </a:p>
        </p:txBody>
      </p:sp>
    </p:spTree>
    <p:extLst>
      <p:ext uri="{BB962C8B-B14F-4D97-AF65-F5344CB8AC3E}">
        <p14:creationId xmlns:p14="http://schemas.microsoft.com/office/powerpoint/2010/main" val="284666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0"/>
                                        </p:tgtEl>
                                      </p:cBhvr>
                                    </p:animEffect>
                                    <p:set>
                                      <p:cBhvr>
                                        <p:cTn id="7" dur="1" fill="hold">
                                          <p:stCondLst>
                                            <p:cond delay="499"/>
                                          </p:stCondLst>
                                        </p:cTn>
                                        <p:tgtEl>
                                          <p:spTgt spid="30"/>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1+#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0-#ppt_w/2"/>
                                          </p:val>
                                        </p:tav>
                                        <p:tav tm="100000">
                                          <p:val>
                                            <p:strVal val="#ppt_x"/>
                                          </p:val>
                                        </p:tav>
                                      </p:tavLst>
                                    </p:anim>
                                    <p:anim calcmode="lin" valueType="num">
                                      <p:cBhvr additive="base">
                                        <p:cTn id="26" dur="500" fill="hold"/>
                                        <p:tgtEl>
                                          <p:spTgt spid="33"/>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1+#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fill="hold"/>
                                        <p:tgtEl>
                                          <p:spTgt spid="36"/>
                                        </p:tgtEl>
                                        <p:attrNameLst>
                                          <p:attrName>ppt_x</p:attrName>
                                        </p:attrNameLst>
                                      </p:cBhvr>
                                      <p:tavLst>
                                        <p:tav tm="0">
                                          <p:val>
                                            <p:strVal val="0-#ppt_w/2"/>
                                          </p:val>
                                        </p:tav>
                                        <p:tav tm="100000">
                                          <p:val>
                                            <p:strVal val="#ppt_x"/>
                                          </p:val>
                                        </p:tav>
                                      </p:tavLst>
                                    </p:anim>
                                    <p:anim calcmode="lin" valueType="num">
                                      <p:cBhvr additive="base">
                                        <p:cTn id="40" dur="500" fill="hold"/>
                                        <p:tgtEl>
                                          <p:spTgt spid="36"/>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1+#ppt_w/2"/>
                                          </p:val>
                                        </p:tav>
                                        <p:tav tm="100000">
                                          <p:val>
                                            <p:strVal val="#ppt_x"/>
                                          </p:val>
                                        </p:tav>
                                      </p:tavLst>
                                    </p:anim>
                                    <p:anim calcmode="lin" valueType="num">
                                      <p:cBhvr additive="base">
                                        <p:cTn id="44" dur="500" fill="hold"/>
                                        <p:tgtEl>
                                          <p:spTgt spid="37"/>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0-#ppt_w/2"/>
                                          </p:val>
                                        </p:tav>
                                        <p:tav tm="100000">
                                          <p:val>
                                            <p:strVal val="#ppt_x"/>
                                          </p:val>
                                        </p:tav>
                                      </p:tavLst>
                                    </p:anim>
                                    <p:anim calcmode="lin" valueType="num">
                                      <p:cBhvr additive="base">
                                        <p:cTn id="54" dur="500" fill="hold"/>
                                        <p:tgtEl>
                                          <p:spTgt spid="39"/>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1+#ppt_w/2"/>
                                          </p:val>
                                        </p:tav>
                                        <p:tav tm="100000">
                                          <p:val>
                                            <p:strVal val="#ppt_x"/>
                                          </p:val>
                                        </p:tav>
                                      </p:tavLst>
                                    </p:anim>
                                    <p:anim calcmode="lin" valueType="num">
                                      <p:cBhvr additive="base">
                                        <p:cTn id="58" dur="500" fill="hold"/>
                                        <p:tgtEl>
                                          <p:spTgt spid="40"/>
                                        </p:tgtEl>
                                        <p:attrNameLst>
                                          <p:attrName>ppt_y</p:attrName>
                                        </p:attrNameLst>
                                      </p:cBhvr>
                                      <p:tavLst>
                                        <p:tav tm="0">
                                          <p:val>
                                            <p:strVal val="#ppt_y"/>
                                          </p:val>
                                        </p:tav>
                                        <p:tav tm="100000">
                                          <p:val>
                                            <p:strVal val="#ppt_y"/>
                                          </p:val>
                                        </p:tav>
                                      </p:tavLst>
                                    </p:anim>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 calcmode="lin" valueType="num">
                                      <p:cBhvr additive="base">
                                        <p:cTn id="67" dur="500" fill="hold"/>
                                        <p:tgtEl>
                                          <p:spTgt spid="42"/>
                                        </p:tgtEl>
                                        <p:attrNameLst>
                                          <p:attrName>ppt_x</p:attrName>
                                        </p:attrNameLst>
                                      </p:cBhvr>
                                      <p:tavLst>
                                        <p:tav tm="0">
                                          <p:val>
                                            <p:strVal val="0-#ppt_w/2"/>
                                          </p:val>
                                        </p:tav>
                                        <p:tav tm="100000">
                                          <p:val>
                                            <p:strVal val="#ppt_x"/>
                                          </p:val>
                                        </p:tav>
                                      </p:tavLst>
                                    </p:anim>
                                    <p:anim calcmode="lin" valueType="num">
                                      <p:cBhvr additive="base">
                                        <p:cTn id="68" dur="500" fill="hold"/>
                                        <p:tgtEl>
                                          <p:spTgt spid="42"/>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500" fill="hold"/>
                                        <p:tgtEl>
                                          <p:spTgt spid="43"/>
                                        </p:tgtEl>
                                        <p:attrNameLst>
                                          <p:attrName>ppt_x</p:attrName>
                                        </p:attrNameLst>
                                      </p:cBhvr>
                                      <p:tavLst>
                                        <p:tav tm="0">
                                          <p:val>
                                            <p:strVal val="1+#ppt_w/2"/>
                                          </p:val>
                                        </p:tav>
                                        <p:tav tm="100000">
                                          <p:val>
                                            <p:strVal val="#ppt_x"/>
                                          </p:val>
                                        </p:tav>
                                      </p:tavLst>
                                    </p:anim>
                                    <p:anim calcmode="lin" valueType="num">
                                      <p:cBhvr additive="base">
                                        <p:cTn id="72" dur="500" fill="hold"/>
                                        <p:tgtEl>
                                          <p:spTgt spid="43"/>
                                        </p:tgtEl>
                                        <p:attrNameLst>
                                          <p:attrName>ppt_y</p:attrName>
                                        </p:attrNameLst>
                                      </p:cBhvr>
                                      <p:tavLst>
                                        <p:tav tm="0">
                                          <p:val>
                                            <p:strVal val="#ppt_y"/>
                                          </p:val>
                                        </p:tav>
                                        <p:tav tm="100000">
                                          <p:val>
                                            <p:strVal val="#ppt_y"/>
                                          </p:val>
                                        </p:tav>
                                      </p:tavLst>
                                    </p:anim>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48"/>
                                        </p:tgtEl>
                                        <p:attrNameLst>
                                          <p:attrName>style.visibility</p:attrName>
                                        </p:attrNameLst>
                                      </p:cBhvr>
                                      <p:to>
                                        <p:strVal val="visible"/>
                                      </p:to>
                                    </p:set>
                                    <p:anim calcmode="lin" valueType="num">
                                      <p:cBhvr additive="base">
                                        <p:cTn id="81" dur="500" fill="hold"/>
                                        <p:tgtEl>
                                          <p:spTgt spid="48"/>
                                        </p:tgtEl>
                                        <p:attrNameLst>
                                          <p:attrName>ppt_x</p:attrName>
                                        </p:attrNameLst>
                                      </p:cBhvr>
                                      <p:tavLst>
                                        <p:tav tm="0">
                                          <p:val>
                                            <p:strVal val="0-#ppt_w/2"/>
                                          </p:val>
                                        </p:tav>
                                        <p:tav tm="100000">
                                          <p:val>
                                            <p:strVal val="#ppt_x"/>
                                          </p:val>
                                        </p:tav>
                                      </p:tavLst>
                                    </p:anim>
                                    <p:anim calcmode="lin" valueType="num">
                                      <p:cBhvr additive="base">
                                        <p:cTn id="82" dur="500" fill="hold"/>
                                        <p:tgtEl>
                                          <p:spTgt spid="48"/>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49"/>
                                        </p:tgtEl>
                                        <p:attrNameLst>
                                          <p:attrName>style.visibility</p:attrName>
                                        </p:attrNameLst>
                                      </p:cBhvr>
                                      <p:to>
                                        <p:strVal val="visible"/>
                                      </p:to>
                                    </p:set>
                                    <p:anim calcmode="lin" valueType="num">
                                      <p:cBhvr additive="base">
                                        <p:cTn id="85" dur="500" fill="hold"/>
                                        <p:tgtEl>
                                          <p:spTgt spid="49"/>
                                        </p:tgtEl>
                                        <p:attrNameLst>
                                          <p:attrName>ppt_x</p:attrName>
                                        </p:attrNameLst>
                                      </p:cBhvr>
                                      <p:tavLst>
                                        <p:tav tm="0">
                                          <p:val>
                                            <p:strVal val="1+#ppt_w/2"/>
                                          </p:val>
                                        </p:tav>
                                        <p:tav tm="100000">
                                          <p:val>
                                            <p:strVal val="#ppt_x"/>
                                          </p:val>
                                        </p:tav>
                                      </p:tavLst>
                                    </p:anim>
                                    <p:anim calcmode="lin" valueType="num">
                                      <p:cBhvr additive="base">
                                        <p:cTn id="86" dur="500" fill="hold"/>
                                        <p:tgtEl>
                                          <p:spTgt spid="49"/>
                                        </p:tgtEl>
                                        <p:attrNameLst>
                                          <p:attrName>ppt_y</p:attrName>
                                        </p:attrNameLst>
                                      </p:cBhvr>
                                      <p:tavLst>
                                        <p:tav tm="0">
                                          <p:val>
                                            <p:strVal val="#ppt_y"/>
                                          </p:val>
                                        </p:tav>
                                        <p:tav tm="100000">
                                          <p:val>
                                            <p:strVal val="#ppt_y"/>
                                          </p:val>
                                        </p:tav>
                                      </p:tavLst>
                                    </p:anim>
                                  </p:childTnLst>
                                </p:cTn>
                              </p:par>
                            </p:childTnLst>
                          </p:cTn>
                        </p:par>
                        <p:par>
                          <p:cTn id="87" fill="hold">
                            <p:stCondLst>
                              <p:cond delay="500"/>
                            </p:stCondLst>
                            <p:childTnLst>
                              <p:par>
                                <p:cTn id="88" presetID="10"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fade">
                                      <p:cBhvr>
                                        <p:cTn id="90" dur="500"/>
                                        <p:tgtEl>
                                          <p:spTgt spid="50"/>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additive="base">
                                        <p:cTn id="95" dur="500" fill="hold"/>
                                        <p:tgtEl>
                                          <p:spTgt spid="51"/>
                                        </p:tgtEl>
                                        <p:attrNameLst>
                                          <p:attrName>ppt_x</p:attrName>
                                        </p:attrNameLst>
                                      </p:cBhvr>
                                      <p:tavLst>
                                        <p:tav tm="0">
                                          <p:val>
                                            <p:strVal val="0-#ppt_w/2"/>
                                          </p:val>
                                        </p:tav>
                                        <p:tav tm="100000">
                                          <p:val>
                                            <p:strVal val="#ppt_x"/>
                                          </p:val>
                                        </p:tav>
                                      </p:tavLst>
                                    </p:anim>
                                    <p:anim calcmode="lin" valueType="num">
                                      <p:cBhvr additive="base">
                                        <p:cTn id="96" dur="500" fill="hold"/>
                                        <p:tgtEl>
                                          <p:spTgt spid="51"/>
                                        </p:tgtEl>
                                        <p:attrNameLst>
                                          <p:attrName>ppt_y</p:attrName>
                                        </p:attrNameLst>
                                      </p:cBhvr>
                                      <p:tavLst>
                                        <p:tav tm="0">
                                          <p:val>
                                            <p:strVal val="#ppt_y"/>
                                          </p:val>
                                        </p:tav>
                                        <p:tav tm="100000">
                                          <p:val>
                                            <p:strVal val="#ppt_y"/>
                                          </p:val>
                                        </p:tav>
                                      </p:tavLst>
                                    </p:anim>
                                  </p:childTnLst>
                                </p:cTn>
                              </p:par>
                              <p:par>
                                <p:cTn id="97" presetID="2" presetClass="entr" presetSubtype="2" fill="hold" nodeType="withEffect">
                                  <p:stCondLst>
                                    <p:cond delay="0"/>
                                  </p:stCondLst>
                                  <p:childTnLst>
                                    <p:set>
                                      <p:cBhvr>
                                        <p:cTn id="98" dur="1" fill="hold">
                                          <p:stCondLst>
                                            <p:cond delay="0"/>
                                          </p:stCondLst>
                                        </p:cTn>
                                        <p:tgtEl>
                                          <p:spTgt spid="52"/>
                                        </p:tgtEl>
                                        <p:attrNameLst>
                                          <p:attrName>style.visibility</p:attrName>
                                        </p:attrNameLst>
                                      </p:cBhvr>
                                      <p:to>
                                        <p:strVal val="visible"/>
                                      </p:to>
                                    </p:set>
                                    <p:anim calcmode="lin" valueType="num">
                                      <p:cBhvr additive="base">
                                        <p:cTn id="99" dur="500" fill="hold"/>
                                        <p:tgtEl>
                                          <p:spTgt spid="52"/>
                                        </p:tgtEl>
                                        <p:attrNameLst>
                                          <p:attrName>ppt_x</p:attrName>
                                        </p:attrNameLst>
                                      </p:cBhvr>
                                      <p:tavLst>
                                        <p:tav tm="0">
                                          <p:val>
                                            <p:strVal val="1+#ppt_w/2"/>
                                          </p:val>
                                        </p:tav>
                                        <p:tav tm="100000">
                                          <p:val>
                                            <p:strVal val="#ppt_x"/>
                                          </p:val>
                                        </p:tav>
                                      </p:tavLst>
                                    </p:anim>
                                    <p:anim calcmode="lin" valueType="num">
                                      <p:cBhvr additive="base">
                                        <p:cTn id="100" dur="500" fill="hold"/>
                                        <p:tgtEl>
                                          <p:spTgt spid="52"/>
                                        </p:tgtEl>
                                        <p:attrNameLst>
                                          <p:attrName>ppt_y</p:attrName>
                                        </p:attrNameLst>
                                      </p:cBhvr>
                                      <p:tavLst>
                                        <p:tav tm="0">
                                          <p:val>
                                            <p:strVal val="#ppt_y"/>
                                          </p:val>
                                        </p:tav>
                                        <p:tav tm="100000">
                                          <p:val>
                                            <p:strVal val="#ppt_y"/>
                                          </p:val>
                                        </p:tav>
                                      </p:tavLst>
                                    </p:anim>
                                  </p:childTnLst>
                                </p:cTn>
                              </p:par>
                            </p:childTnLst>
                          </p:cTn>
                        </p:par>
                        <p:par>
                          <p:cTn id="101" fill="hold">
                            <p:stCondLst>
                              <p:cond delay="500"/>
                            </p:stCondLst>
                            <p:childTnLst>
                              <p:par>
                                <p:cTn id="102" presetID="10"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54"/>
                                        </p:tgtEl>
                                        <p:attrNameLst>
                                          <p:attrName>style.visibility</p:attrName>
                                        </p:attrNameLst>
                                      </p:cBhvr>
                                      <p:to>
                                        <p:strVal val="visible"/>
                                      </p:to>
                                    </p:set>
                                    <p:anim calcmode="lin" valueType="num">
                                      <p:cBhvr additive="base">
                                        <p:cTn id="109" dur="500" fill="hold"/>
                                        <p:tgtEl>
                                          <p:spTgt spid="54"/>
                                        </p:tgtEl>
                                        <p:attrNameLst>
                                          <p:attrName>ppt_x</p:attrName>
                                        </p:attrNameLst>
                                      </p:cBhvr>
                                      <p:tavLst>
                                        <p:tav tm="0">
                                          <p:val>
                                            <p:strVal val="0-#ppt_w/2"/>
                                          </p:val>
                                        </p:tav>
                                        <p:tav tm="100000">
                                          <p:val>
                                            <p:strVal val="#ppt_x"/>
                                          </p:val>
                                        </p:tav>
                                      </p:tavLst>
                                    </p:anim>
                                    <p:anim calcmode="lin" valueType="num">
                                      <p:cBhvr additive="base">
                                        <p:cTn id="110" dur="500" fill="hold"/>
                                        <p:tgtEl>
                                          <p:spTgt spid="54"/>
                                        </p:tgtEl>
                                        <p:attrNameLst>
                                          <p:attrName>ppt_y</p:attrName>
                                        </p:attrNameLst>
                                      </p:cBhvr>
                                      <p:tavLst>
                                        <p:tav tm="0">
                                          <p:val>
                                            <p:strVal val="#ppt_y"/>
                                          </p:val>
                                        </p:tav>
                                        <p:tav tm="100000">
                                          <p:val>
                                            <p:strVal val="#ppt_y"/>
                                          </p:val>
                                        </p:tav>
                                      </p:tavLst>
                                    </p:anim>
                                  </p:childTnLst>
                                </p:cTn>
                              </p:par>
                              <p:par>
                                <p:cTn id="111" presetID="2" presetClass="entr" presetSubtype="2" fill="hold" nodeType="withEffect">
                                  <p:stCondLst>
                                    <p:cond delay="0"/>
                                  </p:stCondLst>
                                  <p:childTnLst>
                                    <p:set>
                                      <p:cBhvr>
                                        <p:cTn id="112" dur="1" fill="hold">
                                          <p:stCondLst>
                                            <p:cond delay="0"/>
                                          </p:stCondLst>
                                        </p:cTn>
                                        <p:tgtEl>
                                          <p:spTgt spid="55"/>
                                        </p:tgtEl>
                                        <p:attrNameLst>
                                          <p:attrName>style.visibility</p:attrName>
                                        </p:attrNameLst>
                                      </p:cBhvr>
                                      <p:to>
                                        <p:strVal val="visible"/>
                                      </p:to>
                                    </p:set>
                                    <p:anim calcmode="lin" valueType="num">
                                      <p:cBhvr additive="base">
                                        <p:cTn id="113" dur="500" fill="hold"/>
                                        <p:tgtEl>
                                          <p:spTgt spid="55"/>
                                        </p:tgtEl>
                                        <p:attrNameLst>
                                          <p:attrName>ppt_x</p:attrName>
                                        </p:attrNameLst>
                                      </p:cBhvr>
                                      <p:tavLst>
                                        <p:tav tm="0">
                                          <p:val>
                                            <p:strVal val="1+#ppt_w/2"/>
                                          </p:val>
                                        </p:tav>
                                        <p:tav tm="100000">
                                          <p:val>
                                            <p:strVal val="#ppt_x"/>
                                          </p:val>
                                        </p:tav>
                                      </p:tavLst>
                                    </p:anim>
                                    <p:anim calcmode="lin" valueType="num">
                                      <p:cBhvr additive="base">
                                        <p:cTn id="114" dur="500" fill="hold"/>
                                        <p:tgtEl>
                                          <p:spTgt spid="55"/>
                                        </p:tgtEl>
                                        <p:attrNameLst>
                                          <p:attrName>ppt_y</p:attrName>
                                        </p:attrNameLst>
                                      </p:cBhvr>
                                      <p:tavLst>
                                        <p:tav tm="0">
                                          <p:val>
                                            <p:strVal val="#ppt_y"/>
                                          </p:val>
                                        </p:tav>
                                        <p:tav tm="100000">
                                          <p:val>
                                            <p:strVal val="#ppt_y"/>
                                          </p:val>
                                        </p:tav>
                                      </p:tavLst>
                                    </p:anim>
                                  </p:childTnLst>
                                </p:cTn>
                              </p:par>
                            </p:childTnLst>
                          </p:cTn>
                        </p:par>
                        <p:par>
                          <p:cTn id="115" fill="hold">
                            <p:stCondLst>
                              <p:cond delay="500"/>
                            </p:stCondLst>
                            <p:childTnLst>
                              <p:par>
                                <p:cTn id="116" presetID="10" presetClass="entr" presetSubtype="0" fill="hold" grpId="0" nodeType="afterEffect">
                                  <p:stCondLst>
                                    <p:cond delay="0"/>
                                  </p:stCondLst>
                                  <p:childTnLst>
                                    <p:set>
                                      <p:cBhvr>
                                        <p:cTn id="117" dur="1" fill="hold">
                                          <p:stCondLst>
                                            <p:cond delay="0"/>
                                          </p:stCondLst>
                                        </p:cTn>
                                        <p:tgtEl>
                                          <p:spTgt spid="56"/>
                                        </p:tgtEl>
                                        <p:attrNameLst>
                                          <p:attrName>style.visibility</p:attrName>
                                        </p:attrNameLst>
                                      </p:cBhvr>
                                      <p:to>
                                        <p:strVal val="visible"/>
                                      </p:to>
                                    </p:set>
                                    <p:animEffect transition="in" filter="fade">
                                      <p:cBhvr>
                                        <p:cTn id="11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p:bldP spid="33" grpId="0" animBg="1"/>
      <p:bldP spid="35" grpId="0"/>
      <p:bldP spid="36" grpId="0" animBg="1"/>
      <p:bldP spid="38" grpId="0"/>
      <p:bldP spid="39" grpId="0" animBg="1"/>
      <p:bldP spid="41" grpId="0"/>
      <p:bldP spid="42" grpId="0" animBg="1"/>
      <p:bldP spid="44" grpId="0"/>
      <p:bldP spid="48" grpId="0" animBg="1"/>
      <p:bldP spid="50" grpId="0"/>
      <p:bldP spid="51" grpId="0" animBg="1"/>
      <p:bldP spid="53" grpId="0"/>
      <p:bldP spid="54" grpId="0" animBg="1"/>
      <p:bldP spid="5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the exam</a:t>
            </a:r>
            <a:endParaRPr lang="en-Z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68213325"/>
              </p:ext>
            </p:extLst>
          </p:nvPr>
        </p:nvGraphicFramePr>
        <p:xfrm>
          <a:off x="-990600" y="990600"/>
          <a:ext cx="9677400" cy="5253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3253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the </a:t>
            </a:r>
            <a:r>
              <a:rPr lang="en-US" dirty="0" smtClean="0"/>
              <a:t>exam</a:t>
            </a:r>
            <a:br>
              <a:rPr lang="en-US" dirty="0" smtClean="0"/>
            </a:br>
            <a:endParaRPr lang="en-ZA" dirty="0"/>
          </a:p>
        </p:txBody>
      </p:sp>
      <p:sp>
        <p:nvSpPr>
          <p:cNvPr id="26" name="Right Arrow 25"/>
          <p:cNvSpPr/>
          <p:nvPr/>
        </p:nvSpPr>
        <p:spPr>
          <a:xfrm>
            <a:off x="942797" y="1569246"/>
            <a:ext cx="6914197" cy="3459954"/>
          </a:xfrm>
          <a:prstGeom prst="rightArrow">
            <a:avLst/>
          </a:prstGeom>
          <a:solidFill>
            <a:srgbClr val="E0DFEF"/>
          </a:solidFill>
        </p:spPr>
        <p:style>
          <a:lnRef idx="0">
            <a:schemeClr val="dk1">
              <a:hueOff val="0"/>
              <a:satOff val="0"/>
              <a:lumOff val="0"/>
              <a:alphaOff val="0"/>
            </a:schemeClr>
          </a:lnRef>
          <a:fillRef idx="1">
            <a:scrgbClr r="0" g="0" b="0"/>
          </a:fillRef>
          <a:effectRef idx="2">
            <a:schemeClr val="accent2">
              <a:tint val="40000"/>
              <a:hueOff val="0"/>
              <a:satOff val="0"/>
              <a:lumOff val="0"/>
              <a:alphaOff val="0"/>
            </a:schemeClr>
          </a:effectRef>
          <a:fontRef idx="minor">
            <a:schemeClr val="dk1">
              <a:hueOff val="0"/>
              <a:satOff val="0"/>
              <a:lumOff val="0"/>
              <a:alphaOff val="0"/>
            </a:schemeClr>
          </a:fontRef>
        </p:style>
      </p:sp>
      <p:grpSp>
        <p:nvGrpSpPr>
          <p:cNvPr id="27" name="Group 26"/>
          <p:cNvGrpSpPr/>
          <p:nvPr/>
        </p:nvGrpSpPr>
        <p:grpSpPr>
          <a:xfrm>
            <a:off x="195858" y="2138843"/>
            <a:ext cx="1834272" cy="2473160"/>
            <a:chOff x="2866" y="1308975"/>
            <a:chExt cx="1834272" cy="2473160"/>
          </a:xfrm>
        </p:grpSpPr>
        <p:sp>
          <p:nvSpPr>
            <p:cNvPr id="37" name="Rounded Rectangle 36"/>
            <p:cNvSpPr/>
            <p:nvPr/>
          </p:nvSpPr>
          <p:spPr>
            <a:xfrm>
              <a:off x="2866" y="1308975"/>
              <a:ext cx="1834272" cy="2473160"/>
            </a:xfrm>
            <a:prstGeom prst="roundRect">
              <a:avLst/>
            </a:prstGeom>
            <a:solidFill>
              <a:srgbClr val="B697C7"/>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38" name="Rounded Rectangle 5"/>
            <p:cNvSpPr/>
            <p:nvPr/>
          </p:nvSpPr>
          <p:spPr>
            <a:xfrm>
              <a:off x="92408" y="1398517"/>
              <a:ext cx="1655188" cy="2294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ZA" sz="1400" b="1" kern="1200" dirty="0" smtClean="0"/>
                <a:t>Ask your lecturer for copies of past exam papers to work through</a:t>
              </a:r>
              <a:r>
                <a:rPr lang="en-ZA" sz="1100" b="1" kern="1200" dirty="0" smtClean="0"/>
                <a:t>. </a:t>
              </a:r>
              <a:endParaRPr lang="en-ZA" sz="1100" b="1" kern="1200" dirty="0"/>
            </a:p>
          </p:txBody>
        </p:sp>
      </p:grpSp>
      <p:grpSp>
        <p:nvGrpSpPr>
          <p:cNvPr id="28" name="Group 27"/>
          <p:cNvGrpSpPr/>
          <p:nvPr/>
        </p:nvGrpSpPr>
        <p:grpSpPr>
          <a:xfrm>
            <a:off x="2181368" y="2171500"/>
            <a:ext cx="1847106" cy="2473160"/>
            <a:chOff x="2075053" y="1308975"/>
            <a:chExt cx="1847106" cy="2473160"/>
          </a:xfrm>
        </p:grpSpPr>
        <p:sp>
          <p:nvSpPr>
            <p:cNvPr id="35" name="Rounded Rectangle 34"/>
            <p:cNvSpPr/>
            <p:nvPr/>
          </p:nvSpPr>
          <p:spPr>
            <a:xfrm>
              <a:off x="2075053" y="1308975"/>
              <a:ext cx="1847106" cy="2473160"/>
            </a:xfrm>
            <a:prstGeom prst="roundRect">
              <a:avLst/>
            </a:prstGeom>
            <a:solidFill>
              <a:srgbClr val="00A88E"/>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6" name="Rounded Rectangle 7"/>
            <p:cNvSpPr/>
            <p:nvPr/>
          </p:nvSpPr>
          <p:spPr>
            <a:xfrm>
              <a:off x="2165221" y="1399143"/>
              <a:ext cx="1666770" cy="2292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ZA" sz="1400" b="1" kern="1200" dirty="0" smtClean="0"/>
                <a:t>We suggest that you work through two sets of papers.</a:t>
              </a:r>
              <a:endParaRPr lang="en-ZA" sz="1400" b="1" kern="1200" dirty="0"/>
            </a:p>
          </p:txBody>
        </p:sp>
      </p:grpSp>
      <p:grpSp>
        <p:nvGrpSpPr>
          <p:cNvPr id="29" name="Group 28"/>
          <p:cNvGrpSpPr/>
          <p:nvPr/>
        </p:nvGrpSpPr>
        <p:grpSpPr>
          <a:xfrm>
            <a:off x="4211026" y="2171500"/>
            <a:ext cx="1887846" cy="2497388"/>
            <a:chOff x="3610300" y="1698553"/>
            <a:chExt cx="1887846" cy="2497388"/>
          </a:xfrm>
        </p:grpSpPr>
        <p:sp>
          <p:nvSpPr>
            <p:cNvPr id="33" name="Rounded Rectangle 32"/>
            <p:cNvSpPr/>
            <p:nvPr/>
          </p:nvSpPr>
          <p:spPr>
            <a:xfrm>
              <a:off x="3610300" y="1698553"/>
              <a:ext cx="1887846" cy="2473160"/>
            </a:xfrm>
            <a:prstGeom prst="roundRect">
              <a:avLst/>
            </a:prstGeom>
            <a:solidFill>
              <a:srgbClr val="DF5B5B"/>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34" name="Rounded Rectangle 9"/>
            <p:cNvSpPr/>
            <p:nvPr/>
          </p:nvSpPr>
          <p:spPr>
            <a:xfrm>
              <a:off x="3699762" y="1907095"/>
              <a:ext cx="1703532" cy="2288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ZA" sz="1200" b="1" kern="1200" dirty="0" smtClean="0"/>
                <a:t>Work through the first set at your own pace, familiarising yourself with the type of questions you will be asked. Mark the questions using the marking memoranda, note where you could improve your mark and do corrections. Z</a:t>
              </a:r>
              <a:endParaRPr lang="en-ZA" sz="1200" b="1" kern="1200" dirty="0"/>
            </a:p>
          </p:txBody>
        </p:sp>
      </p:grpSp>
      <p:grpSp>
        <p:nvGrpSpPr>
          <p:cNvPr id="30" name="Group 29"/>
          <p:cNvGrpSpPr/>
          <p:nvPr/>
        </p:nvGrpSpPr>
        <p:grpSpPr>
          <a:xfrm>
            <a:off x="6281425" y="2176743"/>
            <a:ext cx="1845650" cy="2473160"/>
            <a:chOff x="6288699" y="1326424"/>
            <a:chExt cx="1845650" cy="2473160"/>
          </a:xfrm>
        </p:grpSpPr>
        <p:sp>
          <p:nvSpPr>
            <p:cNvPr id="31" name="Rounded Rectangle 30"/>
            <p:cNvSpPr/>
            <p:nvPr/>
          </p:nvSpPr>
          <p:spPr>
            <a:xfrm>
              <a:off x="6288699" y="1326424"/>
              <a:ext cx="1845650" cy="2473160"/>
            </a:xfrm>
            <a:prstGeom prst="roundRect">
              <a:avLst/>
            </a:prstGeom>
            <a:solidFill>
              <a:srgbClr val="5B9BD5"/>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2" name="Rounded Rectangle 11"/>
            <p:cNvSpPr/>
            <p:nvPr/>
          </p:nvSpPr>
          <p:spPr>
            <a:xfrm>
              <a:off x="6378796" y="1404021"/>
              <a:ext cx="1665456" cy="22929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ZA" sz="1200" b="1" kern="1200" dirty="0" smtClean="0"/>
                <a:t>Work through the second set of exam papers under exam conditions. This means that you will work straight through the paper and adhere strictly to the times noted. This will prepare you for the pace at which you will have to work in the exam. Mark your paper using the marking memorandum</a:t>
              </a:r>
              <a:r>
                <a:rPr lang="en-ZA" sz="1050" b="1" kern="1200" dirty="0" smtClean="0"/>
                <a:t>.</a:t>
              </a:r>
              <a:endParaRPr lang="en-ZA" sz="1050" b="1" kern="1200" dirty="0"/>
            </a:p>
          </p:txBody>
        </p:sp>
      </p:grpSp>
    </p:spTree>
    <p:extLst>
      <p:ext uri="{BB962C8B-B14F-4D97-AF65-F5344CB8AC3E}">
        <p14:creationId xmlns:p14="http://schemas.microsoft.com/office/powerpoint/2010/main" val="412759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anim calcmode="lin" valueType="num">
                                      <p:cBhvr>
                                        <p:cTn id="14" dur="1000" fill="hold"/>
                                        <p:tgtEl>
                                          <p:spTgt spid="27"/>
                                        </p:tgtEl>
                                        <p:attrNameLst>
                                          <p:attrName>ppt_x</p:attrName>
                                        </p:attrNameLst>
                                      </p:cBhvr>
                                      <p:tavLst>
                                        <p:tav tm="0">
                                          <p:val>
                                            <p:strVal val="#ppt_x"/>
                                          </p:val>
                                        </p:tav>
                                        <p:tav tm="100000">
                                          <p:val>
                                            <p:strVal val="#ppt_x"/>
                                          </p:val>
                                        </p:tav>
                                      </p:tavLst>
                                    </p:anim>
                                    <p:anim calcmode="lin" valueType="num">
                                      <p:cBhvr>
                                        <p:cTn id="1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1000"/>
                                        <p:tgtEl>
                                          <p:spTgt spid="28"/>
                                        </p:tgtEl>
                                      </p:cBhvr>
                                    </p:animEffect>
                                    <p:anim calcmode="lin" valueType="num">
                                      <p:cBhvr>
                                        <p:cTn id="21" dur="1000" fill="hold"/>
                                        <p:tgtEl>
                                          <p:spTgt spid="28"/>
                                        </p:tgtEl>
                                        <p:attrNameLst>
                                          <p:attrName>ppt_x</p:attrName>
                                        </p:attrNameLst>
                                      </p:cBhvr>
                                      <p:tavLst>
                                        <p:tav tm="0">
                                          <p:val>
                                            <p:strVal val="#ppt_x"/>
                                          </p:val>
                                        </p:tav>
                                        <p:tav tm="100000">
                                          <p:val>
                                            <p:strVal val="#ppt_x"/>
                                          </p:val>
                                        </p:tav>
                                      </p:tavLst>
                                    </p:anim>
                                    <p:anim calcmode="lin" valueType="num">
                                      <p:cBhvr>
                                        <p:cTn id="2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the exam</a:t>
            </a:r>
            <a:endParaRPr lang="en-GB" dirty="0"/>
          </a:p>
        </p:txBody>
      </p:sp>
      <p:sp>
        <p:nvSpPr>
          <p:cNvPr id="3" name="Content Placeholder 2"/>
          <p:cNvSpPr>
            <a:spLocks noGrp="1"/>
          </p:cNvSpPr>
          <p:nvPr>
            <p:ph idx="1"/>
          </p:nvPr>
        </p:nvSpPr>
        <p:spPr/>
        <p:txBody>
          <a:bodyPr/>
          <a:lstStyle/>
          <a:p>
            <a:r>
              <a:rPr lang="en-ZA" dirty="0"/>
              <a:t>You may want to revise your work in a study group. Study groups work well if they comprise a group of dedicated and disciplined students who meet on a regular basis. </a:t>
            </a:r>
            <a:endParaRPr lang="en-ZA" dirty="0" smtClean="0"/>
          </a:p>
          <a:p>
            <a:r>
              <a:rPr lang="en-ZA" dirty="0"/>
              <a:t>Practise the different types of writing. You will need to do all the writing work on your own.</a:t>
            </a:r>
          </a:p>
          <a:p>
            <a:endParaRPr lang="en-ZA" dirty="0"/>
          </a:p>
          <a:p>
            <a:endParaRPr lang="en-GB" dirty="0"/>
          </a:p>
        </p:txBody>
      </p:sp>
    </p:spTree>
    <p:extLst>
      <p:ext uri="{BB962C8B-B14F-4D97-AF65-F5344CB8AC3E}">
        <p14:creationId xmlns:p14="http://schemas.microsoft.com/office/powerpoint/2010/main" val="2562944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exam</a:t>
            </a:r>
            <a:endParaRPr lang="en-ZA"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822707910"/>
              </p:ext>
            </p:extLst>
          </p:nvPr>
        </p:nvGraphicFramePr>
        <p:xfrm>
          <a:off x="381000" y="1285875"/>
          <a:ext cx="7905750" cy="4891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7876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exam</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5985670"/>
              </p:ext>
            </p:extLst>
          </p:nvPr>
        </p:nvGraphicFramePr>
        <p:xfrm>
          <a:off x="76200" y="1285875"/>
          <a:ext cx="8458200" cy="4657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7804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exam (continued)</a:t>
            </a:r>
            <a:endParaRPr lang="en-GB" dirty="0"/>
          </a:p>
        </p:txBody>
      </p:sp>
      <p:sp>
        <p:nvSpPr>
          <p:cNvPr id="3" name="Content Placeholder 2"/>
          <p:cNvSpPr>
            <a:spLocks noGrp="1"/>
          </p:cNvSpPr>
          <p:nvPr>
            <p:ph idx="1"/>
          </p:nvPr>
        </p:nvSpPr>
        <p:spPr/>
        <p:txBody>
          <a:bodyPr/>
          <a:lstStyle/>
          <a:p>
            <a:pPr lvl="0"/>
            <a:r>
              <a:rPr lang="en-US" dirty="0"/>
              <a:t>Work methodically and neatly. The examiner will have many scripts to mark – be sure your work is set out in a way that makes it easy for him or her to read your work. </a:t>
            </a:r>
          </a:p>
          <a:p>
            <a:pPr lvl="0"/>
            <a:r>
              <a:rPr lang="en-US" dirty="0"/>
              <a:t>Number your questions carefully, and possibly rule off after each section.</a:t>
            </a:r>
          </a:p>
          <a:p>
            <a:pPr lvl="0"/>
            <a:r>
              <a:rPr lang="en-US" dirty="0"/>
              <a:t>Pay attention to the way in which you write your answers – use correct grammar and punctuation.</a:t>
            </a:r>
          </a:p>
          <a:p>
            <a:pPr lvl="0"/>
            <a:r>
              <a:rPr lang="en-US" dirty="0"/>
              <a:t>Try EVERY question. An open space will earn you no marks. You may know more than you think!</a:t>
            </a:r>
          </a:p>
          <a:p>
            <a:pPr lvl="0"/>
            <a:r>
              <a:rPr lang="en-US" dirty="0"/>
              <a:t>Make all your exam papers “marker friendly”. Set out sections clearly; follow all instructions; write neatly; number according to the numbering system in the exam paper; underline after sub-sections etc. </a:t>
            </a:r>
          </a:p>
        </p:txBody>
      </p:sp>
    </p:spTree>
    <p:extLst>
      <p:ext uri="{BB962C8B-B14F-4D97-AF65-F5344CB8AC3E}">
        <p14:creationId xmlns:p14="http://schemas.microsoft.com/office/powerpoint/2010/main" val="2499586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87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6000" dirty="0"/>
              <a:t>Revision and mock examination papers</a:t>
            </a:r>
          </a:p>
        </p:txBody>
      </p:sp>
      <p:sp>
        <p:nvSpPr>
          <p:cNvPr id="3" name="Text Placeholder 2"/>
          <p:cNvSpPr>
            <a:spLocks noGrp="1"/>
          </p:cNvSpPr>
          <p:nvPr>
            <p:ph type="body" idx="1"/>
          </p:nvPr>
        </p:nvSpPr>
        <p:spPr/>
        <p:txBody>
          <a:bodyPr/>
          <a:lstStyle/>
          <a:p>
            <a:r>
              <a:rPr lang="en-ZA" dirty="0"/>
              <a:t>Module </a:t>
            </a:r>
            <a:r>
              <a:rPr lang="en-ZA" dirty="0" smtClean="0"/>
              <a:t>12</a:t>
            </a:r>
            <a:endParaRPr lang="en-GB" dirty="0"/>
          </a:p>
        </p:txBody>
      </p:sp>
    </p:spTree>
    <p:extLst>
      <p:ext uri="{BB962C8B-B14F-4D97-AF65-F5344CB8AC3E}">
        <p14:creationId xmlns:p14="http://schemas.microsoft.com/office/powerpoint/2010/main" val="2701188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Overview</a:t>
            </a:r>
            <a:endParaRPr lang="en-GB" dirty="0"/>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864806540"/>
              </p:ext>
            </p:extLst>
          </p:nvPr>
        </p:nvGraphicFramePr>
        <p:xfrm>
          <a:off x="-128586" y="1095950"/>
          <a:ext cx="8924924" cy="4908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049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7314" y="1482458"/>
            <a:ext cx="3586272" cy="4105452"/>
          </a:xfrm>
          <a:prstGeom prst="rect">
            <a:avLst/>
          </a:prstGeom>
        </p:spPr>
      </p:pic>
      <p:sp>
        <p:nvSpPr>
          <p:cNvPr id="6" name="Rectangle 5"/>
          <p:cNvSpPr/>
          <p:nvPr/>
        </p:nvSpPr>
        <p:spPr>
          <a:xfrm>
            <a:off x="523119" y="1371600"/>
            <a:ext cx="2331395" cy="4495800"/>
          </a:xfrm>
          <a:prstGeom prst="rect">
            <a:avLst/>
          </a:prstGeom>
          <a:solidFill>
            <a:srgbClr val="B19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7" name="TextBox 6"/>
          <p:cNvSpPr txBox="1"/>
          <p:nvPr/>
        </p:nvSpPr>
        <p:spPr>
          <a:xfrm>
            <a:off x="1863914" y="3505200"/>
            <a:ext cx="609600" cy="2646878"/>
          </a:xfrm>
          <a:prstGeom prst="rect">
            <a:avLst/>
          </a:prstGeom>
          <a:noFill/>
        </p:spPr>
        <p:txBody>
          <a:bodyPr wrap="square" rtlCol="0">
            <a:spAutoFit/>
          </a:bodyPr>
          <a:lstStyle/>
          <a:p>
            <a:pPr algn="ctr"/>
            <a:r>
              <a:rPr lang="en-GB" sz="16600" b="1" dirty="0" smtClean="0">
                <a:solidFill>
                  <a:srgbClr val="E5DBED"/>
                </a:solidFill>
              </a:rPr>
              <a:t>1</a:t>
            </a:r>
            <a:endParaRPr lang="en-ZA" sz="16600" dirty="0" smtClean="0">
              <a:solidFill>
                <a:srgbClr val="E5DBED"/>
              </a:solidFill>
            </a:endParaRPr>
          </a:p>
        </p:txBody>
      </p:sp>
      <p:sp>
        <p:nvSpPr>
          <p:cNvPr id="8" name="TextBox 7"/>
          <p:cNvSpPr txBox="1"/>
          <p:nvPr/>
        </p:nvSpPr>
        <p:spPr>
          <a:xfrm>
            <a:off x="599320" y="2981980"/>
            <a:ext cx="2102794" cy="523220"/>
          </a:xfrm>
          <a:prstGeom prst="rect">
            <a:avLst/>
          </a:prstGeom>
          <a:noFill/>
        </p:spPr>
        <p:txBody>
          <a:bodyPr wrap="square" rtlCol="0">
            <a:spAutoFit/>
          </a:bodyPr>
          <a:lstStyle/>
          <a:p>
            <a:pPr lvl="0" algn="ctr"/>
            <a:r>
              <a:rPr lang="en-ZA" sz="2800" b="1" dirty="0" smtClean="0"/>
              <a:t>Pre-listening</a:t>
            </a:r>
            <a:endParaRPr lang="en-ZA" sz="2800" b="1" dirty="0"/>
          </a:p>
        </p:txBody>
      </p:sp>
      <p:sp>
        <p:nvSpPr>
          <p:cNvPr id="9" name="Rectangle 8"/>
          <p:cNvSpPr/>
          <p:nvPr/>
        </p:nvSpPr>
        <p:spPr>
          <a:xfrm>
            <a:off x="5593405" y="1371600"/>
            <a:ext cx="2331395" cy="4495800"/>
          </a:xfrm>
          <a:prstGeom prst="rect">
            <a:avLst/>
          </a:prstGeom>
          <a:solidFill>
            <a:srgbClr val="68C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0" name="TextBox 9"/>
          <p:cNvSpPr txBox="1"/>
          <p:nvPr/>
        </p:nvSpPr>
        <p:spPr>
          <a:xfrm>
            <a:off x="6947053" y="3505200"/>
            <a:ext cx="609600" cy="2646878"/>
          </a:xfrm>
          <a:prstGeom prst="rect">
            <a:avLst/>
          </a:prstGeom>
          <a:noFill/>
        </p:spPr>
        <p:txBody>
          <a:bodyPr wrap="square" rtlCol="0">
            <a:spAutoFit/>
          </a:bodyPr>
          <a:lstStyle/>
          <a:p>
            <a:pPr algn="ctr"/>
            <a:r>
              <a:rPr lang="en-ZA" sz="16600" b="1" dirty="0">
                <a:solidFill>
                  <a:srgbClr val="D7EFEA"/>
                </a:solidFill>
              </a:rPr>
              <a:t>3</a:t>
            </a:r>
            <a:endParaRPr lang="en-ZA" sz="16600" dirty="0" smtClean="0">
              <a:solidFill>
                <a:srgbClr val="D7EFEA"/>
              </a:solidFill>
            </a:endParaRPr>
          </a:p>
        </p:txBody>
      </p:sp>
      <p:sp>
        <p:nvSpPr>
          <p:cNvPr id="11" name="TextBox 10"/>
          <p:cNvSpPr txBox="1"/>
          <p:nvPr/>
        </p:nvSpPr>
        <p:spPr>
          <a:xfrm>
            <a:off x="5669606" y="2803952"/>
            <a:ext cx="2102794" cy="954107"/>
          </a:xfrm>
          <a:prstGeom prst="rect">
            <a:avLst/>
          </a:prstGeom>
          <a:noFill/>
        </p:spPr>
        <p:txBody>
          <a:bodyPr wrap="square" rtlCol="0">
            <a:spAutoFit/>
          </a:bodyPr>
          <a:lstStyle/>
          <a:p>
            <a:pPr lvl="0" algn="ctr"/>
            <a:r>
              <a:rPr lang="en-ZA" sz="2800" b="1" dirty="0" smtClean="0"/>
              <a:t>Post-listening</a:t>
            </a:r>
            <a:endParaRPr lang="en-ZA" sz="2800" b="1" dirty="0"/>
          </a:p>
        </p:txBody>
      </p:sp>
      <p:sp>
        <p:nvSpPr>
          <p:cNvPr id="12" name="Rectangle 11"/>
          <p:cNvSpPr/>
          <p:nvPr/>
        </p:nvSpPr>
        <p:spPr>
          <a:xfrm>
            <a:off x="3058262" y="1371600"/>
            <a:ext cx="2331395" cy="4495800"/>
          </a:xfrm>
          <a:prstGeom prst="rect">
            <a:avLst/>
          </a:prstGeom>
          <a:solidFill>
            <a:srgbClr val="90B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3" name="TextBox 12"/>
          <p:cNvSpPr txBox="1"/>
          <p:nvPr/>
        </p:nvSpPr>
        <p:spPr>
          <a:xfrm>
            <a:off x="4411910" y="3505200"/>
            <a:ext cx="609600" cy="2646878"/>
          </a:xfrm>
          <a:prstGeom prst="rect">
            <a:avLst/>
          </a:prstGeom>
          <a:noFill/>
        </p:spPr>
        <p:txBody>
          <a:bodyPr wrap="square" rtlCol="0">
            <a:spAutoFit/>
          </a:bodyPr>
          <a:lstStyle/>
          <a:p>
            <a:pPr algn="ctr"/>
            <a:r>
              <a:rPr lang="en-ZA" sz="16600" b="1" dirty="0" smtClean="0">
                <a:solidFill>
                  <a:srgbClr val="CFE0F0"/>
                </a:solidFill>
              </a:rPr>
              <a:t>2</a:t>
            </a:r>
            <a:endParaRPr lang="en-ZA" sz="16600" dirty="0" smtClean="0">
              <a:solidFill>
                <a:srgbClr val="CFE0F0"/>
              </a:solidFill>
            </a:endParaRPr>
          </a:p>
        </p:txBody>
      </p:sp>
      <p:sp>
        <p:nvSpPr>
          <p:cNvPr id="14" name="TextBox 13"/>
          <p:cNvSpPr txBox="1"/>
          <p:nvPr/>
        </p:nvSpPr>
        <p:spPr>
          <a:xfrm>
            <a:off x="3134463" y="2803952"/>
            <a:ext cx="2102794" cy="954107"/>
          </a:xfrm>
          <a:prstGeom prst="rect">
            <a:avLst/>
          </a:prstGeom>
          <a:noFill/>
        </p:spPr>
        <p:txBody>
          <a:bodyPr wrap="square" rtlCol="0">
            <a:spAutoFit/>
          </a:bodyPr>
          <a:lstStyle/>
          <a:p>
            <a:pPr lvl="0" algn="ctr"/>
            <a:r>
              <a:rPr lang="en-ZA" sz="2800" b="1" dirty="0" smtClean="0"/>
              <a:t>During</a:t>
            </a:r>
          </a:p>
          <a:p>
            <a:pPr lvl="0" algn="ctr"/>
            <a:r>
              <a:rPr lang="en-ZA" sz="2800" b="1" dirty="0" smtClean="0"/>
              <a:t>listening</a:t>
            </a:r>
            <a:endParaRPr lang="en-ZA" sz="2800" b="1" dirty="0"/>
          </a:p>
        </p:txBody>
      </p:sp>
      <p:sp>
        <p:nvSpPr>
          <p:cNvPr id="15" name="Rectangle 14"/>
          <p:cNvSpPr/>
          <p:nvPr/>
        </p:nvSpPr>
        <p:spPr>
          <a:xfrm>
            <a:off x="1" y="0"/>
            <a:ext cx="8382000" cy="1371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ZA" dirty="0"/>
              <a:t>The listening process</a:t>
            </a:r>
          </a:p>
        </p:txBody>
      </p:sp>
      <p:sp>
        <p:nvSpPr>
          <p:cNvPr id="16" name="Rectangle 15"/>
          <p:cNvSpPr/>
          <p:nvPr/>
        </p:nvSpPr>
        <p:spPr>
          <a:xfrm>
            <a:off x="8424925" y="0"/>
            <a:ext cx="719075" cy="558791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992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0-#ppt_h/2"/>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1+#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anim calcmode="lin" valueType="num">
                                      <p:cBhvr>
                                        <p:cTn id="35" dur="500" fill="hold"/>
                                        <p:tgtEl>
                                          <p:spTgt spid="14"/>
                                        </p:tgtEl>
                                        <p:attrNameLst>
                                          <p:attrName>ppt_x</p:attrName>
                                        </p:attrNameLst>
                                      </p:cBhvr>
                                      <p:tavLst>
                                        <p:tav tm="0">
                                          <p:val>
                                            <p:strVal val="#ppt_x"/>
                                          </p:val>
                                        </p:tav>
                                        <p:tav tm="100000">
                                          <p:val>
                                            <p:strVal val="#ppt_x"/>
                                          </p:val>
                                        </p:tav>
                                      </p:tavLst>
                                    </p:anim>
                                    <p:anim calcmode="lin" valueType="num">
                                      <p:cBhvr>
                                        <p:cTn id="36"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0-#ppt_h/2"/>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anim calcmode="lin" valueType="num">
                                      <p:cBhvr>
                                        <p:cTn id="50" dur="500" fill="hold"/>
                                        <p:tgtEl>
                                          <p:spTgt spid="11"/>
                                        </p:tgtEl>
                                        <p:attrNameLst>
                                          <p:attrName>ppt_x</p:attrName>
                                        </p:attrNameLst>
                                      </p:cBhvr>
                                      <p:tavLst>
                                        <p:tav tm="0">
                                          <p:val>
                                            <p:strVal val="#ppt_x"/>
                                          </p:val>
                                        </p:tav>
                                        <p:tav tm="100000">
                                          <p:val>
                                            <p:strVal val="#ppt_x"/>
                                          </p:val>
                                        </p:tav>
                                      </p:tavLst>
                                    </p:anim>
                                    <p:anim calcmode="lin" valueType="num">
                                      <p:cBhvr>
                                        <p:cTn id="51" dur="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p:bldP spid="11" grpId="0"/>
      <p:bldP spid="12" grpId="0" animBg="1"/>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Speaking </a:t>
            </a:r>
            <a:endParaRPr lang="en-ZA" dirty="0"/>
          </a:p>
        </p:txBody>
      </p:sp>
      <p:grpSp>
        <p:nvGrpSpPr>
          <p:cNvPr id="47" name="Group 46"/>
          <p:cNvGrpSpPr/>
          <p:nvPr/>
        </p:nvGrpSpPr>
        <p:grpSpPr>
          <a:xfrm>
            <a:off x="529829" y="1828800"/>
            <a:ext cx="3661171" cy="610195"/>
            <a:chOff x="529829" y="1828800"/>
            <a:chExt cx="3661171" cy="610195"/>
          </a:xfrm>
        </p:grpSpPr>
        <p:sp>
          <p:nvSpPr>
            <p:cNvPr id="35" name="Rounded Rectangle 34"/>
            <p:cNvSpPr/>
            <p:nvPr/>
          </p:nvSpPr>
          <p:spPr>
            <a:xfrm>
              <a:off x="529829" y="1828800"/>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1</a:t>
              </a:r>
              <a:endParaRPr lang="en-ZA" sz="2400" dirty="0"/>
            </a:p>
          </p:txBody>
        </p:sp>
        <p:sp>
          <p:nvSpPr>
            <p:cNvPr id="36" name="Freeform 35"/>
            <p:cNvSpPr/>
            <p:nvPr/>
          </p:nvSpPr>
          <p:spPr>
            <a:xfrm>
              <a:off x="1176636" y="1828800"/>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a:solidFill>
              <a:srgbClr val="5A9BD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Group discussions</a:t>
              </a:r>
              <a:endParaRPr lang="en-US" sz="1900" kern="1200" dirty="0"/>
            </a:p>
          </p:txBody>
        </p:sp>
      </p:grpSp>
      <p:grpSp>
        <p:nvGrpSpPr>
          <p:cNvPr id="48" name="Group 47"/>
          <p:cNvGrpSpPr/>
          <p:nvPr/>
        </p:nvGrpSpPr>
        <p:grpSpPr>
          <a:xfrm>
            <a:off x="529829" y="2512218"/>
            <a:ext cx="3661171" cy="610195"/>
            <a:chOff x="529829" y="2512218"/>
            <a:chExt cx="3661171" cy="610195"/>
          </a:xfrm>
        </p:grpSpPr>
        <p:sp>
          <p:nvSpPr>
            <p:cNvPr id="37" name="Rounded Rectangle 36"/>
            <p:cNvSpPr/>
            <p:nvPr/>
          </p:nvSpPr>
          <p:spPr>
            <a:xfrm>
              <a:off x="529829" y="2512218"/>
              <a:ext cx="610195" cy="610195"/>
            </a:xfrm>
            <a:prstGeom prst="roundRect">
              <a:avLst>
                <a:gd name="adj" fmla="val 16670"/>
              </a:avLst>
            </a:pr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solidFill>
                    <a:schemeClr val="tx1"/>
                  </a:solidFill>
                </a:rPr>
                <a:t>2</a:t>
              </a:r>
              <a:endParaRPr lang="en-ZA" sz="2400" dirty="0">
                <a:solidFill>
                  <a:schemeClr val="tx1"/>
                </a:solidFill>
              </a:endParaRPr>
            </a:p>
          </p:txBody>
        </p:sp>
        <p:sp>
          <p:nvSpPr>
            <p:cNvPr id="38" name="Freeform 37"/>
            <p:cNvSpPr/>
            <p:nvPr/>
          </p:nvSpPr>
          <p:spPr>
            <a:xfrm>
              <a:off x="1176636" y="2512218"/>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solidFill>
                    <a:schemeClr val="tx1"/>
                  </a:solidFill>
                </a:rPr>
                <a:t>Panel discussions</a:t>
              </a:r>
              <a:endParaRPr lang="en-US" sz="1900" kern="1200" dirty="0">
                <a:solidFill>
                  <a:schemeClr val="tx1"/>
                </a:solidFill>
              </a:endParaRPr>
            </a:p>
          </p:txBody>
        </p:sp>
      </p:grpSp>
      <p:grpSp>
        <p:nvGrpSpPr>
          <p:cNvPr id="49" name="Group 48"/>
          <p:cNvGrpSpPr/>
          <p:nvPr/>
        </p:nvGrpSpPr>
        <p:grpSpPr>
          <a:xfrm>
            <a:off x="529829" y="3195637"/>
            <a:ext cx="3661171" cy="610195"/>
            <a:chOff x="529829" y="3195637"/>
            <a:chExt cx="3661171" cy="610195"/>
          </a:xfrm>
        </p:grpSpPr>
        <p:sp>
          <p:nvSpPr>
            <p:cNvPr id="39" name="Rounded Rectangle 38"/>
            <p:cNvSpPr/>
            <p:nvPr/>
          </p:nvSpPr>
          <p:spPr>
            <a:xfrm>
              <a:off x="529829" y="3195637"/>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3</a:t>
              </a:r>
              <a:endParaRPr lang="en-ZA" sz="2400" dirty="0"/>
            </a:p>
          </p:txBody>
        </p:sp>
        <p:sp>
          <p:nvSpPr>
            <p:cNvPr id="40" name="Freeform 39"/>
            <p:cNvSpPr/>
            <p:nvPr/>
          </p:nvSpPr>
          <p:spPr>
            <a:xfrm>
              <a:off x="1176636" y="3195637"/>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Prepared speech</a:t>
              </a:r>
              <a:endParaRPr lang="en-US" sz="1900" kern="1200" dirty="0"/>
            </a:p>
          </p:txBody>
        </p:sp>
      </p:grpSp>
      <p:grpSp>
        <p:nvGrpSpPr>
          <p:cNvPr id="50" name="Group 49"/>
          <p:cNvGrpSpPr/>
          <p:nvPr/>
        </p:nvGrpSpPr>
        <p:grpSpPr>
          <a:xfrm>
            <a:off x="529829" y="3879056"/>
            <a:ext cx="3661171" cy="610195"/>
            <a:chOff x="529829" y="3879056"/>
            <a:chExt cx="3661171" cy="610195"/>
          </a:xfrm>
        </p:grpSpPr>
        <p:sp>
          <p:nvSpPr>
            <p:cNvPr id="41" name="Rounded Rectangle 40"/>
            <p:cNvSpPr/>
            <p:nvPr/>
          </p:nvSpPr>
          <p:spPr>
            <a:xfrm>
              <a:off x="529829" y="3879056"/>
              <a:ext cx="610195" cy="610195"/>
            </a:xfrm>
            <a:prstGeom prst="roundRect">
              <a:avLst>
                <a:gd name="adj" fmla="val 16670"/>
              </a:avLst>
            </a:pr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solidFill>
                    <a:schemeClr val="tx1"/>
                  </a:solidFill>
                </a:rPr>
                <a:t>4</a:t>
              </a:r>
              <a:endParaRPr lang="en-ZA" sz="2400" dirty="0">
                <a:solidFill>
                  <a:schemeClr val="tx1"/>
                </a:solidFill>
              </a:endParaRPr>
            </a:p>
          </p:txBody>
        </p:sp>
        <p:sp>
          <p:nvSpPr>
            <p:cNvPr id="42" name="Freeform 41"/>
            <p:cNvSpPr/>
            <p:nvPr/>
          </p:nvSpPr>
          <p:spPr>
            <a:xfrm>
              <a:off x="1176636" y="3879056"/>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solidFill>
                    <a:schemeClr val="tx1"/>
                  </a:solidFill>
                </a:rPr>
                <a:t>Master of ceremonies</a:t>
              </a:r>
              <a:endParaRPr lang="en-US" sz="1900" kern="1200" dirty="0">
                <a:solidFill>
                  <a:schemeClr val="tx1"/>
                </a:solidFill>
              </a:endParaRPr>
            </a:p>
          </p:txBody>
        </p:sp>
      </p:grpSp>
      <p:grpSp>
        <p:nvGrpSpPr>
          <p:cNvPr id="51" name="Group 50"/>
          <p:cNvGrpSpPr/>
          <p:nvPr/>
        </p:nvGrpSpPr>
        <p:grpSpPr>
          <a:xfrm>
            <a:off x="529829" y="4562475"/>
            <a:ext cx="3661171" cy="610195"/>
            <a:chOff x="529829" y="4562475"/>
            <a:chExt cx="3661171" cy="610195"/>
          </a:xfrm>
        </p:grpSpPr>
        <p:sp>
          <p:nvSpPr>
            <p:cNvPr id="43" name="Rounded Rectangle 42"/>
            <p:cNvSpPr/>
            <p:nvPr/>
          </p:nvSpPr>
          <p:spPr>
            <a:xfrm>
              <a:off x="529829" y="4562475"/>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5</a:t>
              </a:r>
              <a:endParaRPr lang="en-ZA" sz="2400" dirty="0"/>
            </a:p>
          </p:txBody>
        </p:sp>
        <p:sp>
          <p:nvSpPr>
            <p:cNvPr id="44" name="Freeform 43"/>
            <p:cNvSpPr/>
            <p:nvPr/>
          </p:nvSpPr>
          <p:spPr>
            <a:xfrm>
              <a:off x="1176636" y="4562475"/>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Introducing a speaker</a:t>
              </a:r>
              <a:endParaRPr lang="en-US" sz="1900" kern="1200" dirty="0"/>
            </a:p>
          </p:txBody>
        </p:sp>
      </p:grpSp>
      <p:grpSp>
        <p:nvGrpSpPr>
          <p:cNvPr id="52" name="Group 51"/>
          <p:cNvGrpSpPr/>
          <p:nvPr/>
        </p:nvGrpSpPr>
        <p:grpSpPr>
          <a:xfrm>
            <a:off x="4356454" y="1828800"/>
            <a:ext cx="3661171" cy="610195"/>
            <a:chOff x="4356454" y="1828800"/>
            <a:chExt cx="3661171" cy="610195"/>
          </a:xfrm>
        </p:grpSpPr>
        <p:sp>
          <p:nvSpPr>
            <p:cNvPr id="23" name="Rounded Rectangle 22"/>
            <p:cNvSpPr/>
            <p:nvPr/>
          </p:nvSpPr>
          <p:spPr>
            <a:xfrm>
              <a:off x="4356454" y="1828800"/>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6</a:t>
              </a:r>
              <a:endParaRPr lang="en-ZA" sz="2400" dirty="0"/>
            </a:p>
          </p:txBody>
        </p:sp>
        <p:sp>
          <p:nvSpPr>
            <p:cNvPr id="24" name="Freeform 23"/>
            <p:cNvSpPr/>
            <p:nvPr/>
          </p:nvSpPr>
          <p:spPr>
            <a:xfrm>
              <a:off x="5003261" y="1828800"/>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Giving a vote of thanks</a:t>
              </a:r>
              <a:endParaRPr lang="en-US" sz="1900" kern="1200" dirty="0"/>
            </a:p>
          </p:txBody>
        </p:sp>
      </p:grpSp>
      <p:grpSp>
        <p:nvGrpSpPr>
          <p:cNvPr id="53" name="Group 52"/>
          <p:cNvGrpSpPr/>
          <p:nvPr/>
        </p:nvGrpSpPr>
        <p:grpSpPr>
          <a:xfrm>
            <a:off x="4356454" y="2512218"/>
            <a:ext cx="3661171" cy="610195"/>
            <a:chOff x="4356454" y="2512218"/>
            <a:chExt cx="3661171" cy="610195"/>
          </a:xfrm>
        </p:grpSpPr>
        <p:sp>
          <p:nvSpPr>
            <p:cNvPr id="25" name="Rounded Rectangle 24"/>
            <p:cNvSpPr/>
            <p:nvPr/>
          </p:nvSpPr>
          <p:spPr>
            <a:xfrm>
              <a:off x="4356454" y="2512218"/>
              <a:ext cx="610195" cy="610195"/>
            </a:xfrm>
            <a:prstGeom prst="roundRect">
              <a:avLst>
                <a:gd name="adj" fmla="val 16670"/>
              </a:avLst>
            </a:pr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solidFill>
                    <a:schemeClr val="tx1"/>
                  </a:solidFill>
                </a:rPr>
                <a:t>7</a:t>
              </a:r>
              <a:endParaRPr lang="en-ZA" sz="2400" dirty="0">
                <a:solidFill>
                  <a:schemeClr val="tx1"/>
                </a:solidFill>
              </a:endParaRPr>
            </a:p>
          </p:txBody>
        </p:sp>
        <p:sp>
          <p:nvSpPr>
            <p:cNvPr id="26" name="Freeform 25"/>
            <p:cNvSpPr/>
            <p:nvPr/>
          </p:nvSpPr>
          <p:spPr>
            <a:xfrm>
              <a:off x="5003261" y="2512218"/>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solidFill>
                    <a:schemeClr val="tx1"/>
                  </a:solidFill>
                </a:rPr>
                <a:t>Presenting an award</a:t>
              </a:r>
              <a:endParaRPr lang="en-US" sz="1900" kern="1200" dirty="0">
                <a:solidFill>
                  <a:schemeClr val="tx1"/>
                </a:solidFill>
              </a:endParaRPr>
            </a:p>
          </p:txBody>
        </p:sp>
      </p:grpSp>
      <p:grpSp>
        <p:nvGrpSpPr>
          <p:cNvPr id="54" name="Group 53"/>
          <p:cNvGrpSpPr/>
          <p:nvPr/>
        </p:nvGrpSpPr>
        <p:grpSpPr>
          <a:xfrm>
            <a:off x="4356454" y="3195637"/>
            <a:ext cx="3661171" cy="610195"/>
            <a:chOff x="4356454" y="3195637"/>
            <a:chExt cx="3661171" cy="610195"/>
          </a:xfrm>
        </p:grpSpPr>
        <p:sp>
          <p:nvSpPr>
            <p:cNvPr id="27" name="Rounded Rectangle 26"/>
            <p:cNvSpPr/>
            <p:nvPr/>
          </p:nvSpPr>
          <p:spPr>
            <a:xfrm>
              <a:off x="4356454" y="3195637"/>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8</a:t>
              </a:r>
              <a:endParaRPr lang="en-ZA" sz="2400" dirty="0"/>
            </a:p>
          </p:txBody>
        </p:sp>
        <p:sp>
          <p:nvSpPr>
            <p:cNvPr id="28" name="Freeform 27"/>
            <p:cNvSpPr/>
            <p:nvPr/>
          </p:nvSpPr>
          <p:spPr>
            <a:xfrm>
              <a:off x="5003261" y="3195637"/>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Accepting an award</a:t>
              </a:r>
              <a:endParaRPr lang="en-US" sz="1900" kern="1200" dirty="0"/>
            </a:p>
          </p:txBody>
        </p:sp>
      </p:grpSp>
      <p:grpSp>
        <p:nvGrpSpPr>
          <p:cNvPr id="55" name="Group 54"/>
          <p:cNvGrpSpPr/>
          <p:nvPr/>
        </p:nvGrpSpPr>
        <p:grpSpPr>
          <a:xfrm>
            <a:off x="4356454" y="3879056"/>
            <a:ext cx="3661171" cy="610195"/>
            <a:chOff x="4356454" y="3879056"/>
            <a:chExt cx="3661171" cy="610195"/>
          </a:xfrm>
        </p:grpSpPr>
        <p:sp>
          <p:nvSpPr>
            <p:cNvPr id="29" name="Rounded Rectangle 28"/>
            <p:cNvSpPr/>
            <p:nvPr/>
          </p:nvSpPr>
          <p:spPr>
            <a:xfrm>
              <a:off x="4356454" y="3879056"/>
              <a:ext cx="610195" cy="610195"/>
            </a:xfrm>
            <a:prstGeom prst="roundRect">
              <a:avLst>
                <a:gd name="adj" fmla="val 16670"/>
              </a:avLst>
            </a:pr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solidFill>
                    <a:schemeClr val="tx1"/>
                  </a:solidFill>
                </a:rPr>
                <a:t>9</a:t>
              </a:r>
              <a:endParaRPr lang="en-ZA" sz="2400" dirty="0">
                <a:solidFill>
                  <a:schemeClr val="tx1"/>
                </a:solidFill>
              </a:endParaRPr>
            </a:p>
          </p:txBody>
        </p:sp>
        <p:sp>
          <p:nvSpPr>
            <p:cNvPr id="30" name="Freeform 29"/>
            <p:cNvSpPr/>
            <p:nvPr/>
          </p:nvSpPr>
          <p:spPr>
            <a:xfrm>
              <a:off x="5003261" y="3879056"/>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a:solidFill>
              <a:srgbClr val="DAF04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solidFill>
                    <a:schemeClr val="tx1"/>
                  </a:solidFill>
                </a:rPr>
                <a:t>Telephone calls</a:t>
              </a:r>
              <a:endParaRPr lang="en-US" sz="1900" kern="1200" dirty="0">
                <a:solidFill>
                  <a:schemeClr val="tx1"/>
                </a:solidFill>
              </a:endParaRPr>
            </a:p>
          </p:txBody>
        </p:sp>
      </p:grpSp>
      <p:grpSp>
        <p:nvGrpSpPr>
          <p:cNvPr id="56" name="Group 55"/>
          <p:cNvGrpSpPr/>
          <p:nvPr/>
        </p:nvGrpSpPr>
        <p:grpSpPr>
          <a:xfrm>
            <a:off x="4356454" y="4562475"/>
            <a:ext cx="3661171" cy="610195"/>
            <a:chOff x="4356454" y="4562475"/>
            <a:chExt cx="3661171" cy="610195"/>
          </a:xfrm>
        </p:grpSpPr>
        <p:sp>
          <p:nvSpPr>
            <p:cNvPr id="31" name="Rounded Rectangle 30"/>
            <p:cNvSpPr/>
            <p:nvPr/>
          </p:nvSpPr>
          <p:spPr>
            <a:xfrm>
              <a:off x="4356454" y="4562475"/>
              <a:ext cx="610195" cy="61019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ZA" sz="2400" dirty="0" smtClean="0"/>
                <a:t>10</a:t>
              </a:r>
              <a:endParaRPr lang="en-ZA" sz="2400" dirty="0"/>
            </a:p>
          </p:txBody>
        </p:sp>
        <p:sp>
          <p:nvSpPr>
            <p:cNvPr id="32" name="Freeform 31"/>
            <p:cNvSpPr/>
            <p:nvPr/>
          </p:nvSpPr>
          <p:spPr>
            <a:xfrm>
              <a:off x="5003261" y="4562475"/>
              <a:ext cx="3014364" cy="610195"/>
            </a:xfrm>
            <a:custGeom>
              <a:avLst/>
              <a:gdLst>
                <a:gd name="connsiteX0" fmla="*/ 0 w 3014364"/>
                <a:gd name="connsiteY0" fmla="*/ 101720 h 610195"/>
                <a:gd name="connsiteX1" fmla="*/ 101720 w 3014364"/>
                <a:gd name="connsiteY1" fmla="*/ 0 h 610195"/>
                <a:gd name="connsiteX2" fmla="*/ 2912644 w 3014364"/>
                <a:gd name="connsiteY2" fmla="*/ 0 h 610195"/>
                <a:gd name="connsiteX3" fmla="*/ 3014364 w 3014364"/>
                <a:gd name="connsiteY3" fmla="*/ 101720 h 610195"/>
                <a:gd name="connsiteX4" fmla="*/ 3014364 w 3014364"/>
                <a:gd name="connsiteY4" fmla="*/ 508475 h 610195"/>
                <a:gd name="connsiteX5" fmla="*/ 2912644 w 3014364"/>
                <a:gd name="connsiteY5" fmla="*/ 610195 h 610195"/>
                <a:gd name="connsiteX6" fmla="*/ 101720 w 3014364"/>
                <a:gd name="connsiteY6" fmla="*/ 610195 h 610195"/>
                <a:gd name="connsiteX7" fmla="*/ 0 w 3014364"/>
                <a:gd name="connsiteY7" fmla="*/ 508475 h 610195"/>
                <a:gd name="connsiteX8" fmla="*/ 0 w 3014364"/>
                <a:gd name="connsiteY8" fmla="*/ 101720 h 61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4364" h="610195">
                  <a:moveTo>
                    <a:pt x="0" y="101720"/>
                  </a:moveTo>
                  <a:cubicBezTo>
                    <a:pt x="0" y="45542"/>
                    <a:pt x="45542" y="0"/>
                    <a:pt x="101720" y="0"/>
                  </a:cubicBezTo>
                  <a:lnTo>
                    <a:pt x="2912644" y="0"/>
                  </a:lnTo>
                  <a:cubicBezTo>
                    <a:pt x="2968822" y="0"/>
                    <a:pt x="3014364" y="45542"/>
                    <a:pt x="3014364" y="101720"/>
                  </a:cubicBezTo>
                  <a:lnTo>
                    <a:pt x="3014364" y="508475"/>
                  </a:lnTo>
                  <a:cubicBezTo>
                    <a:pt x="3014364" y="564653"/>
                    <a:pt x="2968822" y="610195"/>
                    <a:pt x="2912644" y="610195"/>
                  </a:cubicBezTo>
                  <a:lnTo>
                    <a:pt x="101720" y="610195"/>
                  </a:lnTo>
                  <a:cubicBezTo>
                    <a:pt x="45542" y="610195"/>
                    <a:pt x="0" y="564653"/>
                    <a:pt x="0" y="508475"/>
                  </a:cubicBezTo>
                  <a:lnTo>
                    <a:pt x="0" y="10172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921" tIns="164921" rIns="164921" bIns="164921" numCol="1" spcCol="1270" anchor="ctr" anchorCtr="0">
              <a:noAutofit/>
            </a:bodyPr>
            <a:lstStyle/>
            <a:p>
              <a:pPr lvl="0" algn="ctr" defTabSz="844550" rtl="0">
                <a:lnSpc>
                  <a:spcPct val="90000"/>
                </a:lnSpc>
                <a:spcBef>
                  <a:spcPct val="0"/>
                </a:spcBef>
                <a:spcAft>
                  <a:spcPct val="35000"/>
                </a:spcAft>
              </a:pPr>
              <a:r>
                <a:rPr lang="en-ZA" sz="1900" kern="1200" dirty="0" smtClean="0"/>
                <a:t>Unprepared reading</a:t>
              </a:r>
              <a:endParaRPr lang="en-US" sz="1900" kern="1200" dirty="0"/>
            </a:p>
          </p:txBody>
        </p:sp>
      </p:grpSp>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7314" y="1604874"/>
            <a:ext cx="3586272" cy="4105452"/>
          </a:xfrm>
          <a:prstGeom prst="rect">
            <a:avLst/>
          </a:prstGeom>
        </p:spPr>
      </p:pic>
    </p:spTree>
    <p:extLst>
      <p:ext uri="{BB962C8B-B14F-4D97-AF65-F5344CB8AC3E}">
        <p14:creationId xmlns:p14="http://schemas.microsoft.com/office/powerpoint/2010/main" val="170703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7"/>
                                        </p:tgtEl>
                                      </p:cBhvr>
                                    </p:animEffect>
                                    <p:set>
                                      <p:cBhvr>
                                        <p:cTn id="7" dur="1" fill="hold">
                                          <p:stCondLst>
                                            <p:cond delay="499"/>
                                          </p:stCondLst>
                                        </p:cTn>
                                        <p:tgtEl>
                                          <p:spTgt spid="57"/>
                                        </p:tgtEl>
                                        <p:attrNameLst>
                                          <p:attrName>style.visibility</p:attrName>
                                        </p:attrNameLst>
                                      </p:cBhvr>
                                      <p:to>
                                        <p:strVal val="hidden"/>
                                      </p:to>
                                    </p:set>
                                  </p:childTnLst>
                                </p:cTn>
                              </p:par>
                            </p:childTnLst>
                          </p:cTn>
                        </p:par>
                        <p:par>
                          <p:cTn id="8" fill="hold">
                            <p:stCondLst>
                              <p:cond delay="500"/>
                            </p:stCondLst>
                            <p:childTnLst>
                              <p:par>
                                <p:cTn id="9" presetID="50" presetClass="entr" presetSubtype="0" decel="10000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strVal val="#ppt_w+.3"/>
                                          </p:val>
                                        </p:tav>
                                        <p:tav tm="100000">
                                          <p:val>
                                            <p:strVal val="#ppt_w"/>
                                          </p:val>
                                        </p:tav>
                                      </p:tavLst>
                                    </p:anim>
                                    <p:anim calcmode="lin" valueType="num">
                                      <p:cBhvr>
                                        <p:cTn id="12" dur="1000" fill="hold"/>
                                        <p:tgtEl>
                                          <p:spTgt spid="47"/>
                                        </p:tgtEl>
                                        <p:attrNameLst>
                                          <p:attrName>ppt_h</p:attrName>
                                        </p:attrNameLst>
                                      </p:cBhvr>
                                      <p:tavLst>
                                        <p:tav tm="0">
                                          <p:val>
                                            <p:strVal val="#ppt_h"/>
                                          </p:val>
                                        </p:tav>
                                        <p:tav tm="100000">
                                          <p:val>
                                            <p:strVal val="#ppt_h"/>
                                          </p:val>
                                        </p:tav>
                                      </p:tavLst>
                                    </p:anim>
                                    <p:animEffect transition="in" filter="fade">
                                      <p:cBhvr>
                                        <p:cTn id="13" dur="10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nodeType="clickEffect">
                                  <p:stCondLst>
                                    <p:cond delay="0"/>
                                  </p:stCondLst>
                                  <p:childTnLst>
                                    <p:set>
                                      <p:cBhvr>
                                        <p:cTn id="17" dur="1" fill="hold">
                                          <p:stCondLst>
                                            <p:cond delay="0"/>
                                          </p:stCondLst>
                                        </p:cTn>
                                        <p:tgtEl>
                                          <p:spTgt spid="48"/>
                                        </p:tgtEl>
                                        <p:attrNameLst>
                                          <p:attrName>style.visibility</p:attrName>
                                        </p:attrNameLst>
                                      </p:cBhvr>
                                      <p:to>
                                        <p:strVal val="visible"/>
                                      </p:to>
                                    </p:set>
                                    <p:anim calcmode="lin" valueType="num">
                                      <p:cBhvr>
                                        <p:cTn id="18" dur="1000" fill="hold"/>
                                        <p:tgtEl>
                                          <p:spTgt spid="48"/>
                                        </p:tgtEl>
                                        <p:attrNameLst>
                                          <p:attrName>ppt_w</p:attrName>
                                        </p:attrNameLst>
                                      </p:cBhvr>
                                      <p:tavLst>
                                        <p:tav tm="0">
                                          <p:val>
                                            <p:strVal val="#ppt_w+.3"/>
                                          </p:val>
                                        </p:tav>
                                        <p:tav tm="100000">
                                          <p:val>
                                            <p:strVal val="#ppt_w"/>
                                          </p:val>
                                        </p:tav>
                                      </p:tavLst>
                                    </p:anim>
                                    <p:anim calcmode="lin" valueType="num">
                                      <p:cBhvr>
                                        <p:cTn id="19" dur="1000" fill="hold"/>
                                        <p:tgtEl>
                                          <p:spTgt spid="48"/>
                                        </p:tgtEl>
                                        <p:attrNameLst>
                                          <p:attrName>ppt_h</p:attrName>
                                        </p:attrNameLst>
                                      </p:cBhvr>
                                      <p:tavLst>
                                        <p:tav tm="0">
                                          <p:val>
                                            <p:strVal val="#ppt_h"/>
                                          </p:val>
                                        </p:tav>
                                        <p:tav tm="100000">
                                          <p:val>
                                            <p:strVal val="#ppt_h"/>
                                          </p:val>
                                        </p:tav>
                                      </p:tavLst>
                                    </p:anim>
                                    <p:animEffect transition="in" filter="fade">
                                      <p:cBhvr>
                                        <p:cTn id="20" dur="10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p:cTn id="25" dur="1000" fill="hold"/>
                                        <p:tgtEl>
                                          <p:spTgt spid="49"/>
                                        </p:tgtEl>
                                        <p:attrNameLst>
                                          <p:attrName>ppt_w</p:attrName>
                                        </p:attrNameLst>
                                      </p:cBhvr>
                                      <p:tavLst>
                                        <p:tav tm="0">
                                          <p:val>
                                            <p:strVal val="#ppt_w+.3"/>
                                          </p:val>
                                        </p:tav>
                                        <p:tav tm="100000">
                                          <p:val>
                                            <p:strVal val="#ppt_w"/>
                                          </p:val>
                                        </p:tav>
                                      </p:tavLst>
                                    </p:anim>
                                    <p:anim calcmode="lin" valueType="num">
                                      <p:cBhvr>
                                        <p:cTn id="26" dur="1000" fill="hold"/>
                                        <p:tgtEl>
                                          <p:spTgt spid="49"/>
                                        </p:tgtEl>
                                        <p:attrNameLst>
                                          <p:attrName>ppt_h</p:attrName>
                                        </p:attrNameLst>
                                      </p:cBhvr>
                                      <p:tavLst>
                                        <p:tav tm="0">
                                          <p:val>
                                            <p:strVal val="#ppt_h"/>
                                          </p:val>
                                        </p:tav>
                                        <p:tav tm="100000">
                                          <p:val>
                                            <p:strVal val="#ppt_h"/>
                                          </p:val>
                                        </p:tav>
                                      </p:tavLst>
                                    </p:anim>
                                    <p:animEffect transition="in" filter="fade">
                                      <p:cBhvr>
                                        <p:cTn id="27" dur="10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p:cTn id="32" dur="1000" fill="hold"/>
                                        <p:tgtEl>
                                          <p:spTgt spid="50"/>
                                        </p:tgtEl>
                                        <p:attrNameLst>
                                          <p:attrName>ppt_w</p:attrName>
                                        </p:attrNameLst>
                                      </p:cBhvr>
                                      <p:tavLst>
                                        <p:tav tm="0">
                                          <p:val>
                                            <p:strVal val="#ppt_w+.3"/>
                                          </p:val>
                                        </p:tav>
                                        <p:tav tm="100000">
                                          <p:val>
                                            <p:strVal val="#ppt_w"/>
                                          </p:val>
                                        </p:tav>
                                      </p:tavLst>
                                    </p:anim>
                                    <p:anim calcmode="lin" valueType="num">
                                      <p:cBhvr>
                                        <p:cTn id="33" dur="1000" fill="hold"/>
                                        <p:tgtEl>
                                          <p:spTgt spid="50"/>
                                        </p:tgtEl>
                                        <p:attrNameLst>
                                          <p:attrName>ppt_h</p:attrName>
                                        </p:attrNameLst>
                                      </p:cBhvr>
                                      <p:tavLst>
                                        <p:tav tm="0">
                                          <p:val>
                                            <p:strVal val="#ppt_h"/>
                                          </p:val>
                                        </p:tav>
                                        <p:tav tm="100000">
                                          <p:val>
                                            <p:strVal val="#ppt_h"/>
                                          </p:val>
                                        </p:tav>
                                      </p:tavLst>
                                    </p:anim>
                                    <p:animEffect transition="in" filter="fade">
                                      <p:cBhvr>
                                        <p:cTn id="34" dur="10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nodeType="click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1000" fill="hold"/>
                                        <p:tgtEl>
                                          <p:spTgt spid="51"/>
                                        </p:tgtEl>
                                        <p:attrNameLst>
                                          <p:attrName>ppt_w</p:attrName>
                                        </p:attrNameLst>
                                      </p:cBhvr>
                                      <p:tavLst>
                                        <p:tav tm="0">
                                          <p:val>
                                            <p:strVal val="#ppt_w+.3"/>
                                          </p:val>
                                        </p:tav>
                                        <p:tav tm="100000">
                                          <p:val>
                                            <p:strVal val="#ppt_w"/>
                                          </p:val>
                                        </p:tav>
                                      </p:tavLst>
                                    </p:anim>
                                    <p:anim calcmode="lin" valueType="num">
                                      <p:cBhvr>
                                        <p:cTn id="40" dur="1000" fill="hold"/>
                                        <p:tgtEl>
                                          <p:spTgt spid="51"/>
                                        </p:tgtEl>
                                        <p:attrNameLst>
                                          <p:attrName>ppt_h</p:attrName>
                                        </p:attrNameLst>
                                      </p:cBhvr>
                                      <p:tavLst>
                                        <p:tav tm="0">
                                          <p:val>
                                            <p:strVal val="#ppt_h"/>
                                          </p:val>
                                        </p:tav>
                                        <p:tav tm="100000">
                                          <p:val>
                                            <p:strVal val="#ppt_h"/>
                                          </p:val>
                                        </p:tav>
                                      </p:tavLst>
                                    </p:anim>
                                    <p:animEffect transition="in" filter="fade">
                                      <p:cBhvr>
                                        <p:cTn id="41" dur="1000"/>
                                        <p:tgtEl>
                                          <p:spTgt spid="51"/>
                                        </p:tgtEl>
                                      </p:cBhvr>
                                    </p:animEffect>
                                  </p:childTnLst>
                                </p:cTn>
                              </p:par>
                            </p:childTnLst>
                          </p:cTn>
                        </p:par>
                      </p:childTnLst>
                    </p:cTn>
                  </p:par>
                  <p:par>
                    <p:cTn id="42" fill="hold">
                      <p:stCondLst>
                        <p:cond delay="indefinite"/>
                      </p:stCondLst>
                      <p:childTnLst>
                        <p:par>
                          <p:cTn id="43" fill="hold">
                            <p:stCondLst>
                              <p:cond delay="0"/>
                            </p:stCondLst>
                            <p:childTnLst>
                              <p:par>
                                <p:cTn id="44" presetID="50" presetClass="entr" presetSubtype="0" decel="100000" fill="hold" nodeType="clickEffect">
                                  <p:stCondLst>
                                    <p:cond delay="0"/>
                                  </p:stCondLst>
                                  <p:childTnLst>
                                    <p:set>
                                      <p:cBhvr>
                                        <p:cTn id="45" dur="1" fill="hold">
                                          <p:stCondLst>
                                            <p:cond delay="0"/>
                                          </p:stCondLst>
                                        </p:cTn>
                                        <p:tgtEl>
                                          <p:spTgt spid="52"/>
                                        </p:tgtEl>
                                        <p:attrNameLst>
                                          <p:attrName>style.visibility</p:attrName>
                                        </p:attrNameLst>
                                      </p:cBhvr>
                                      <p:to>
                                        <p:strVal val="visible"/>
                                      </p:to>
                                    </p:set>
                                    <p:anim calcmode="lin" valueType="num">
                                      <p:cBhvr>
                                        <p:cTn id="46" dur="1000" fill="hold"/>
                                        <p:tgtEl>
                                          <p:spTgt spid="52"/>
                                        </p:tgtEl>
                                        <p:attrNameLst>
                                          <p:attrName>ppt_w</p:attrName>
                                        </p:attrNameLst>
                                      </p:cBhvr>
                                      <p:tavLst>
                                        <p:tav tm="0">
                                          <p:val>
                                            <p:strVal val="#ppt_w+.3"/>
                                          </p:val>
                                        </p:tav>
                                        <p:tav tm="100000">
                                          <p:val>
                                            <p:strVal val="#ppt_w"/>
                                          </p:val>
                                        </p:tav>
                                      </p:tavLst>
                                    </p:anim>
                                    <p:anim calcmode="lin" valueType="num">
                                      <p:cBhvr>
                                        <p:cTn id="47" dur="1000" fill="hold"/>
                                        <p:tgtEl>
                                          <p:spTgt spid="52"/>
                                        </p:tgtEl>
                                        <p:attrNameLst>
                                          <p:attrName>ppt_h</p:attrName>
                                        </p:attrNameLst>
                                      </p:cBhvr>
                                      <p:tavLst>
                                        <p:tav tm="0">
                                          <p:val>
                                            <p:strVal val="#ppt_h"/>
                                          </p:val>
                                        </p:tav>
                                        <p:tav tm="100000">
                                          <p:val>
                                            <p:strVal val="#ppt_h"/>
                                          </p:val>
                                        </p:tav>
                                      </p:tavLst>
                                    </p:anim>
                                    <p:animEffect transition="in" filter="fade">
                                      <p:cBhvr>
                                        <p:cTn id="48" dur="10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50" presetClass="entr" presetSubtype="0" decel="100000" fill="hold" nodeType="click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1000" fill="hold"/>
                                        <p:tgtEl>
                                          <p:spTgt spid="53"/>
                                        </p:tgtEl>
                                        <p:attrNameLst>
                                          <p:attrName>ppt_w</p:attrName>
                                        </p:attrNameLst>
                                      </p:cBhvr>
                                      <p:tavLst>
                                        <p:tav tm="0">
                                          <p:val>
                                            <p:strVal val="#ppt_w+.3"/>
                                          </p:val>
                                        </p:tav>
                                        <p:tav tm="100000">
                                          <p:val>
                                            <p:strVal val="#ppt_w"/>
                                          </p:val>
                                        </p:tav>
                                      </p:tavLst>
                                    </p:anim>
                                    <p:anim calcmode="lin" valueType="num">
                                      <p:cBhvr>
                                        <p:cTn id="54" dur="1000" fill="hold"/>
                                        <p:tgtEl>
                                          <p:spTgt spid="53"/>
                                        </p:tgtEl>
                                        <p:attrNameLst>
                                          <p:attrName>ppt_h</p:attrName>
                                        </p:attrNameLst>
                                      </p:cBhvr>
                                      <p:tavLst>
                                        <p:tav tm="0">
                                          <p:val>
                                            <p:strVal val="#ppt_h"/>
                                          </p:val>
                                        </p:tav>
                                        <p:tav tm="100000">
                                          <p:val>
                                            <p:strVal val="#ppt_h"/>
                                          </p:val>
                                        </p:tav>
                                      </p:tavLst>
                                    </p:anim>
                                    <p:animEffect transition="in" filter="fade">
                                      <p:cBhvr>
                                        <p:cTn id="55" dur="1000"/>
                                        <p:tgtEl>
                                          <p:spTgt spid="53"/>
                                        </p:tgtEl>
                                      </p:cBhvr>
                                    </p:animEffect>
                                  </p:childTnLst>
                                </p:cTn>
                              </p:par>
                            </p:childTnLst>
                          </p:cTn>
                        </p:par>
                      </p:childTnLst>
                    </p:cTn>
                  </p:par>
                  <p:par>
                    <p:cTn id="56" fill="hold">
                      <p:stCondLst>
                        <p:cond delay="indefinite"/>
                      </p:stCondLst>
                      <p:childTnLst>
                        <p:par>
                          <p:cTn id="57" fill="hold">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1000" fill="hold"/>
                                        <p:tgtEl>
                                          <p:spTgt spid="54"/>
                                        </p:tgtEl>
                                        <p:attrNameLst>
                                          <p:attrName>ppt_w</p:attrName>
                                        </p:attrNameLst>
                                      </p:cBhvr>
                                      <p:tavLst>
                                        <p:tav tm="0">
                                          <p:val>
                                            <p:strVal val="#ppt_w+.3"/>
                                          </p:val>
                                        </p:tav>
                                        <p:tav tm="100000">
                                          <p:val>
                                            <p:strVal val="#ppt_w"/>
                                          </p:val>
                                        </p:tav>
                                      </p:tavLst>
                                    </p:anim>
                                    <p:anim calcmode="lin" valueType="num">
                                      <p:cBhvr>
                                        <p:cTn id="61" dur="1000" fill="hold"/>
                                        <p:tgtEl>
                                          <p:spTgt spid="54"/>
                                        </p:tgtEl>
                                        <p:attrNameLst>
                                          <p:attrName>ppt_h</p:attrName>
                                        </p:attrNameLst>
                                      </p:cBhvr>
                                      <p:tavLst>
                                        <p:tav tm="0">
                                          <p:val>
                                            <p:strVal val="#ppt_h"/>
                                          </p:val>
                                        </p:tav>
                                        <p:tav tm="100000">
                                          <p:val>
                                            <p:strVal val="#ppt_h"/>
                                          </p:val>
                                        </p:tav>
                                      </p:tavLst>
                                    </p:anim>
                                    <p:animEffect transition="in" filter="fade">
                                      <p:cBhvr>
                                        <p:cTn id="62" dur="10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50" presetClass="entr" presetSubtype="0" decel="100000" fill="hold" nodeType="click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strVal val="#ppt_w+.3"/>
                                          </p:val>
                                        </p:tav>
                                        <p:tav tm="100000">
                                          <p:val>
                                            <p:strVal val="#ppt_w"/>
                                          </p:val>
                                        </p:tav>
                                      </p:tavLst>
                                    </p:anim>
                                    <p:anim calcmode="lin" valueType="num">
                                      <p:cBhvr>
                                        <p:cTn id="68" dur="1000" fill="hold"/>
                                        <p:tgtEl>
                                          <p:spTgt spid="55"/>
                                        </p:tgtEl>
                                        <p:attrNameLst>
                                          <p:attrName>ppt_h</p:attrName>
                                        </p:attrNameLst>
                                      </p:cBhvr>
                                      <p:tavLst>
                                        <p:tav tm="0">
                                          <p:val>
                                            <p:strVal val="#ppt_h"/>
                                          </p:val>
                                        </p:tav>
                                        <p:tav tm="100000">
                                          <p:val>
                                            <p:strVal val="#ppt_h"/>
                                          </p:val>
                                        </p:tav>
                                      </p:tavLst>
                                    </p:anim>
                                    <p:animEffect transition="in" filter="fade">
                                      <p:cBhvr>
                                        <p:cTn id="69" dur="1000"/>
                                        <p:tgtEl>
                                          <p:spTgt spid="55"/>
                                        </p:tgtEl>
                                      </p:cBhvr>
                                    </p:animEffect>
                                  </p:childTnLst>
                                </p:cTn>
                              </p:par>
                            </p:childTnLst>
                          </p:cTn>
                        </p:par>
                      </p:childTnLst>
                    </p:cTn>
                  </p:par>
                  <p:par>
                    <p:cTn id="70" fill="hold">
                      <p:stCondLst>
                        <p:cond delay="indefinite"/>
                      </p:stCondLst>
                      <p:childTnLst>
                        <p:par>
                          <p:cTn id="71" fill="hold">
                            <p:stCondLst>
                              <p:cond delay="0"/>
                            </p:stCondLst>
                            <p:childTnLst>
                              <p:par>
                                <p:cTn id="72" presetID="50" presetClass="entr" presetSubtype="0" decel="100000" fill="hold" nodeType="click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1000" fill="hold"/>
                                        <p:tgtEl>
                                          <p:spTgt spid="56"/>
                                        </p:tgtEl>
                                        <p:attrNameLst>
                                          <p:attrName>ppt_w</p:attrName>
                                        </p:attrNameLst>
                                      </p:cBhvr>
                                      <p:tavLst>
                                        <p:tav tm="0">
                                          <p:val>
                                            <p:strVal val="#ppt_w+.3"/>
                                          </p:val>
                                        </p:tav>
                                        <p:tav tm="100000">
                                          <p:val>
                                            <p:strVal val="#ppt_w"/>
                                          </p:val>
                                        </p:tav>
                                      </p:tavLst>
                                    </p:anim>
                                    <p:anim calcmode="lin" valueType="num">
                                      <p:cBhvr>
                                        <p:cTn id="75" dur="1000" fill="hold"/>
                                        <p:tgtEl>
                                          <p:spTgt spid="56"/>
                                        </p:tgtEl>
                                        <p:attrNameLst>
                                          <p:attrName>ppt_h</p:attrName>
                                        </p:attrNameLst>
                                      </p:cBhvr>
                                      <p:tavLst>
                                        <p:tav tm="0">
                                          <p:val>
                                            <p:strVal val="#ppt_h"/>
                                          </p:val>
                                        </p:tav>
                                        <p:tav tm="100000">
                                          <p:val>
                                            <p:strVal val="#ppt_h"/>
                                          </p:val>
                                        </p:tav>
                                      </p:tavLst>
                                    </p:anim>
                                    <p:animEffect transition="in" filter="fade">
                                      <p:cBhvr>
                                        <p:cTn id="76"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a:t>and viewing </a:t>
            </a:r>
            <a:endParaRPr lang="en-ZA" dirty="0"/>
          </a:p>
        </p:txBody>
      </p:sp>
      <p:graphicFrame>
        <p:nvGraphicFramePr>
          <p:cNvPr id="3" name="Diagram 2"/>
          <p:cNvGraphicFramePr/>
          <p:nvPr>
            <p:extLst>
              <p:ext uri="{D42A27DB-BD31-4B8C-83A1-F6EECF244321}">
                <p14:modId xmlns:p14="http://schemas.microsoft.com/office/powerpoint/2010/main" val="510821470"/>
              </p:ext>
            </p:extLst>
          </p:nvPr>
        </p:nvGraphicFramePr>
        <p:xfrm>
          <a:off x="876300" y="1330642"/>
          <a:ext cx="6629400" cy="4612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620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flipH="1">
            <a:off x="3886200" y="5389200"/>
            <a:ext cx="617937" cy="0"/>
          </a:xfrm>
          <a:prstGeom prst="line">
            <a:avLst/>
          </a:prstGeom>
          <a:noFill/>
          <a:ln w="76200">
            <a:solidFill>
              <a:schemeClr val="bg1">
                <a:lumMod val="8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37" name="Straight Connector 36"/>
          <p:cNvCxnSpPr/>
          <p:nvPr/>
        </p:nvCxnSpPr>
        <p:spPr>
          <a:xfrm flipH="1">
            <a:off x="3562750" y="4376721"/>
            <a:ext cx="1314050" cy="0"/>
          </a:xfrm>
          <a:prstGeom prst="line">
            <a:avLst/>
          </a:prstGeom>
          <a:noFill/>
          <a:ln w="76200">
            <a:solidFill>
              <a:schemeClr val="bg1">
                <a:lumMod val="8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35" name="Straight Connector 34"/>
          <p:cNvCxnSpPr/>
          <p:nvPr/>
        </p:nvCxnSpPr>
        <p:spPr>
          <a:xfrm flipH="1">
            <a:off x="3200400" y="3429000"/>
            <a:ext cx="2063167" cy="0"/>
          </a:xfrm>
          <a:prstGeom prst="line">
            <a:avLst/>
          </a:prstGeom>
          <a:noFill/>
          <a:ln w="76200">
            <a:solidFill>
              <a:schemeClr val="bg1">
                <a:lumMod val="8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32" name="Straight Connector 31"/>
          <p:cNvCxnSpPr/>
          <p:nvPr/>
        </p:nvCxnSpPr>
        <p:spPr>
          <a:xfrm flipH="1">
            <a:off x="2797034" y="2505817"/>
            <a:ext cx="2709757" cy="0"/>
          </a:xfrm>
          <a:prstGeom prst="line">
            <a:avLst/>
          </a:prstGeom>
          <a:noFill/>
          <a:ln w="76200">
            <a:solidFill>
              <a:schemeClr val="bg1">
                <a:lumMod val="8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29" name="Straight Connector 28"/>
          <p:cNvCxnSpPr/>
          <p:nvPr/>
        </p:nvCxnSpPr>
        <p:spPr>
          <a:xfrm>
            <a:off x="4191000" y="1890850"/>
            <a:ext cx="0" cy="3498350"/>
          </a:xfrm>
          <a:prstGeom prst="line">
            <a:avLst/>
          </a:prstGeom>
          <a:noFill/>
          <a:ln w="76200">
            <a:solidFill>
              <a:schemeClr val="bg1">
                <a:lumMod val="8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sp>
        <p:nvSpPr>
          <p:cNvPr id="2" name="Title 1"/>
          <p:cNvSpPr>
            <a:spLocks noGrp="1"/>
          </p:cNvSpPr>
          <p:nvPr>
            <p:ph type="title"/>
          </p:nvPr>
        </p:nvSpPr>
        <p:spPr/>
        <p:txBody>
          <a:bodyPr/>
          <a:lstStyle/>
          <a:p>
            <a:r>
              <a:rPr lang="en-ZA" dirty="0" smtClean="0"/>
              <a:t>Writing </a:t>
            </a:r>
            <a:endParaRPr lang="en-ZA" dirty="0"/>
          </a:p>
        </p:txBody>
      </p:sp>
      <p:sp>
        <p:nvSpPr>
          <p:cNvPr id="18" name="Freeform 17"/>
          <p:cNvSpPr/>
          <p:nvPr/>
        </p:nvSpPr>
        <p:spPr>
          <a:xfrm>
            <a:off x="2797033" y="1378619"/>
            <a:ext cx="2832600" cy="612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chemeClr val="bg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b="1" kern="1200" dirty="0" smtClean="0">
                <a:solidFill>
                  <a:schemeClr val="bg1"/>
                </a:solidFill>
              </a:rPr>
              <a:t>WRITING</a:t>
            </a:r>
            <a:endParaRPr lang="en-US" kern="1200" dirty="0">
              <a:solidFill>
                <a:schemeClr val="bg1"/>
              </a:solidFill>
            </a:endParaRPr>
          </a:p>
        </p:txBody>
      </p:sp>
      <p:sp>
        <p:nvSpPr>
          <p:cNvPr id="19" name="Freeform 18"/>
          <p:cNvSpPr/>
          <p:nvPr/>
        </p:nvSpPr>
        <p:spPr>
          <a:xfrm>
            <a:off x="228600" y="2178352"/>
            <a:ext cx="2651586"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DAF04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solidFill>
                  <a:schemeClr val="tx1"/>
                </a:solidFill>
              </a:rPr>
              <a:t>This involves planning, drafting, editing, proof-reading and presenting.</a:t>
            </a:r>
            <a:endParaRPr lang="en-US" sz="1400" kern="1200" dirty="0">
              <a:solidFill>
                <a:schemeClr val="tx1"/>
              </a:solidFill>
            </a:endParaRPr>
          </a:p>
        </p:txBody>
      </p:sp>
      <p:sp>
        <p:nvSpPr>
          <p:cNvPr id="20" name="Freeform 19"/>
          <p:cNvSpPr/>
          <p:nvPr/>
        </p:nvSpPr>
        <p:spPr>
          <a:xfrm>
            <a:off x="647207" y="3107625"/>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5B9BD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t>Summary</a:t>
            </a:r>
            <a:endParaRPr lang="en-US" sz="1400" kern="1200" dirty="0"/>
          </a:p>
        </p:txBody>
      </p:sp>
      <p:sp>
        <p:nvSpPr>
          <p:cNvPr id="21" name="Freeform 20"/>
          <p:cNvSpPr/>
          <p:nvPr/>
        </p:nvSpPr>
        <p:spPr>
          <a:xfrm>
            <a:off x="1105435" y="4038600"/>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DAF04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solidFill>
                  <a:schemeClr val="tx1"/>
                </a:solidFill>
              </a:rPr>
              <a:t>Core notes</a:t>
            </a:r>
            <a:endParaRPr lang="en-US" sz="1400" kern="1200" dirty="0">
              <a:solidFill>
                <a:schemeClr val="tx1"/>
              </a:solidFill>
            </a:endParaRPr>
          </a:p>
        </p:txBody>
      </p:sp>
      <p:sp>
        <p:nvSpPr>
          <p:cNvPr id="22" name="Freeform 21"/>
          <p:cNvSpPr/>
          <p:nvPr/>
        </p:nvSpPr>
        <p:spPr>
          <a:xfrm>
            <a:off x="1409564" y="5029200"/>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5B9BD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t>Topic sentences and paragraphs</a:t>
            </a:r>
            <a:endParaRPr lang="en-US" sz="1400" kern="1200" dirty="0"/>
          </a:p>
        </p:txBody>
      </p:sp>
      <p:sp>
        <p:nvSpPr>
          <p:cNvPr id="23" name="Freeform 22"/>
          <p:cNvSpPr/>
          <p:nvPr/>
        </p:nvSpPr>
        <p:spPr>
          <a:xfrm>
            <a:off x="4333875" y="5017967"/>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5B9BD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t>Telephone messages</a:t>
            </a:r>
            <a:endParaRPr lang="en-US" sz="1400" kern="1200" dirty="0"/>
          </a:p>
        </p:txBody>
      </p:sp>
      <p:sp>
        <p:nvSpPr>
          <p:cNvPr id="24" name="Freeform 23"/>
          <p:cNvSpPr/>
          <p:nvPr/>
        </p:nvSpPr>
        <p:spPr>
          <a:xfrm>
            <a:off x="4648200" y="4038600"/>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DAF04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solidFill>
                  <a:schemeClr val="tx1"/>
                </a:solidFill>
              </a:rPr>
              <a:t>Emails</a:t>
            </a:r>
            <a:endParaRPr lang="en-US" sz="1400" kern="1200" dirty="0">
              <a:solidFill>
                <a:schemeClr val="tx1"/>
              </a:solidFill>
            </a:endParaRPr>
          </a:p>
        </p:txBody>
      </p:sp>
      <p:sp>
        <p:nvSpPr>
          <p:cNvPr id="25" name="Freeform 24"/>
          <p:cNvSpPr/>
          <p:nvPr/>
        </p:nvSpPr>
        <p:spPr>
          <a:xfrm>
            <a:off x="5129126" y="3089411"/>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5B9BD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t>Faxes</a:t>
            </a:r>
            <a:endParaRPr lang="en-US" sz="1400" kern="1200" dirty="0"/>
          </a:p>
        </p:txBody>
      </p:sp>
      <p:sp>
        <p:nvSpPr>
          <p:cNvPr id="26" name="Freeform 25"/>
          <p:cNvSpPr/>
          <p:nvPr/>
        </p:nvSpPr>
        <p:spPr>
          <a:xfrm>
            <a:off x="5506791" y="2155867"/>
            <a:ext cx="2628000" cy="720000"/>
          </a:xfrm>
          <a:custGeom>
            <a:avLst/>
            <a:gdLst>
              <a:gd name="connsiteX0" fmla="*/ 0 w 939013"/>
              <a:gd name="connsiteY0" fmla="*/ 0 h 469506"/>
              <a:gd name="connsiteX1" fmla="*/ 939013 w 939013"/>
              <a:gd name="connsiteY1" fmla="*/ 0 h 469506"/>
              <a:gd name="connsiteX2" fmla="*/ 939013 w 939013"/>
              <a:gd name="connsiteY2" fmla="*/ 469506 h 469506"/>
              <a:gd name="connsiteX3" fmla="*/ 0 w 939013"/>
              <a:gd name="connsiteY3" fmla="*/ 469506 h 469506"/>
              <a:gd name="connsiteX4" fmla="*/ 0 w 939013"/>
              <a:gd name="connsiteY4" fmla="*/ 0 h 469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013" h="469506">
                <a:moveTo>
                  <a:pt x="0" y="0"/>
                </a:moveTo>
                <a:lnTo>
                  <a:pt x="939013" y="0"/>
                </a:lnTo>
                <a:lnTo>
                  <a:pt x="939013" y="469506"/>
                </a:lnTo>
                <a:lnTo>
                  <a:pt x="0" y="469506"/>
                </a:lnTo>
                <a:lnTo>
                  <a:pt x="0" y="0"/>
                </a:lnTo>
                <a:close/>
              </a:path>
            </a:pathLst>
          </a:custGeom>
          <a:solidFill>
            <a:srgbClr val="DAF04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ZA" sz="1400" kern="1200" dirty="0" smtClean="0">
                <a:solidFill>
                  <a:schemeClr val="tx1"/>
                </a:solidFill>
              </a:rPr>
              <a:t>The memorandum (memo)</a:t>
            </a:r>
            <a:endParaRPr lang="en-US" sz="1400" kern="1200" dirty="0">
              <a:solidFill>
                <a:schemeClr val="tx1"/>
              </a:solidFill>
            </a:endParaRPr>
          </a:p>
        </p:txBody>
      </p:sp>
    </p:spTree>
    <p:extLst>
      <p:ext uri="{BB962C8B-B14F-4D97-AF65-F5344CB8AC3E}">
        <p14:creationId xmlns:p14="http://schemas.microsoft.com/office/powerpoint/2010/main" val="3603940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writing</a:t>
            </a:r>
            <a:endParaRPr lang="en-ZA" dirty="0"/>
          </a:p>
        </p:txBody>
      </p:sp>
      <p:graphicFrame>
        <p:nvGraphicFramePr>
          <p:cNvPr id="4" name="Content Placeholder 3"/>
          <p:cNvGraphicFramePr>
            <a:graphicFrameLocks/>
          </p:cNvGraphicFramePr>
          <p:nvPr>
            <p:extLst>
              <p:ext uri="{D42A27DB-BD31-4B8C-83A1-F6EECF244321}">
                <p14:modId xmlns:p14="http://schemas.microsoft.com/office/powerpoint/2010/main" val="3854067094"/>
              </p:ext>
            </p:extLst>
          </p:nvPr>
        </p:nvGraphicFramePr>
        <p:xfrm>
          <a:off x="219076"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1515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Exam instruction words</a:t>
            </a:r>
            <a:r>
              <a:rPr lang="en-ZA" dirty="0"/>
              <a:t/>
            </a:r>
            <a:br>
              <a:rPr lang="en-ZA"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2663310"/>
              </p:ext>
            </p:extLst>
          </p:nvPr>
        </p:nvGraphicFramePr>
        <p:xfrm>
          <a:off x="457200" y="1371600"/>
          <a:ext cx="7620000" cy="4680150"/>
        </p:xfrm>
        <a:graphic>
          <a:graphicData uri="http://schemas.openxmlformats.org/drawingml/2006/table">
            <a:tbl>
              <a:tblPr firstRow="1" bandRow="1">
                <a:tableStyleId>{5C22544A-7EE6-4342-B048-85BDC9FD1C3A}</a:tableStyleId>
              </a:tblPr>
              <a:tblGrid>
                <a:gridCol w="2514600">
                  <a:extLst>
                    <a:ext uri="{9D8B030D-6E8A-4147-A177-3AD203B41FA5}">
                      <a16:colId xmlns="" xmlns:a16="http://schemas.microsoft.com/office/drawing/2014/main" val="20000"/>
                    </a:ext>
                  </a:extLst>
                </a:gridCol>
                <a:gridCol w="5105400">
                  <a:extLst>
                    <a:ext uri="{9D8B030D-6E8A-4147-A177-3AD203B41FA5}">
                      <a16:colId xmlns="" xmlns:a16="http://schemas.microsoft.com/office/drawing/2014/main" val="20001"/>
                    </a:ext>
                  </a:extLst>
                </a:gridCol>
              </a:tblGrid>
              <a:tr h="216218">
                <a:tc>
                  <a:txBody>
                    <a:bodyPr/>
                    <a:lstStyle/>
                    <a:p>
                      <a:r>
                        <a:rPr lang="en-US" sz="2000" dirty="0" smtClean="0">
                          <a:latin typeface="+mn-lt"/>
                        </a:rPr>
                        <a:t>Term</a:t>
                      </a:r>
                      <a:endParaRPr lang="en-US" sz="2000" dirty="0">
                        <a:latin typeface="+mn-lt"/>
                      </a:endParaRPr>
                    </a:p>
                  </a:txBody>
                  <a:tcPr>
                    <a:lnR w="38100" cap="flat" cmpd="sng" algn="ctr">
                      <a:solidFill>
                        <a:schemeClr val="bg1"/>
                      </a:solidFill>
                      <a:prstDash val="solid"/>
                      <a:round/>
                      <a:headEnd type="none" w="med" len="med"/>
                      <a:tailEnd type="none" w="med" len="med"/>
                    </a:lnR>
                  </a:tcPr>
                </a:tc>
                <a:tc>
                  <a:txBody>
                    <a:bodyPr/>
                    <a:lstStyle/>
                    <a:p>
                      <a:r>
                        <a:rPr lang="en-US" sz="2000" dirty="0" smtClean="0">
                          <a:latin typeface="+mn-lt"/>
                        </a:rPr>
                        <a:t>Description</a:t>
                      </a:r>
                      <a:endParaRPr lang="en-US" sz="2000" dirty="0">
                        <a:latin typeface="+mn-lt"/>
                      </a:endParaRPr>
                    </a:p>
                  </a:txBody>
                  <a:tcPr>
                    <a:lnL w="381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Analyse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find the main ideas, and state how they are related and why they are important.</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DAF04F"/>
                    </a:solidFill>
                  </a:tcPr>
                </a:tc>
                <a:extLst>
                  <a:ext uri="{0D108BD9-81ED-4DB2-BD59-A6C34878D82A}">
                    <a16:rowId xmlns="" xmlns:a16="http://schemas.microsoft.com/office/drawing/2014/main" val="10001"/>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Critically analyse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give a critical discussion displaying your own insight and understanding of the text under discussion.</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F2FAC2"/>
                    </a:solidFill>
                  </a:tcPr>
                </a:tc>
                <a:extLst>
                  <a:ext uri="{0D108BD9-81ED-4DB2-BD59-A6C34878D82A}">
                    <a16:rowId xmlns="" xmlns:a16="http://schemas.microsoft.com/office/drawing/2014/main" val="10002"/>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Clarify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make something clearer or easier to understand.</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DAF04F"/>
                    </a:solidFill>
                  </a:tcPr>
                </a:tc>
                <a:extLst>
                  <a:ext uri="{0D108BD9-81ED-4DB2-BD59-A6C34878D82A}">
                    <a16:rowId xmlns="" xmlns:a16="http://schemas.microsoft.com/office/drawing/2014/main" val="10003"/>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Comment on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discuss, criticise or explain the meaning of something as completely as possible.</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F2FAC2"/>
                    </a:solidFill>
                  </a:tcPr>
                </a:tc>
                <a:extLst>
                  <a:ext uri="{0D108BD9-81ED-4DB2-BD59-A6C34878D82A}">
                    <a16:rowId xmlns="" xmlns:a16="http://schemas.microsoft.com/office/drawing/2014/main" val="10004"/>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Compare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focus on the similarities between concepts, statements or viewpoint.</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DAF04F"/>
                    </a:solidFill>
                  </a:tcPr>
                </a:tc>
                <a:extLst>
                  <a:ext uri="{0D108BD9-81ED-4DB2-BD59-A6C34878D82A}">
                    <a16:rowId xmlns="" xmlns:a16="http://schemas.microsoft.com/office/drawing/2014/main" val="10005"/>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Contrast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find the ways in which things differ.</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F2FAC2"/>
                    </a:solidFill>
                  </a:tcPr>
                </a:tc>
                <a:extLst>
                  <a:ext uri="{0D108BD9-81ED-4DB2-BD59-A6C34878D82A}">
                    <a16:rowId xmlns="" xmlns:a16="http://schemas.microsoft.com/office/drawing/2014/main" val="10006"/>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Criticise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give your judgement or reasoned opinion on something. You must provide good reasons for your answer.</a:t>
                      </a:r>
                      <a:endParaRPr lang="en-ZA" sz="1200" dirty="0">
                        <a:effectLst/>
                        <a:latin typeface="+mn-lt"/>
                        <a:ea typeface="Cambria"/>
                        <a:cs typeface="Times New Roman"/>
                      </a:endParaRPr>
                    </a:p>
                  </a:txBody>
                  <a:tcPr marL="144000" marR="72000" marT="36000" marB="36000">
                    <a:lnL w="38100" cap="flat" cmpd="sng" algn="ctr">
                      <a:solidFill>
                        <a:schemeClr val="bg1"/>
                      </a:solidFill>
                      <a:prstDash val="solid"/>
                      <a:round/>
                      <a:headEnd type="none" w="med" len="med"/>
                      <a:tailEnd type="none" w="med" len="med"/>
                    </a:lnL>
                    <a:solidFill>
                      <a:srgbClr val="DAF04F"/>
                    </a:solidFill>
                  </a:tcPr>
                </a:tc>
                <a:extLst>
                  <a:ext uri="{0D108BD9-81ED-4DB2-BD59-A6C34878D82A}">
                    <a16:rowId xmlns="" xmlns:a16="http://schemas.microsoft.com/office/drawing/2014/main" val="10007"/>
                  </a:ext>
                </a:extLst>
              </a:tr>
              <a:tr h="370840">
                <a:tc>
                  <a:txBody>
                    <a:bodyPr/>
                    <a:lstStyle/>
                    <a:p>
                      <a:pPr marL="533400" indent="-285750"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Define </a:t>
                      </a:r>
                      <a:endParaRPr lang="en-ZA" sz="1400" dirty="0">
                        <a:effectLst/>
                        <a:latin typeface="+mn-lt"/>
                        <a:ea typeface="Cambria"/>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rgbClr val="F2FAC2"/>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provide an exact description of the meaning or content of a concept</a:t>
                      </a:r>
                      <a:r>
                        <a:rPr lang="en-ZA" sz="1400" dirty="0" smtClean="0">
                          <a:solidFill>
                            <a:srgbClr val="000000"/>
                          </a:solidFill>
                          <a:effectLst/>
                          <a:latin typeface="+mn-lt"/>
                          <a:ea typeface="Cambria"/>
                          <a:cs typeface="Times New Roman"/>
                        </a:rPr>
                        <a:t>.</a:t>
                      </a:r>
                    </a:p>
                  </a:txBody>
                  <a:tcPr marL="144000" marR="72000" marT="36000" marB="36000">
                    <a:lnL w="38100" cap="flat" cmpd="sng" algn="ctr">
                      <a:solidFill>
                        <a:schemeClr val="bg1"/>
                      </a:solidFill>
                      <a:prstDash val="solid"/>
                      <a:round/>
                      <a:headEnd type="none" w="med" len="med"/>
                      <a:tailEnd type="none" w="med" len="med"/>
                    </a:lnL>
                    <a:solidFill>
                      <a:srgbClr val="F2FAC2"/>
                    </a:solidFill>
                  </a:tcPr>
                </a:tc>
                <a:extLst>
                  <a:ext uri="{0D108BD9-81ED-4DB2-BD59-A6C34878D82A}">
                    <a16:rowId xmlns="" xmlns:a16="http://schemas.microsoft.com/office/drawing/2014/main" val="10008"/>
                  </a:ext>
                </a:extLst>
              </a:tr>
              <a:tr h="370840">
                <a:tc>
                  <a:txBody>
                    <a:bodyPr/>
                    <a:lstStyle/>
                    <a:p>
                      <a:pPr marL="442913" indent="-261938" algn="l">
                        <a:lnSpc>
                          <a:spcPct val="107000"/>
                        </a:lnSpc>
                        <a:spcAft>
                          <a:spcPts val="0"/>
                        </a:spcAft>
                        <a:buFont typeface="Arial" panose="020B0604020202020204" pitchFamily="34" charset="0"/>
                        <a:buChar char="•"/>
                      </a:pPr>
                      <a:r>
                        <a:rPr lang="en-ZA" sz="1600" b="1" dirty="0">
                          <a:solidFill>
                            <a:srgbClr val="000000"/>
                          </a:solidFill>
                          <a:effectLst/>
                          <a:latin typeface="+mn-lt"/>
                          <a:ea typeface="Cambria"/>
                          <a:cs typeface="Times New Roman"/>
                        </a:rPr>
                        <a:t>Determine </a:t>
                      </a:r>
                      <a:endParaRPr lang="en-ZA" sz="1600" dirty="0">
                        <a:effectLst/>
                        <a:latin typeface="+mn-lt"/>
                        <a:ea typeface="Cambria"/>
                        <a:cs typeface="Times New Roman"/>
                      </a:endParaRPr>
                    </a:p>
                  </a:txBody>
                  <a:tcPr marL="144000" marR="0" marT="36000" marB="36000" anchor="ctr">
                    <a:lnR w="38100" cap="flat" cmpd="sng" algn="ctr">
                      <a:solidFill>
                        <a:schemeClr val="bg1"/>
                      </a:solidFill>
                      <a:prstDash val="solid"/>
                      <a:round/>
                      <a:headEnd type="none" w="med" len="med"/>
                      <a:tailEnd type="none" w="med" len="med"/>
                    </a:lnR>
                    <a:solidFill>
                      <a:srgbClr val="DAF04F"/>
                    </a:solidFill>
                  </a:tcPr>
                </a:tc>
                <a:tc>
                  <a:txBody>
                    <a:bodyPr/>
                    <a:lstStyle/>
                    <a:p>
                      <a:pPr>
                        <a:lnSpc>
                          <a:spcPct val="107000"/>
                        </a:lnSpc>
                        <a:spcAft>
                          <a:spcPts val="0"/>
                        </a:spcAft>
                      </a:pPr>
                      <a:r>
                        <a:rPr lang="en-ZA" sz="1400" dirty="0">
                          <a:solidFill>
                            <a:srgbClr val="000000"/>
                          </a:solidFill>
                          <a:effectLst/>
                          <a:latin typeface="+mn-lt"/>
                          <a:ea typeface="Cambria"/>
                          <a:cs typeface="Times New Roman"/>
                        </a:rPr>
                        <a:t>You need to find out, establish or decide.</a:t>
                      </a:r>
                      <a:endParaRPr lang="en-ZA" sz="1400" dirty="0">
                        <a:effectLst/>
                        <a:latin typeface="+mn-lt"/>
                        <a:ea typeface="Cambria"/>
                        <a:cs typeface="Times New Roman"/>
                      </a:endParaRPr>
                    </a:p>
                  </a:txBody>
                  <a:tcPr marL="144000" marR="0" marT="36000" marB="36000">
                    <a:lnL w="38100" cap="flat" cmpd="sng" algn="ctr">
                      <a:solidFill>
                        <a:schemeClr val="bg1"/>
                      </a:solidFill>
                      <a:prstDash val="solid"/>
                      <a:round/>
                      <a:headEnd type="none" w="med" len="med"/>
                      <a:tailEnd type="none" w="med" len="med"/>
                    </a:lnL>
                    <a:solidFill>
                      <a:srgbClr val="DAF04F"/>
                    </a:solidFill>
                  </a:tcPr>
                </a:tc>
                <a:extLst>
                  <a:ext uri="{0D108BD9-81ED-4DB2-BD59-A6C34878D82A}">
                    <a16:rowId xmlns="" xmlns:a16="http://schemas.microsoft.com/office/drawing/2014/main" val="683784796"/>
                  </a:ext>
                </a:extLst>
              </a:tr>
            </a:tbl>
          </a:graphicData>
        </a:graphic>
      </p:graphicFrame>
    </p:spTree>
    <p:extLst>
      <p:ext uri="{BB962C8B-B14F-4D97-AF65-F5344CB8AC3E}">
        <p14:creationId xmlns:p14="http://schemas.microsoft.com/office/powerpoint/2010/main" val="34234942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4489</TotalTime>
  <Words>1214</Words>
  <Application>Microsoft Office PowerPoint</Application>
  <PresentationFormat>On-screen Show (4:3)</PresentationFormat>
  <Paragraphs>178</Paragraphs>
  <Slides>19</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Aharoni</vt:lpstr>
      <vt:lpstr>Arial</vt:lpstr>
      <vt:lpstr>Calibri</vt:lpstr>
      <vt:lpstr>Calibri Light</vt:lpstr>
      <vt:lpstr>Cambria</vt:lpstr>
      <vt:lpstr>Times New Roman</vt:lpstr>
      <vt:lpstr>Office Theme</vt:lpstr>
      <vt:lpstr>English: First Additional Language</vt:lpstr>
      <vt:lpstr>Revision and mock examination papers</vt:lpstr>
      <vt:lpstr>Overview</vt:lpstr>
      <vt:lpstr>The listening process</vt:lpstr>
      <vt:lpstr>Speaking </vt:lpstr>
      <vt:lpstr>Reading and viewing </vt:lpstr>
      <vt:lpstr>Writing </vt:lpstr>
      <vt:lpstr>Report writing</vt:lpstr>
      <vt:lpstr>Exam instruction words </vt:lpstr>
      <vt:lpstr>Exam instruction words (continued) </vt:lpstr>
      <vt:lpstr>Exam instruction words (continued)</vt:lpstr>
      <vt:lpstr>Language in practice</vt:lpstr>
      <vt:lpstr>Preparing for the exam</vt:lpstr>
      <vt:lpstr>Preparing for the exam </vt:lpstr>
      <vt:lpstr>Preparing for the exam</vt:lpstr>
      <vt:lpstr>During the exam</vt:lpstr>
      <vt:lpstr>During the exam</vt:lpstr>
      <vt:lpstr>During the exam (continued)</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Communication</dc:title>
  <dc:creator>Sharon Quinn</dc:creator>
  <cp:lastModifiedBy>Naidoo, Linda, Macmillan</cp:lastModifiedBy>
  <cp:revision>647</cp:revision>
  <dcterms:created xsi:type="dcterms:W3CDTF">2017-05-30T11:35:06Z</dcterms:created>
  <dcterms:modified xsi:type="dcterms:W3CDTF">2017-12-11T10:24:21Z</dcterms:modified>
</cp:coreProperties>
</file>