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
  </p:notesMasterIdLst>
  <p:sldIdLst>
    <p:sldId id="289" r:id="rId2"/>
    <p:sldId id="290" r:id="rId3"/>
    <p:sldId id="256" r:id="rId4"/>
    <p:sldId id="334" r:id="rId5"/>
    <p:sldId id="352" r:id="rId6"/>
    <p:sldId id="353" r:id="rId7"/>
    <p:sldId id="293" r:id="rId8"/>
    <p:sldId id="338" r:id="rId9"/>
    <p:sldId id="339" r:id="rId10"/>
    <p:sldId id="340" r:id="rId11"/>
    <p:sldId id="342" r:id="rId12"/>
    <p:sldId id="343" r:id="rId13"/>
    <p:sldId id="344" r:id="rId14"/>
    <p:sldId id="345" r:id="rId15"/>
    <p:sldId id="346" r:id="rId16"/>
    <p:sldId id="347" r:id="rId17"/>
    <p:sldId id="348" r:id="rId18"/>
    <p:sldId id="349" r:id="rId19"/>
    <p:sldId id="350" r:id="rId20"/>
    <p:sldId id="351" r:id="rId21"/>
    <p:sldId id="361" r:id="rId22"/>
    <p:sldId id="363" r:id="rId23"/>
    <p:sldId id="360" r:id="rId24"/>
    <p:sldId id="362"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6" userDrawn="1">
          <p15:clr>
            <a:srgbClr val="A4A3A4"/>
          </p15:clr>
        </p15:guide>
        <p15:guide id="2" pos="26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5A9BD5"/>
    <a:srgbClr val="DAF04F"/>
    <a:srgbClr val="0072AE"/>
    <a:srgbClr val="A6CE39"/>
    <a:srgbClr val="D9F050"/>
    <a:srgbClr val="BFBFBF"/>
    <a:srgbClr val="1073B0"/>
    <a:srgbClr val="6BAAD0"/>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60"/>
  </p:normalViewPr>
  <p:slideViewPr>
    <p:cSldViewPr>
      <p:cViewPr varScale="1">
        <p:scale>
          <a:sx n="106" d="100"/>
          <a:sy n="106" d="100"/>
        </p:scale>
        <p:origin x="1716" y="78"/>
      </p:cViewPr>
      <p:guideLst>
        <p:guide orient="horz" pos="1776"/>
        <p:guide pos="2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45779B-7418-4755-8444-22658D2C824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3F37357C-4902-483C-AB9F-28FBA8209D9E}">
      <dgm:prSet phldrT="[Text]" custT="1"/>
      <dgm:spPr>
        <a:solidFill>
          <a:srgbClr val="7F7F7F"/>
        </a:solidFill>
      </dgm:spPr>
      <dgm:t>
        <a:bodyPr/>
        <a:lstStyle/>
        <a:p>
          <a:r>
            <a:rPr lang="en-ZA" sz="2800" b="0" dirty="0" smtClean="0"/>
            <a:t>WRITING</a:t>
          </a:r>
          <a:endParaRPr lang="en-GB" sz="2400" b="0" dirty="0"/>
        </a:p>
      </dgm:t>
    </dgm:pt>
    <dgm:pt modelId="{8A0F1C04-B991-45E9-A2F2-CB7FE219CA10}" type="parTrans" cxnId="{4423395B-0A57-401E-8629-BF0292ACBBD2}">
      <dgm:prSet/>
      <dgm:spPr/>
      <dgm:t>
        <a:bodyPr/>
        <a:lstStyle/>
        <a:p>
          <a:endParaRPr lang="en-GB"/>
        </a:p>
      </dgm:t>
    </dgm:pt>
    <dgm:pt modelId="{489738CA-E067-4C56-9224-46001E552044}" type="sibTrans" cxnId="{4423395B-0A57-401E-8629-BF0292ACBBD2}">
      <dgm:prSet/>
      <dgm:spPr/>
      <dgm:t>
        <a:bodyPr/>
        <a:lstStyle/>
        <a:p>
          <a:endParaRPr lang="en-GB"/>
        </a:p>
      </dgm:t>
    </dgm:pt>
    <dgm:pt modelId="{6DF83743-4802-46FF-A548-CF25D1171B28}">
      <dgm:prSet phldrT="[Text]" custT="1"/>
      <dgm:spPr>
        <a:solidFill>
          <a:srgbClr val="5A9BD5"/>
        </a:solidFill>
      </dgm:spPr>
      <dgm:t>
        <a:bodyPr/>
        <a:lstStyle/>
        <a:p>
          <a:r>
            <a:rPr lang="en-ZA" sz="1800" b="0" dirty="0" smtClean="0"/>
            <a:t>PRE-WRITING</a:t>
          </a:r>
          <a:endParaRPr lang="en-GB" sz="1300" b="0" dirty="0"/>
        </a:p>
      </dgm:t>
    </dgm:pt>
    <dgm:pt modelId="{FC9924BD-5D37-42D8-9303-BCA432D945BF}" type="parTrans" cxnId="{123F61F3-AF58-4BC1-B897-D7A2FFDE3CFC}">
      <dgm:prSet/>
      <dgm:spPr>
        <a:ln w="28575">
          <a:solidFill>
            <a:srgbClr val="5A9BD5"/>
          </a:solidFill>
        </a:ln>
      </dgm:spPr>
      <dgm:t>
        <a:bodyPr/>
        <a:lstStyle/>
        <a:p>
          <a:endParaRPr lang="en-GB"/>
        </a:p>
      </dgm:t>
    </dgm:pt>
    <dgm:pt modelId="{931970AE-3725-4EF7-A1AC-8F5FAB52677A}" type="sibTrans" cxnId="{123F61F3-AF58-4BC1-B897-D7A2FFDE3CFC}">
      <dgm:prSet/>
      <dgm:spPr/>
      <dgm:t>
        <a:bodyPr/>
        <a:lstStyle/>
        <a:p>
          <a:endParaRPr lang="en-GB"/>
        </a:p>
      </dgm:t>
    </dgm:pt>
    <dgm:pt modelId="{0D3442BD-AA2C-407D-9013-3445EFB5218F}">
      <dgm:prSet phldrT="[Text]" custT="1"/>
      <dgm:spPr>
        <a:solidFill>
          <a:srgbClr val="5A9BD5"/>
        </a:solidFill>
      </dgm:spPr>
      <dgm:t>
        <a:bodyPr/>
        <a:lstStyle/>
        <a:p>
          <a:r>
            <a:rPr lang="en-ZA" sz="1800" b="0" dirty="0" smtClean="0"/>
            <a:t>DURING WRITING</a:t>
          </a:r>
          <a:endParaRPr lang="en-GB" sz="1800" b="0" dirty="0"/>
        </a:p>
      </dgm:t>
    </dgm:pt>
    <dgm:pt modelId="{63D22A1D-1BAD-4106-A36D-D41C8C4D208A}" type="parTrans" cxnId="{CDCE798D-EC86-4DDE-8B42-EC63D47A1F7B}">
      <dgm:prSet/>
      <dgm:spPr>
        <a:ln w="28575">
          <a:solidFill>
            <a:srgbClr val="5A9BD5"/>
          </a:solidFill>
        </a:ln>
      </dgm:spPr>
      <dgm:t>
        <a:bodyPr/>
        <a:lstStyle/>
        <a:p>
          <a:endParaRPr lang="en-GB"/>
        </a:p>
      </dgm:t>
    </dgm:pt>
    <dgm:pt modelId="{7ECF6D72-414A-4B68-B333-223A9A815128}" type="sibTrans" cxnId="{CDCE798D-EC86-4DDE-8B42-EC63D47A1F7B}">
      <dgm:prSet/>
      <dgm:spPr/>
      <dgm:t>
        <a:bodyPr/>
        <a:lstStyle/>
        <a:p>
          <a:endParaRPr lang="en-GB"/>
        </a:p>
      </dgm:t>
    </dgm:pt>
    <dgm:pt modelId="{7BF26B70-52D6-4E25-99DC-F4973A57810E}">
      <dgm:prSet phldrT="[Text]" custT="1"/>
      <dgm:spPr>
        <a:solidFill>
          <a:srgbClr val="5A9BD5"/>
        </a:solidFill>
      </dgm:spPr>
      <dgm:t>
        <a:bodyPr/>
        <a:lstStyle/>
        <a:p>
          <a:r>
            <a:rPr lang="en-ZA" sz="1800" b="0" dirty="0" smtClean="0"/>
            <a:t>POST-WRITING</a:t>
          </a:r>
          <a:endParaRPr lang="en-GB" sz="1800" b="0" dirty="0"/>
        </a:p>
      </dgm:t>
    </dgm:pt>
    <dgm:pt modelId="{5E34FF96-4C1B-49E1-87FF-6CD360F9ECE0}" type="parTrans" cxnId="{0183282E-FB80-44CE-85E9-C02E75E97E24}">
      <dgm:prSet/>
      <dgm:spPr>
        <a:ln w="28575">
          <a:solidFill>
            <a:srgbClr val="5A9BD5"/>
          </a:solidFill>
        </a:ln>
      </dgm:spPr>
      <dgm:t>
        <a:bodyPr/>
        <a:lstStyle/>
        <a:p>
          <a:endParaRPr lang="en-GB"/>
        </a:p>
      </dgm:t>
    </dgm:pt>
    <dgm:pt modelId="{0D6F0468-991A-473E-A8F7-71780424341E}" type="sibTrans" cxnId="{0183282E-FB80-44CE-85E9-C02E75E97E24}">
      <dgm:prSet/>
      <dgm:spPr/>
      <dgm:t>
        <a:bodyPr/>
        <a:lstStyle/>
        <a:p>
          <a:endParaRPr lang="en-GB"/>
        </a:p>
      </dgm:t>
    </dgm:pt>
    <dgm:pt modelId="{1F66D353-8FB6-4583-BE92-1692E53F7766}">
      <dgm:prSet phldrT="[Text]" custT="1"/>
      <dgm:spPr>
        <a:solidFill>
          <a:srgbClr val="5A9BD5"/>
        </a:solidFill>
      </dgm:spPr>
      <dgm:t>
        <a:bodyPr/>
        <a:lstStyle/>
        <a:p>
          <a:r>
            <a:rPr lang="en-ZA" sz="1800" b="0" dirty="0" smtClean="0"/>
            <a:t>FEEDBACK</a:t>
          </a:r>
          <a:endParaRPr lang="en-GB" sz="1800" b="0" dirty="0"/>
        </a:p>
      </dgm:t>
    </dgm:pt>
    <dgm:pt modelId="{CE7E2269-C0DD-4333-AA20-7429CD8314BB}" type="parTrans" cxnId="{BCBE1687-A1E6-443B-AAEC-68170DA897C7}">
      <dgm:prSet/>
      <dgm:spPr>
        <a:ln w="28575">
          <a:solidFill>
            <a:srgbClr val="5A9BD5"/>
          </a:solidFill>
        </a:ln>
      </dgm:spPr>
      <dgm:t>
        <a:bodyPr/>
        <a:lstStyle/>
        <a:p>
          <a:endParaRPr lang="en-GB"/>
        </a:p>
      </dgm:t>
    </dgm:pt>
    <dgm:pt modelId="{85324401-7745-433C-87A8-4609CE0BF1F8}" type="sibTrans" cxnId="{BCBE1687-A1E6-443B-AAEC-68170DA897C7}">
      <dgm:prSet/>
      <dgm:spPr/>
      <dgm:t>
        <a:bodyPr/>
        <a:lstStyle/>
        <a:p>
          <a:endParaRPr lang="en-GB"/>
        </a:p>
      </dgm:t>
    </dgm:pt>
    <dgm:pt modelId="{11A6DA3F-18D4-4801-BE3F-7AEDC1208588}">
      <dgm:prSet phldrT="[Text]" custT="1"/>
      <dgm:spPr>
        <a:solidFill>
          <a:srgbClr val="DAF04F"/>
        </a:solidFill>
      </dgm:spPr>
      <dgm:t>
        <a:bodyPr/>
        <a:lstStyle/>
        <a:p>
          <a:r>
            <a:rPr lang="en-ZA" sz="1500" dirty="0" smtClean="0"/>
            <a:t>Plan and organise information</a:t>
          </a:r>
          <a:endParaRPr lang="en-GB" sz="1500" dirty="0"/>
        </a:p>
      </dgm:t>
    </dgm:pt>
    <dgm:pt modelId="{366FB0A9-8EEF-4024-9613-3F12970F81E6}" type="parTrans" cxnId="{14070E3A-B84B-4E0A-BC8D-5C7E1FC0DC1C}">
      <dgm:prSet/>
      <dgm:spPr>
        <a:ln w="28575">
          <a:solidFill>
            <a:srgbClr val="DAF04F"/>
          </a:solidFill>
        </a:ln>
      </dgm:spPr>
      <dgm:t>
        <a:bodyPr/>
        <a:lstStyle/>
        <a:p>
          <a:endParaRPr lang="en-GB"/>
        </a:p>
      </dgm:t>
    </dgm:pt>
    <dgm:pt modelId="{7734830F-939C-4DF1-BFF7-73B61ECEA2D9}" type="sibTrans" cxnId="{14070E3A-B84B-4E0A-BC8D-5C7E1FC0DC1C}">
      <dgm:prSet/>
      <dgm:spPr/>
      <dgm:t>
        <a:bodyPr/>
        <a:lstStyle/>
        <a:p>
          <a:endParaRPr lang="en-GB"/>
        </a:p>
      </dgm:t>
    </dgm:pt>
    <dgm:pt modelId="{D1ACE626-0FDA-4A9E-A514-C431EFF22915}">
      <dgm:prSet phldrT="[Text]" custT="1"/>
      <dgm:spPr>
        <a:solidFill>
          <a:srgbClr val="DAF04F"/>
        </a:solidFill>
      </dgm:spPr>
      <dgm:t>
        <a:bodyPr/>
        <a:lstStyle/>
        <a:p>
          <a:r>
            <a:rPr lang="en-ZA" sz="1500" dirty="0" smtClean="0"/>
            <a:t>Write first draft</a:t>
          </a:r>
          <a:endParaRPr lang="en-GB" sz="1500" dirty="0"/>
        </a:p>
      </dgm:t>
    </dgm:pt>
    <dgm:pt modelId="{3E1E7A42-D2DE-4849-AC40-E7CBA4C1C2C6}" type="parTrans" cxnId="{631C38EF-A4AB-4836-92B5-60D6708CE03E}">
      <dgm:prSet/>
      <dgm:spPr>
        <a:ln w="28575">
          <a:solidFill>
            <a:srgbClr val="DAF04F"/>
          </a:solidFill>
        </a:ln>
      </dgm:spPr>
      <dgm:t>
        <a:bodyPr/>
        <a:lstStyle/>
        <a:p>
          <a:endParaRPr lang="en-GB"/>
        </a:p>
      </dgm:t>
    </dgm:pt>
    <dgm:pt modelId="{A18639AB-2CE3-4D95-9653-CE14814E1212}" type="sibTrans" cxnId="{631C38EF-A4AB-4836-92B5-60D6708CE03E}">
      <dgm:prSet/>
      <dgm:spPr/>
      <dgm:t>
        <a:bodyPr/>
        <a:lstStyle/>
        <a:p>
          <a:endParaRPr lang="en-GB"/>
        </a:p>
      </dgm:t>
    </dgm:pt>
    <dgm:pt modelId="{7F598FD1-1D49-44CF-B7BB-370F8F55E473}">
      <dgm:prSet phldrT="[Text]" custT="1"/>
      <dgm:spPr>
        <a:solidFill>
          <a:srgbClr val="DAF04F"/>
        </a:solidFill>
      </dgm:spPr>
      <dgm:t>
        <a:bodyPr/>
        <a:lstStyle/>
        <a:p>
          <a:r>
            <a:rPr lang="en-ZA" sz="1500" dirty="0" smtClean="0"/>
            <a:t>Use appropriate style, structure and correct grammar</a:t>
          </a:r>
          <a:endParaRPr lang="en-GB" sz="1500" dirty="0"/>
        </a:p>
      </dgm:t>
    </dgm:pt>
    <dgm:pt modelId="{49327BFF-56A2-41EE-A028-87E972FBF554}" type="parTrans" cxnId="{7862B977-FCE8-4B32-93C4-DE22592237D2}">
      <dgm:prSet/>
      <dgm:spPr>
        <a:ln>
          <a:solidFill>
            <a:srgbClr val="DAF04F"/>
          </a:solidFill>
        </a:ln>
      </dgm:spPr>
      <dgm:t>
        <a:bodyPr/>
        <a:lstStyle/>
        <a:p>
          <a:endParaRPr lang="en-GB"/>
        </a:p>
      </dgm:t>
    </dgm:pt>
    <dgm:pt modelId="{F0DCECE5-CDE8-425D-BF9E-42D36B111B34}" type="sibTrans" cxnId="{7862B977-FCE8-4B32-93C4-DE22592237D2}">
      <dgm:prSet/>
      <dgm:spPr/>
      <dgm:t>
        <a:bodyPr/>
        <a:lstStyle/>
        <a:p>
          <a:endParaRPr lang="en-GB"/>
        </a:p>
      </dgm:t>
    </dgm:pt>
    <dgm:pt modelId="{739862C8-40F9-4929-854A-32FCA51D14CC}">
      <dgm:prSet phldrT="[Text]" custT="1"/>
      <dgm:spPr>
        <a:solidFill>
          <a:srgbClr val="DAF04F"/>
        </a:solidFill>
      </dgm:spPr>
      <dgm:t>
        <a:bodyPr/>
        <a:lstStyle/>
        <a:p>
          <a:r>
            <a:rPr lang="en-ZA" sz="1500" dirty="0" smtClean="0"/>
            <a:t>Edit first draft</a:t>
          </a:r>
          <a:endParaRPr lang="en-GB" sz="1500" dirty="0"/>
        </a:p>
      </dgm:t>
    </dgm:pt>
    <dgm:pt modelId="{A31A9B40-DA15-4979-989C-E7A42266D9CA}" type="parTrans" cxnId="{D3AED920-0B4B-4978-9375-C5AF2E07DCFE}">
      <dgm:prSet/>
      <dgm:spPr>
        <a:ln>
          <a:solidFill>
            <a:srgbClr val="DAF04F"/>
          </a:solidFill>
        </a:ln>
      </dgm:spPr>
      <dgm:t>
        <a:bodyPr/>
        <a:lstStyle/>
        <a:p>
          <a:endParaRPr lang="en-GB"/>
        </a:p>
      </dgm:t>
    </dgm:pt>
    <dgm:pt modelId="{A1A3E58C-EAF9-4E15-8431-9F0688E8AF14}" type="sibTrans" cxnId="{D3AED920-0B4B-4978-9375-C5AF2E07DCFE}">
      <dgm:prSet/>
      <dgm:spPr/>
      <dgm:t>
        <a:bodyPr/>
        <a:lstStyle/>
        <a:p>
          <a:endParaRPr lang="en-GB"/>
        </a:p>
      </dgm:t>
    </dgm:pt>
    <dgm:pt modelId="{E7501045-9284-4835-9FA0-1C9E72724D97}">
      <dgm:prSet phldrT="[Text]" custT="1"/>
      <dgm:spPr>
        <a:solidFill>
          <a:srgbClr val="DAF04F"/>
        </a:solidFill>
      </dgm:spPr>
      <dgm:t>
        <a:bodyPr/>
        <a:lstStyle/>
        <a:p>
          <a:r>
            <a:rPr lang="en-ZA" sz="1500" dirty="0" smtClean="0"/>
            <a:t>Write and proofread until final draft is written</a:t>
          </a:r>
          <a:endParaRPr lang="en-GB" sz="1500" dirty="0"/>
        </a:p>
      </dgm:t>
    </dgm:pt>
    <dgm:pt modelId="{6080346B-6641-4B90-8712-E7F9DC06A9B0}" type="parTrans" cxnId="{BBDD26D3-4C46-48A9-A06F-5A01F62A6E0C}">
      <dgm:prSet/>
      <dgm:spPr>
        <a:solidFill>
          <a:srgbClr val="DAF04F"/>
        </a:solidFill>
        <a:ln w="28575">
          <a:solidFill>
            <a:srgbClr val="DAF04F"/>
          </a:solidFill>
        </a:ln>
      </dgm:spPr>
      <dgm:t>
        <a:bodyPr/>
        <a:lstStyle/>
        <a:p>
          <a:endParaRPr lang="en-GB"/>
        </a:p>
      </dgm:t>
    </dgm:pt>
    <dgm:pt modelId="{23906F60-46B1-4F9C-82FC-B668357ACF03}" type="sibTrans" cxnId="{BBDD26D3-4C46-48A9-A06F-5A01F62A6E0C}">
      <dgm:prSet/>
      <dgm:spPr/>
      <dgm:t>
        <a:bodyPr/>
        <a:lstStyle/>
        <a:p>
          <a:endParaRPr lang="en-GB"/>
        </a:p>
      </dgm:t>
    </dgm:pt>
    <dgm:pt modelId="{FB837DD8-6106-4B1E-B30B-3B75228F63C1}">
      <dgm:prSet phldrT="[Text]" custT="1"/>
      <dgm:spPr>
        <a:solidFill>
          <a:srgbClr val="DAF04F"/>
        </a:solidFill>
      </dgm:spPr>
      <dgm:t>
        <a:bodyPr/>
        <a:lstStyle/>
        <a:p>
          <a:r>
            <a:rPr lang="en-ZA" sz="1500" dirty="0" smtClean="0"/>
            <a:t>Submit final draft</a:t>
          </a:r>
          <a:endParaRPr lang="en-GB" sz="1500" dirty="0"/>
        </a:p>
      </dgm:t>
    </dgm:pt>
    <dgm:pt modelId="{8C0A5201-B672-48AE-80C7-1B9CB12F2488}" type="parTrans" cxnId="{CBEBCBF9-DCD6-40BD-9A63-9738C334A297}">
      <dgm:prSet/>
      <dgm:spPr>
        <a:ln w="28575">
          <a:solidFill>
            <a:srgbClr val="DAF04F"/>
          </a:solidFill>
        </a:ln>
      </dgm:spPr>
      <dgm:t>
        <a:bodyPr/>
        <a:lstStyle/>
        <a:p>
          <a:endParaRPr lang="en-GB"/>
        </a:p>
      </dgm:t>
    </dgm:pt>
    <dgm:pt modelId="{677238EE-CDCD-4517-A56D-96E4F83A89FD}" type="sibTrans" cxnId="{CBEBCBF9-DCD6-40BD-9A63-9738C334A297}">
      <dgm:prSet/>
      <dgm:spPr/>
      <dgm:t>
        <a:bodyPr/>
        <a:lstStyle/>
        <a:p>
          <a:endParaRPr lang="en-GB"/>
        </a:p>
      </dgm:t>
    </dgm:pt>
    <dgm:pt modelId="{DBA5437C-CDD7-47F6-8FF6-B9E2BDEFEA80}">
      <dgm:prSet phldrT="[Text]" custT="1"/>
      <dgm:spPr>
        <a:solidFill>
          <a:srgbClr val="DAF04F"/>
        </a:solidFill>
      </dgm:spPr>
      <dgm:t>
        <a:bodyPr/>
        <a:lstStyle/>
        <a:p>
          <a:r>
            <a:rPr lang="en-ZA" sz="1500" dirty="0" smtClean="0"/>
            <a:t>Use feedback to improve later written work</a:t>
          </a:r>
          <a:endParaRPr lang="en-GB" sz="1500" dirty="0"/>
        </a:p>
      </dgm:t>
    </dgm:pt>
    <dgm:pt modelId="{29A20F90-8D4A-4604-BA2D-6946328AAB34}" type="parTrans" cxnId="{FD378BB2-C650-4942-8138-6157E335BC29}">
      <dgm:prSet/>
      <dgm:spPr>
        <a:ln w="28575">
          <a:solidFill>
            <a:srgbClr val="DAF04F"/>
          </a:solidFill>
        </a:ln>
      </dgm:spPr>
      <dgm:t>
        <a:bodyPr/>
        <a:lstStyle/>
        <a:p>
          <a:endParaRPr lang="en-GB"/>
        </a:p>
      </dgm:t>
    </dgm:pt>
    <dgm:pt modelId="{734B8738-04C5-40AE-837E-6CF4B13E9D1A}" type="sibTrans" cxnId="{FD378BB2-C650-4942-8138-6157E335BC29}">
      <dgm:prSet/>
      <dgm:spPr/>
      <dgm:t>
        <a:bodyPr/>
        <a:lstStyle/>
        <a:p>
          <a:endParaRPr lang="en-GB"/>
        </a:p>
      </dgm:t>
    </dgm:pt>
    <dgm:pt modelId="{A7EC4C37-E818-4B41-9388-3A86A2F3CC43}">
      <dgm:prSet phldrT="[Text]" custT="1"/>
      <dgm:spPr>
        <a:solidFill>
          <a:srgbClr val="DAF04F"/>
        </a:solidFill>
      </dgm:spPr>
      <dgm:t>
        <a:bodyPr/>
        <a:lstStyle/>
        <a:p>
          <a:r>
            <a:rPr lang="en-ZA" sz="1500" dirty="0" smtClean="0"/>
            <a:t>Submit final draft</a:t>
          </a:r>
          <a:endParaRPr lang="en-GB" sz="1500" dirty="0"/>
        </a:p>
      </dgm:t>
    </dgm:pt>
    <dgm:pt modelId="{0F365017-F744-42EC-843A-936156DE4CE1}" type="parTrans" cxnId="{4F3479E2-6617-48E1-9F2F-4BF20F10BA37}">
      <dgm:prSet/>
      <dgm:spPr>
        <a:ln w="28575">
          <a:solidFill>
            <a:srgbClr val="DAF04F"/>
          </a:solidFill>
        </a:ln>
      </dgm:spPr>
      <dgm:t>
        <a:bodyPr/>
        <a:lstStyle/>
        <a:p>
          <a:endParaRPr lang="en-GB"/>
        </a:p>
      </dgm:t>
    </dgm:pt>
    <dgm:pt modelId="{9E05984B-80A6-4CA5-B08C-13738F5CCCF5}" type="sibTrans" cxnId="{4F3479E2-6617-48E1-9F2F-4BF20F10BA37}">
      <dgm:prSet/>
      <dgm:spPr/>
      <dgm:t>
        <a:bodyPr/>
        <a:lstStyle/>
        <a:p>
          <a:endParaRPr lang="en-GB"/>
        </a:p>
      </dgm:t>
    </dgm:pt>
    <dgm:pt modelId="{3EA4F57C-DD13-4E5B-9F7D-D23842045193}">
      <dgm:prSet phldrT="[Text]" custT="1"/>
      <dgm:spPr>
        <a:solidFill>
          <a:srgbClr val="DAF04F"/>
        </a:solidFill>
      </dgm:spPr>
      <dgm:t>
        <a:bodyPr/>
        <a:lstStyle/>
        <a:p>
          <a:r>
            <a:rPr lang="en-ZA" sz="1500" dirty="0" smtClean="0"/>
            <a:t>Use feedback to improve later written work</a:t>
          </a:r>
          <a:endParaRPr lang="en-GB" sz="1500" dirty="0"/>
        </a:p>
      </dgm:t>
    </dgm:pt>
    <dgm:pt modelId="{ED5CCC60-DC68-48D9-848A-97F991B7EB73}" type="parTrans" cxnId="{C51BD913-3FF6-4009-8CFF-DEA6F68FD3CD}">
      <dgm:prSet/>
      <dgm:spPr>
        <a:ln w="28575">
          <a:solidFill>
            <a:srgbClr val="DAF04F"/>
          </a:solidFill>
        </a:ln>
      </dgm:spPr>
      <dgm:t>
        <a:bodyPr/>
        <a:lstStyle/>
        <a:p>
          <a:endParaRPr lang="en-GB"/>
        </a:p>
      </dgm:t>
    </dgm:pt>
    <dgm:pt modelId="{3180DAC8-022E-4423-B58F-7BCCB190E847}" type="sibTrans" cxnId="{C51BD913-3FF6-4009-8CFF-DEA6F68FD3CD}">
      <dgm:prSet/>
      <dgm:spPr/>
      <dgm:t>
        <a:bodyPr/>
        <a:lstStyle/>
        <a:p>
          <a:endParaRPr lang="en-GB"/>
        </a:p>
      </dgm:t>
    </dgm:pt>
    <dgm:pt modelId="{1D9107E9-C0A7-4691-A761-A5C2CFC6A3FA}" type="pres">
      <dgm:prSet presAssocID="{4E45779B-7418-4755-8444-22658D2C824B}" presName="Name0" presStyleCnt="0">
        <dgm:presLayoutVars>
          <dgm:chPref val="1"/>
          <dgm:dir/>
          <dgm:animOne val="branch"/>
          <dgm:animLvl val="lvl"/>
          <dgm:resizeHandles val="exact"/>
        </dgm:presLayoutVars>
      </dgm:prSet>
      <dgm:spPr/>
      <dgm:t>
        <a:bodyPr/>
        <a:lstStyle/>
        <a:p>
          <a:endParaRPr lang="en-GB"/>
        </a:p>
      </dgm:t>
    </dgm:pt>
    <dgm:pt modelId="{7CC71934-F5D6-47F6-A2CF-7A9B7667074D}" type="pres">
      <dgm:prSet presAssocID="{3F37357C-4902-483C-AB9F-28FBA8209D9E}" presName="root1" presStyleCnt="0"/>
      <dgm:spPr/>
    </dgm:pt>
    <dgm:pt modelId="{0C494D07-E665-4DEF-BE14-6A8E963DF1A4}" type="pres">
      <dgm:prSet presAssocID="{3F37357C-4902-483C-AB9F-28FBA8209D9E}" presName="LevelOneTextNode" presStyleLbl="node0" presStyleIdx="0" presStyleCnt="1" custScaleX="112907" custScaleY="103771" custLinFactX="-100000" custLinFactNeighborX="-166358" custLinFactNeighborY="8764">
        <dgm:presLayoutVars>
          <dgm:chPref val="3"/>
        </dgm:presLayoutVars>
      </dgm:prSet>
      <dgm:spPr/>
      <dgm:t>
        <a:bodyPr/>
        <a:lstStyle/>
        <a:p>
          <a:endParaRPr lang="en-GB"/>
        </a:p>
      </dgm:t>
    </dgm:pt>
    <dgm:pt modelId="{E2356B1F-8300-4026-80C3-61ADC8CA3896}" type="pres">
      <dgm:prSet presAssocID="{3F37357C-4902-483C-AB9F-28FBA8209D9E}" presName="level2hierChild" presStyleCnt="0"/>
      <dgm:spPr/>
    </dgm:pt>
    <dgm:pt modelId="{8B6140F9-555F-4BD9-943F-F8668456FC55}" type="pres">
      <dgm:prSet presAssocID="{FC9924BD-5D37-42D8-9303-BCA432D945BF}" presName="conn2-1" presStyleLbl="parChTrans1D2" presStyleIdx="0" presStyleCnt="4"/>
      <dgm:spPr/>
      <dgm:t>
        <a:bodyPr/>
        <a:lstStyle/>
        <a:p>
          <a:endParaRPr lang="en-GB"/>
        </a:p>
      </dgm:t>
    </dgm:pt>
    <dgm:pt modelId="{1A9005BB-F2FF-4D43-A882-AC9104F6D2AB}" type="pres">
      <dgm:prSet presAssocID="{FC9924BD-5D37-42D8-9303-BCA432D945BF}" presName="connTx" presStyleLbl="parChTrans1D2" presStyleIdx="0" presStyleCnt="4"/>
      <dgm:spPr/>
      <dgm:t>
        <a:bodyPr/>
        <a:lstStyle/>
        <a:p>
          <a:endParaRPr lang="en-GB"/>
        </a:p>
      </dgm:t>
    </dgm:pt>
    <dgm:pt modelId="{BBC66402-CB16-4CC3-9304-FD62FBE18E02}" type="pres">
      <dgm:prSet presAssocID="{6DF83743-4802-46FF-A548-CF25D1171B28}" presName="root2" presStyleCnt="0"/>
      <dgm:spPr/>
    </dgm:pt>
    <dgm:pt modelId="{DABD68E8-1760-411B-9164-5A3C2838FBB0}" type="pres">
      <dgm:prSet presAssocID="{6DF83743-4802-46FF-A548-CF25D1171B28}" presName="LevelTwoTextNode" presStyleLbl="node2" presStyleIdx="0" presStyleCnt="4" custScaleX="143857" custScaleY="137266">
        <dgm:presLayoutVars>
          <dgm:chPref val="3"/>
        </dgm:presLayoutVars>
      </dgm:prSet>
      <dgm:spPr/>
      <dgm:t>
        <a:bodyPr/>
        <a:lstStyle/>
        <a:p>
          <a:endParaRPr lang="en-GB"/>
        </a:p>
      </dgm:t>
    </dgm:pt>
    <dgm:pt modelId="{363F5467-F961-48DE-9D4D-508CAAFAF5F8}" type="pres">
      <dgm:prSet presAssocID="{6DF83743-4802-46FF-A548-CF25D1171B28}" presName="level3hierChild" presStyleCnt="0"/>
      <dgm:spPr/>
    </dgm:pt>
    <dgm:pt modelId="{46D65D9F-7EB0-4401-B344-972F2194F1CD}" type="pres">
      <dgm:prSet presAssocID="{366FB0A9-8EEF-4024-9613-3F12970F81E6}" presName="conn2-1" presStyleLbl="parChTrans1D3" presStyleIdx="0" presStyleCnt="9"/>
      <dgm:spPr/>
      <dgm:t>
        <a:bodyPr/>
        <a:lstStyle/>
        <a:p>
          <a:endParaRPr lang="en-GB"/>
        </a:p>
      </dgm:t>
    </dgm:pt>
    <dgm:pt modelId="{037936CE-C6DE-4CCC-BF45-E27DBA098FCE}" type="pres">
      <dgm:prSet presAssocID="{366FB0A9-8EEF-4024-9613-3F12970F81E6}" presName="connTx" presStyleLbl="parChTrans1D3" presStyleIdx="0" presStyleCnt="9"/>
      <dgm:spPr/>
      <dgm:t>
        <a:bodyPr/>
        <a:lstStyle/>
        <a:p>
          <a:endParaRPr lang="en-GB"/>
        </a:p>
      </dgm:t>
    </dgm:pt>
    <dgm:pt modelId="{4F96175E-1574-427E-AA84-15D2F1BB0432}" type="pres">
      <dgm:prSet presAssocID="{11A6DA3F-18D4-4801-BE3F-7AEDC1208588}" presName="root2" presStyleCnt="0"/>
      <dgm:spPr/>
    </dgm:pt>
    <dgm:pt modelId="{B2F15B06-A28C-4804-AE2E-A477994DCA27}" type="pres">
      <dgm:prSet presAssocID="{11A6DA3F-18D4-4801-BE3F-7AEDC1208588}" presName="LevelTwoTextNode" presStyleLbl="node3" presStyleIdx="0" presStyleCnt="9" custScaleX="348214" custScaleY="99595" custLinFactNeighborX="17702">
        <dgm:presLayoutVars>
          <dgm:chPref val="3"/>
        </dgm:presLayoutVars>
      </dgm:prSet>
      <dgm:spPr/>
      <dgm:t>
        <a:bodyPr/>
        <a:lstStyle/>
        <a:p>
          <a:endParaRPr lang="en-GB"/>
        </a:p>
      </dgm:t>
    </dgm:pt>
    <dgm:pt modelId="{3448C8EE-C448-43AC-AEC0-1A54B785254C}" type="pres">
      <dgm:prSet presAssocID="{11A6DA3F-18D4-4801-BE3F-7AEDC1208588}" presName="level3hierChild" presStyleCnt="0"/>
      <dgm:spPr/>
    </dgm:pt>
    <dgm:pt modelId="{C4AC658A-0717-482C-A886-300739E34E33}" type="pres">
      <dgm:prSet presAssocID="{63D22A1D-1BAD-4106-A36D-D41C8C4D208A}" presName="conn2-1" presStyleLbl="parChTrans1D2" presStyleIdx="1" presStyleCnt="4"/>
      <dgm:spPr/>
      <dgm:t>
        <a:bodyPr/>
        <a:lstStyle/>
        <a:p>
          <a:endParaRPr lang="en-GB"/>
        </a:p>
      </dgm:t>
    </dgm:pt>
    <dgm:pt modelId="{87CA9F72-4ACB-4F0F-B355-943385B552E3}" type="pres">
      <dgm:prSet presAssocID="{63D22A1D-1BAD-4106-A36D-D41C8C4D208A}" presName="connTx" presStyleLbl="parChTrans1D2" presStyleIdx="1" presStyleCnt="4"/>
      <dgm:spPr/>
      <dgm:t>
        <a:bodyPr/>
        <a:lstStyle/>
        <a:p>
          <a:endParaRPr lang="en-GB"/>
        </a:p>
      </dgm:t>
    </dgm:pt>
    <dgm:pt modelId="{0AF707A8-7115-460F-B45E-C3D33D0C9DEF}" type="pres">
      <dgm:prSet presAssocID="{0D3442BD-AA2C-407D-9013-3445EFB5218F}" presName="root2" presStyleCnt="0"/>
      <dgm:spPr/>
    </dgm:pt>
    <dgm:pt modelId="{6736436F-38A4-4738-B3E5-1E181A6B5D01}" type="pres">
      <dgm:prSet presAssocID="{0D3442BD-AA2C-407D-9013-3445EFB5218F}" presName="LevelTwoTextNode" presStyleLbl="node2" presStyleIdx="1" presStyleCnt="4" custScaleX="143857" custScaleY="137132">
        <dgm:presLayoutVars>
          <dgm:chPref val="3"/>
        </dgm:presLayoutVars>
      </dgm:prSet>
      <dgm:spPr/>
      <dgm:t>
        <a:bodyPr/>
        <a:lstStyle/>
        <a:p>
          <a:endParaRPr lang="en-GB"/>
        </a:p>
      </dgm:t>
    </dgm:pt>
    <dgm:pt modelId="{C159709B-05B3-4360-89E7-E4F7BCE5802E}" type="pres">
      <dgm:prSet presAssocID="{0D3442BD-AA2C-407D-9013-3445EFB5218F}" presName="level3hierChild" presStyleCnt="0"/>
      <dgm:spPr/>
    </dgm:pt>
    <dgm:pt modelId="{7F1009E4-1A0F-4441-8963-667F843726EB}" type="pres">
      <dgm:prSet presAssocID="{3E1E7A42-D2DE-4849-AC40-E7CBA4C1C2C6}" presName="conn2-1" presStyleLbl="parChTrans1D3" presStyleIdx="1" presStyleCnt="9"/>
      <dgm:spPr/>
      <dgm:t>
        <a:bodyPr/>
        <a:lstStyle/>
        <a:p>
          <a:endParaRPr lang="en-GB"/>
        </a:p>
      </dgm:t>
    </dgm:pt>
    <dgm:pt modelId="{34393A0B-DC24-45F5-B70C-A3F42F130924}" type="pres">
      <dgm:prSet presAssocID="{3E1E7A42-D2DE-4849-AC40-E7CBA4C1C2C6}" presName="connTx" presStyleLbl="parChTrans1D3" presStyleIdx="1" presStyleCnt="9"/>
      <dgm:spPr/>
      <dgm:t>
        <a:bodyPr/>
        <a:lstStyle/>
        <a:p>
          <a:endParaRPr lang="en-GB"/>
        </a:p>
      </dgm:t>
    </dgm:pt>
    <dgm:pt modelId="{1C22F258-D552-4C65-BF13-F3B0C089C408}" type="pres">
      <dgm:prSet presAssocID="{D1ACE626-0FDA-4A9E-A514-C431EFF22915}" presName="root2" presStyleCnt="0"/>
      <dgm:spPr/>
    </dgm:pt>
    <dgm:pt modelId="{3BA5939A-7D16-493B-8693-5D46E79810E5}" type="pres">
      <dgm:prSet presAssocID="{D1ACE626-0FDA-4A9E-A514-C431EFF22915}" presName="LevelTwoTextNode" presStyleLbl="node3" presStyleIdx="1" presStyleCnt="9" custScaleX="348214" custScaleY="99595" custLinFactNeighborX="27996" custLinFactNeighborY="2083">
        <dgm:presLayoutVars>
          <dgm:chPref val="3"/>
        </dgm:presLayoutVars>
      </dgm:prSet>
      <dgm:spPr/>
      <dgm:t>
        <a:bodyPr/>
        <a:lstStyle/>
        <a:p>
          <a:endParaRPr lang="en-GB"/>
        </a:p>
      </dgm:t>
    </dgm:pt>
    <dgm:pt modelId="{D8DE65BE-9655-45FA-AC74-6627E3AE61BC}" type="pres">
      <dgm:prSet presAssocID="{D1ACE626-0FDA-4A9E-A514-C431EFF22915}" presName="level3hierChild" presStyleCnt="0"/>
      <dgm:spPr/>
    </dgm:pt>
    <dgm:pt modelId="{D3591F22-E698-4DBC-98DC-3310B492C9D9}" type="pres">
      <dgm:prSet presAssocID="{49327BFF-56A2-41EE-A028-87E972FBF554}" presName="conn2-1" presStyleLbl="parChTrans1D3" presStyleIdx="2" presStyleCnt="9"/>
      <dgm:spPr/>
      <dgm:t>
        <a:bodyPr/>
        <a:lstStyle/>
        <a:p>
          <a:endParaRPr lang="en-GB"/>
        </a:p>
      </dgm:t>
    </dgm:pt>
    <dgm:pt modelId="{7E619711-991F-4BC4-A720-A432BE8125FB}" type="pres">
      <dgm:prSet presAssocID="{49327BFF-56A2-41EE-A028-87E972FBF554}" presName="connTx" presStyleLbl="parChTrans1D3" presStyleIdx="2" presStyleCnt="9"/>
      <dgm:spPr/>
      <dgm:t>
        <a:bodyPr/>
        <a:lstStyle/>
        <a:p>
          <a:endParaRPr lang="en-GB"/>
        </a:p>
      </dgm:t>
    </dgm:pt>
    <dgm:pt modelId="{E4854B3E-77A8-4A18-9E4D-F4F621BA6D57}" type="pres">
      <dgm:prSet presAssocID="{7F598FD1-1D49-44CF-B7BB-370F8F55E473}" presName="root2" presStyleCnt="0"/>
      <dgm:spPr/>
    </dgm:pt>
    <dgm:pt modelId="{A9AF2781-B553-42EB-A472-66355CEE8CB4}" type="pres">
      <dgm:prSet presAssocID="{7F598FD1-1D49-44CF-B7BB-370F8F55E473}" presName="LevelTwoTextNode" presStyleLbl="node3" presStyleIdx="2" presStyleCnt="9" custScaleX="348385" custLinFactNeighborX="11668" custLinFactNeighborY="2083">
        <dgm:presLayoutVars>
          <dgm:chPref val="3"/>
        </dgm:presLayoutVars>
      </dgm:prSet>
      <dgm:spPr/>
      <dgm:t>
        <a:bodyPr/>
        <a:lstStyle/>
        <a:p>
          <a:endParaRPr lang="en-GB"/>
        </a:p>
      </dgm:t>
    </dgm:pt>
    <dgm:pt modelId="{C8F64484-677F-4406-ACEE-EA2D893FF981}" type="pres">
      <dgm:prSet presAssocID="{7F598FD1-1D49-44CF-B7BB-370F8F55E473}" presName="level3hierChild" presStyleCnt="0"/>
      <dgm:spPr/>
    </dgm:pt>
    <dgm:pt modelId="{A8F0D4D2-6DE9-47F2-A479-021A68379264}" type="pres">
      <dgm:prSet presAssocID="{A31A9B40-DA15-4979-989C-E7A42266D9CA}" presName="conn2-1" presStyleLbl="parChTrans1D3" presStyleIdx="3" presStyleCnt="9"/>
      <dgm:spPr/>
      <dgm:t>
        <a:bodyPr/>
        <a:lstStyle/>
        <a:p>
          <a:endParaRPr lang="en-GB"/>
        </a:p>
      </dgm:t>
    </dgm:pt>
    <dgm:pt modelId="{6B2200CC-0CCC-42F5-8E54-F4D50E3BFDA4}" type="pres">
      <dgm:prSet presAssocID="{A31A9B40-DA15-4979-989C-E7A42266D9CA}" presName="connTx" presStyleLbl="parChTrans1D3" presStyleIdx="3" presStyleCnt="9"/>
      <dgm:spPr/>
      <dgm:t>
        <a:bodyPr/>
        <a:lstStyle/>
        <a:p>
          <a:endParaRPr lang="en-GB"/>
        </a:p>
      </dgm:t>
    </dgm:pt>
    <dgm:pt modelId="{AFDD93C9-A446-47E4-BF52-019FCA9BD2B3}" type="pres">
      <dgm:prSet presAssocID="{739862C8-40F9-4929-854A-32FCA51D14CC}" presName="root2" presStyleCnt="0"/>
      <dgm:spPr/>
    </dgm:pt>
    <dgm:pt modelId="{5596E77D-1FB2-4937-BA34-73FCE785178E}" type="pres">
      <dgm:prSet presAssocID="{739862C8-40F9-4929-854A-32FCA51D14CC}" presName="LevelTwoTextNode" presStyleLbl="node3" presStyleIdx="3" presStyleCnt="9" custScaleX="348214" custScaleY="99595" custLinFactNeighborX="27996" custLinFactNeighborY="2083">
        <dgm:presLayoutVars>
          <dgm:chPref val="3"/>
        </dgm:presLayoutVars>
      </dgm:prSet>
      <dgm:spPr/>
      <dgm:t>
        <a:bodyPr/>
        <a:lstStyle/>
        <a:p>
          <a:endParaRPr lang="en-GB"/>
        </a:p>
      </dgm:t>
    </dgm:pt>
    <dgm:pt modelId="{B155054B-06B0-4991-A3E7-18C7CBF360B9}" type="pres">
      <dgm:prSet presAssocID="{739862C8-40F9-4929-854A-32FCA51D14CC}" presName="level3hierChild" presStyleCnt="0"/>
      <dgm:spPr/>
    </dgm:pt>
    <dgm:pt modelId="{FF98481A-6F64-468D-BC93-FBB12BDE4560}" type="pres">
      <dgm:prSet presAssocID="{6080346B-6641-4B90-8712-E7F9DC06A9B0}" presName="conn2-1" presStyleLbl="parChTrans1D3" presStyleIdx="4" presStyleCnt="9"/>
      <dgm:spPr/>
      <dgm:t>
        <a:bodyPr/>
        <a:lstStyle/>
        <a:p>
          <a:endParaRPr lang="en-GB"/>
        </a:p>
      </dgm:t>
    </dgm:pt>
    <dgm:pt modelId="{C92C2897-DF19-4815-BB33-451211E2D565}" type="pres">
      <dgm:prSet presAssocID="{6080346B-6641-4B90-8712-E7F9DC06A9B0}" presName="connTx" presStyleLbl="parChTrans1D3" presStyleIdx="4" presStyleCnt="9"/>
      <dgm:spPr/>
      <dgm:t>
        <a:bodyPr/>
        <a:lstStyle/>
        <a:p>
          <a:endParaRPr lang="en-GB"/>
        </a:p>
      </dgm:t>
    </dgm:pt>
    <dgm:pt modelId="{85EA1002-F265-4317-AA2D-0DD4E433D8C9}" type="pres">
      <dgm:prSet presAssocID="{E7501045-9284-4835-9FA0-1C9E72724D97}" presName="root2" presStyleCnt="0"/>
      <dgm:spPr/>
    </dgm:pt>
    <dgm:pt modelId="{BBA2E9CA-3146-47A0-BB6B-066770FAA7BB}" type="pres">
      <dgm:prSet presAssocID="{E7501045-9284-4835-9FA0-1C9E72724D97}" presName="LevelTwoTextNode" presStyleLbl="node3" presStyleIdx="4" presStyleCnt="9" custScaleX="348214" custScaleY="99595" custLinFactNeighborX="27996" custLinFactNeighborY="2083">
        <dgm:presLayoutVars>
          <dgm:chPref val="3"/>
        </dgm:presLayoutVars>
      </dgm:prSet>
      <dgm:spPr/>
      <dgm:t>
        <a:bodyPr/>
        <a:lstStyle/>
        <a:p>
          <a:endParaRPr lang="en-GB"/>
        </a:p>
      </dgm:t>
    </dgm:pt>
    <dgm:pt modelId="{DBFBDB07-9FEB-494C-9643-CC59CC985FC2}" type="pres">
      <dgm:prSet presAssocID="{E7501045-9284-4835-9FA0-1C9E72724D97}" presName="level3hierChild" presStyleCnt="0"/>
      <dgm:spPr/>
    </dgm:pt>
    <dgm:pt modelId="{738DE9E1-0072-485F-B551-D60A4AF1F124}" type="pres">
      <dgm:prSet presAssocID="{8C0A5201-B672-48AE-80C7-1B9CB12F2488}" presName="conn2-1" presStyleLbl="parChTrans1D3" presStyleIdx="5" presStyleCnt="9"/>
      <dgm:spPr/>
      <dgm:t>
        <a:bodyPr/>
        <a:lstStyle/>
        <a:p>
          <a:endParaRPr lang="en-GB"/>
        </a:p>
      </dgm:t>
    </dgm:pt>
    <dgm:pt modelId="{88E3C06D-55A8-4B0B-8980-95F9F3B3BDF3}" type="pres">
      <dgm:prSet presAssocID="{8C0A5201-B672-48AE-80C7-1B9CB12F2488}" presName="connTx" presStyleLbl="parChTrans1D3" presStyleIdx="5" presStyleCnt="9"/>
      <dgm:spPr/>
      <dgm:t>
        <a:bodyPr/>
        <a:lstStyle/>
        <a:p>
          <a:endParaRPr lang="en-GB"/>
        </a:p>
      </dgm:t>
    </dgm:pt>
    <dgm:pt modelId="{907C7B75-C1B3-46F6-A40C-9CAA8D831AD1}" type="pres">
      <dgm:prSet presAssocID="{FB837DD8-6106-4B1E-B30B-3B75228F63C1}" presName="root2" presStyleCnt="0"/>
      <dgm:spPr/>
    </dgm:pt>
    <dgm:pt modelId="{BCE339D8-A53C-4126-B3A3-6EC8EFD14EE8}" type="pres">
      <dgm:prSet presAssocID="{FB837DD8-6106-4B1E-B30B-3B75228F63C1}" presName="LevelTwoTextNode" presStyleLbl="node3" presStyleIdx="5" presStyleCnt="9" custScaleX="348214" custScaleY="99595" custLinFactNeighborX="27996" custLinFactNeighborY="2083">
        <dgm:presLayoutVars>
          <dgm:chPref val="3"/>
        </dgm:presLayoutVars>
      </dgm:prSet>
      <dgm:spPr/>
      <dgm:t>
        <a:bodyPr/>
        <a:lstStyle/>
        <a:p>
          <a:endParaRPr lang="en-GB"/>
        </a:p>
      </dgm:t>
    </dgm:pt>
    <dgm:pt modelId="{2A1F6572-926F-4241-A129-EC88CE6E0D3C}" type="pres">
      <dgm:prSet presAssocID="{FB837DD8-6106-4B1E-B30B-3B75228F63C1}" presName="level3hierChild" presStyleCnt="0"/>
      <dgm:spPr/>
    </dgm:pt>
    <dgm:pt modelId="{6C51A813-8052-4A8B-9B63-B00A87A0DF2E}" type="pres">
      <dgm:prSet presAssocID="{29A20F90-8D4A-4604-BA2D-6946328AAB34}" presName="conn2-1" presStyleLbl="parChTrans1D3" presStyleIdx="6" presStyleCnt="9"/>
      <dgm:spPr/>
      <dgm:t>
        <a:bodyPr/>
        <a:lstStyle/>
        <a:p>
          <a:endParaRPr lang="en-GB"/>
        </a:p>
      </dgm:t>
    </dgm:pt>
    <dgm:pt modelId="{253A4656-EAA3-4781-8321-EA2F60BC3B4D}" type="pres">
      <dgm:prSet presAssocID="{29A20F90-8D4A-4604-BA2D-6946328AAB34}" presName="connTx" presStyleLbl="parChTrans1D3" presStyleIdx="6" presStyleCnt="9"/>
      <dgm:spPr/>
      <dgm:t>
        <a:bodyPr/>
        <a:lstStyle/>
        <a:p>
          <a:endParaRPr lang="en-GB"/>
        </a:p>
      </dgm:t>
    </dgm:pt>
    <dgm:pt modelId="{DB05C28B-D579-452B-96BD-50BFD88649C2}" type="pres">
      <dgm:prSet presAssocID="{DBA5437C-CDD7-47F6-8FF6-B9E2BDEFEA80}" presName="root2" presStyleCnt="0"/>
      <dgm:spPr/>
    </dgm:pt>
    <dgm:pt modelId="{4C0C2FF3-EE19-46BC-9395-6EDED8BF96EA}" type="pres">
      <dgm:prSet presAssocID="{DBA5437C-CDD7-47F6-8FF6-B9E2BDEFEA80}" presName="LevelTwoTextNode" presStyleLbl="node3" presStyleIdx="6" presStyleCnt="9" custScaleX="348214" custScaleY="99595" custLinFactNeighborX="27996" custLinFactNeighborY="2083">
        <dgm:presLayoutVars>
          <dgm:chPref val="3"/>
        </dgm:presLayoutVars>
      </dgm:prSet>
      <dgm:spPr/>
      <dgm:t>
        <a:bodyPr/>
        <a:lstStyle/>
        <a:p>
          <a:endParaRPr lang="en-GB"/>
        </a:p>
      </dgm:t>
    </dgm:pt>
    <dgm:pt modelId="{6FC5E461-4CC8-4604-AE3A-ED4FF93B9CED}" type="pres">
      <dgm:prSet presAssocID="{DBA5437C-CDD7-47F6-8FF6-B9E2BDEFEA80}" presName="level3hierChild" presStyleCnt="0"/>
      <dgm:spPr/>
    </dgm:pt>
    <dgm:pt modelId="{0727839E-77C6-4518-BC0F-FEACAB613B95}" type="pres">
      <dgm:prSet presAssocID="{5E34FF96-4C1B-49E1-87FF-6CD360F9ECE0}" presName="conn2-1" presStyleLbl="parChTrans1D2" presStyleIdx="2" presStyleCnt="4"/>
      <dgm:spPr/>
      <dgm:t>
        <a:bodyPr/>
        <a:lstStyle/>
        <a:p>
          <a:endParaRPr lang="en-GB"/>
        </a:p>
      </dgm:t>
    </dgm:pt>
    <dgm:pt modelId="{66A1CF00-FB5F-429E-A8CD-8C92A8913ADD}" type="pres">
      <dgm:prSet presAssocID="{5E34FF96-4C1B-49E1-87FF-6CD360F9ECE0}" presName="connTx" presStyleLbl="parChTrans1D2" presStyleIdx="2" presStyleCnt="4"/>
      <dgm:spPr/>
      <dgm:t>
        <a:bodyPr/>
        <a:lstStyle/>
        <a:p>
          <a:endParaRPr lang="en-GB"/>
        </a:p>
      </dgm:t>
    </dgm:pt>
    <dgm:pt modelId="{3D85C7E3-32F4-49AE-9BA0-813533A1DA91}" type="pres">
      <dgm:prSet presAssocID="{7BF26B70-52D6-4E25-99DC-F4973A57810E}" presName="root2" presStyleCnt="0"/>
      <dgm:spPr/>
    </dgm:pt>
    <dgm:pt modelId="{5E25A322-259A-4349-989F-5621CBBB14C9}" type="pres">
      <dgm:prSet presAssocID="{7BF26B70-52D6-4E25-99DC-F4973A57810E}" presName="LevelTwoTextNode" presStyleLbl="node2" presStyleIdx="2" presStyleCnt="4" custScaleX="143857" custScaleY="137132">
        <dgm:presLayoutVars>
          <dgm:chPref val="3"/>
        </dgm:presLayoutVars>
      </dgm:prSet>
      <dgm:spPr/>
      <dgm:t>
        <a:bodyPr/>
        <a:lstStyle/>
        <a:p>
          <a:endParaRPr lang="en-GB"/>
        </a:p>
      </dgm:t>
    </dgm:pt>
    <dgm:pt modelId="{9410E309-529B-45EF-84B4-999A2C74EE9A}" type="pres">
      <dgm:prSet presAssocID="{7BF26B70-52D6-4E25-99DC-F4973A57810E}" presName="level3hierChild" presStyleCnt="0"/>
      <dgm:spPr/>
    </dgm:pt>
    <dgm:pt modelId="{28DBD41F-655F-4FA8-BE44-A873CD6A6F84}" type="pres">
      <dgm:prSet presAssocID="{0F365017-F744-42EC-843A-936156DE4CE1}" presName="conn2-1" presStyleLbl="parChTrans1D3" presStyleIdx="7" presStyleCnt="9"/>
      <dgm:spPr/>
      <dgm:t>
        <a:bodyPr/>
        <a:lstStyle/>
        <a:p>
          <a:endParaRPr lang="en-GB"/>
        </a:p>
      </dgm:t>
    </dgm:pt>
    <dgm:pt modelId="{28960B72-27B6-4F11-9CDB-DF82EA1B7DA3}" type="pres">
      <dgm:prSet presAssocID="{0F365017-F744-42EC-843A-936156DE4CE1}" presName="connTx" presStyleLbl="parChTrans1D3" presStyleIdx="7" presStyleCnt="9"/>
      <dgm:spPr/>
      <dgm:t>
        <a:bodyPr/>
        <a:lstStyle/>
        <a:p>
          <a:endParaRPr lang="en-GB"/>
        </a:p>
      </dgm:t>
    </dgm:pt>
    <dgm:pt modelId="{60B8475C-02E9-4814-8ED8-895BE4F4FA8F}" type="pres">
      <dgm:prSet presAssocID="{A7EC4C37-E818-4B41-9388-3A86A2F3CC43}" presName="root2" presStyleCnt="0"/>
      <dgm:spPr/>
    </dgm:pt>
    <dgm:pt modelId="{1EFE282A-57D5-48FC-8F82-3E69CB7C544C}" type="pres">
      <dgm:prSet presAssocID="{A7EC4C37-E818-4B41-9388-3A86A2F3CC43}" presName="LevelTwoTextNode" presStyleLbl="node3" presStyleIdx="7" presStyleCnt="9" custScaleX="348214" custScaleY="99595" custLinFactNeighborX="459" custLinFactNeighborY="-211">
        <dgm:presLayoutVars>
          <dgm:chPref val="3"/>
        </dgm:presLayoutVars>
      </dgm:prSet>
      <dgm:spPr/>
      <dgm:t>
        <a:bodyPr/>
        <a:lstStyle/>
        <a:p>
          <a:endParaRPr lang="en-GB"/>
        </a:p>
      </dgm:t>
    </dgm:pt>
    <dgm:pt modelId="{D0FA8E41-3E6C-45DD-B5FA-197AA90E0ED3}" type="pres">
      <dgm:prSet presAssocID="{A7EC4C37-E818-4B41-9388-3A86A2F3CC43}" presName="level3hierChild" presStyleCnt="0"/>
      <dgm:spPr/>
    </dgm:pt>
    <dgm:pt modelId="{F084B75B-6F2E-4C46-842F-D0BA24C0AF48}" type="pres">
      <dgm:prSet presAssocID="{CE7E2269-C0DD-4333-AA20-7429CD8314BB}" presName="conn2-1" presStyleLbl="parChTrans1D2" presStyleIdx="3" presStyleCnt="4"/>
      <dgm:spPr/>
      <dgm:t>
        <a:bodyPr/>
        <a:lstStyle/>
        <a:p>
          <a:endParaRPr lang="en-GB"/>
        </a:p>
      </dgm:t>
    </dgm:pt>
    <dgm:pt modelId="{890B06ED-6B8E-4D6D-BBF8-523DFCAC1015}" type="pres">
      <dgm:prSet presAssocID="{CE7E2269-C0DD-4333-AA20-7429CD8314BB}" presName="connTx" presStyleLbl="parChTrans1D2" presStyleIdx="3" presStyleCnt="4"/>
      <dgm:spPr/>
      <dgm:t>
        <a:bodyPr/>
        <a:lstStyle/>
        <a:p>
          <a:endParaRPr lang="en-GB"/>
        </a:p>
      </dgm:t>
    </dgm:pt>
    <dgm:pt modelId="{4737B3DF-779F-4F80-BF17-5A67B479A1C8}" type="pres">
      <dgm:prSet presAssocID="{1F66D353-8FB6-4583-BE92-1692E53F7766}" presName="root2" presStyleCnt="0"/>
      <dgm:spPr/>
    </dgm:pt>
    <dgm:pt modelId="{1B22FE5F-F5A9-4A7B-A8B1-2E548358A83A}" type="pres">
      <dgm:prSet presAssocID="{1F66D353-8FB6-4583-BE92-1692E53F7766}" presName="LevelTwoTextNode" presStyleLbl="node2" presStyleIdx="3" presStyleCnt="4" custScaleX="143857" custScaleY="137132">
        <dgm:presLayoutVars>
          <dgm:chPref val="3"/>
        </dgm:presLayoutVars>
      </dgm:prSet>
      <dgm:spPr/>
      <dgm:t>
        <a:bodyPr/>
        <a:lstStyle/>
        <a:p>
          <a:endParaRPr lang="en-GB"/>
        </a:p>
      </dgm:t>
    </dgm:pt>
    <dgm:pt modelId="{FD0A11C9-7D01-42A9-960D-CAD75B8EE41F}" type="pres">
      <dgm:prSet presAssocID="{1F66D353-8FB6-4583-BE92-1692E53F7766}" presName="level3hierChild" presStyleCnt="0"/>
      <dgm:spPr/>
    </dgm:pt>
    <dgm:pt modelId="{64DA3829-DE9A-4F7C-8662-4FFDF5CA30C2}" type="pres">
      <dgm:prSet presAssocID="{ED5CCC60-DC68-48D9-848A-97F991B7EB73}" presName="conn2-1" presStyleLbl="parChTrans1D3" presStyleIdx="8" presStyleCnt="9"/>
      <dgm:spPr/>
      <dgm:t>
        <a:bodyPr/>
        <a:lstStyle/>
        <a:p>
          <a:endParaRPr lang="en-GB"/>
        </a:p>
      </dgm:t>
    </dgm:pt>
    <dgm:pt modelId="{C4B4EB2F-A374-4258-BE20-F4897633E4B0}" type="pres">
      <dgm:prSet presAssocID="{ED5CCC60-DC68-48D9-848A-97F991B7EB73}" presName="connTx" presStyleLbl="parChTrans1D3" presStyleIdx="8" presStyleCnt="9"/>
      <dgm:spPr/>
      <dgm:t>
        <a:bodyPr/>
        <a:lstStyle/>
        <a:p>
          <a:endParaRPr lang="en-GB"/>
        </a:p>
      </dgm:t>
    </dgm:pt>
    <dgm:pt modelId="{C626B49B-F3BD-412E-ADC9-09B110FF6526}" type="pres">
      <dgm:prSet presAssocID="{3EA4F57C-DD13-4E5B-9F7D-D23842045193}" presName="root2" presStyleCnt="0"/>
      <dgm:spPr/>
    </dgm:pt>
    <dgm:pt modelId="{6261995C-165F-4801-B118-1BEE6708D96B}" type="pres">
      <dgm:prSet presAssocID="{3EA4F57C-DD13-4E5B-9F7D-D23842045193}" presName="LevelTwoTextNode" presStyleLbl="node3" presStyleIdx="8" presStyleCnt="9" custScaleX="348214" custScaleY="99595" custLinFactNeighborX="459" custLinFactNeighborY="272">
        <dgm:presLayoutVars>
          <dgm:chPref val="3"/>
        </dgm:presLayoutVars>
      </dgm:prSet>
      <dgm:spPr/>
      <dgm:t>
        <a:bodyPr/>
        <a:lstStyle/>
        <a:p>
          <a:endParaRPr lang="en-GB"/>
        </a:p>
      </dgm:t>
    </dgm:pt>
    <dgm:pt modelId="{BBAD325A-9B35-44E3-A6CC-B1EC420F85A1}" type="pres">
      <dgm:prSet presAssocID="{3EA4F57C-DD13-4E5B-9F7D-D23842045193}" presName="level3hierChild" presStyleCnt="0"/>
      <dgm:spPr/>
    </dgm:pt>
  </dgm:ptLst>
  <dgm:cxnLst>
    <dgm:cxn modelId="{FCA448C4-36C1-4C64-A61A-BA9AFC9D6EE2}" type="presOf" srcId="{29A20F90-8D4A-4604-BA2D-6946328AAB34}" destId="{6C51A813-8052-4A8B-9B63-B00A87A0DF2E}" srcOrd="0" destOrd="0" presId="urn:microsoft.com/office/officeart/2008/layout/HorizontalMultiLevelHierarchy"/>
    <dgm:cxn modelId="{29BFEC34-8587-40EA-8DF7-F07F73D575F9}" type="presOf" srcId="{FC9924BD-5D37-42D8-9303-BCA432D945BF}" destId="{1A9005BB-F2FF-4D43-A882-AC9104F6D2AB}" srcOrd="1" destOrd="0" presId="urn:microsoft.com/office/officeart/2008/layout/HorizontalMultiLevelHierarchy"/>
    <dgm:cxn modelId="{C251DE74-6908-4C44-812E-D949A92413B5}" type="presOf" srcId="{0D3442BD-AA2C-407D-9013-3445EFB5218F}" destId="{6736436F-38A4-4738-B3E5-1E181A6B5D01}" srcOrd="0" destOrd="0" presId="urn:microsoft.com/office/officeart/2008/layout/HorizontalMultiLevelHierarchy"/>
    <dgm:cxn modelId="{14070E3A-B84B-4E0A-BC8D-5C7E1FC0DC1C}" srcId="{6DF83743-4802-46FF-A548-CF25D1171B28}" destId="{11A6DA3F-18D4-4801-BE3F-7AEDC1208588}" srcOrd="0" destOrd="0" parTransId="{366FB0A9-8EEF-4024-9613-3F12970F81E6}" sibTransId="{7734830F-939C-4DF1-BFF7-73B61ECEA2D9}"/>
    <dgm:cxn modelId="{5574BEB1-23E4-4001-AB09-ACA6778988DD}" type="presOf" srcId="{3F37357C-4902-483C-AB9F-28FBA8209D9E}" destId="{0C494D07-E665-4DEF-BE14-6A8E963DF1A4}" srcOrd="0" destOrd="0" presId="urn:microsoft.com/office/officeart/2008/layout/HorizontalMultiLevelHierarchy"/>
    <dgm:cxn modelId="{48125848-D0ED-448C-98EB-579C02FE95E1}" type="presOf" srcId="{A31A9B40-DA15-4979-989C-E7A42266D9CA}" destId="{6B2200CC-0CCC-42F5-8E54-F4D50E3BFDA4}" srcOrd="1" destOrd="0" presId="urn:microsoft.com/office/officeart/2008/layout/HorizontalMultiLevelHierarchy"/>
    <dgm:cxn modelId="{A84259F8-1154-4020-ACAF-A9B5803D1F19}" type="presOf" srcId="{3E1E7A42-D2DE-4849-AC40-E7CBA4C1C2C6}" destId="{34393A0B-DC24-45F5-B70C-A3F42F130924}" srcOrd="1" destOrd="0" presId="urn:microsoft.com/office/officeart/2008/layout/HorizontalMultiLevelHierarchy"/>
    <dgm:cxn modelId="{A1ECC215-27C1-44D8-AB78-AEC86B0026EA}" type="presOf" srcId="{366FB0A9-8EEF-4024-9613-3F12970F81E6}" destId="{037936CE-C6DE-4CCC-BF45-E27DBA098FCE}" srcOrd="1" destOrd="0" presId="urn:microsoft.com/office/officeart/2008/layout/HorizontalMultiLevelHierarchy"/>
    <dgm:cxn modelId="{D0080367-ADB2-4F7C-BE76-0F16EA18074F}" type="presOf" srcId="{29A20F90-8D4A-4604-BA2D-6946328AAB34}" destId="{253A4656-EAA3-4781-8321-EA2F60BC3B4D}" srcOrd="1" destOrd="0" presId="urn:microsoft.com/office/officeart/2008/layout/HorizontalMultiLevelHierarchy"/>
    <dgm:cxn modelId="{7C588929-BB11-4EB4-883A-F3F63B1DB5C6}" type="presOf" srcId="{7BF26B70-52D6-4E25-99DC-F4973A57810E}" destId="{5E25A322-259A-4349-989F-5621CBBB14C9}" srcOrd="0" destOrd="0" presId="urn:microsoft.com/office/officeart/2008/layout/HorizontalMultiLevelHierarchy"/>
    <dgm:cxn modelId="{BCBE1687-A1E6-443B-AAEC-68170DA897C7}" srcId="{3F37357C-4902-483C-AB9F-28FBA8209D9E}" destId="{1F66D353-8FB6-4583-BE92-1692E53F7766}" srcOrd="3" destOrd="0" parTransId="{CE7E2269-C0DD-4333-AA20-7429CD8314BB}" sibTransId="{85324401-7745-433C-87A8-4609CE0BF1F8}"/>
    <dgm:cxn modelId="{F9F41FA7-B381-4C6F-84DE-35218D4AF279}" type="presOf" srcId="{49327BFF-56A2-41EE-A028-87E972FBF554}" destId="{D3591F22-E698-4DBC-98DC-3310B492C9D9}" srcOrd="0" destOrd="0" presId="urn:microsoft.com/office/officeart/2008/layout/HorizontalMultiLevelHierarchy"/>
    <dgm:cxn modelId="{4F3479E2-6617-48E1-9F2F-4BF20F10BA37}" srcId="{7BF26B70-52D6-4E25-99DC-F4973A57810E}" destId="{A7EC4C37-E818-4B41-9388-3A86A2F3CC43}" srcOrd="0" destOrd="0" parTransId="{0F365017-F744-42EC-843A-936156DE4CE1}" sibTransId="{9E05984B-80A6-4CA5-B08C-13738F5CCCF5}"/>
    <dgm:cxn modelId="{99B57858-725F-437F-89A4-7135699DA676}" type="presOf" srcId="{5E34FF96-4C1B-49E1-87FF-6CD360F9ECE0}" destId="{66A1CF00-FB5F-429E-A8CD-8C92A8913ADD}" srcOrd="1" destOrd="0" presId="urn:microsoft.com/office/officeart/2008/layout/HorizontalMultiLevelHierarchy"/>
    <dgm:cxn modelId="{EDEA1E62-1577-4600-A345-6F237CE03F33}" type="presOf" srcId="{11A6DA3F-18D4-4801-BE3F-7AEDC1208588}" destId="{B2F15B06-A28C-4804-AE2E-A477994DCA27}" srcOrd="0" destOrd="0" presId="urn:microsoft.com/office/officeart/2008/layout/HorizontalMultiLevelHierarchy"/>
    <dgm:cxn modelId="{29928BF2-7BD3-4168-950F-D5385476CFAD}" type="presOf" srcId="{6DF83743-4802-46FF-A548-CF25D1171B28}" destId="{DABD68E8-1760-411B-9164-5A3C2838FBB0}" srcOrd="0" destOrd="0" presId="urn:microsoft.com/office/officeart/2008/layout/HorizontalMultiLevelHierarchy"/>
    <dgm:cxn modelId="{CBEBCBF9-DCD6-40BD-9A63-9738C334A297}" srcId="{0D3442BD-AA2C-407D-9013-3445EFB5218F}" destId="{FB837DD8-6106-4B1E-B30B-3B75228F63C1}" srcOrd="4" destOrd="0" parTransId="{8C0A5201-B672-48AE-80C7-1B9CB12F2488}" sibTransId="{677238EE-CDCD-4517-A56D-96E4F83A89FD}"/>
    <dgm:cxn modelId="{0183282E-FB80-44CE-85E9-C02E75E97E24}" srcId="{3F37357C-4902-483C-AB9F-28FBA8209D9E}" destId="{7BF26B70-52D6-4E25-99DC-F4973A57810E}" srcOrd="2" destOrd="0" parTransId="{5E34FF96-4C1B-49E1-87FF-6CD360F9ECE0}" sibTransId="{0D6F0468-991A-473E-A8F7-71780424341E}"/>
    <dgm:cxn modelId="{410B7535-4E59-4246-A992-7C87CBD05BFD}" type="presOf" srcId="{A7EC4C37-E818-4B41-9388-3A86A2F3CC43}" destId="{1EFE282A-57D5-48FC-8F82-3E69CB7C544C}" srcOrd="0" destOrd="0" presId="urn:microsoft.com/office/officeart/2008/layout/HorizontalMultiLevelHierarchy"/>
    <dgm:cxn modelId="{C82A8053-F38A-49BF-98CE-AC0AFA93FE39}" type="presOf" srcId="{ED5CCC60-DC68-48D9-848A-97F991B7EB73}" destId="{C4B4EB2F-A374-4258-BE20-F4897633E4B0}" srcOrd="1" destOrd="0" presId="urn:microsoft.com/office/officeart/2008/layout/HorizontalMultiLevelHierarchy"/>
    <dgm:cxn modelId="{4423395B-0A57-401E-8629-BF0292ACBBD2}" srcId="{4E45779B-7418-4755-8444-22658D2C824B}" destId="{3F37357C-4902-483C-AB9F-28FBA8209D9E}" srcOrd="0" destOrd="0" parTransId="{8A0F1C04-B991-45E9-A2F2-CB7FE219CA10}" sibTransId="{489738CA-E067-4C56-9224-46001E552044}"/>
    <dgm:cxn modelId="{A8FB0C03-565B-4858-978A-2C967DF431DF}" type="presOf" srcId="{7F598FD1-1D49-44CF-B7BB-370F8F55E473}" destId="{A9AF2781-B553-42EB-A472-66355CEE8CB4}" srcOrd="0" destOrd="0" presId="urn:microsoft.com/office/officeart/2008/layout/HorizontalMultiLevelHierarchy"/>
    <dgm:cxn modelId="{A74191D4-8EE0-426E-BA8A-0FAF1E434C9E}" type="presOf" srcId="{739862C8-40F9-4929-854A-32FCA51D14CC}" destId="{5596E77D-1FB2-4937-BA34-73FCE785178E}" srcOrd="0" destOrd="0" presId="urn:microsoft.com/office/officeart/2008/layout/HorizontalMultiLevelHierarchy"/>
    <dgm:cxn modelId="{3BAC7728-0D10-4546-B31B-1ED1387CA67C}" type="presOf" srcId="{8C0A5201-B672-48AE-80C7-1B9CB12F2488}" destId="{88E3C06D-55A8-4B0B-8980-95F9F3B3BDF3}" srcOrd="1" destOrd="0" presId="urn:microsoft.com/office/officeart/2008/layout/HorizontalMultiLevelHierarchy"/>
    <dgm:cxn modelId="{C51BD913-3FF6-4009-8CFF-DEA6F68FD3CD}" srcId="{1F66D353-8FB6-4583-BE92-1692E53F7766}" destId="{3EA4F57C-DD13-4E5B-9F7D-D23842045193}" srcOrd="0" destOrd="0" parTransId="{ED5CCC60-DC68-48D9-848A-97F991B7EB73}" sibTransId="{3180DAC8-022E-4423-B58F-7BCCB190E847}"/>
    <dgm:cxn modelId="{24C0B200-3597-423C-A98D-44D4A619BC33}" type="presOf" srcId="{63D22A1D-1BAD-4106-A36D-D41C8C4D208A}" destId="{87CA9F72-4ACB-4F0F-B355-943385B552E3}" srcOrd="1" destOrd="0" presId="urn:microsoft.com/office/officeart/2008/layout/HorizontalMultiLevelHierarchy"/>
    <dgm:cxn modelId="{FD378BB2-C650-4942-8138-6157E335BC29}" srcId="{0D3442BD-AA2C-407D-9013-3445EFB5218F}" destId="{DBA5437C-CDD7-47F6-8FF6-B9E2BDEFEA80}" srcOrd="5" destOrd="0" parTransId="{29A20F90-8D4A-4604-BA2D-6946328AAB34}" sibTransId="{734B8738-04C5-40AE-837E-6CF4B13E9D1A}"/>
    <dgm:cxn modelId="{906215BD-9774-4C18-9426-7E0B18AE7771}" type="presOf" srcId="{8C0A5201-B672-48AE-80C7-1B9CB12F2488}" destId="{738DE9E1-0072-485F-B551-D60A4AF1F124}" srcOrd="0" destOrd="0" presId="urn:microsoft.com/office/officeart/2008/layout/HorizontalMultiLevelHierarchy"/>
    <dgm:cxn modelId="{2BF4016D-DB8A-4493-B18A-2EB09BAEC5BD}" type="presOf" srcId="{E7501045-9284-4835-9FA0-1C9E72724D97}" destId="{BBA2E9CA-3146-47A0-BB6B-066770FAA7BB}" srcOrd="0" destOrd="0" presId="urn:microsoft.com/office/officeart/2008/layout/HorizontalMultiLevelHierarchy"/>
    <dgm:cxn modelId="{D0736D87-0A50-4992-90B4-F5D485199C59}" type="presOf" srcId="{FC9924BD-5D37-42D8-9303-BCA432D945BF}" destId="{8B6140F9-555F-4BD9-943F-F8668456FC55}" srcOrd="0" destOrd="0" presId="urn:microsoft.com/office/officeart/2008/layout/HorizontalMultiLevelHierarchy"/>
    <dgm:cxn modelId="{9E732422-2948-4578-B9FB-055641661C6B}" type="presOf" srcId="{6080346B-6641-4B90-8712-E7F9DC06A9B0}" destId="{C92C2897-DF19-4815-BB33-451211E2D565}" srcOrd="1" destOrd="0" presId="urn:microsoft.com/office/officeart/2008/layout/HorizontalMultiLevelHierarchy"/>
    <dgm:cxn modelId="{A720C163-60D1-4E9D-AE51-51955D13A347}" type="presOf" srcId="{49327BFF-56A2-41EE-A028-87E972FBF554}" destId="{7E619711-991F-4BC4-A720-A432BE8125FB}" srcOrd="1" destOrd="0" presId="urn:microsoft.com/office/officeart/2008/layout/HorizontalMultiLevelHierarchy"/>
    <dgm:cxn modelId="{4C6CAD16-FC60-4B03-9B78-253A808F6554}" type="presOf" srcId="{3EA4F57C-DD13-4E5B-9F7D-D23842045193}" destId="{6261995C-165F-4801-B118-1BEE6708D96B}" srcOrd="0" destOrd="0" presId="urn:microsoft.com/office/officeart/2008/layout/HorizontalMultiLevelHierarchy"/>
    <dgm:cxn modelId="{631C38EF-A4AB-4836-92B5-60D6708CE03E}" srcId="{0D3442BD-AA2C-407D-9013-3445EFB5218F}" destId="{D1ACE626-0FDA-4A9E-A514-C431EFF22915}" srcOrd="0" destOrd="0" parTransId="{3E1E7A42-D2DE-4849-AC40-E7CBA4C1C2C6}" sibTransId="{A18639AB-2CE3-4D95-9653-CE14814E1212}"/>
    <dgm:cxn modelId="{E70BA08B-FCF2-4296-9D52-C68CE3BB0F4C}" type="presOf" srcId="{63D22A1D-1BAD-4106-A36D-D41C8C4D208A}" destId="{C4AC658A-0717-482C-A886-300739E34E33}" srcOrd="0" destOrd="0" presId="urn:microsoft.com/office/officeart/2008/layout/HorizontalMultiLevelHierarchy"/>
    <dgm:cxn modelId="{DB1FFD67-28D2-4522-9739-A08EE98FF9F8}" type="presOf" srcId="{D1ACE626-0FDA-4A9E-A514-C431EFF22915}" destId="{3BA5939A-7D16-493B-8693-5D46E79810E5}" srcOrd="0" destOrd="0" presId="urn:microsoft.com/office/officeart/2008/layout/HorizontalMultiLevelHierarchy"/>
    <dgm:cxn modelId="{BA35A258-4462-4EB3-B345-912E39FE2665}" type="presOf" srcId="{ED5CCC60-DC68-48D9-848A-97F991B7EB73}" destId="{64DA3829-DE9A-4F7C-8662-4FFDF5CA30C2}" srcOrd="0" destOrd="0" presId="urn:microsoft.com/office/officeart/2008/layout/HorizontalMultiLevelHierarchy"/>
    <dgm:cxn modelId="{7862B977-FCE8-4B32-93C4-DE22592237D2}" srcId="{0D3442BD-AA2C-407D-9013-3445EFB5218F}" destId="{7F598FD1-1D49-44CF-B7BB-370F8F55E473}" srcOrd="1" destOrd="0" parTransId="{49327BFF-56A2-41EE-A028-87E972FBF554}" sibTransId="{F0DCECE5-CDE8-425D-BF9E-42D36B111B34}"/>
    <dgm:cxn modelId="{B233ED5E-983F-4172-BE9F-8B7C9BB88106}" type="presOf" srcId="{366FB0A9-8EEF-4024-9613-3F12970F81E6}" destId="{46D65D9F-7EB0-4401-B344-972F2194F1CD}" srcOrd="0" destOrd="0" presId="urn:microsoft.com/office/officeart/2008/layout/HorizontalMultiLevelHierarchy"/>
    <dgm:cxn modelId="{75A1D568-483D-4A9D-B047-FB2405B24E6E}" type="presOf" srcId="{4E45779B-7418-4755-8444-22658D2C824B}" destId="{1D9107E9-C0A7-4691-A761-A5C2CFC6A3FA}" srcOrd="0" destOrd="0" presId="urn:microsoft.com/office/officeart/2008/layout/HorizontalMultiLevelHierarchy"/>
    <dgm:cxn modelId="{2CF6C521-3FEE-46B6-9B03-FC33170E8501}" type="presOf" srcId="{0F365017-F744-42EC-843A-936156DE4CE1}" destId="{28960B72-27B6-4F11-9CDB-DF82EA1B7DA3}" srcOrd="1" destOrd="0" presId="urn:microsoft.com/office/officeart/2008/layout/HorizontalMultiLevelHierarchy"/>
    <dgm:cxn modelId="{B66B38B4-450D-4AB5-9455-C7589D9EE149}" type="presOf" srcId="{5E34FF96-4C1B-49E1-87FF-6CD360F9ECE0}" destId="{0727839E-77C6-4518-BC0F-FEACAB613B95}" srcOrd="0" destOrd="0" presId="urn:microsoft.com/office/officeart/2008/layout/HorizontalMultiLevelHierarchy"/>
    <dgm:cxn modelId="{57D5D736-21CC-47AE-93C7-4736F8A50536}" type="presOf" srcId="{0F365017-F744-42EC-843A-936156DE4CE1}" destId="{28DBD41F-655F-4FA8-BE44-A873CD6A6F84}" srcOrd="0" destOrd="0" presId="urn:microsoft.com/office/officeart/2008/layout/HorizontalMultiLevelHierarchy"/>
    <dgm:cxn modelId="{04CC578F-2463-44E9-881A-F92DB60764BE}" type="presOf" srcId="{FB837DD8-6106-4B1E-B30B-3B75228F63C1}" destId="{BCE339D8-A53C-4126-B3A3-6EC8EFD14EE8}" srcOrd="0" destOrd="0" presId="urn:microsoft.com/office/officeart/2008/layout/HorizontalMultiLevelHierarchy"/>
    <dgm:cxn modelId="{BC0EB77F-060A-4463-8D8F-A6908D2B1475}" type="presOf" srcId="{1F66D353-8FB6-4583-BE92-1692E53F7766}" destId="{1B22FE5F-F5A9-4A7B-A8B1-2E548358A83A}" srcOrd="0" destOrd="0" presId="urn:microsoft.com/office/officeart/2008/layout/HorizontalMultiLevelHierarchy"/>
    <dgm:cxn modelId="{11B93612-18FE-4BFC-AFF8-2B29E84456CE}" type="presOf" srcId="{CE7E2269-C0DD-4333-AA20-7429CD8314BB}" destId="{F084B75B-6F2E-4C46-842F-D0BA24C0AF48}" srcOrd="0" destOrd="0" presId="urn:microsoft.com/office/officeart/2008/layout/HorizontalMultiLevelHierarchy"/>
    <dgm:cxn modelId="{0602510F-FBE2-44E8-B7CD-C256BE7E42E0}" type="presOf" srcId="{6080346B-6641-4B90-8712-E7F9DC06A9B0}" destId="{FF98481A-6F64-468D-BC93-FBB12BDE4560}" srcOrd="0" destOrd="0" presId="urn:microsoft.com/office/officeart/2008/layout/HorizontalMultiLevelHierarchy"/>
    <dgm:cxn modelId="{BBDD26D3-4C46-48A9-A06F-5A01F62A6E0C}" srcId="{0D3442BD-AA2C-407D-9013-3445EFB5218F}" destId="{E7501045-9284-4835-9FA0-1C9E72724D97}" srcOrd="3" destOrd="0" parTransId="{6080346B-6641-4B90-8712-E7F9DC06A9B0}" sibTransId="{23906F60-46B1-4F9C-82FC-B668357ACF03}"/>
    <dgm:cxn modelId="{C828237E-731E-465E-B137-C5E0B9BBEB3C}" type="presOf" srcId="{CE7E2269-C0DD-4333-AA20-7429CD8314BB}" destId="{890B06ED-6B8E-4D6D-BBF8-523DFCAC1015}" srcOrd="1" destOrd="0" presId="urn:microsoft.com/office/officeart/2008/layout/HorizontalMultiLevelHierarchy"/>
    <dgm:cxn modelId="{D3AED920-0B4B-4978-9375-C5AF2E07DCFE}" srcId="{0D3442BD-AA2C-407D-9013-3445EFB5218F}" destId="{739862C8-40F9-4929-854A-32FCA51D14CC}" srcOrd="2" destOrd="0" parTransId="{A31A9B40-DA15-4979-989C-E7A42266D9CA}" sibTransId="{A1A3E58C-EAF9-4E15-8431-9F0688E8AF14}"/>
    <dgm:cxn modelId="{24E21FBD-27FC-440B-8FB9-0DBAD2C8D12D}" type="presOf" srcId="{3E1E7A42-D2DE-4849-AC40-E7CBA4C1C2C6}" destId="{7F1009E4-1A0F-4441-8963-667F843726EB}" srcOrd="0" destOrd="0" presId="urn:microsoft.com/office/officeart/2008/layout/HorizontalMultiLevelHierarchy"/>
    <dgm:cxn modelId="{CDCE798D-EC86-4DDE-8B42-EC63D47A1F7B}" srcId="{3F37357C-4902-483C-AB9F-28FBA8209D9E}" destId="{0D3442BD-AA2C-407D-9013-3445EFB5218F}" srcOrd="1" destOrd="0" parTransId="{63D22A1D-1BAD-4106-A36D-D41C8C4D208A}" sibTransId="{7ECF6D72-414A-4B68-B333-223A9A815128}"/>
    <dgm:cxn modelId="{6D111FE9-E7EE-4B21-8828-44563CA823A0}" type="presOf" srcId="{DBA5437C-CDD7-47F6-8FF6-B9E2BDEFEA80}" destId="{4C0C2FF3-EE19-46BC-9395-6EDED8BF96EA}" srcOrd="0" destOrd="0" presId="urn:microsoft.com/office/officeart/2008/layout/HorizontalMultiLevelHierarchy"/>
    <dgm:cxn modelId="{123F61F3-AF58-4BC1-B897-D7A2FFDE3CFC}" srcId="{3F37357C-4902-483C-AB9F-28FBA8209D9E}" destId="{6DF83743-4802-46FF-A548-CF25D1171B28}" srcOrd="0" destOrd="0" parTransId="{FC9924BD-5D37-42D8-9303-BCA432D945BF}" sibTransId="{931970AE-3725-4EF7-A1AC-8F5FAB52677A}"/>
    <dgm:cxn modelId="{05808AC9-B464-4D8E-A69D-A3BE640D1DF1}" type="presOf" srcId="{A31A9B40-DA15-4979-989C-E7A42266D9CA}" destId="{A8F0D4D2-6DE9-47F2-A479-021A68379264}" srcOrd="0" destOrd="0" presId="urn:microsoft.com/office/officeart/2008/layout/HorizontalMultiLevelHierarchy"/>
    <dgm:cxn modelId="{AF665182-010E-4249-98B3-9F2249B12F59}" type="presParOf" srcId="{1D9107E9-C0A7-4691-A761-A5C2CFC6A3FA}" destId="{7CC71934-F5D6-47F6-A2CF-7A9B7667074D}" srcOrd="0" destOrd="0" presId="urn:microsoft.com/office/officeart/2008/layout/HorizontalMultiLevelHierarchy"/>
    <dgm:cxn modelId="{1146A672-1752-49A9-996C-5749D3509F0C}" type="presParOf" srcId="{7CC71934-F5D6-47F6-A2CF-7A9B7667074D}" destId="{0C494D07-E665-4DEF-BE14-6A8E963DF1A4}" srcOrd="0" destOrd="0" presId="urn:microsoft.com/office/officeart/2008/layout/HorizontalMultiLevelHierarchy"/>
    <dgm:cxn modelId="{AF4AD03D-387C-4571-8FA1-9B830E0C04B0}" type="presParOf" srcId="{7CC71934-F5D6-47F6-A2CF-7A9B7667074D}" destId="{E2356B1F-8300-4026-80C3-61ADC8CA3896}" srcOrd="1" destOrd="0" presId="urn:microsoft.com/office/officeart/2008/layout/HorizontalMultiLevelHierarchy"/>
    <dgm:cxn modelId="{CB93F643-2AD9-4BCA-A118-8336714A00E9}" type="presParOf" srcId="{E2356B1F-8300-4026-80C3-61ADC8CA3896}" destId="{8B6140F9-555F-4BD9-943F-F8668456FC55}" srcOrd="0" destOrd="0" presId="urn:microsoft.com/office/officeart/2008/layout/HorizontalMultiLevelHierarchy"/>
    <dgm:cxn modelId="{A60E4764-33FB-4449-86D0-7E1E5109DF9D}" type="presParOf" srcId="{8B6140F9-555F-4BD9-943F-F8668456FC55}" destId="{1A9005BB-F2FF-4D43-A882-AC9104F6D2AB}" srcOrd="0" destOrd="0" presId="urn:microsoft.com/office/officeart/2008/layout/HorizontalMultiLevelHierarchy"/>
    <dgm:cxn modelId="{B6B741DF-C9C2-4782-A785-2BD30C27EA5D}" type="presParOf" srcId="{E2356B1F-8300-4026-80C3-61ADC8CA3896}" destId="{BBC66402-CB16-4CC3-9304-FD62FBE18E02}" srcOrd="1" destOrd="0" presId="urn:microsoft.com/office/officeart/2008/layout/HorizontalMultiLevelHierarchy"/>
    <dgm:cxn modelId="{E8A8AC13-940C-4EE4-9616-92A64551AE7D}" type="presParOf" srcId="{BBC66402-CB16-4CC3-9304-FD62FBE18E02}" destId="{DABD68E8-1760-411B-9164-5A3C2838FBB0}" srcOrd="0" destOrd="0" presId="urn:microsoft.com/office/officeart/2008/layout/HorizontalMultiLevelHierarchy"/>
    <dgm:cxn modelId="{A018C271-9025-4A7A-A256-8ED5BF2BB80D}" type="presParOf" srcId="{BBC66402-CB16-4CC3-9304-FD62FBE18E02}" destId="{363F5467-F961-48DE-9D4D-508CAAFAF5F8}" srcOrd="1" destOrd="0" presId="urn:microsoft.com/office/officeart/2008/layout/HorizontalMultiLevelHierarchy"/>
    <dgm:cxn modelId="{0493E355-F387-4E1B-B5DE-2BDE0EAFE5FF}" type="presParOf" srcId="{363F5467-F961-48DE-9D4D-508CAAFAF5F8}" destId="{46D65D9F-7EB0-4401-B344-972F2194F1CD}" srcOrd="0" destOrd="0" presId="urn:microsoft.com/office/officeart/2008/layout/HorizontalMultiLevelHierarchy"/>
    <dgm:cxn modelId="{511F2757-0F62-4F12-AC22-F74147D0D029}" type="presParOf" srcId="{46D65D9F-7EB0-4401-B344-972F2194F1CD}" destId="{037936CE-C6DE-4CCC-BF45-E27DBA098FCE}" srcOrd="0" destOrd="0" presId="urn:microsoft.com/office/officeart/2008/layout/HorizontalMultiLevelHierarchy"/>
    <dgm:cxn modelId="{5DB5ADD1-DAB7-4DDA-8DB6-2525676BD553}" type="presParOf" srcId="{363F5467-F961-48DE-9D4D-508CAAFAF5F8}" destId="{4F96175E-1574-427E-AA84-15D2F1BB0432}" srcOrd="1" destOrd="0" presId="urn:microsoft.com/office/officeart/2008/layout/HorizontalMultiLevelHierarchy"/>
    <dgm:cxn modelId="{0B094699-2D89-4C25-9574-3F940BB3993D}" type="presParOf" srcId="{4F96175E-1574-427E-AA84-15D2F1BB0432}" destId="{B2F15B06-A28C-4804-AE2E-A477994DCA27}" srcOrd="0" destOrd="0" presId="urn:microsoft.com/office/officeart/2008/layout/HorizontalMultiLevelHierarchy"/>
    <dgm:cxn modelId="{2FA50672-69F4-4AD3-87F9-CE55AD7E73E2}" type="presParOf" srcId="{4F96175E-1574-427E-AA84-15D2F1BB0432}" destId="{3448C8EE-C448-43AC-AEC0-1A54B785254C}" srcOrd="1" destOrd="0" presId="urn:microsoft.com/office/officeart/2008/layout/HorizontalMultiLevelHierarchy"/>
    <dgm:cxn modelId="{D8634C11-C3BE-41A9-850F-45C3F08DAC32}" type="presParOf" srcId="{E2356B1F-8300-4026-80C3-61ADC8CA3896}" destId="{C4AC658A-0717-482C-A886-300739E34E33}" srcOrd="2" destOrd="0" presId="urn:microsoft.com/office/officeart/2008/layout/HorizontalMultiLevelHierarchy"/>
    <dgm:cxn modelId="{38998B0C-91A7-4BF9-9734-C4A23D799B4B}" type="presParOf" srcId="{C4AC658A-0717-482C-A886-300739E34E33}" destId="{87CA9F72-4ACB-4F0F-B355-943385B552E3}" srcOrd="0" destOrd="0" presId="urn:microsoft.com/office/officeart/2008/layout/HorizontalMultiLevelHierarchy"/>
    <dgm:cxn modelId="{4B80E482-3698-40B6-BDA7-F3A2EA37610F}" type="presParOf" srcId="{E2356B1F-8300-4026-80C3-61ADC8CA3896}" destId="{0AF707A8-7115-460F-B45E-C3D33D0C9DEF}" srcOrd="3" destOrd="0" presId="urn:microsoft.com/office/officeart/2008/layout/HorizontalMultiLevelHierarchy"/>
    <dgm:cxn modelId="{7140D91D-167B-4374-A87D-BF7130B1B668}" type="presParOf" srcId="{0AF707A8-7115-460F-B45E-C3D33D0C9DEF}" destId="{6736436F-38A4-4738-B3E5-1E181A6B5D01}" srcOrd="0" destOrd="0" presId="urn:microsoft.com/office/officeart/2008/layout/HorizontalMultiLevelHierarchy"/>
    <dgm:cxn modelId="{57C4BB84-8C88-4FD8-A010-8FFC33E67D2C}" type="presParOf" srcId="{0AF707A8-7115-460F-B45E-C3D33D0C9DEF}" destId="{C159709B-05B3-4360-89E7-E4F7BCE5802E}" srcOrd="1" destOrd="0" presId="urn:microsoft.com/office/officeart/2008/layout/HorizontalMultiLevelHierarchy"/>
    <dgm:cxn modelId="{91409497-C281-4CEF-9A1D-FA0FD583C364}" type="presParOf" srcId="{C159709B-05B3-4360-89E7-E4F7BCE5802E}" destId="{7F1009E4-1A0F-4441-8963-667F843726EB}" srcOrd="0" destOrd="0" presId="urn:microsoft.com/office/officeart/2008/layout/HorizontalMultiLevelHierarchy"/>
    <dgm:cxn modelId="{BF524955-2D3D-47D3-A68C-F859E37A874A}" type="presParOf" srcId="{7F1009E4-1A0F-4441-8963-667F843726EB}" destId="{34393A0B-DC24-45F5-B70C-A3F42F130924}" srcOrd="0" destOrd="0" presId="urn:microsoft.com/office/officeart/2008/layout/HorizontalMultiLevelHierarchy"/>
    <dgm:cxn modelId="{EDB7E965-1763-49D4-A293-303D1213398D}" type="presParOf" srcId="{C159709B-05B3-4360-89E7-E4F7BCE5802E}" destId="{1C22F258-D552-4C65-BF13-F3B0C089C408}" srcOrd="1" destOrd="0" presId="urn:microsoft.com/office/officeart/2008/layout/HorizontalMultiLevelHierarchy"/>
    <dgm:cxn modelId="{D8A0D26B-6F29-4CDD-BFE2-DCE15E1A02D9}" type="presParOf" srcId="{1C22F258-D552-4C65-BF13-F3B0C089C408}" destId="{3BA5939A-7D16-493B-8693-5D46E79810E5}" srcOrd="0" destOrd="0" presId="urn:microsoft.com/office/officeart/2008/layout/HorizontalMultiLevelHierarchy"/>
    <dgm:cxn modelId="{8B6847E2-AB6A-48DF-8130-0C42C22857BF}" type="presParOf" srcId="{1C22F258-D552-4C65-BF13-F3B0C089C408}" destId="{D8DE65BE-9655-45FA-AC74-6627E3AE61BC}" srcOrd="1" destOrd="0" presId="urn:microsoft.com/office/officeart/2008/layout/HorizontalMultiLevelHierarchy"/>
    <dgm:cxn modelId="{FB17E8D4-11C8-4EA9-9AA1-EE3270572526}" type="presParOf" srcId="{C159709B-05B3-4360-89E7-E4F7BCE5802E}" destId="{D3591F22-E698-4DBC-98DC-3310B492C9D9}" srcOrd="2" destOrd="0" presId="urn:microsoft.com/office/officeart/2008/layout/HorizontalMultiLevelHierarchy"/>
    <dgm:cxn modelId="{E94F7DA1-F150-4BB3-A3C1-A40B1F533A92}" type="presParOf" srcId="{D3591F22-E698-4DBC-98DC-3310B492C9D9}" destId="{7E619711-991F-4BC4-A720-A432BE8125FB}" srcOrd="0" destOrd="0" presId="urn:microsoft.com/office/officeart/2008/layout/HorizontalMultiLevelHierarchy"/>
    <dgm:cxn modelId="{9003EA89-FCAE-4B9E-AB80-42F3615A852B}" type="presParOf" srcId="{C159709B-05B3-4360-89E7-E4F7BCE5802E}" destId="{E4854B3E-77A8-4A18-9E4D-F4F621BA6D57}" srcOrd="3" destOrd="0" presId="urn:microsoft.com/office/officeart/2008/layout/HorizontalMultiLevelHierarchy"/>
    <dgm:cxn modelId="{60AF026E-8C5E-4CD9-BDE2-D5449156E998}" type="presParOf" srcId="{E4854B3E-77A8-4A18-9E4D-F4F621BA6D57}" destId="{A9AF2781-B553-42EB-A472-66355CEE8CB4}" srcOrd="0" destOrd="0" presId="urn:microsoft.com/office/officeart/2008/layout/HorizontalMultiLevelHierarchy"/>
    <dgm:cxn modelId="{2B1EAB10-098A-4EBD-B416-8735AEEB8581}" type="presParOf" srcId="{E4854B3E-77A8-4A18-9E4D-F4F621BA6D57}" destId="{C8F64484-677F-4406-ACEE-EA2D893FF981}" srcOrd="1" destOrd="0" presId="urn:microsoft.com/office/officeart/2008/layout/HorizontalMultiLevelHierarchy"/>
    <dgm:cxn modelId="{84271216-9DF3-4CDD-93A0-7B6EA510C680}" type="presParOf" srcId="{C159709B-05B3-4360-89E7-E4F7BCE5802E}" destId="{A8F0D4D2-6DE9-47F2-A479-021A68379264}" srcOrd="4" destOrd="0" presId="urn:microsoft.com/office/officeart/2008/layout/HorizontalMultiLevelHierarchy"/>
    <dgm:cxn modelId="{34085C7E-62C1-4951-A5F6-986837DA3665}" type="presParOf" srcId="{A8F0D4D2-6DE9-47F2-A479-021A68379264}" destId="{6B2200CC-0CCC-42F5-8E54-F4D50E3BFDA4}" srcOrd="0" destOrd="0" presId="urn:microsoft.com/office/officeart/2008/layout/HorizontalMultiLevelHierarchy"/>
    <dgm:cxn modelId="{6ECA484B-C463-4D0B-B1F1-5B728C4959BE}" type="presParOf" srcId="{C159709B-05B3-4360-89E7-E4F7BCE5802E}" destId="{AFDD93C9-A446-47E4-BF52-019FCA9BD2B3}" srcOrd="5" destOrd="0" presId="urn:microsoft.com/office/officeart/2008/layout/HorizontalMultiLevelHierarchy"/>
    <dgm:cxn modelId="{C184D08E-AE14-41FB-BF7F-C4DAAA8D54F8}" type="presParOf" srcId="{AFDD93C9-A446-47E4-BF52-019FCA9BD2B3}" destId="{5596E77D-1FB2-4937-BA34-73FCE785178E}" srcOrd="0" destOrd="0" presId="urn:microsoft.com/office/officeart/2008/layout/HorizontalMultiLevelHierarchy"/>
    <dgm:cxn modelId="{787D2412-8FB5-4C9F-B297-33E8525BB5E7}" type="presParOf" srcId="{AFDD93C9-A446-47E4-BF52-019FCA9BD2B3}" destId="{B155054B-06B0-4991-A3E7-18C7CBF360B9}" srcOrd="1" destOrd="0" presId="urn:microsoft.com/office/officeart/2008/layout/HorizontalMultiLevelHierarchy"/>
    <dgm:cxn modelId="{AE07B552-1869-489D-888E-9B9784F911E6}" type="presParOf" srcId="{C159709B-05B3-4360-89E7-E4F7BCE5802E}" destId="{FF98481A-6F64-468D-BC93-FBB12BDE4560}" srcOrd="6" destOrd="0" presId="urn:microsoft.com/office/officeart/2008/layout/HorizontalMultiLevelHierarchy"/>
    <dgm:cxn modelId="{9FA59758-9C82-4D00-A11F-27C0CA0B7D51}" type="presParOf" srcId="{FF98481A-6F64-468D-BC93-FBB12BDE4560}" destId="{C92C2897-DF19-4815-BB33-451211E2D565}" srcOrd="0" destOrd="0" presId="urn:microsoft.com/office/officeart/2008/layout/HorizontalMultiLevelHierarchy"/>
    <dgm:cxn modelId="{11996F4D-09F3-4155-A035-75148BAA5439}" type="presParOf" srcId="{C159709B-05B3-4360-89E7-E4F7BCE5802E}" destId="{85EA1002-F265-4317-AA2D-0DD4E433D8C9}" srcOrd="7" destOrd="0" presId="urn:microsoft.com/office/officeart/2008/layout/HorizontalMultiLevelHierarchy"/>
    <dgm:cxn modelId="{B193763B-775C-44F0-B5C7-3AF0AFF1E78F}" type="presParOf" srcId="{85EA1002-F265-4317-AA2D-0DD4E433D8C9}" destId="{BBA2E9CA-3146-47A0-BB6B-066770FAA7BB}" srcOrd="0" destOrd="0" presId="urn:microsoft.com/office/officeart/2008/layout/HorizontalMultiLevelHierarchy"/>
    <dgm:cxn modelId="{331A8258-81D7-4735-AA7B-F18E35C41322}" type="presParOf" srcId="{85EA1002-F265-4317-AA2D-0DD4E433D8C9}" destId="{DBFBDB07-9FEB-494C-9643-CC59CC985FC2}" srcOrd="1" destOrd="0" presId="urn:microsoft.com/office/officeart/2008/layout/HorizontalMultiLevelHierarchy"/>
    <dgm:cxn modelId="{C0F560CB-0C62-46FA-9803-73F91C6B4F85}" type="presParOf" srcId="{C159709B-05B3-4360-89E7-E4F7BCE5802E}" destId="{738DE9E1-0072-485F-B551-D60A4AF1F124}" srcOrd="8" destOrd="0" presId="urn:microsoft.com/office/officeart/2008/layout/HorizontalMultiLevelHierarchy"/>
    <dgm:cxn modelId="{5033F961-8C06-4B46-9565-A646688239B4}" type="presParOf" srcId="{738DE9E1-0072-485F-B551-D60A4AF1F124}" destId="{88E3C06D-55A8-4B0B-8980-95F9F3B3BDF3}" srcOrd="0" destOrd="0" presId="urn:microsoft.com/office/officeart/2008/layout/HorizontalMultiLevelHierarchy"/>
    <dgm:cxn modelId="{927F8207-351A-4CF1-ACCF-9962BA7268BA}" type="presParOf" srcId="{C159709B-05B3-4360-89E7-E4F7BCE5802E}" destId="{907C7B75-C1B3-46F6-A40C-9CAA8D831AD1}" srcOrd="9" destOrd="0" presId="urn:microsoft.com/office/officeart/2008/layout/HorizontalMultiLevelHierarchy"/>
    <dgm:cxn modelId="{FA9D3958-768C-4C3D-80B1-B3ED6F60443F}" type="presParOf" srcId="{907C7B75-C1B3-46F6-A40C-9CAA8D831AD1}" destId="{BCE339D8-A53C-4126-B3A3-6EC8EFD14EE8}" srcOrd="0" destOrd="0" presId="urn:microsoft.com/office/officeart/2008/layout/HorizontalMultiLevelHierarchy"/>
    <dgm:cxn modelId="{3F2898F8-B2EB-4F86-B024-1ACF43C5F342}" type="presParOf" srcId="{907C7B75-C1B3-46F6-A40C-9CAA8D831AD1}" destId="{2A1F6572-926F-4241-A129-EC88CE6E0D3C}" srcOrd="1" destOrd="0" presId="urn:microsoft.com/office/officeart/2008/layout/HorizontalMultiLevelHierarchy"/>
    <dgm:cxn modelId="{2E7EE22E-5181-4E38-9109-15FBF844E7B6}" type="presParOf" srcId="{C159709B-05B3-4360-89E7-E4F7BCE5802E}" destId="{6C51A813-8052-4A8B-9B63-B00A87A0DF2E}" srcOrd="10" destOrd="0" presId="urn:microsoft.com/office/officeart/2008/layout/HorizontalMultiLevelHierarchy"/>
    <dgm:cxn modelId="{A8E6A677-09C5-4193-AC37-760C0D6032D9}" type="presParOf" srcId="{6C51A813-8052-4A8B-9B63-B00A87A0DF2E}" destId="{253A4656-EAA3-4781-8321-EA2F60BC3B4D}" srcOrd="0" destOrd="0" presId="urn:microsoft.com/office/officeart/2008/layout/HorizontalMultiLevelHierarchy"/>
    <dgm:cxn modelId="{05C731A9-C4E4-48E5-9F7B-8AFD637D18B5}" type="presParOf" srcId="{C159709B-05B3-4360-89E7-E4F7BCE5802E}" destId="{DB05C28B-D579-452B-96BD-50BFD88649C2}" srcOrd="11" destOrd="0" presId="urn:microsoft.com/office/officeart/2008/layout/HorizontalMultiLevelHierarchy"/>
    <dgm:cxn modelId="{2CAD1CA5-1FCC-459C-BBC6-BD55FAB76797}" type="presParOf" srcId="{DB05C28B-D579-452B-96BD-50BFD88649C2}" destId="{4C0C2FF3-EE19-46BC-9395-6EDED8BF96EA}" srcOrd="0" destOrd="0" presId="urn:microsoft.com/office/officeart/2008/layout/HorizontalMultiLevelHierarchy"/>
    <dgm:cxn modelId="{270F283C-0045-4C1D-A838-4C15A04F6A61}" type="presParOf" srcId="{DB05C28B-D579-452B-96BD-50BFD88649C2}" destId="{6FC5E461-4CC8-4604-AE3A-ED4FF93B9CED}" srcOrd="1" destOrd="0" presId="urn:microsoft.com/office/officeart/2008/layout/HorizontalMultiLevelHierarchy"/>
    <dgm:cxn modelId="{67B997CF-B301-4F7F-A861-D16BC414B879}" type="presParOf" srcId="{E2356B1F-8300-4026-80C3-61ADC8CA3896}" destId="{0727839E-77C6-4518-BC0F-FEACAB613B95}" srcOrd="4" destOrd="0" presId="urn:microsoft.com/office/officeart/2008/layout/HorizontalMultiLevelHierarchy"/>
    <dgm:cxn modelId="{F1212CD4-BEE0-4B7F-9BB9-A4EDF5475B67}" type="presParOf" srcId="{0727839E-77C6-4518-BC0F-FEACAB613B95}" destId="{66A1CF00-FB5F-429E-A8CD-8C92A8913ADD}" srcOrd="0" destOrd="0" presId="urn:microsoft.com/office/officeart/2008/layout/HorizontalMultiLevelHierarchy"/>
    <dgm:cxn modelId="{DE9214FB-DFA0-4430-96E0-9A82351FF65C}" type="presParOf" srcId="{E2356B1F-8300-4026-80C3-61ADC8CA3896}" destId="{3D85C7E3-32F4-49AE-9BA0-813533A1DA91}" srcOrd="5" destOrd="0" presId="urn:microsoft.com/office/officeart/2008/layout/HorizontalMultiLevelHierarchy"/>
    <dgm:cxn modelId="{E8E9539B-095B-438E-9C4E-6FA6FB187CE2}" type="presParOf" srcId="{3D85C7E3-32F4-49AE-9BA0-813533A1DA91}" destId="{5E25A322-259A-4349-989F-5621CBBB14C9}" srcOrd="0" destOrd="0" presId="urn:microsoft.com/office/officeart/2008/layout/HorizontalMultiLevelHierarchy"/>
    <dgm:cxn modelId="{08DE1081-C346-4D7D-830D-C99A37AF0922}" type="presParOf" srcId="{3D85C7E3-32F4-49AE-9BA0-813533A1DA91}" destId="{9410E309-529B-45EF-84B4-999A2C74EE9A}" srcOrd="1" destOrd="0" presId="urn:microsoft.com/office/officeart/2008/layout/HorizontalMultiLevelHierarchy"/>
    <dgm:cxn modelId="{260CAD54-D9A1-418C-B5C0-CB4846B381B2}" type="presParOf" srcId="{9410E309-529B-45EF-84B4-999A2C74EE9A}" destId="{28DBD41F-655F-4FA8-BE44-A873CD6A6F84}" srcOrd="0" destOrd="0" presId="urn:microsoft.com/office/officeart/2008/layout/HorizontalMultiLevelHierarchy"/>
    <dgm:cxn modelId="{58A58DE6-C03F-4CAB-B992-7DC9FA470EDE}" type="presParOf" srcId="{28DBD41F-655F-4FA8-BE44-A873CD6A6F84}" destId="{28960B72-27B6-4F11-9CDB-DF82EA1B7DA3}" srcOrd="0" destOrd="0" presId="urn:microsoft.com/office/officeart/2008/layout/HorizontalMultiLevelHierarchy"/>
    <dgm:cxn modelId="{DFEC3CA5-D264-4867-AD82-4DF13C69D627}" type="presParOf" srcId="{9410E309-529B-45EF-84B4-999A2C74EE9A}" destId="{60B8475C-02E9-4814-8ED8-895BE4F4FA8F}" srcOrd="1" destOrd="0" presId="urn:microsoft.com/office/officeart/2008/layout/HorizontalMultiLevelHierarchy"/>
    <dgm:cxn modelId="{1742EDC9-D8A4-4577-AE64-FDF3EBA34B53}" type="presParOf" srcId="{60B8475C-02E9-4814-8ED8-895BE4F4FA8F}" destId="{1EFE282A-57D5-48FC-8F82-3E69CB7C544C}" srcOrd="0" destOrd="0" presId="urn:microsoft.com/office/officeart/2008/layout/HorizontalMultiLevelHierarchy"/>
    <dgm:cxn modelId="{1E604772-AA01-4DE3-AAC4-76AB2D33787F}" type="presParOf" srcId="{60B8475C-02E9-4814-8ED8-895BE4F4FA8F}" destId="{D0FA8E41-3E6C-45DD-B5FA-197AA90E0ED3}" srcOrd="1" destOrd="0" presId="urn:microsoft.com/office/officeart/2008/layout/HorizontalMultiLevelHierarchy"/>
    <dgm:cxn modelId="{305D1EDE-AF1D-43C4-B56C-E40F99643561}" type="presParOf" srcId="{E2356B1F-8300-4026-80C3-61ADC8CA3896}" destId="{F084B75B-6F2E-4C46-842F-D0BA24C0AF48}" srcOrd="6" destOrd="0" presId="urn:microsoft.com/office/officeart/2008/layout/HorizontalMultiLevelHierarchy"/>
    <dgm:cxn modelId="{7798892C-344D-4F3B-A71C-2E9386BFF8DF}" type="presParOf" srcId="{F084B75B-6F2E-4C46-842F-D0BA24C0AF48}" destId="{890B06ED-6B8E-4D6D-BBF8-523DFCAC1015}" srcOrd="0" destOrd="0" presId="urn:microsoft.com/office/officeart/2008/layout/HorizontalMultiLevelHierarchy"/>
    <dgm:cxn modelId="{897BE19F-8334-422D-9C4A-C438EA653B41}" type="presParOf" srcId="{E2356B1F-8300-4026-80C3-61ADC8CA3896}" destId="{4737B3DF-779F-4F80-BF17-5A67B479A1C8}" srcOrd="7" destOrd="0" presId="urn:microsoft.com/office/officeart/2008/layout/HorizontalMultiLevelHierarchy"/>
    <dgm:cxn modelId="{D66444F5-B275-4382-B5DA-CCC25CBC87DF}" type="presParOf" srcId="{4737B3DF-779F-4F80-BF17-5A67B479A1C8}" destId="{1B22FE5F-F5A9-4A7B-A8B1-2E548358A83A}" srcOrd="0" destOrd="0" presId="urn:microsoft.com/office/officeart/2008/layout/HorizontalMultiLevelHierarchy"/>
    <dgm:cxn modelId="{8693995A-968A-44EC-89C2-0E653F5D0D88}" type="presParOf" srcId="{4737B3DF-779F-4F80-BF17-5A67B479A1C8}" destId="{FD0A11C9-7D01-42A9-960D-CAD75B8EE41F}" srcOrd="1" destOrd="0" presId="urn:microsoft.com/office/officeart/2008/layout/HorizontalMultiLevelHierarchy"/>
    <dgm:cxn modelId="{6700F685-CED8-4AAE-9958-17F09ABD80AB}" type="presParOf" srcId="{FD0A11C9-7D01-42A9-960D-CAD75B8EE41F}" destId="{64DA3829-DE9A-4F7C-8662-4FFDF5CA30C2}" srcOrd="0" destOrd="0" presId="urn:microsoft.com/office/officeart/2008/layout/HorizontalMultiLevelHierarchy"/>
    <dgm:cxn modelId="{24614132-E7C8-4094-908C-87CAC73494B2}" type="presParOf" srcId="{64DA3829-DE9A-4F7C-8662-4FFDF5CA30C2}" destId="{C4B4EB2F-A374-4258-BE20-F4897633E4B0}" srcOrd="0" destOrd="0" presId="urn:microsoft.com/office/officeart/2008/layout/HorizontalMultiLevelHierarchy"/>
    <dgm:cxn modelId="{AB162FF5-237F-4F5B-8755-A8FFACF4897D}" type="presParOf" srcId="{FD0A11C9-7D01-42A9-960D-CAD75B8EE41F}" destId="{C626B49B-F3BD-412E-ADC9-09B110FF6526}" srcOrd="1" destOrd="0" presId="urn:microsoft.com/office/officeart/2008/layout/HorizontalMultiLevelHierarchy"/>
    <dgm:cxn modelId="{D263528F-88B2-4425-A85C-6DB1A1582F61}" type="presParOf" srcId="{C626B49B-F3BD-412E-ADC9-09B110FF6526}" destId="{6261995C-165F-4801-B118-1BEE6708D96B}" srcOrd="0" destOrd="0" presId="urn:microsoft.com/office/officeart/2008/layout/HorizontalMultiLevelHierarchy"/>
    <dgm:cxn modelId="{9021776E-F833-46FC-AA80-9A02705EBF1E}" type="presParOf" srcId="{C626B49B-F3BD-412E-ADC9-09B110FF6526}" destId="{BBAD325A-9B35-44E3-A6CC-B1EC420F85A1}"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A3829-DE9A-4F7C-8662-4FFDF5CA30C2}">
      <dsp:nvSpPr>
        <dsp:cNvPr id="0" name=""/>
        <dsp:cNvSpPr/>
      </dsp:nvSpPr>
      <dsp:spPr>
        <a:xfrm>
          <a:off x="2543948" y="4329503"/>
          <a:ext cx="262109" cy="91440"/>
        </a:xfrm>
        <a:custGeom>
          <a:avLst/>
          <a:gdLst/>
          <a:ahLst/>
          <a:cxnLst/>
          <a:rect l="0" t="0" r="0" b="0"/>
          <a:pathLst>
            <a:path>
              <a:moveTo>
                <a:pt x="0" y="45720"/>
              </a:moveTo>
              <a:lnTo>
                <a:pt x="131054" y="45720"/>
              </a:lnTo>
              <a:lnTo>
                <a:pt x="131054" y="46782"/>
              </a:lnTo>
              <a:lnTo>
                <a:pt x="262109" y="46782"/>
              </a:lnTo>
            </a:path>
          </a:pathLst>
        </a:custGeom>
        <a:noFill/>
        <a:ln w="28575" cap="flat" cmpd="sng" algn="ctr">
          <a:solidFill>
            <a:srgbClr val="DAF04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668450" y="4368671"/>
        <a:ext cx="13105" cy="13105"/>
      </dsp:txXfrm>
    </dsp:sp>
    <dsp:sp modelId="{F084B75B-6F2E-4C46-842F-D0BA24C0AF48}">
      <dsp:nvSpPr>
        <dsp:cNvPr id="0" name=""/>
        <dsp:cNvSpPr/>
      </dsp:nvSpPr>
      <dsp:spPr>
        <a:xfrm>
          <a:off x="441006" y="2534522"/>
          <a:ext cx="259924" cy="1840701"/>
        </a:xfrm>
        <a:custGeom>
          <a:avLst/>
          <a:gdLst/>
          <a:ahLst/>
          <a:cxnLst/>
          <a:rect l="0" t="0" r="0" b="0"/>
          <a:pathLst>
            <a:path>
              <a:moveTo>
                <a:pt x="0" y="0"/>
              </a:moveTo>
              <a:lnTo>
                <a:pt x="129962" y="0"/>
              </a:lnTo>
              <a:lnTo>
                <a:pt x="129962" y="1840701"/>
              </a:lnTo>
              <a:lnTo>
                <a:pt x="259924" y="1840701"/>
              </a:lnTo>
            </a:path>
          </a:pathLst>
        </a:custGeom>
        <a:noFill/>
        <a:ln w="28575" cap="flat" cmpd="sng" algn="ctr">
          <a:solidFill>
            <a:srgbClr val="5A9BD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GB" sz="600" kern="1200"/>
        </a:p>
      </dsp:txBody>
      <dsp:txXfrm>
        <a:off x="524494" y="3408398"/>
        <a:ext cx="92948" cy="92948"/>
      </dsp:txXfrm>
    </dsp:sp>
    <dsp:sp modelId="{28DBD41F-655F-4FA8-BE44-A873CD6A6F84}">
      <dsp:nvSpPr>
        <dsp:cNvPr id="0" name=""/>
        <dsp:cNvSpPr/>
      </dsp:nvSpPr>
      <dsp:spPr>
        <a:xfrm>
          <a:off x="2543948" y="3695403"/>
          <a:ext cx="262109" cy="91440"/>
        </a:xfrm>
        <a:custGeom>
          <a:avLst/>
          <a:gdLst/>
          <a:ahLst/>
          <a:cxnLst/>
          <a:rect l="0" t="0" r="0" b="0"/>
          <a:pathLst>
            <a:path>
              <a:moveTo>
                <a:pt x="0" y="46544"/>
              </a:moveTo>
              <a:lnTo>
                <a:pt x="131054" y="46544"/>
              </a:lnTo>
              <a:lnTo>
                <a:pt x="131054" y="45720"/>
              </a:lnTo>
              <a:lnTo>
                <a:pt x="262109" y="45720"/>
              </a:lnTo>
            </a:path>
          </a:pathLst>
        </a:custGeom>
        <a:noFill/>
        <a:ln w="28575" cap="flat" cmpd="sng" algn="ctr">
          <a:solidFill>
            <a:srgbClr val="DAF04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668450" y="3734570"/>
        <a:ext cx="13105" cy="13105"/>
      </dsp:txXfrm>
    </dsp:sp>
    <dsp:sp modelId="{0727839E-77C6-4518-BC0F-FEACAB613B95}">
      <dsp:nvSpPr>
        <dsp:cNvPr id="0" name=""/>
        <dsp:cNvSpPr/>
      </dsp:nvSpPr>
      <dsp:spPr>
        <a:xfrm>
          <a:off x="441006" y="2534522"/>
          <a:ext cx="259924" cy="1207425"/>
        </a:xfrm>
        <a:custGeom>
          <a:avLst/>
          <a:gdLst/>
          <a:ahLst/>
          <a:cxnLst/>
          <a:rect l="0" t="0" r="0" b="0"/>
          <a:pathLst>
            <a:path>
              <a:moveTo>
                <a:pt x="0" y="0"/>
              </a:moveTo>
              <a:lnTo>
                <a:pt x="129962" y="0"/>
              </a:lnTo>
              <a:lnTo>
                <a:pt x="129962" y="1207425"/>
              </a:lnTo>
              <a:lnTo>
                <a:pt x="259924" y="1207425"/>
              </a:lnTo>
            </a:path>
          </a:pathLst>
        </a:custGeom>
        <a:noFill/>
        <a:ln w="28575" cap="flat" cmpd="sng" algn="ctr">
          <a:solidFill>
            <a:srgbClr val="5A9BD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40091" y="3107357"/>
        <a:ext cx="61754" cy="61754"/>
      </dsp:txXfrm>
    </dsp:sp>
    <dsp:sp modelId="{6C51A813-8052-4A8B-9B63-B00A87A0DF2E}">
      <dsp:nvSpPr>
        <dsp:cNvPr id="0" name=""/>
        <dsp:cNvSpPr/>
      </dsp:nvSpPr>
      <dsp:spPr>
        <a:xfrm>
          <a:off x="2543948" y="2037848"/>
          <a:ext cx="262115" cy="1225575"/>
        </a:xfrm>
        <a:custGeom>
          <a:avLst/>
          <a:gdLst/>
          <a:ahLst/>
          <a:cxnLst/>
          <a:rect l="0" t="0" r="0" b="0"/>
          <a:pathLst>
            <a:path>
              <a:moveTo>
                <a:pt x="0" y="0"/>
              </a:moveTo>
              <a:lnTo>
                <a:pt x="131057" y="0"/>
              </a:lnTo>
              <a:lnTo>
                <a:pt x="131057" y="1225575"/>
              </a:lnTo>
              <a:lnTo>
                <a:pt x="262115" y="1225575"/>
              </a:lnTo>
            </a:path>
          </a:pathLst>
        </a:custGeom>
        <a:noFill/>
        <a:ln w="28575" cap="flat" cmpd="sng" algn="ctr">
          <a:solidFill>
            <a:srgbClr val="DAF04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643673" y="2619304"/>
        <a:ext cx="62664" cy="62664"/>
      </dsp:txXfrm>
    </dsp:sp>
    <dsp:sp modelId="{738DE9E1-0072-485F-B551-D60A4AF1F124}">
      <dsp:nvSpPr>
        <dsp:cNvPr id="0" name=""/>
        <dsp:cNvSpPr/>
      </dsp:nvSpPr>
      <dsp:spPr>
        <a:xfrm>
          <a:off x="2543948" y="2037848"/>
          <a:ext cx="262115" cy="738916"/>
        </a:xfrm>
        <a:custGeom>
          <a:avLst/>
          <a:gdLst/>
          <a:ahLst/>
          <a:cxnLst/>
          <a:rect l="0" t="0" r="0" b="0"/>
          <a:pathLst>
            <a:path>
              <a:moveTo>
                <a:pt x="0" y="0"/>
              </a:moveTo>
              <a:lnTo>
                <a:pt x="131057" y="0"/>
              </a:lnTo>
              <a:lnTo>
                <a:pt x="131057" y="738916"/>
              </a:lnTo>
              <a:lnTo>
                <a:pt x="262115" y="738916"/>
              </a:lnTo>
            </a:path>
          </a:pathLst>
        </a:custGeom>
        <a:noFill/>
        <a:ln w="28575" cap="flat" cmpd="sng" algn="ctr">
          <a:solidFill>
            <a:srgbClr val="DAF04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655404" y="2387706"/>
        <a:ext cx="39201" cy="39201"/>
      </dsp:txXfrm>
    </dsp:sp>
    <dsp:sp modelId="{FF98481A-6F64-468D-BC93-FBB12BDE4560}">
      <dsp:nvSpPr>
        <dsp:cNvPr id="0" name=""/>
        <dsp:cNvSpPr/>
      </dsp:nvSpPr>
      <dsp:spPr>
        <a:xfrm>
          <a:off x="2543948" y="2037848"/>
          <a:ext cx="262115" cy="252256"/>
        </a:xfrm>
        <a:custGeom>
          <a:avLst/>
          <a:gdLst/>
          <a:ahLst/>
          <a:cxnLst/>
          <a:rect l="0" t="0" r="0" b="0"/>
          <a:pathLst>
            <a:path>
              <a:moveTo>
                <a:pt x="0" y="0"/>
              </a:moveTo>
              <a:lnTo>
                <a:pt x="131057" y="0"/>
              </a:lnTo>
              <a:lnTo>
                <a:pt x="131057" y="252256"/>
              </a:lnTo>
              <a:lnTo>
                <a:pt x="262115" y="252256"/>
              </a:lnTo>
            </a:path>
          </a:pathLst>
        </a:custGeom>
        <a:noFill/>
        <a:ln w="28575" cap="flat" cmpd="sng" algn="ctr">
          <a:solidFill>
            <a:srgbClr val="DAF04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665911" y="2154882"/>
        <a:ext cx="18189" cy="18189"/>
      </dsp:txXfrm>
    </dsp:sp>
    <dsp:sp modelId="{A8F0D4D2-6DE9-47F2-A479-021A68379264}">
      <dsp:nvSpPr>
        <dsp:cNvPr id="0" name=""/>
        <dsp:cNvSpPr/>
      </dsp:nvSpPr>
      <dsp:spPr>
        <a:xfrm>
          <a:off x="2543948" y="1803446"/>
          <a:ext cx="262115" cy="234402"/>
        </a:xfrm>
        <a:custGeom>
          <a:avLst/>
          <a:gdLst/>
          <a:ahLst/>
          <a:cxnLst/>
          <a:rect l="0" t="0" r="0" b="0"/>
          <a:pathLst>
            <a:path>
              <a:moveTo>
                <a:pt x="0" y="234402"/>
              </a:moveTo>
              <a:lnTo>
                <a:pt x="131057" y="234402"/>
              </a:lnTo>
              <a:lnTo>
                <a:pt x="131057" y="0"/>
              </a:lnTo>
              <a:lnTo>
                <a:pt x="262115" y="0"/>
              </a:lnTo>
            </a:path>
          </a:pathLst>
        </a:custGeom>
        <a:noFill/>
        <a:ln w="12700" cap="flat" cmpd="sng" algn="ctr">
          <a:solidFill>
            <a:srgbClr val="DAF04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666214" y="1911856"/>
        <a:ext cx="17581" cy="17581"/>
      </dsp:txXfrm>
    </dsp:sp>
    <dsp:sp modelId="{D3591F22-E698-4DBC-98DC-3310B492C9D9}">
      <dsp:nvSpPr>
        <dsp:cNvPr id="0" name=""/>
        <dsp:cNvSpPr/>
      </dsp:nvSpPr>
      <dsp:spPr>
        <a:xfrm>
          <a:off x="2543948" y="1315995"/>
          <a:ext cx="259924" cy="721853"/>
        </a:xfrm>
        <a:custGeom>
          <a:avLst/>
          <a:gdLst/>
          <a:ahLst/>
          <a:cxnLst/>
          <a:rect l="0" t="0" r="0" b="0"/>
          <a:pathLst>
            <a:path>
              <a:moveTo>
                <a:pt x="0" y="721853"/>
              </a:moveTo>
              <a:lnTo>
                <a:pt x="129962" y="721853"/>
              </a:lnTo>
              <a:lnTo>
                <a:pt x="129962" y="0"/>
              </a:lnTo>
              <a:lnTo>
                <a:pt x="259924" y="0"/>
              </a:lnTo>
            </a:path>
          </a:pathLst>
        </a:custGeom>
        <a:noFill/>
        <a:ln w="12700" cap="flat" cmpd="sng" algn="ctr">
          <a:solidFill>
            <a:srgbClr val="DAF04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654729" y="1657741"/>
        <a:ext cx="38361" cy="38361"/>
      </dsp:txXfrm>
    </dsp:sp>
    <dsp:sp modelId="{7F1009E4-1A0F-4441-8963-667F843726EB}">
      <dsp:nvSpPr>
        <dsp:cNvPr id="0" name=""/>
        <dsp:cNvSpPr/>
      </dsp:nvSpPr>
      <dsp:spPr>
        <a:xfrm>
          <a:off x="2543948" y="828545"/>
          <a:ext cx="262115" cy="1209303"/>
        </a:xfrm>
        <a:custGeom>
          <a:avLst/>
          <a:gdLst/>
          <a:ahLst/>
          <a:cxnLst/>
          <a:rect l="0" t="0" r="0" b="0"/>
          <a:pathLst>
            <a:path>
              <a:moveTo>
                <a:pt x="0" y="1209303"/>
              </a:moveTo>
              <a:lnTo>
                <a:pt x="131057" y="1209303"/>
              </a:lnTo>
              <a:lnTo>
                <a:pt x="131057" y="0"/>
              </a:lnTo>
              <a:lnTo>
                <a:pt x="262115" y="0"/>
              </a:lnTo>
            </a:path>
          </a:pathLst>
        </a:custGeom>
        <a:noFill/>
        <a:ln w="28575" cap="flat" cmpd="sng" algn="ctr">
          <a:solidFill>
            <a:srgbClr val="DAF04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644071" y="1402262"/>
        <a:ext cx="61869" cy="61869"/>
      </dsp:txXfrm>
    </dsp:sp>
    <dsp:sp modelId="{C4AC658A-0717-482C-A886-300739E34E33}">
      <dsp:nvSpPr>
        <dsp:cNvPr id="0" name=""/>
        <dsp:cNvSpPr/>
      </dsp:nvSpPr>
      <dsp:spPr>
        <a:xfrm>
          <a:off x="441006" y="2037848"/>
          <a:ext cx="259924" cy="496673"/>
        </a:xfrm>
        <a:custGeom>
          <a:avLst/>
          <a:gdLst/>
          <a:ahLst/>
          <a:cxnLst/>
          <a:rect l="0" t="0" r="0" b="0"/>
          <a:pathLst>
            <a:path>
              <a:moveTo>
                <a:pt x="0" y="496673"/>
              </a:moveTo>
              <a:lnTo>
                <a:pt x="129962" y="496673"/>
              </a:lnTo>
              <a:lnTo>
                <a:pt x="129962" y="0"/>
              </a:lnTo>
              <a:lnTo>
                <a:pt x="259924" y="0"/>
              </a:lnTo>
            </a:path>
          </a:pathLst>
        </a:custGeom>
        <a:noFill/>
        <a:ln w="28575" cap="flat" cmpd="sng" algn="ctr">
          <a:solidFill>
            <a:srgbClr val="5A9BD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56954" y="2272171"/>
        <a:ext cx="28028" cy="28028"/>
      </dsp:txXfrm>
    </dsp:sp>
    <dsp:sp modelId="{46D65D9F-7EB0-4401-B344-972F2194F1CD}">
      <dsp:nvSpPr>
        <dsp:cNvPr id="0" name=""/>
        <dsp:cNvSpPr/>
      </dsp:nvSpPr>
      <dsp:spPr>
        <a:xfrm>
          <a:off x="2543948" y="288029"/>
          <a:ext cx="262115" cy="91440"/>
        </a:xfrm>
        <a:custGeom>
          <a:avLst/>
          <a:gdLst/>
          <a:ahLst/>
          <a:cxnLst/>
          <a:rect l="0" t="0" r="0" b="0"/>
          <a:pathLst>
            <a:path>
              <a:moveTo>
                <a:pt x="0" y="45720"/>
              </a:moveTo>
              <a:lnTo>
                <a:pt x="262115" y="45720"/>
              </a:lnTo>
            </a:path>
          </a:pathLst>
        </a:custGeom>
        <a:noFill/>
        <a:ln w="28575" cap="flat" cmpd="sng" algn="ctr">
          <a:solidFill>
            <a:srgbClr val="DAF04F"/>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668452" y="327197"/>
        <a:ext cx="13105" cy="13105"/>
      </dsp:txXfrm>
    </dsp:sp>
    <dsp:sp modelId="{8B6140F9-555F-4BD9-943F-F8668456FC55}">
      <dsp:nvSpPr>
        <dsp:cNvPr id="0" name=""/>
        <dsp:cNvSpPr/>
      </dsp:nvSpPr>
      <dsp:spPr>
        <a:xfrm>
          <a:off x="441006" y="333749"/>
          <a:ext cx="259924" cy="2200772"/>
        </a:xfrm>
        <a:custGeom>
          <a:avLst/>
          <a:gdLst/>
          <a:ahLst/>
          <a:cxnLst/>
          <a:rect l="0" t="0" r="0" b="0"/>
          <a:pathLst>
            <a:path>
              <a:moveTo>
                <a:pt x="0" y="2200772"/>
              </a:moveTo>
              <a:lnTo>
                <a:pt x="129962" y="2200772"/>
              </a:lnTo>
              <a:lnTo>
                <a:pt x="129962" y="0"/>
              </a:lnTo>
              <a:lnTo>
                <a:pt x="259924" y="0"/>
              </a:lnTo>
            </a:path>
          </a:pathLst>
        </a:custGeom>
        <a:noFill/>
        <a:ln w="28575" cap="flat" cmpd="sng" algn="ctr">
          <a:solidFill>
            <a:srgbClr val="5A9BD5"/>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a:p>
      </dsp:txBody>
      <dsp:txXfrm>
        <a:off x="515567" y="1378734"/>
        <a:ext cx="110803" cy="110803"/>
      </dsp:txXfrm>
    </dsp:sp>
    <dsp:sp modelId="{0C494D07-E665-4DEF-BE14-6A8E963DF1A4}">
      <dsp:nvSpPr>
        <dsp:cNvPr id="0" name=""/>
        <dsp:cNvSpPr/>
      </dsp:nvSpPr>
      <dsp:spPr>
        <a:xfrm rot="16200000">
          <a:off x="-846134" y="2314018"/>
          <a:ext cx="2133275" cy="441006"/>
        </a:xfrm>
        <a:prstGeom prst="rect">
          <a:avLst/>
        </a:prstGeom>
        <a:solidFill>
          <a:srgbClr val="7F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ZA" sz="2800" b="0" kern="1200" dirty="0" smtClean="0"/>
            <a:t>WRITING</a:t>
          </a:r>
          <a:endParaRPr lang="en-GB" sz="2400" b="0" kern="1200" dirty="0"/>
        </a:p>
      </dsp:txBody>
      <dsp:txXfrm>
        <a:off x="-846134" y="2314018"/>
        <a:ext cx="2133275" cy="441006"/>
      </dsp:txXfrm>
    </dsp:sp>
    <dsp:sp modelId="{DABD68E8-1760-411B-9164-5A3C2838FBB0}">
      <dsp:nvSpPr>
        <dsp:cNvPr id="0" name=""/>
        <dsp:cNvSpPr/>
      </dsp:nvSpPr>
      <dsp:spPr>
        <a:xfrm>
          <a:off x="700931" y="65674"/>
          <a:ext cx="1843016" cy="536151"/>
        </a:xfrm>
        <a:prstGeom prst="rect">
          <a:avLst/>
        </a:prstGeom>
        <a:solidFill>
          <a:srgbClr val="5A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ZA" sz="1800" b="0" kern="1200" dirty="0" smtClean="0"/>
            <a:t>PRE-WRITING</a:t>
          </a:r>
          <a:endParaRPr lang="en-GB" sz="1300" b="0" kern="1200" dirty="0"/>
        </a:p>
      </dsp:txBody>
      <dsp:txXfrm>
        <a:off x="700931" y="65674"/>
        <a:ext cx="1843016" cy="536151"/>
      </dsp:txXfrm>
    </dsp:sp>
    <dsp:sp modelId="{B2F15B06-A28C-4804-AE2E-A477994DCA27}">
      <dsp:nvSpPr>
        <dsp:cNvPr id="0" name=""/>
        <dsp:cNvSpPr/>
      </dsp:nvSpPr>
      <dsp:spPr>
        <a:xfrm>
          <a:off x="2806063" y="139244"/>
          <a:ext cx="4461126" cy="389011"/>
        </a:xfrm>
        <a:prstGeom prst="rect">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t>Plan and organise information</a:t>
          </a:r>
          <a:endParaRPr lang="en-GB" sz="1500" kern="1200" dirty="0"/>
        </a:p>
      </dsp:txBody>
      <dsp:txXfrm>
        <a:off x="2806063" y="139244"/>
        <a:ext cx="4461126" cy="389011"/>
      </dsp:txXfrm>
    </dsp:sp>
    <dsp:sp modelId="{6736436F-38A4-4738-B3E5-1E181A6B5D01}">
      <dsp:nvSpPr>
        <dsp:cNvPr id="0" name=""/>
        <dsp:cNvSpPr/>
      </dsp:nvSpPr>
      <dsp:spPr>
        <a:xfrm>
          <a:off x="700931" y="1770034"/>
          <a:ext cx="1843016" cy="535628"/>
        </a:xfrm>
        <a:prstGeom prst="rect">
          <a:avLst/>
        </a:prstGeom>
        <a:solidFill>
          <a:srgbClr val="5A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ZA" sz="1800" b="0" kern="1200" dirty="0" smtClean="0"/>
            <a:t>DURING WRITING</a:t>
          </a:r>
          <a:endParaRPr lang="en-GB" sz="1800" b="0" kern="1200" dirty="0"/>
        </a:p>
      </dsp:txBody>
      <dsp:txXfrm>
        <a:off x="700931" y="1770034"/>
        <a:ext cx="1843016" cy="535628"/>
      </dsp:txXfrm>
    </dsp:sp>
    <dsp:sp modelId="{3BA5939A-7D16-493B-8693-5D46E79810E5}">
      <dsp:nvSpPr>
        <dsp:cNvPr id="0" name=""/>
        <dsp:cNvSpPr/>
      </dsp:nvSpPr>
      <dsp:spPr>
        <a:xfrm>
          <a:off x="2806063" y="634039"/>
          <a:ext cx="4461126" cy="389011"/>
        </a:xfrm>
        <a:prstGeom prst="rect">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t>Write first draft</a:t>
          </a:r>
          <a:endParaRPr lang="en-GB" sz="1500" kern="1200" dirty="0"/>
        </a:p>
      </dsp:txBody>
      <dsp:txXfrm>
        <a:off x="2806063" y="634039"/>
        <a:ext cx="4461126" cy="389011"/>
      </dsp:txXfrm>
    </dsp:sp>
    <dsp:sp modelId="{A9AF2781-B553-42EB-A472-66355CEE8CB4}">
      <dsp:nvSpPr>
        <dsp:cNvPr id="0" name=""/>
        <dsp:cNvSpPr/>
      </dsp:nvSpPr>
      <dsp:spPr>
        <a:xfrm>
          <a:off x="2803872" y="1120699"/>
          <a:ext cx="4463317" cy="390593"/>
        </a:xfrm>
        <a:prstGeom prst="rect">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t>Use appropriate style, structure and correct grammar</a:t>
          </a:r>
          <a:endParaRPr lang="en-GB" sz="1500" kern="1200" dirty="0"/>
        </a:p>
      </dsp:txBody>
      <dsp:txXfrm>
        <a:off x="2803872" y="1120699"/>
        <a:ext cx="4463317" cy="390593"/>
      </dsp:txXfrm>
    </dsp:sp>
    <dsp:sp modelId="{5596E77D-1FB2-4937-BA34-73FCE785178E}">
      <dsp:nvSpPr>
        <dsp:cNvPr id="0" name=""/>
        <dsp:cNvSpPr/>
      </dsp:nvSpPr>
      <dsp:spPr>
        <a:xfrm>
          <a:off x="2806063" y="1608940"/>
          <a:ext cx="4461126" cy="389011"/>
        </a:xfrm>
        <a:prstGeom prst="rect">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t>Edit first draft</a:t>
          </a:r>
          <a:endParaRPr lang="en-GB" sz="1500" kern="1200" dirty="0"/>
        </a:p>
      </dsp:txBody>
      <dsp:txXfrm>
        <a:off x="2806063" y="1608940"/>
        <a:ext cx="4461126" cy="389011"/>
      </dsp:txXfrm>
    </dsp:sp>
    <dsp:sp modelId="{BBA2E9CA-3146-47A0-BB6B-066770FAA7BB}">
      <dsp:nvSpPr>
        <dsp:cNvPr id="0" name=""/>
        <dsp:cNvSpPr/>
      </dsp:nvSpPr>
      <dsp:spPr>
        <a:xfrm>
          <a:off x="2806063" y="2095599"/>
          <a:ext cx="4461126" cy="389011"/>
        </a:xfrm>
        <a:prstGeom prst="rect">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t>Write and proofread until final draft is written</a:t>
          </a:r>
          <a:endParaRPr lang="en-GB" sz="1500" kern="1200" dirty="0"/>
        </a:p>
      </dsp:txBody>
      <dsp:txXfrm>
        <a:off x="2806063" y="2095599"/>
        <a:ext cx="4461126" cy="389011"/>
      </dsp:txXfrm>
    </dsp:sp>
    <dsp:sp modelId="{BCE339D8-A53C-4126-B3A3-6EC8EFD14EE8}">
      <dsp:nvSpPr>
        <dsp:cNvPr id="0" name=""/>
        <dsp:cNvSpPr/>
      </dsp:nvSpPr>
      <dsp:spPr>
        <a:xfrm>
          <a:off x="2806063" y="2582259"/>
          <a:ext cx="4461126" cy="389011"/>
        </a:xfrm>
        <a:prstGeom prst="rect">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t>Submit final draft</a:t>
          </a:r>
          <a:endParaRPr lang="en-GB" sz="1500" kern="1200" dirty="0"/>
        </a:p>
      </dsp:txBody>
      <dsp:txXfrm>
        <a:off x="2806063" y="2582259"/>
        <a:ext cx="4461126" cy="389011"/>
      </dsp:txXfrm>
    </dsp:sp>
    <dsp:sp modelId="{4C0C2FF3-EE19-46BC-9395-6EDED8BF96EA}">
      <dsp:nvSpPr>
        <dsp:cNvPr id="0" name=""/>
        <dsp:cNvSpPr/>
      </dsp:nvSpPr>
      <dsp:spPr>
        <a:xfrm>
          <a:off x="2806063" y="3068918"/>
          <a:ext cx="4461126" cy="389011"/>
        </a:xfrm>
        <a:prstGeom prst="rect">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t>Use feedback to improve later written work</a:t>
          </a:r>
          <a:endParaRPr lang="en-GB" sz="1500" kern="1200" dirty="0"/>
        </a:p>
      </dsp:txBody>
      <dsp:txXfrm>
        <a:off x="2806063" y="3068918"/>
        <a:ext cx="4461126" cy="389011"/>
      </dsp:txXfrm>
    </dsp:sp>
    <dsp:sp modelId="{5E25A322-259A-4349-989F-5621CBBB14C9}">
      <dsp:nvSpPr>
        <dsp:cNvPr id="0" name=""/>
        <dsp:cNvSpPr/>
      </dsp:nvSpPr>
      <dsp:spPr>
        <a:xfrm>
          <a:off x="700931" y="3474133"/>
          <a:ext cx="1843016" cy="535628"/>
        </a:xfrm>
        <a:prstGeom prst="rect">
          <a:avLst/>
        </a:prstGeom>
        <a:solidFill>
          <a:srgbClr val="5A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ZA" sz="1800" b="0" kern="1200" dirty="0" smtClean="0"/>
            <a:t>POST-WRITING</a:t>
          </a:r>
          <a:endParaRPr lang="en-GB" sz="1800" b="0" kern="1200" dirty="0"/>
        </a:p>
      </dsp:txBody>
      <dsp:txXfrm>
        <a:off x="700931" y="3474133"/>
        <a:ext cx="1843016" cy="535628"/>
      </dsp:txXfrm>
    </dsp:sp>
    <dsp:sp modelId="{1EFE282A-57D5-48FC-8F82-3E69CB7C544C}">
      <dsp:nvSpPr>
        <dsp:cNvPr id="0" name=""/>
        <dsp:cNvSpPr/>
      </dsp:nvSpPr>
      <dsp:spPr>
        <a:xfrm>
          <a:off x="2806057" y="3546617"/>
          <a:ext cx="4461126" cy="389011"/>
        </a:xfrm>
        <a:prstGeom prst="rect">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t>Submit final draft</a:t>
          </a:r>
          <a:endParaRPr lang="en-GB" sz="1500" kern="1200" dirty="0"/>
        </a:p>
      </dsp:txBody>
      <dsp:txXfrm>
        <a:off x="2806057" y="3546617"/>
        <a:ext cx="4461126" cy="389011"/>
      </dsp:txXfrm>
    </dsp:sp>
    <dsp:sp modelId="{1B22FE5F-F5A9-4A7B-A8B1-2E548358A83A}">
      <dsp:nvSpPr>
        <dsp:cNvPr id="0" name=""/>
        <dsp:cNvSpPr/>
      </dsp:nvSpPr>
      <dsp:spPr>
        <a:xfrm>
          <a:off x="700931" y="4107409"/>
          <a:ext cx="1843016" cy="535628"/>
        </a:xfrm>
        <a:prstGeom prst="rect">
          <a:avLst/>
        </a:prstGeom>
        <a:solidFill>
          <a:srgbClr val="5A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ZA" sz="1800" b="0" kern="1200" dirty="0" smtClean="0"/>
            <a:t>FEEDBACK</a:t>
          </a:r>
          <a:endParaRPr lang="en-GB" sz="1800" b="0" kern="1200" dirty="0"/>
        </a:p>
      </dsp:txBody>
      <dsp:txXfrm>
        <a:off x="700931" y="4107409"/>
        <a:ext cx="1843016" cy="535628"/>
      </dsp:txXfrm>
    </dsp:sp>
    <dsp:sp modelId="{6261995C-165F-4801-B118-1BEE6708D96B}">
      <dsp:nvSpPr>
        <dsp:cNvPr id="0" name=""/>
        <dsp:cNvSpPr/>
      </dsp:nvSpPr>
      <dsp:spPr>
        <a:xfrm>
          <a:off x="2806057" y="4181780"/>
          <a:ext cx="4461126" cy="389011"/>
        </a:xfrm>
        <a:prstGeom prst="rect">
          <a:avLst/>
        </a:prstGeom>
        <a:solidFill>
          <a:srgbClr val="DAF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ZA" sz="1500" kern="1200" dirty="0" smtClean="0"/>
            <a:t>Use feedback to improve later written work</a:t>
          </a:r>
          <a:endParaRPr lang="en-GB" sz="1500" kern="1200" dirty="0"/>
        </a:p>
      </dsp:txBody>
      <dsp:txXfrm>
        <a:off x="2806057" y="4181780"/>
        <a:ext cx="4461126" cy="38901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7252D-079C-4E9E-9DA8-7BE615E3DD46}" type="datetimeFigureOut">
              <a:rPr lang="en-GB" smtClean="0"/>
              <a:t>01/12/2017</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FC25A-1D42-4859-828C-26D884ED84C8}" type="slidenum">
              <a:rPr lang="en-GB" smtClean="0"/>
              <a:t>‹#›</a:t>
            </a:fld>
            <a:endParaRPr lang="en-GB" dirty="0"/>
          </a:p>
        </p:txBody>
      </p:sp>
    </p:spTree>
    <p:extLst>
      <p:ext uri="{BB962C8B-B14F-4D97-AF65-F5344CB8AC3E}">
        <p14:creationId xmlns:p14="http://schemas.microsoft.com/office/powerpoint/2010/main" val="44091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105FC25A-1D42-4859-828C-26D884ED84C8}" type="slidenum">
              <a:rPr lang="en-GB" smtClean="0"/>
              <a:t>23</a:t>
            </a:fld>
            <a:endParaRPr lang="en-GB"/>
          </a:p>
        </p:txBody>
      </p:sp>
    </p:spTree>
    <p:extLst>
      <p:ext uri="{BB962C8B-B14F-4D97-AF65-F5344CB8AC3E}">
        <p14:creationId xmlns:p14="http://schemas.microsoft.com/office/powerpoint/2010/main" val="15218876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4867606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78863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TextBox 2"/>
          <p:cNvSpPr txBox="1"/>
          <p:nvPr userDrawn="1"/>
        </p:nvSpPr>
        <p:spPr>
          <a:xfrm>
            <a:off x="687353" y="2671326"/>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4" name="Straight Connector 3"/>
          <p:cNvCxnSpPr/>
          <p:nvPr userDrawn="1"/>
        </p:nvCxnSpPr>
        <p:spPr>
          <a:xfrm>
            <a:off x="2898638" y="2436397"/>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975402" y="1524000"/>
            <a:ext cx="6688369" cy="830997"/>
          </a:xfrm>
          <a:prstGeom prst="rect">
            <a:avLst/>
          </a:prstGeom>
          <a:noFill/>
        </p:spPr>
        <p:txBody>
          <a:bodyPr wrap="none" rtlCol="0">
            <a:spAutoFit/>
          </a:bodyPr>
          <a:lstStyle/>
          <a:p>
            <a:r>
              <a:rPr lang="en-ZA" sz="4800" b="1" dirty="0" smtClean="0"/>
              <a:t>TERMS AND CONDITIONS</a:t>
            </a:r>
            <a:endParaRPr lang="en-ZA" sz="4800" b="1"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extLst>
      <p:ext uri="{BB962C8B-B14F-4D97-AF65-F5344CB8AC3E}">
        <p14:creationId xmlns:p14="http://schemas.microsoft.com/office/powerpoint/2010/main" val="42929836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31770392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41781171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ustDataLst>
      <p:tags r:id="rId1"/>
    </p:custDataLst>
    <p:extLst>
      <p:ext uri="{BB962C8B-B14F-4D97-AF65-F5344CB8AC3E}">
        <p14:creationId xmlns:p14="http://schemas.microsoft.com/office/powerpoint/2010/main" val="1606236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2997200"/>
            <a:ext cx="8051800" cy="1187450"/>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Tree>
    <p:custDataLst>
      <p:tags r:id="rId1"/>
    </p:custDataLst>
    <p:extLst>
      <p:ext uri="{BB962C8B-B14F-4D97-AF65-F5344CB8AC3E}">
        <p14:creationId xmlns:p14="http://schemas.microsoft.com/office/powerpoint/2010/main" val="24828091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20822887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31381475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9038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TextBox 9"/>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Mathematics NQF Level 2</a:t>
            </a:r>
          </a:p>
        </p:txBody>
      </p:sp>
      <p:sp>
        <p:nvSpPr>
          <p:cNvPr id="17" name="Title 1"/>
          <p:cNvSpPr>
            <a:spLocks noGrp="1"/>
          </p:cNvSpPr>
          <p:nvPr>
            <p:ph type="title"/>
          </p:nvPr>
        </p:nvSpPr>
        <p:spPr>
          <a:xfrm>
            <a:off x="381000" y="304800"/>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26622971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19" name="Picture 1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20" name="Picture 19"/>
          <p:cNvPicPr>
            <a:picLocks noChangeAspect="1"/>
          </p:cNvPicPr>
          <p:nvPr userDrawn="1"/>
        </p:nvPicPr>
        <p:blipFill>
          <a:blip r:embed="rId14"/>
          <a:stretch>
            <a:fillRect/>
          </a:stretch>
        </p:blipFill>
        <p:spPr>
          <a:xfrm>
            <a:off x="8424000" y="5613400"/>
            <a:ext cx="720000" cy="704406"/>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spTree>
    <p:extLst>
      <p:ext uri="{BB962C8B-B14F-4D97-AF65-F5344CB8AC3E}">
        <p14:creationId xmlns:p14="http://schemas.microsoft.com/office/powerpoint/2010/main" val="233301903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697" r:id="rId8"/>
    <p:sldLayoutId id="2147483715" r:id="rId9"/>
    <p:sldLayoutId id="2147483698" r:id="rId10"/>
    <p:sldLayoutId id="2147483716"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4.wav"/><Relationship Id="rId7"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audio" Target="../media/media15.wav"/><Relationship Id="rId5" Type="http://schemas.microsoft.com/office/2007/relationships/media" Target="../media/media15.wav"/><Relationship Id="rId4" Type="http://schemas.openxmlformats.org/officeDocument/2006/relationships/audio" Target="../media/media14.wav"/></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7.wav"/><Relationship Id="rId7"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audio" Target="../media/media18.wav"/><Relationship Id="rId5" Type="http://schemas.microsoft.com/office/2007/relationships/media" Target="../media/media18.wav"/><Relationship Id="rId4" Type="http://schemas.openxmlformats.org/officeDocument/2006/relationships/audio" Target="../media/media17.wav"/><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png"/><Relationship Id="rId3" Type="http://schemas.microsoft.com/office/2007/relationships/media" Target="../media/media20.wav"/><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slideLayout" Target="../slideLayouts/slideLayout7.xml"/><Relationship Id="rId10" Type="http://schemas.openxmlformats.org/officeDocument/2006/relationships/image" Target="../media/image17.png"/><Relationship Id="rId4" Type="http://schemas.openxmlformats.org/officeDocument/2006/relationships/audio" Target="../media/media20.wav"/><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1.mp4"/><Relationship Id="rId1" Type="http://schemas.microsoft.com/office/2007/relationships/media" Target="../media/media21.mp4"/><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wav"/><Relationship Id="rId7" Type="http://schemas.microsoft.com/office/2007/relationships/media" Target="../media/media4.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png"/><Relationship Id="rId4" Type="http://schemas.openxmlformats.org/officeDocument/2006/relationships/audio" Target="../media/media2.wav"/><Relationship Id="rId9"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audio" Target="../media/media8.wav"/><Relationship Id="rId3" Type="http://schemas.microsoft.com/office/2007/relationships/media" Target="../media/media6.wav"/><Relationship Id="rId7" Type="http://schemas.microsoft.com/office/2007/relationships/media" Target="../media/media8.wav"/><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6.png"/><Relationship Id="rId5" Type="http://schemas.microsoft.com/office/2007/relationships/media" Target="../media/media7.wav"/><Relationship Id="rId10" Type="http://schemas.openxmlformats.org/officeDocument/2006/relationships/image" Target="../media/image7.png"/><Relationship Id="rId4" Type="http://schemas.openxmlformats.org/officeDocument/2006/relationships/audio" Target="../media/media6.wav"/><Relationship Id="rId9"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audio" Target="../media/media12.wav"/><Relationship Id="rId13" Type="http://schemas.openxmlformats.org/officeDocument/2006/relationships/image" Target="../media/image6.png"/><Relationship Id="rId3" Type="http://schemas.microsoft.com/office/2007/relationships/media" Target="../media/media10.wav"/><Relationship Id="rId7" Type="http://schemas.microsoft.com/office/2007/relationships/media" Target="../media/media12.wav"/><Relationship Id="rId12" Type="http://schemas.openxmlformats.org/officeDocument/2006/relationships/image" Target="../media/image10.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audio" Target="../media/media11.wav"/><Relationship Id="rId11" Type="http://schemas.openxmlformats.org/officeDocument/2006/relationships/image" Target="../media/image9.png"/><Relationship Id="rId5" Type="http://schemas.microsoft.com/office/2007/relationships/media" Target="../media/media11.wav"/><Relationship Id="rId10" Type="http://schemas.openxmlformats.org/officeDocument/2006/relationships/image" Target="../media/image8.png"/><Relationship Id="rId4" Type="http://schemas.openxmlformats.org/officeDocument/2006/relationships/audio" Target="../media/media10.wav"/><Relationship Id="rId9"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dirty="0" smtClean="0"/>
              <a:t>English: First Additional Language</a:t>
            </a:r>
            <a:endParaRPr lang="en-GB" dirty="0"/>
          </a:p>
        </p:txBody>
      </p:sp>
      <p:sp>
        <p:nvSpPr>
          <p:cNvPr id="3" name="Subtitle 2"/>
          <p:cNvSpPr>
            <a:spLocks noGrp="1"/>
          </p:cNvSpPr>
          <p:nvPr>
            <p:ph type="subTitle" idx="1"/>
          </p:nvPr>
        </p:nvSpPr>
        <p:spPr/>
        <p:txBody>
          <a:bodyPr/>
          <a:lstStyle/>
          <a:p>
            <a:r>
              <a:rPr lang="en-ZA" dirty="0" smtClean="0"/>
              <a:t>NQF 2</a:t>
            </a:r>
            <a:endParaRPr lang="en-GB" dirty="0"/>
          </a:p>
        </p:txBody>
      </p:sp>
    </p:spTree>
    <p:extLst>
      <p:ext uri="{BB962C8B-B14F-4D97-AF65-F5344CB8AC3E}">
        <p14:creationId xmlns:p14="http://schemas.microsoft.com/office/powerpoint/2010/main" val="275343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6.3</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Test </a:t>
            </a:r>
            <a:r>
              <a:rPr lang="en-ZA" sz="1700" b="0" dirty="0">
                <a:solidFill>
                  <a:schemeClr val="tx1"/>
                </a:solidFill>
              </a:rPr>
              <a:t>your knowledge of this section by completing Learning activity 6.3 on page 82 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4620286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Descriptive writing</a:t>
            </a:r>
            <a:endParaRPr lang="en-GB" dirty="0"/>
          </a:p>
        </p:txBody>
      </p:sp>
      <p:sp>
        <p:nvSpPr>
          <p:cNvPr id="3" name="Content Placeholder 2"/>
          <p:cNvSpPr>
            <a:spLocks noGrp="1"/>
          </p:cNvSpPr>
          <p:nvPr>
            <p:ph idx="1"/>
          </p:nvPr>
        </p:nvSpPr>
        <p:spPr/>
        <p:txBody>
          <a:bodyPr/>
          <a:lstStyle/>
          <a:p>
            <a:r>
              <a:rPr lang="en-ZA" sz="2400" dirty="0"/>
              <a:t>The writing appeals to your senses and you can picture what you read.</a:t>
            </a:r>
          </a:p>
          <a:p>
            <a:r>
              <a:rPr lang="en-ZA" sz="2400" dirty="0"/>
              <a:t>Use descriptive adjectives and adverbs.</a:t>
            </a:r>
          </a:p>
          <a:p>
            <a:r>
              <a:rPr lang="en-ZA" sz="2400" dirty="0"/>
              <a:t>Use strong verbs.</a:t>
            </a:r>
          </a:p>
          <a:p>
            <a:r>
              <a:rPr lang="en-ZA" sz="2400" dirty="0"/>
              <a:t>Use different types of sentences.</a:t>
            </a:r>
          </a:p>
          <a:p>
            <a:r>
              <a:rPr lang="en-ZA" sz="2400" dirty="0"/>
              <a:t>Use punctuation so that it adds to the description.</a:t>
            </a:r>
          </a:p>
          <a:p>
            <a:r>
              <a:rPr lang="en-ZA" sz="2400" dirty="0"/>
              <a:t>Follow the writing process. </a:t>
            </a:r>
            <a:endParaRPr lang="en-ZA" sz="2400" dirty="0" smtClean="0"/>
          </a:p>
          <a:p>
            <a:pPr marL="0" indent="0">
              <a:buNone/>
            </a:pPr>
            <a:endParaRPr lang="en-ZA" sz="1800" dirty="0"/>
          </a:p>
          <a:p>
            <a:endParaRPr lang="en-ZA" dirty="0"/>
          </a:p>
          <a:p>
            <a:endParaRPr lang="en-ZA" dirty="0"/>
          </a:p>
        </p:txBody>
      </p:sp>
    </p:spTree>
    <p:extLst>
      <p:ext uri="{BB962C8B-B14F-4D97-AF65-F5344CB8AC3E}">
        <p14:creationId xmlns:p14="http://schemas.microsoft.com/office/powerpoint/2010/main" val="23865606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6.4</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Test </a:t>
            </a:r>
            <a:r>
              <a:rPr lang="en-ZA" sz="1700" b="0" dirty="0">
                <a:solidFill>
                  <a:schemeClr val="tx1"/>
                </a:solidFill>
              </a:rPr>
              <a:t>your knowledge of this section by completing Learning activity 6.4 on page 84 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21933283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Blogs</a:t>
            </a:r>
            <a:endParaRPr lang="en-GB" dirty="0"/>
          </a:p>
        </p:txBody>
      </p:sp>
      <p:sp>
        <p:nvSpPr>
          <p:cNvPr id="3" name="Content Placeholder 2"/>
          <p:cNvSpPr>
            <a:spLocks noGrp="1"/>
          </p:cNvSpPr>
          <p:nvPr>
            <p:ph idx="1"/>
          </p:nvPr>
        </p:nvSpPr>
        <p:spPr>
          <a:xfrm>
            <a:off x="471237" y="2819400"/>
            <a:ext cx="7905751" cy="1923947"/>
          </a:xfrm>
        </p:spPr>
        <p:txBody>
          <a:bodyPr/>
          <a:lstStyle/>
          <a:p>
            <a:pPr>
              <a:lnSpc>
                <a:spcPct val="50000"/>
              </a:lnSpc>
            </a:pPr>
            <a:endParaRPr lang="en-ZA" dirty="0"/>
          </a:p>
          <a:p>
            <a:pPr marL="457200" lvl="1" indent="0">
              <a:lnSpc>
                <a:spcPct val="50000"/>
              </a:lnSpc>
              <a:buNone/>
            </a:pPr>
            <a:endParaRPr lang="en-ZA" sz="2100" dirty="0"/>
          </a:p>
          <a:p>
            <a:pPr marL="0" indent="0">
              <a:lnSpc>
                <a:spcPct val="50000"/>
              </a:lnSpc>
              <a:buNone/>
            </a:pPr>
            <a:endParaRPr lang="en-ZA" dirty="0"/>
          </a:p>
        </p:txBody>
      </p:sp>
      <p:sp>
        <p:nvSpPr>
          <p:cNvPr id="4" name="Content Placeholder 2"/>
          <p:cNvSpPr txBox="1">
            <a:spLocks/>
          </p:cNvSpPr>
          <p:nvPr/>
        </p:nvSpPr>
        <p:spPr>
          <a:xfrm>
            <a:off x="723901" y="1670863"/>
            <a:ext cx="6781800" cy="35004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2400" dirty="0"/>
              <a:t>Web log, an on-line social medium</a:t>
            </a:r>
          </a:p>
        </p:txBody>
      </p:sp>
      <p:sp>
        <p:nvSpPr>
          <p:cNvPr id="5" name="Rectangle 4"/>
          <p:cNvSpPr/>
          <p:nvPr/>
        </p:nvSpPr>
        <p:spPr>
          <a:xfrm>
            <a:off x="495300" y="1447800"/>
            <a:ext cx="7391400" cy="751697"/>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pic>
        <p:nvPicPr>
          <p:cNvPr id="7" name="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25000" y="2190789"/>
            <a:ext cx="609600" cy="609600"/>
          </a:xfrm>
          <a:prstGeom prst="rect">
            <a:avLst/>
          </a:prstGeom>
        </p:spPr>
      </p:pic>
      <p:pic>
        <p:nvPicPr>
          <p:cNvPr id="8" name="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525000" y="1320027"/>
            <a:ext cx="609600" cy="609600"/>
          </a:xfrm>
          <a:prstGeom prst="rect">
            <a:avLst/>
          </a:prstGeom>
        </p:spPr>
      </p:pic>
      <p:pic>
        <p:nvPicPr>
          <p:cNvPr id="9" name="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9525000" y="523878"/>
            <a:ext cx="609600" cy="609600"/>
          </a:xfrm>
          <a:prstGeom prst="rect">
            <a:avLst/>
          </a:prstGeom>
        </p:spPr>
      </p:pic>
      <p:sp>
        <p:nvSpPr>
          <p:cNvPr id="10" name="Rectangle 9"/>
          <p:cNvSpPr/>
          <p:nvPr/>
        </p:nvSpPr>
        <p:spPr>
          <a:xfrm>
            <a:off x="471236" y="2846425"/>
            <a:ext cx="7415463" cy="1569660"/>
          </a:xfrm>
          <a:prstGeom prst="rect">
            <a:avLst/>
          </a:prstGeom>
        </p:spPr>
        <p:txBody>
          <a:bodyPr wrap="square">
            <a:spAutoFit/>
          </a:bodyPr>
          <a:lstStyle/>
          <a:p>
            <a:pPr marL="342900" indent="-342900">
              <a:buFont typeface="Arial" panose="020B0604020202020204" pitchFamily="34" charset="0"/>
              <a:buChar char="•"/>
            </a:pPr>
            <a:r>
              <a:rPr lang="en-ZA" sz="2400" dirty="0"/>
              <a:t>The purpose of blogs is to connect with others who have a common interest, in order to inform, educate or entertain. </a:t>
            </a:r>
          </a:p>
          <a:p>
            <a:pPr marL="342900" indent="-342900">
              <a:buFont typeface="Arial" panose="020B0604020202020204" pitchFamily="34" charset="0"/>
              <a:buChar char="•"/>
            </a:pPr>
            <a:r>
              <a:rPr lang="en-ZA" sz="2400" dirty="0" smtClean="0"/>
              <a:t>Blogs have </a:t>
            </a:r>
            <a:r>
              <a:rPr lang="en-ZA" sz="2400" dirty="0"/>
              <a:t>s</a:t>
            </a:r>
            <a:r>
              <a:rPr lang="en-ZA" sz="2400" dirty="0" smtClean="0"/>
              <a:t>pecific features.</a:t>
            </a:r>
            <a:endParaRPr lang="en-ZA" sz="2400" dirty="0"/>
          </a:p>
        </p:txBody>
      </p:sp>
      <p:sp>
        <p:nvSpPr>
          <p:cNvPr id="11" name="Rectangle 10"/>
          <p:cNvSpPr/>
          <p:nvPr/>
        </p:nvSpPr>
        <p:spPr>
          <a:xfrm>
            <a:off x="9296400" y="-152400"/>
            <a:ext cx="9144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80603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1" fill="hold"/>
                                        <p:tgtEl>
                                          <p:spTgt spid="9"/>
                                        </p:tgtEl>
                                      </p:cBhvr>
                                    </p:cmd>
                                  </p:childTnLst>
                                </p:cTn>
                              </p:par>
                            </p:childTnLst>
                          </p:cTn>
                        </p:par>
                        <p:par>
                          <p:cTn id="7" fill="hold">
                            <p:stCondLst>
                              <p:cond delay="631"/>
                            </p:stCondLst>
                            <p:childTnLst>
                              <p:par>
                                <p:cTn id="8" presetID="3" presetClass="mediacall" presetSubtype="0" fill="hold" nodeType="afterEffect">
                                  <p:stCondLst>
                                    <p:cond delay="0"/>
                                  </p:stCondLst>
                                  <p:childTnLst>
                                    <p:cmd type="call" cmd="stop">
                                      <p:cBhvr>
                                        <p:cTn id="9" dur="1" fill="hold"/>
                                        <p:tgtEl>
                                          <p:spTgt spid="9"/>
                                        </p:tgtEl>
                                      </p:cBhvr>
                                    </p:cmd>
                                  </p:childTnLst>
                                </p:cTn>
                              </p:par>
                            </p:childTnLst>
                          </p:cTn>
                        </p:par>
                        <p:par>
                          <p:cTn id="10" fill="hold">
                            <p:stCondLst>
                              <p:cond delay="631"/>
                            </p:stCondLst>
                            <p:childTnLst>
                              <p:par>
                                <p:cTn id="11" presetID="1" presetClass="mediacall" presetSubtype="0" fill="hold" nodeType="afterEffect">
                                  <p:stCondLst>
                                    <p:cond delay="0"/>
                                  </p:stCondLst>
                                  <p:childTnLst>
                                    <p:cmd type="call" cmd="playFrom(0.0)">
                                      <p:cBhvr>
                                        <p:cTn id="12" dur="7980" fill="hold"/>
                                        <p:tgtEl>
                                          <p:spTgt spid="8"/>
                                        </p:tgtEl>
                                      </p:cBhvr>
                                    </p:cmd>
                                  </p:childTnLst>
                                </p:cTn>
                              </p:par>
                            </p:childTnLst>
                          </p:cTn>
                        </p:par>
                        <p:par>
                          <p:cTn id="13" fill="hold">
                            <p:stCondLst>
                              <p:cond delay="8611"/>
                            </p:stCondLst>
                            <p:childTnLst>
                              <p:par>
                                <p:cTn id="14" presetID="3" presetClass="mediacall" presetSubtype="0" fill="hold" nodeType="afterEffect">
                                  <p:stCondLst>
                                    <p:cond delay="0"/>
                                  </p:stCondLst>
                                  <p:childTnLst>
                                    <p:cmd type="call" cmd="stop">
                                      <p:cBhvr>
                                        <p:cTn id="15" dur="1" fill="hold"/>
                                        <p:tgtEl>
                                          <p:spTgt spid="8"/>
                                        </p:tgtEl>
                                      </p:cBhvr>
                                    </p:cmd>
                                  </p:childTnLst>
                                </p:cTn>
                              </p:par>
                            </p:childTnLst>
                          </p:cTn>
                        </p:par>
                        <p:par>
                          <p:cTn id="16" fill="hold">
                            <p:stCondLst>
                              <p:cond delay="8611"/>
                            </p:stCondLst>
                            <p:childTnLst>
                              <p:par>
                                <p:cTn id="17" presetID="1" presetClass="mediacall" presetSubtype="0" fill="hold" nodeType="afterEffect">
                                  <p:stCondLst>
                                    <p:cond delay="0"/>
                                  </p:stCondLst>
                                  <p:childTnLst>
                                    <p:cmd type="call" cmd="playFrom(0.0)">
                                      <p:cBhvr>
                                        <p:cTn id="18" dur="7570" fill="hold"/>
                                        <p:tgtEl>
                                          <p:spTgt spid="7"/>
                                        </p:tgtEl>
                                      </p:cBhvr>
                                    </p:cmd>
                                  </p:childTnLst>
                                </p:cTn>
                              </p:par>
                            </p:childTnLst>
                          </p:cTn>
                        </p:par>
                        <p:par>
                          <p:cTn id="19" fill="hold">
                            <p:stCondLst>
                              <p:cond delay="16181"/>
                            </p:stCondLst>
                            <p:childTnLst>
                              <p:par>
                                <p:cTn id="20" presetID="3" presetClass="mediacall" presetSubtype="0" fill="hold" nodeType="afterEffect">
                                  <p:stCondLst>
                                    <p:cond delay="0"/>
                                  </p:stCondLst>
                                  <p:childTnLst>
                                    <p:cmd type="call" cmd="stop">
                                      <p:cBhvr>
                                        <p:cTn id="21"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audio>
              <p:cMediaNode vol="80000">
                <p:cTn id="23" fill="hold" display="0">
                  <p:stCondLst>
                    <p:cond delay="indefinite"/>
                  </p:stCondLst>
                  <p:endCondLst>
                    <p:cond evt="onStopAudio" delay="0">
                      <p:tgtEl>
                        <p:sldTgt/>
                      </p:tgtEl>
                    </p:cond>
                  </p:endCondLst>
                </p:cTn>
                <p:tgtEl>
                  <p:spTgt spid="8"/>
                </p:tgtEl>
              </p:cMediaNode>
            </p:audio>
            <p:audio>
              <p:cMediaNode vol="80000">
                <p:cTn id="24"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normAutofit/>
          </a:bodyPr>
          <a:lstStyle/>
          <a:p>
            <a:r>
              <a:rPr lang="en-ZA" sz="4800" dirty="0" smtClean="0"/>
              <a:t>Learning activities 6.5 and 6.6</a:t>
            </a:r>
            <a:endParaRPr lang="en-GB" sz="4800"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Test </a:t>
            </a:r>
            <a:r>
              <a:rPr lang="en-ZA" sz="1700" b="0" dirty="0">
                <a:solidFill>
                  <a:schemeClr val="tx1"/>
                </a:solidFill>
              </a:rPr>
              <a:t>your knowledge of this section by completing Learning activities 6.5 and 6.6 on pages 86 and 88 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3281869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Invitations</a:t>
            </a:r>
            <a:endParaRPr lang="en-GB" dirty="0"/>
          </a:p>
        </p:txBody>
      </p:sp>
      <p:sp>
        <p:nvSpPr>
          <p:cNvPr id="3" name="Content Placeholder 2"/>
          <p:cNvSpPr>
            <a:spLocks noGrp="1"/>
          </p:cNvSpPr>
          <p:nvPr>
            <p:ph idx="1"/>
          </p:nvPr>
        </p:nvSpPr>
        <p:spPr/>
        <p:txBody>
          <a:bodyPr/>
          <a:lstStyle/>
          <a:p>
            <a:endParaRPr lang="en-ZA" dirty="0"/>
          </a:p>
          <a:p>
            <a:endParaRPr lang="en-ZA" dirty="0"/>
          </a:p>
          <a:p>
            <a:endParaRPr lang="en-ZA" dirty="0" smtClean="0"/>
          </a:p>
          <a:p>
            <a:endParaRPr lang="en-ZA" dirty="0"/>
          </a:p>
          <a:p>
            <a:endParaRPr lang="en-ZA" dirty="0" smtClean="0"/>
          </a:p>
          <a:p>
            <a:endParaRPr lang="en-ZA" dirty="0"/>
          </a:p>
          <a:p>
            <a:endParaRPr lang="en-ZA" sz="2400" dirty="0"/>
          </a:p>
          <a:p>
            <a:r>
              <a:rPr lang="en-ZA" sz="2400" dirty="0"/>
              <a:t>Printed and posted, or through on-line platforms such as email and Facebook (or both</a:t>
            </a:r>
            <a:r>
              <a:rPr lang="en-ZA" sz="2400" dirty="0" smtClean="0"/>
              <a:t>).</a:t>
            </a:r>
            <a:endParaRPr lang="en-ZA" sz="2400" dirty="0"/>
          </a:p>
          <a:p>
            <a:r>
              <a:rPr lang="en-ZA" sz="2400" dirty="0" smtClean="0"/>
              <a:t>The purpose of invitations is to invite </a:t>
            </a:r>
            <a:r>
              <a:rPr lang="en-ZA" sz="2400" dirty="0"/>
              <a:t>someone to an </a:t>
            </a:r>
            <a:r>
              <a:rPr lang="en-ZA" sz="2400" dirty="0" smtClean="0"/>
              <a:t>event.</a:t>
            </a:r>
            <a:endParaRPr lang="en-ZA" sz="2400" dirty="0"/>
          </a:p>
          <a:p>
            <a:r>
              <a:rPr lang="en-ZA" sz="2400" dirty="0" smtClean="0"/>
              <a:t>Invitations have specific features.</a:t>
            </a:r>
            <a:endParaRPr lang="en-ZA" sz="2400" dirty="0"/>
          </a:p>
          <a:p>
            <a:pPr marL="0" indent="0">
              <a:buNone/>
            </a:pPr>
            <a:endParaRPr lang="en-ZA" dirty="0">
              <a:solidFill>
                <a:srgbClr val="FF0000"/>
              </a:solidFill>
            </a:endParaRPr>
          </a:p>
          <a:p>
            <a:pPr marL="0" indent="0">
              <a:buNone/>
            </a:pPr>
            <a:endParaRPr lang="en-ZA"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9265" y="1295400"/>
            <a:ext cx="2103469" cy="2381582"/>
          </a:xfrm>
          <a:prstGeom prst="rect">
            <a:avLst/>
          </a:prstGeom>
        </p:spPr>
      </p:pic>
      <p:pic>
        <p:nvPicPr>
          <p:cNvPr id="4" nam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03959" y="376238"/>
            <a:ext cx="609600" cy="609600"/>
          </a:xfrm>
          <a:prstGeom prst="rect">
            <a:avLst/>
          </a:prstGeom>
        </p:spPr>
      </p:pic>
      <p:pic>
        <p:nvPicPr>
          <p:cNvPr id="6" name="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503961" y="1312863"/>
            <a:ext cx="609600" cy="609600"/>
          </a:xfrm>
          <a:prstGeom prst="rect">
            <a:avLst/>
          </a:prstGeom>
        </p:spPr>
      </p:pic>
      <p:pic>
        <p:nvPicPr>
          <p:cNvPr id="7" name="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503961" y="2249488"/>
            <a:ext cx="609600" cy="609600"/>
          </a:xfrm>
          <a:prstGeom prst="rect">
            <a:avLst/>
          </a:prstGeom>
        </p:spPr>
      </p:pic>
      <p:sp>
        <p:nvSpPr>
          <p:cNvPr id="8" name="Rectangle 7"/>
          <p:cNvSpPr/>
          <p:nvPr/>
        </p:nvSpPr>
        <p:spPr>
          <a:xfrm>
            <a:off x="9296400" y="-152400"/>
            <a:ext cx="9144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52998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7" fill="hold"/>
                                        <p:tgtEl>
                                          <p:spTgt spid="4"/>
                                        </p:tgtEl>
                                      </p:cBhvr>
                                    </p:cmd>
                                  </p:childTnLst>
                                </p:cTn>
                              </p:par>
                            </p:childTnLst>
                          </p:cTn>
                        </p:par>
                        <p:par>
                          <p:cTn id="7" fill="hold">
                            <p:stCondLst>
                              <p:cond delay="1127"/>
                            </p:stCondLst>
                            <p:childTnLst>
                              <p:par>
                                <p:cTn id="8" presetID="3" presetClass="mediacall" presetSubtype="0" fill="hold" nodeType="afterEffect">
                                  <p:stCondLst>
                                    <p:cond delay="0"/>
                                  </p:stCondLst>
                                  <p:childTnLst>
                                    <p:cmd type="call" cmd="stop">
                                      <p:cBhvr>
                                        <p:cTn id="9" dur="1" fill="hold"/>
                                        <p:tgtEl>
                                          <p:spTgt spid="4"/>
                                        </p:tgtEl>
                                      </p:cBhvr>
                                    </p:cmd>
                                  </p:childTnLst>
                                </p:cTn>
                              </p:par>
                            </p:childTnLst>
                          </p:cTn>
                        </p:par>
                        <p:par>
                          <p:cTn id="10" fill="hold">
                            <p:stCondLst>
                              <p:cond delay="1127"/>
                            </p:stCondLst>
                            <p:childTnLst>
                              <p:par>
                                <p:cTn id="11" presetID="1" presetClass="mediacall" presetSubtype="0" fill="hold" nodeType="afterEffect">
                                  <p:stCondLst>
                                    <p:cond delay="0"/>
                                  </p:stCondLst>
                                  <p:childTnLst>
                                    <p:cmd type="call" cmd="playFrom(0.0)">
                                      <p:cBhvr>
                                        <p:cTn id="12" dur="6744" fill="hold"/>
                                        <p:tgtEl>
                                          <p:spTgt spid="6"/>
                                        </p:tgtEl>
                                      </p:cBhvr>
                                    </p:cmd>
                                  </p:childTnLst>
                                </p:cTn>
                              </p:par>
                            </p:childTnLst>
                          </p:cTn>
                        </p:par>
                        <p:par>
                          <p:cTn id="13" fill="hold">
                            <p:stCondLst>
                              <p:cond delay="7871"/>
                            </p:stCondLst>
                            <p:childTnLst>
                              <p:par>
                                <p:cTn id="14" presetID="3" presetClass="mediacall" presetSubtype="0" fill="hold" nodeType="afterEffect">
                                  <p:stCondLst>
                                    <p:cond delay="0"/>
                                  </p:stCondLst>
                                  <p:childTnLst>
                                    <p:cmd type="call" cmd="stop">
                                      <p:cBhvr>
                                        <p:cTn id="15" dur="1" fill="hold"/>
                                        <p:tgtEl>
                                          <p:spTgt spid="6"/>
                                        </p:tgtEl>
                                      </p:cBhvr>
                                    </p:cmd>
                                  </p:childTnLst>
                                </p:cTn>
                              </p:par>
                            </p:childTnLst>
                          </p:cTn>
                        </p:par>
                        <p:par>
                          <p:cTn id="16" fill="hold">
                            <p:stCondLst>
                              <p:cond delay="7871"/>
                            </p:stCondLst>
                            <p:childTnLst>
                              <p:par>
                                <p:cTn id="17" presetID="1" presetClass="mediacall" presetSubtype="0" fill="hold" nodeType="afterEffect">
                                  <p:stCondLst>
                                    <p:cond delay="0"/>
                                  </p:stCondLst>
                                  <p:childTnLst>
                                    <p:cmd type="call" cmd="playFrom(0.0)">
                                      <p:cBhvr>
                                        <p:cTn id="18" dur="12347" fill="hold"/>
                                        <p:tgtEl>
                                          <p:spTgt spid="7"/>
                                        </p:tgtEl>
                                      </p:cBhvr>
                                    </p:cmd>
                                  </p:childTnLst>
                                </p:cTn>
                              </p:par>
                            </p:childTnLst>
                          </p:cTn>
                        </p:par>
                        <p:par>
                          <p:cTn id="19" fill="hold">
                            <p:stCondLst>
                              <p:cond delay="20218"/>
                            </p:stCondLst>
                            <p:childTnLst>
                              <p:par>
                                <p:cTn id="20" presetID="3" presetClass="mediacall" presetSubtype="0" fill="hold" nodeType="afterEffect">
                                  <p:stCondLst>
                                    <p:cond delay="0"/>
                                  </p:stCondLst>
                                  <p:childTnLst>
                                    <p:cmd type="call" cmd="stop">
                                      <p:cBhvr>
                                        <p:cTn id="21"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7"/>
                </p:tgtEl>
              </p:cMediaNode>
            </p:audio>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6.7</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Test </a:t>
            </a:r>
            <a:r>
              <a:rPr lang="en-ZA" sz="1700" b="0" dirty="0">
                <a:solidFill>
                  <a:schemeClr val="tx1"/>
                </a:solidFill>
              </a:rPr>
              <a:t>your knowledge of this section by completing Learning activity 6.7 on page 90 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53045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Emails</a:t>
            </a:r>
            <a:endParaRPr lang="en-GB" dirty="0"/>
          </a:p>
        </p:txBody>
      </p:sp>
      <p:sp>
        <p:nvSpPr>
          <p:cNvPr id="3" name="Content Placeholder 2"/>
          <p:cNvSpPr>
            <a:spLocks noGrp="1"/>
          </p:cNvSpPr>
          <p:nvPr>
            <p:ph idx="1"/>
          </p:nvPr>
        </p:nvSpPr>
        <p:spPr>
          <a:xfrm>
            <a:off x="381001" y="2819400"/>
            <a:ext cx="7905751" cy="4891088"/>
          </a:xfrm>
        </p:spPr>
        <p:txBody>
          <a:bodyPr/>
          <a:lstStyle/>
          <a:p>
            <a:pPr>
              <a:lnSpc>
                <a:spcPct val="100000"/>
              </a:lnSpc>
              <a:spcBef>
                <a:spcPts val="200"/>
              </a:spcBef>
            </a:pPr>
            <a:r>
              <a:rPr lang="en-ZA" sz="2400" dirty="0" smtClean="0"/>
              <a:t>The purpose of an email is: </a:t>
            </a:r>
          </a:p>
          <a:p>
            <a:pPr lvl="1">
              <a:lnSpc>
                <a:spcPct val="100000"/>
              </a:lnSpc>
              <a:spcBef>
                <a:spcPts val="200"/>
              </a:spcBef>
              <a:buSzPct val="70000"/>
              <a:buFont typeface="Courier New" panose="02070309020205020404" pitchFamily="49" charset="0"/>
              <a:buChar char="o"/>
            </a:pPr>
            <a:r>
              <a:rPr lang="en-ZA" sz="2400" dirty="0" smtClean="0"/>
              <a:t>to </a:t>
            </a:r>
            <a:r>
              <a:rPr lang="en-ZA" sz="2400" dirty="0"/>
              <a:t>connect and communicate with others, </a:t>
            </a:r>
            <a:r>
              <a:rPr lang="en-ZA" sz="2400" dirty="0" smtClean="0"/>
              <a:t>and</a:t>
            </a:r>
          </a:p>
          <a:p>
            <a:pPr lvl="1">
              <a:lnSpc>
                <a:spcPct val="100000"/>
              </a:lnSpc>
              <a:spcBef>
                <a:spcPts val="200"/>
              </a:spcBef>
              <a:buSzPct val="70000"/>
              <a:buFont typeface="Courier New" panose="02070309020205020404" pitchFamily="49" charset="0"/>
              <a:buChar char="o"/>
            </a:pPr>
            <a:r>
              <a:rPr lang="en-ZA" sz="2400" dirty="0" smtClean="0"/>
              <a:t>to transfer information (</a:t>
            </a:r>
            <a:r>
              <a:rPr lang="en-ZA" sz="2400" dirty="0"/>
              <a:t>visual or textual) which is attached to </a:t>
            </a:r>
            <a:r>
              <a:rPr lang="en-ZA" sz="2400" dirty="0" smtClean="0"/>
              <a:t>the email.</a:t>
            </a:r>
            <a:endParaRPr lang="en-ZA" sz="2400" dirty="0"/>
          </a:p>
          <a:p>
            <a:pPr>
              <a:lnSpc>
                <a:spcPct val="100000"/>
              </a:lnSpc>
              <a:spcBef>
                <a:spcPts val="200"/>
              </a:spcBef>
            </a:pPr>
            <a:r>
              <a:rPr lang="en-ZA" sz="2400" dirty="0" smtClean="0"/>
              <a:t>Emails have specific features.</a:t>
            </a:r>
            <a:endParaRPr lang="en-ZA" sz="2400" dirty="0"/>
          </a:p>
          <a:p>
            <a:pPr marL="0" indent="0">
              <a:lnSpc>
                <a:spcPct val="100000"/>
              </a:lnSpc>
              <a:buNone/>
            </a:pPr>
            <a:endParaRPr lang="en-ZA" dirty="0">
              <a:solidFill>
                <a:srgbClr val="FF0000"/>
              </a:solidFill>
            </a:endParaRPr>
          </a:p>
          <a:p>
            <a:pPr marL="0" indent="0">
              <a:lnSpc>
                <a:spcPct val="100000"/>
              </a:lnSpc>
              <a:buNone/>
            </a:pPr>
            <a:endParaRPr lang="en-ZA" dirty="0"/>
          </a:p>
          <a:p>
            <a:pPr marL="0" indent="0">
              <a:lnSpc>
                <a:spcPct val="100000"/>
              </a:lnSpc>
              <a:buNone/>
            </a:pPr>
            <a:endParaRPr lang="en-ZA" dirty="0"/>
          </a:p>
          <a:p>
            <a:pPr marL="0" indent="0">
              <a:lnSpc>
                <a:spcPct val="100000"/>
              </a:lnSpc>
              <a:buNone/>
            </a:pPr>
            <a:endParaRPr lang="en-ZA" dirty="0"/>
          </a:p>
        </p:txBody>
      </p:sp>
      <p:sp>
        <p:nvSpPr>
          <p:cNvPr id="4" name="Content Placeholder 2"/>
          <p:cNvSpPr txBox="1">
            <a:spLocks/>
          </p:cNvSpPr>
          <p:nvPr/>
        </p:nvSpPr>
        <p:spPr>
          <a:xfrm>
            <a:off x="723901" y="1670863"/>
            <a:ext cx="6781800" cy="35004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2400" dirty="0"/>
              <a:t>Electronic, on-line mail</a:t>
            </a:r>
          </a:p>
        </p:txBody>
      </p:sp>
      <p:sp>
        <p:nvSpPr>
          <p:cNvPr id="5" name="Rectangle 4"/>
          <p:cNvSpPr/>
          <p:nvPr/>
        </p:nvSpPr>
        <p:spPr>
          <a:xfrm>
            <a:off x="495300" y="1447800"/>
            <a:ext cx="7391400" cy="751697"/>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spTree>
    <p:extLst>
      <p:ext uri="{BB962C8B-B14F-4D97-AF65-F5344CB8AC3E}">
        <p14:creationId xmlns:p14="http://schemas.microsoft.com/office/powerpoint/2010/main" val="8640754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normAutofit/>
          </a:bodyPr>
          <a:lstStyle/>
          <a:p>
            <a:r>
              <a:rPr lang="en-ZA" sz="4800" dirty="0" smtClean="0"/>
              <a:t>Learning activities 6.8 and 6.9</a:t>
            </a:r>
            <a:endParaRPr lang="en-GB" sz="4800"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Test </a:t>
            </a:r>
            <a:r>
              <a:rPr lang="en-ZA" sz="1700" b="0" dirty="0">
                <a:solidFill>
                  <a:schemeClr val="tx1"/>
                </a:solidFill>
              </a:rPr>
              <a:t>your knowledge of this section by completing Learning activities 6.8 and 6.9 on pages 91 and 92 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22402016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ZA" sz="2400" dirty="0"/>
              <a:t>To connect, to inform, to persuade, to advertise, </a:t>
            </a:r>
            <a:r>
              <a:rPr lang="en-ZA" sz="2400" dirty="0" smtClean="0"/>
              <a:t>to </a:t>
            </a:r>
            <a:r>
              <a:rPr lang="en-ZA" sz="2400" dirty="0"/>
              <a:t>do business, to humour, to express views, to obtain people’s personal data and preferences , to mobilise, to pass on information (visual and textual) </a:t>
            </a:r>
            <a:endParaRPr lang="en-ZA" sz="2400" dirty="0" smtClean="0"/>
          </a:p>
          <a:p>
            <a:pPr marL="0" indent="0">
              <a:buNone/>
            </a:pPr>
            <a:endParaRPr lang="en-ZA" sz="2400" dirty="0" smtClean="0"/>
          </a:p>
          <a:p>
            <a:pPr marL="0" indent="0">
              <a:buNone/>
            </a:pPr>
            <a:endParaRPr lang="en-ZA" dirty="0" smtClean="0"/>
          </a:p>
          <a:p>
            <a:pPr marL="0" indent="0">
              <a:buNone/>
            </a:pPr>
            <a:endParaRPr lang="en-ZA" dirty="0"/>
          </a:p>
        </p:txBody>
      </p:sp>
      <p:sp>
        <p:nvSpPr>
          <p:cNvPr id="14" name="Content Placeholder 2"/>
          <p:cNvSpPr txBox="1">
            <a:spLocks/>
          </p:cNvSpPr>
          <p:nvPr/>
        </p:nvSpPr>
        <p:spPr>
          <a:xfrm>
            <a:off x="1975712" y="3096871"/>
            <a:ext cx="4430575" cy="3404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dirty="0" smtClean="0"/>
              <a:t>Facebook</a:t>
            </a:r>
            <a:endParaRPr lang="en-ZA" sz="2400" b="1" dirty="0"/>
          </a:p>
        </p:txBody>
      </p:sp>
      <p:sp>
        <p:nvSpPr>
          <p:cNvPr id="15" name="Content Placeholder 2"/>
          <p:cNvSpPr txBox="1">
            <a:spLocks/>
          </p:cNvSpPr>
          <p:nvPr/>
        </p:nvSpPr>
        <p:spPr>
          <a:xfrm>
            <a:off x="1975712" y="4099231"/>
            <a:ext cx="4430575" cy="3404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dirty="0" smtClean="0"/>
              <a:t>Twitter</a:t>
            </a:r>
            <a:endParaRPr lang="en-ZA" sz="2400" b="1" dirty="0"/>
          </a:p>
        </p:txBody>
      </p:sp>
      <p:sp>
        <p:nvSpPr>
          <p:cNvPr id="16" name="Content Placeholder 2"/>
          <p:cNvSpPr txBox="1">
            <a:spLocks/>
          </p:cNvSpPr>
          <p:nvPr/>
        </p:nvSpPr>
        <p:spPr>
          <a:xfrm>
            <a:off x="1970097" y="5229661"/>
            <a:ext cx="4430575" cy="3404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dirty="0" smtClean="0"/>
              <a:t>Text messages</a:t>
            </a:r>
            <a:endParaRPr lang="en-ZA" sz="2400" b="1" dirty="0"/>
          </a:p>
        </p:txBody>
      </p:sp>
      <p:sp>
        <p:nvSpPr>
          <p:cNvPr id="17" name="Rectangle 16"/>
          <p:cNvSpPr/>
          <p:nvPr/>
        </p:nvSpPr>
        <p:spPr>
          <a:xfrm>
            <a:off x="0" y="2719387"/>
            <a:ext cx="1828565" cy="345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ZA" dirty="0"/>
              <a:t>More on social media</a:t>
            </a:r>
            <a:endParaRPr lang="en-GB"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2177" y="4969382"/>
            <a:ext cx="720000" cy="120281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630" y="2923805"/>
            <a:ext cx="720000" cy="7200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47" y="3981301"/>
            <a:ext cx="883166" cy="72000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1755" y="2880055"/>
            <a:ext cx="1352971" cy="1266065"/>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87694" y="4894096"/>
            <a:ext cx="1117032" cy="1117032"/>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84908" y="3923084"/>
            <a:ext cx="1647066" cy="1647066"/>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06068" y="2815082"/>
            <a:ext cx="2791871" cy="3196046"/>
          </a:xfrm>
          <a:prstGeom prst="rect">
            <a:avLst/>
          </a:prstGeom>
        </p:spPr>
      </p:pic>
      <p:pic>
        <p:nvPicPr>
          <p:cNvPr id="4" nam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53600" y="365127"/>
            <a:ext cx="609600" cy="609600"/>
          </a:xfrm>
          <a:prstGeom prst="rect">
            <a:avLst/>
          </a:prstGeom>
        </p:spPr>
      </p:pic>
      <p:pic>
        <p:nvPicPr>
          <p:cNvPr id="5" name="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753600" y="1285875"/>
            <a:ext cx="609600" cy="609600"/>
          </a:xfrm>
          <a:prstGeom prst="rect">
            <a:avLst/>
          </a:prstGeom>
        </p:spPr>
      </p:pic>
      <p:sp>
        <p:nvSpPr>
          <p:cNvPr id="19" name="Rectangle 18"/>
          <p:cNvSpPr/>
          <p:nvPr/>
        </p:nvSpPr>
        <p:spPr>
          <a:xfrm>
            <a:off x="9296400" y="-304800"/>
            <a:ext cx="1676400" cy="556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99498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p:stCondLst>
                              <p:cond delay="500"/>
                            </p:stCondLst>
                            <p:childTnLst>
                              <p:par>
                                <p:cTn id="13" presetID="3" presetClass="mediacall" presetSubtype="0" fill="hold" nodeType="afterEffect">
                                  <p:stCondLst>
                                    <p:cond delay="0"/>
                                  </p:stCondLst>
                                  <p:childTnLst>
                                    <p:cmd type="call" cmd="stop">
                                      <p:cBhvr>
                                        <p:cTn id="14" dur="1" fill="hold"/>
                                        <p:tgtEl>
                                          <p:spTgt spid="4"/>
                                        </p:tgtEl>
                                      </p:cBhvr>
                                    </p:cmd>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29247" fill="hold"/>
                                        <p:tgtEl>
                                          <p:spTgt spid="5"/>
                                        </p:tgtEl>
                                      </p:cBhvr>
                                    </p:cmd>
                                  </p:childTnLst>
                                </p:cTn>
                              </p:par>
                              <p:par>
                                <p:cTn id="22" presetID="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0-#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0-#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1000" fill="hold"/>
                                        <p:tgtEl>
                                          <p:spTgt spid="15"/>
                                        </p:tgtEl>
                                        <p:attrNameLst>
                                          <p:attrName>ppt_x</p:attrName>
                                        </p:attrNameLst>
                                      </p:cBhvr>
                                      <p:tavLst>
                                        <p:tav tm="0">
                                          <p:val>
                                            <p:strVal val="0-#ppt_w/2"/>
                                          </p:val>
                                        </p:tav>
                                        <p:tav tm="100000">
                                          <p:val>
                                            <p:strVal val="#ppt_x"/>
                                          </p:val>
                                        </p:tav>
                                      </p:tavLst>
                                    </p:anim>
                                    <p:anim calcmode="lin" valueType="num">
                                      <p:cBhvr additive="base">
                                        <p:cTn id="35"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0-#ppt_w/2"/>
                                          </p:val>
                                        </p:tav>
                                        <p:tav tm="100000">
                                          <p:val>
                                            <p:strVal val="#ppt_x"/>
                                          </p:val>
                                        </p:tav>
                                      </p:tavLst>
                                    </p:anim>
                                    <p:anim calcmode="lin" valueType="num">
                                      <p:cBhvr additive="base">
                                        <p:cTn id="41" dur="500" fill="hold"/>
                                        <p:tgtEl>
                                          <p:spTgt spid="8"/>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1000" fill="hold"/>
                                        <p:tgtEl>
                                          <p:spTgt spid="16"/>
                                        </p:tgtEl>
                                        <p:attrNameLst>
                                          <p:attrName>ppt_x</p:attrName>
                                        </p:attrNameLst>
                                      </p:cBhvr>
                                      <p:tavLst>
                                        <p:tav tm="0">
                                          <p:val>
                                            <p:strVal val="0-#ppt_w/2"/>
                                          </p:val>
                                        </p:tav>
                                        <p:tav tm="100000">
                                          <p:val>
                                            <p:strVal val="#ppt_x"/>
                                          </p:val>
                                        </p:tav>
                                      </p:tavLst>
                                    </p:anim>
                                    <p:anim calcmode="lin" valueType="num">
                                      <p:cBhvr additive="base">
                                        <p:cTn id="45"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anim calcmode="lin" valueType="num">
                                      <p:cBhvr>
                                        <p:cTn id="53" dur="500" fill="hold"/>
                                        <p:tgtEl>
                                          <p:spTgt spid="11"/>
                                        </p:tgtEl>
                                        <p:attrNameLst>
                                          <p:attrName>ppt_x</p:attrName>
                                        </p:attrNameLst>
                                      </p:cBhvr>
                                      <p:tavLst>
                                        <p:tav tm="0">
                                          <p:val>
                                            <p:fltVal val="0.5"/>
                                          </p:val>
                                        </p:tav>
                                        <p:tav tm="100000">
                                          <p:val>
                                            <p:strVal val="#ppt_x"/>
                                          </p:val>
                                        </p:tav>
                                      </p:tavLst>
                                    </p:anim>
                                    <p:anim calcmode="lin" valueType="num">
                                      <p:cBhvr>
                                        <p:cTn id="54" dur="500" fill="hold"/>
                                        <p:tgtEl>
                                          <p:spTgt spid="11"/>
                                        </p:tgtEl>
                                        <p:attrNameLst>
                                          <p:attrName>ppt_y</p:attrName>
                                        </p:attrNameLst>
                                      </p:cBhvr>
                                      <p:tavLst>
                                        <p:tav tm="0">
                                          <p:val>
                                            <p:fltVal val="0.5"/>
                                          </p:val>
                                        </p:tav>
                                        <p:tav tm="100000">
                                          <p:val>
                                            <p:strVal val="#ppt_y"/>
                                          </p:val>
                                        </p:tav>
                                      </p:tavLst>
                                    </p:anim>
                                  </p:childTnLst>
                                </p:cTn>
                              </p:par>
                              <p:par>
                                <p:cTn id="55" presetID="32" presetClass="emph" presetSubtype="0" fill="hold" nodeType="withEffect">
                                  <p:stCondLst>
                                    <p:cond delay="0"/>
                                  </p:stCondLst>
                                  <p:childTnLst>
                                    <p:animRot by="120000">
                                      <p:cBhvr>
                                        <p:cTn id="56" dur="100" fill="hold">
                                          <p:stCondLst>
                                            <p:cond delay="0"/>
                                          </p:stCondLst>
                                        </p:cTn>
                                        <p:tgtEl>
                                          <p:spTgt spid="11"/>
                                        </p:tgtEl>
                                        <p:attrNameLst>
                                          <p:attrName>r</p:attrName>
                                        </p:attrNameLst>
                                      </p:cBhvr>
                                    </p:animRot>
                                    <p:animRot by="-240000">
                                      <p:cBhvr>
                                        <p:cTn id="57" dur="200" fill="hold">
                                          <p:stCondLst>
                                            <p:cond delay="200"/>
                                          </p:stCondLst>
                                        </p:cTn>
                                        <p:tgtEl>
                                          <p:spTgt spid="11"/>
                                        </p:tgtEl>
                                        <p:attrNameLst>
                                          <p:attrName>r</p:attrName>
                                        </p:attrNameLst>
                                      </p:cBhvr>
                                    </p:animRot>
                                    <p:animRot by="240000">
                                      <p:cBhvr>
                                        <p:cTn id="58" dur="200" fill="hold">
                                          <p:stCondLst>
                                            <p:cond delay="400"/>
                                          </p:stCondLst>
                                        </p:cTn>
                                        <p:tgtEl>
                                          <p:spTgt spid="11"/>
                                        </p:tgtEl>
                                        <p:attrNameLst>
                                          <p:attrName>r</p:attrName>
                                        </p:attrNameLst>
                                      </p:cBhvr>
                                    </p:animRot>
                                    <p:animRot by="-240000">
                                      <p:cBhvr>
                                        <p:cTn id="59" dur="200" fill="hold">
                                          <p:stCondLst>
                                            <p:cond delay="600"/>
                                          </p:stCondLst>
                                        </p:cTn>
                                        <p:tgtEl>
                                          <p:spTgt spid="11"/>
                                        </p:tgtEl>
                                        <p:attrNameLst>
                                          <p:attrName>r</p:attrName>
                                        </p:attrNameLst>
                                      </p:cBhvr>
                                    </p:animRot>
                                    <p:animRot by="120000">
                                      <p:cBhvr>
                                        <p:cTn id="60" dur="200" fill="hold">
                                          <p:stCondLst>
                                            <p:cond delay="800"/>
                                          </p:stCondLst>
                                        </p:cTn>
                                        <p:tgtEl>
                                          <p:spTgt spid="11"/>
                                        </p:tgtEl>
                                        <p:attrNameLst>
                                          <p:attrName>r</p:attrName>
                                        </p:attrNameLst>
                                      </p:cBhvr>
                                    </p:animRot>
                                  </p:childTnLst>
                                </p:cTn>
                              </p:par>
                            </p:childTnLst>
                          </p:cTn>
                        </p:par>
                        <p:par>
                          <p:cTn id="61" fill="hold">
                            <p:stCondLst>
                              <p:cond delay="1000"/>
                            </p:stCondLst>
                            <p:childTnLst>
                              <p:par>
                                <p:cTn id="62" presetID="53" presetClass="entr" presetSubtype="528"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Effect transition="in" filter="fade">
                                      <p:cBhvr>
                                        <p:cTn id="66" dur="500"/>
                                        <p:tgtEl>
                                          <p:spTgt spid="13"/>
                                        </p:tgtEl>
                                      </p:cBhvr>
                                    </p:animEffect>
                                    <p:anim calcmode="lin" valueType="num">
                                      <p:cBhvr>
                                        <p:cTn id="67" dur="500" fill="hold"/>
                                        <p:tgtEl>
                                          <p:spTgt spid="13"/>
                                        </p:tgtEl>
                                        <p:attrNameLst>
                                          <p:attrName>ppt_x</p:attrName>
                                        </p:attrNameLst>
                                      </p:cBhvr>
                                      <p:tavLst>
                                        <p:tav tm="0">
                                          <p:val>
                                            <p:fltVal val="0.5"/>
                                          </p:val>
                                        </p:tav>
                                        <p:tav tm="100000">
                                          <p:val>
                                            <p:strVal val="#ppt_x"/>
                                          </p:val>
                                        </p:tav>
                                      </p:tavLst>
                                    </p:anim>
                                    <p:anim calcmode="lin" valueType="num">
                                      <p:cBhvr>
                                        <p:cTn id="68" dur="500" fill="hold"/>
                                        <p:tgtEl>
                                          <p:spTgt spid="13"/>
                                        </p:tgtEl>
                                        <p:attrNameLst>
                                          <p:attrName>ppt_y</p:attrName>
                                        </p:attrNameLst>
                                      </p:cBhvr>
                                      <p:tavLst>
                                        <p:tav tm="0">
                                          <p:val>
                                            <p:fltVal val="0.5"/>
                                          </p:val>
                                        </p:tav>
                                        <p:tav tm="100000">
                                          <p:val>
                                            <p:strVal val="#ppt_y"/>
                                          </p:val>
                                        </p:tav>
                                      </p:tavLst>
                                    </p:anim>
                                  </p:childTnLst>
                                </p:cTn>
                              </p:par>
                              <p:par>
                                <p:cTn id="69" presetID="32" presetClass="emph" presetSubtype="0" fill="hold" nodeType="withEffect">
                                  <p:stCondLst>
                                    <p:cond delay="0"/>
                                  </p:stCondLst>
                                  <p:childTnLst>
                                    <p:animRot by="120000">
                                      <p:cBhvr>
                                        <p:cTn id="70" dur="100" fill="hold">
                                          <p:stCondLst>
                                            <p:cond delay="0"/>
                                          </p:stCondLst>
                                        </p:cTn>
                                        <p:tgtEl>
                                          <p:spTgt spid="13"/>
                                        </p:tgtEl>
                                        <p:attrNameLst>
                                          <p:attrName>r</p:attrName>
                                        </p:attrNameLst>
                                      </p:cBhvr>
                                    </p:animRot>
                                    <p:animRot by="-240000">
                                      <p:cBhvr>
                                        <p:cTn id="71" dur="200" fill="hold">
                                          <p:stCondLst>
                                            <p:cond delay="200"/>
                                          </p:stCondLst>
                                        </p:cTn>
                                        <p:tgtEl>
                                          <p:spTgt spid="13"/>
                                        </p:tgtEl>
                                        <p:attrNameLst>
                                          <p:attrName>r</p:attrName>
                                        </p:attrNameLst>
                                      </p:cBhvr>
                                    </p:animRot>
                                    <p:animRot by="240000">
                                      <p:cBhvr>
                                        <p:cTn id="72" dur="200" fill="hold">
                                          <p:stCondLst>
                                            <p:cond delay="400"/>
                                          </p:stCondLst>
                                        </p:cTn>
                                        <p:tgtEl>
                                          <p:spTgt spid="13"/>
                                        </p:tgtEl>
                                        <p:attrNameLst>
                                          <p:attrName>r</p:attrName>
                                        </p:attrNameLst>
                                      </p:cBhvr>
                                    </p:animRot>
                                    <p:animRot by="-240000">
                                      <p:cBhvr>
                                        <p:cTn id="73" dur="200" fill="hold">
                                          <p:stCondLst>
                                            <p:cond delay="600"/>
                                          </p:stCondLst>
                                        </p:cTn>
                                        <p:tgtEl>
                                          <p:spTgt spid="13"/>
                                        </p:tgtEl>
                                        <p:attrNameLst>
                                          <p:attrName>r</p:attrName>
                                        </p:attrNameLst>
                                      </p:cBhvr>
                                    </p:animRot>
                                    <p:animRot by="120000">
                                      <p:cBhvr>
                                        <p:cTn id="74" dur="200" fill="hold">
                                          <p:stCondLst>
                                            <p:cond delay="800"/>
                                          </p:stCondLst>
                                        </p:cTn>
                                        <p:tgtEl>
                                          <p:spTgt spid="13"/>
                                        </p:tgtEl>
                                        <p:attrNameLst>
                                          <p:attrName>r</p:attrName>
                                        </p:attrNameLst>
                                      </p:cBhvr>
                                    </p:animRot>
                                  </p:childTnLst>
                                </p:cTn>
                              </p:par>
                            </p:childTnLst>
                          </p:cTn>
                        </p:par>
                        <p:par>
                          <p:cTn id="75" fill="hold">
                            <p:stCondLst>
                              <p:cond delay="2000"/>
                            </p:stCondLst>
                            <p:childTnLst>
                              <p:par>
                                <p:cTn id="76" presetID="53" presetClass="entr" presetSubtype="528" fill="hold"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p:cTn id="78" dur="500" fill="hold"/>
                                        <p:tgtEl>
                                          <p:spTgt spid="12"/>
                                        </p:tgtEl>
                                        <p:attrNameLst>
                                          <p:attrName>ppt_w</p:attrName>
                                        </p:attrNameLst>
                                      </p:cBhvr>
                                      <p:tavLst>
                                        <p:tav tm="0">
                                          <p:val>
                                            <p:fltVal val="0"/>
                                          </p:val>
                                        </p:tav>
                                        <p:tav tm="100000">
                                          <p:val>
                                            <p:strVal val="#ppt_w"/>
                                          </p:val>
                                        </p:tav>
                                      </p:tavLst>
                                    </p:anim>
                                    <p:anim calcmode="lin" valueType="num">
                                      <p:cBhvr>
                                        <p:cTn id="79" dur="500" fill="hold"/>
                                        <p:tgtEl>
                                          <p:spTgt spid="12"/>
                                        </p:tgtEl>
                                        <p:attrNameLst>
                                          <p:attrName>ppt_h</p:attrName>
                                        </p:attrNameLst>
                                      </p:cBhvr>
                                      <p:tavLst>
                                        <p:tav tm="0">
                                          <p:val>
                                            <p:fltVal val="0"/>
                                          </p:val>
                                        </p:tav>
                                        <p:tav tm="100000">
                                          <p:val>
                                            <p:strVal val="#ppt_h"/>
                                          </p:val>
                                        </p:tav>
                                      </p:tavLst>
                                    </p:anim>
                                    <p:animEffect transition="in" filter="fade">
                                      <p:cBhvr>
                                        <p:cTn id="80" dur="500"/>
                                        <p:tgtEl>
                                          <p:spTgt spid="12"/>
                                        </p:tgtEl>
                                      </p:cBhvr>
                                    </p:animEffect>
                                    <p:anim calcmode="lin" valueType="num">
                                      <p:cBhvr>
                                        <p:cTn id="81" dur="500" fill="hold"/>
                                        <p:tgtEl>
                                          <p:spTgt spid="12"/>
                                        </p:tgtEl>
                                        <p:attrNameLst>
                                          <p:attrName>ppt_x</p:attrName>
                                        </p:attrNameLst>
                                      </p:cBhvr>
                                      <p:tavLst>
                                        <p:tav tm="0">
                                          <p:val>
                                            <p:fltVal val="0.5"/>
                                          </p:val>
                                        </p:tav>
                                        <p:tav tm="100000">
                                          <p:val>
                                            <p:strVal val="#ppt_x"/>
                                          </p:val>
                                        </p:tav>
                                      </p:tavLst>
                                    </p:anim>
                                    <p:anim calcmode="lin" valueType="num">
                                      <p:cBhvr>
                                        <p:cTn id="82" dur="500" fill="hold"/>
                                        <p:tgtEl>
                                          <p:spTgt spid="12"/>
                                        </p:tgtEl>
                                        <p:attrNameLst>
                                          <p:attrName>ppt_y</p:attrName>
                                        </p:attrNameLst>
                                      </p:cBhvr>
                                      <p:tavLst>
                                        <p:tav tm="0">
                                          <p:val>
                                            <p:fltVal val="0.5"/>
                                          </p:val>
                                        </p:tav>
                                        <p:tav tm="100000">
                                          <p:val>
                                            <p:strVal val="#ppt_y"/>
                                          </p:val>
                                        </p:tav>
                                      </p:tavLst>
                                    </p:anim>
                                  </p:childTnLst>
                                </p:cTn>
                              </p:par>
                              <p:par>
                                <p:cTn id="83" presetID="32" presetClass="emph" presetSubtype="0" fill="hold" nodeType="withEffect">
                                  <p:stCondLst>
                                    <p:cond delay="0"/>
                                  </p:stCondLst>
                                  <p:childTnLst>
                                    <p:animRot by="120000">
                                      <p:cBhvr>
                                        <p:cTn id="84" dur="100" fill="hold">
                                          <p:stCondLst>
                                            <p:cond delay="0"/>
                                          </p:stCondLst>
                                        </p:cTn>
                                        <p:tgtEl>
                                          <p:spTgt spid="12"/>
                                        </p:tgtEl>
                                        <p:attrNameLst>
                                          <p:attrName>r</p:attrName>
                                        </p:attrNameLst>
                                      </p:cBhvr>
                                    </p:animRot>
                                    <p:animRot by="-240000">
                                      <p:cBhvr>
                                        <p:cTn id="85" dur="200" fill="hold">
                                          <p:stCondLst>
                                            <p:cond delay="200"/>
                                          </p:stCondLst>
                                        </p:cTn>
                                        <p:tgtEl>
                                          <p:spTgt spid="12"/>
                                        </p:tgtEl>
                                        <p:attrNameLst>
                                          <p:attrName>r</p:attrName>
                                        </p:attrNameLst>
                                      </p:cBhvr>
                                    </p:animRot>
                                    <p:animRot by="240000">
                                      <p:cBhvr>
                                        <p:cTn id="86" dur="200" fill="hold">
                                          <p:stCondLst>
                                            <p:cond delay="400"/>
                                          </p:stCondLst>
                                        </p:cTn>
                                        <p:tgtEl>
                                          <p:spTgt spid="12"/>
                                        </p:tgtEl>
                                        <p:attrNameLst>
                                          <p:attrName>r</p:attrName>
                                        </p:attrNameLst>
                                      </p:cBhvr>
                                    </p:animRot>
                                    <p:animRot by="-240000">
                                      <p:cBhvr>
                                        <p:cTn id="87" dur="200" fill="hold">
                                          <p:stCondLst>
                                            <p:cond delay="600"/>
                                          </p:stCondLst>
                                        </p:cTn>
                                        <p:tgtEl>
                                          <p:spTgt spid="12"/>
                                        </p:tgtEl>
                                        <p:attrNameLst>
                                          <p:attrName>r</p:attrName>
                                        </p:attrNameLst>
                                      </p:cBhvr>
                                    </p:animRot>
                                    <p:animRot by="120000">
                                      <p:cBhvr>
                                        <p:cTn id="88" dur="200" fill="hold">
                                          <p:stCondLst>
                                            <p:cond delay="800"/>
                                          </p:stCondLst>
                                        </p:cTn>
                                        <p:tgtEl>
                                          <p:spTgt spid="12"/>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3" presetClass="mediacall" presetSubtype="0" fill="hold" nodeType="clickEffect">
                                  <p:stCondLst>
                                    <p:cond delay="0"/>
                                  </p:stCondLst>
                                  <p:childTnLst>
                                    <p:cmd type="call" cmd="stop">
                                      <p:cBhvr>
                                        <p:cTn id="92"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4"/>
                </p:tgtEl>
              </p:cMediaNode>
            </p:audio>
            <p:audio>
              <p:cMediaNode vol="80000">
                <p:cTn id="94" fill="hold" display="0">
                  <p:stCondLst>
                    <p:cond delay="indefinite"/>
                  </p:stCondLst>
                  <p:endCondLst>
                    <p:cond evt="onStopAudio" delay="0">
                      <p:tgtEl>
                        <p:sldTgt/>
                      </p:tgtEl>
                    </p:cond>
                  </p:endCondLst>
                </p:cTn>
                <p:tgtEl>
                  <p:spTgt spid="5"/>
                </p:tgtEl>
              </p:cMediaNode>
            </p:audio>
          </p:childTnLst>
        </p:cTn>
      </p:par>
    </p:tnLst>
    <p:bldLst>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6000" dirty="0"/>
              <a:t>Write for </a:t>
            </a:r>
            <a:r>
              <a:rPr lang="en-ZA" sz="6000" dirty="0" smtClean="0"/>
              <a:t>social purposes</a:t>
            </a:r>
            <a:endParaRPr lang="en-GB" sz="6000" dirty="0"/>
          </a:p>
        </p:txBody>
      </p:sp>
      <p:sp>
        <p:nvSpPr>
          <p:cNvPr id="3" name="Text Placeholder 2"/>
          <p:cNvSpPr>
            <a:spLocks noGrp="1"/>
          </p:cNvSpPr>
          <p:nvPr>
            <p:ph type="body" idx="1"/>
          </p:nvPr>
        </p:nvSpPr>
        <p:spPr/>
        <p:txBody>
          <a:bodyPr/>
          <a:lstStyle/>
          <a:p>
            <a:r>
              <a:rPr lang="en-ZA" dirty="0"/>
              <a:t>Module 6</a:t>
            </a:r>
            <a:endParaRPr lang="en-GB" dirty="0"/>
          </a:p>
        </p:txBody>
      </p:sp>
    </p:spTree>
    <p:extLst>
      <p:ext uri="{BB962C8B-B14F-4D97-AF65-F5344CB8AC3E}">
        <p14:creationId xmlns:p14="http://schemas.microsoft.com/office/powerpoint/2010/main" val="2701188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normAutofit/>
          </a:bodyPr>
          <a:lstStyle/>
          <a:p>
            <a:r>
              <a:rPr lang="en-ZA" sz="4800" dirty="0" smtClean="0"/>
              <a:t>Learning activities 6.10 to 6.13</a:t>
            </a:r>
            <a:endParaRPr lang="en-GB" sz="4800"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Test </a:t>
            </a:r>
            <a:r>
              <a:rPr lang="en-ZA" sz="1700" b="0" dirty="0">
                <a:solidFill>
                  <a:schemeClr val="tx1"/>
                </a:solidFill>
              </a:rPr>
              <a:t>your knowledge of this section by completing Learning activities 6.10 </a:t>
            </a:r>
            <a:r>
              <a:rPr lang="en-ZA" sz="1700" b="0" dirty="0" smtClean="0">
                <a:solidFill>
                  <a:schemeClr val="tx1"/>
                </a:solidFill>
              </a:rPr>
              <a:t>to </a:t>
            </a:r>
            <a:r>
              <a:rPr lang="en-ZA" sz="1700" b="0" dirty="0">
                <a:solidFill>
                  <a:schemeClr val="tx1"/>
                </a:solidFill>
              </a:rPr>
              <a:t>6.13 from page 94 to page 97 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30100465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nglish Officemanagaer Claytonbond_Compress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2057400"/>
            <a:ext cx="7067551" cy="3975497"/>
          </a:xfrm>
          <a:prstGeom prst="rect">
            <a:avLst/>
          </a:prstGeom>
        </p:spPr>
      </p:pic>
      <p:sp>
        <p:nvSpPr>
          <p:cNvPr id="5" name="Rectangle 4"/>
          <p:cNvSpPr/>
          <p:nvPr/>
        </p:nvSpPr>
        <p:spPr>
          <a:xfrm>
            <a:off x="35867" y="1180247"/>
            <a:ext cx="8346133" cy="495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0653" y="1904432"/>
            <a:ext cx="2971800" cy="3504063"/>
          </a:xfrm>
          <a:prstGeom prst="rect">
            <a:avLst/>
          </a:prstGeom>
        </p:spPr>
      </p:pic>
      <p:sp>
        <p:nvSpPr>
          <p:cNvPr id="2" name="Title 1"/>
          <p:cNvSpPr>
            <a:spLocks noGrp="1"/>
          </p:cNvSpPr>
          <p:nvPr>
            <p:ph type="title"/>
          </p:nvPr>
        </p:nvSpPr>
        <p:spPr>
          <a:xfrm>
            <a:off x="457200" y="749938"/>
            <a:ext cx="7905750" cy="720724"/>
          </a:xfrm>
          <a:prstGeom prst="rect">
            <a:avLst/>
          </a:prstGeom>
        </p:spPr>
        <p:txBody>
          <a:bodyPr/>
          <a:lstStyle/>
          <a:p>
            <a:r>
              <a:rPr lang="en-ZA" dirty="0"/>
              <a:t>VIDEO: </a:t>
            </a:r>
            <a:r>
              <a:rPr lang="en-ZA" dirty="0" smtClean="0"/>
              <a:t>Writing for social purposes</a:t>
            </a:r>
            <a:endParaRPr lang="en-GB" dirty="0"/>
          </a:p>
        </p:txBody>
      </p:sp>
    </p:spTree>
    <p:extLst>
      <p:ext uri="{BB962C8B-B14F-4D97-AF65-F5344CB8AC3E}">
        <p14:creationId xmlns:p14="http://schemas.microsoft.com/office/powerpoint/2010/main" val="223689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636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Summary of Module 6</a:t>
            </a:r>
          </a:p>
        </p:txBody>
      </p:sp>
      <p:pic>
        <p:nvPicPr>
          <p:cNvPr id="3" name="Picture 2"/>
          <p:cNvPicPr>
            <a:picLocks noChangeAspect="1"/>
          </p:cNvPicPr>
          <p:nvPr/>
        </p:nvPicPr>
        <p:blipFill>
          <a:blip r:embed="rId2"/>
          <a:stretch>
            <a:fillRect/>
          </a:stretch>
        </p:blipFill>
        <p:spPr>
          <a:xfrm>
            <a:off x="457200" y="1060983"/>
            <a:ext cx="7467600" cy="5204050"/>
          </a:xfrm>
          <a:prstGeom prst="rect">
            <a:avLst/>
          </a:prstGeom>
        </p:spPr>
      </p:pic>
    </p:spTree>
    <p:extLst>
      <p:ext uri="{BB962C8B-B14F-4D97-AF65-F5344CB8AC3E}">
        <p14:creationId xmlns:p14="http://schemas.microsoft.com/office/powerpoint/2010/main" val="717985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Formative </a:t>
            </a:r>
            <a:r>
              <a:rPr lang="en-ZA" dirty="0" smtClean="0"/>
              <a:t>assessment</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sp>
        <p:nvSpPr>
          <p:cNvPr id="6" name="Text Placeholder 2"/>
          <p:cNvSpPr txBox="1">
            <a:spLocks/>
          </p:cNvSpPr>
          <p:nvPr/>
        </p:nvSpPr>
        <p:spPr>
          <a:xfrm>
            <a:off x="385763" y="4440022"/>
            <a:ext cx="7910513"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prstClr val="black"/>
                </a:solidFill>
              </a:rPr>
              <a:t>Test your knowledge of Module 6</a:t>
            </a:r>
            <a:r>
              <a:rPr lang="en-ZA" sz="1800" b="0" dirty="0" smtClean="0">
                <a:solidFill>
                  <a:prstClr val="black"/>
                </a:solidFill>
              </a:rPr>
              <a:t> </a:t>
            </a:r>
            <a:r>
              <a:rPr lang="en-ZA" sz="1800" b="0" dirty="0">
                <a:solidFill>
                  <a:prstClr val="black"/>
                </a:solidFill>
              </a:rPr>
              <a:t>by completing the Formative assessment on page </a:t>
            </a:r>
            <a:r>
              <a:rPr lang="en-ZA" sz="1800" b="0" dirty="0" smtClean="0">
                <a:solidFill>
                  <a:prstClr val="black"/>
                </a:solidFill>
              </a:rPr>
              <a:t>98 of </a:t>
            </a:r>
            <a:r>
              <a:rPr lang="en-ZA" sz="1800" b="0" dirty="0">
                <a:solidFill>
                  <a:prstClr val="black"/>
                </a:solidFill>
              </a:rPr>
              <a:t>your </a:t>
            </a:r>
            <a:r>
              <a:rPr lang="en-ZA" sz="1800" b="0" i="1" dirty="0">
                <a:solidFill>
                  <a:prstClr val="black"/>
                </a:solidFill>
              </a:rPr>
              <a:t>Student’s Book</a:t>
            </a:r>
            <a:r>
              <a:rPr lang="en-ZA" sz="1800" b="0" dirty="0">
                <a:solidFill>
                  <a:prstClr val="black"/>
                </a:solidFill>
              </a:rPr>
              <a:t>.</a:t>
            </a:r>
          </a:p>
          <a:p>
            <a:endParaRPr lang="en-ZA" sz="1800" b="0"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Tree>
    <p:extLst>
      <p:ext uri="{BB962C8B-B14F-4D97-AF65-F5344CB8AC3E}">
        <p14:creationId xmlns:p14="http://schemas.microsoft.com/office/powerpoint/2010/main" val="41083577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340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09600" y="304801"/>
            <a:ext cx="7772400" cy="990599"/>
          </a:xfrm>
          <a:prstGeom prst="rect">
            <a:avLst/>
          </a:prstGeom>
        </p:spPr>
        <p:txBody>
          <a:bodyPr/>
          <a:lstStyle/>
          <a:p>
            <a:r>
              <a:rPr lang="en-ZA" sz="4400" b="1" dirty="0" smtClean="0">
                <a:latin typeface="+mn-lt"/>
              </a:rPr>
              <a:t>Overview</a:t>
            </a:r>
            <a:endParaRPr lang="en-ZA" sz="4400" b="1" dirty="0">
              <a:latin typeface="+mn-lt"/>
            </a:endParaRPr>
          </a:p>
        </p:txBody>
      </p:sp>
      <p:sp>
        <p:nvSpPr>
          <p:cNvPr id="3" name="Subtitle 2"/>
          <p:cNvSpPr>
            <a:spLocks noGrp="1"/>
          </p:cNvSpPr>
          <p:nvPr>
            <p:ph type="subTitle" idx="4294967295"/>
          </p:nvPr>
        </p:nvSpPr>
        <p:spPr>
          <a:xfrm>
            <a:off x="685800" y="1143000"/>
            <a:ext cx="7772400" cy="3886200"/>
          </a:xfrm>
          <a:prstGeom prst="rect">
            <a:avLst/>
          </a:prstGeom>
        </p:spPr>
        <p:txBody>
          <a:bodyPr>
            <a:noAutofit/>
          </a:bodyPr>
          <a:lstStyle/>
          <a:p>
            <a:r>
              <a:rPr lang="en-ZA" sz="2400" dirty="0"/>
              <a:t>Simple, compound and complex </a:t>
            </a:r>
            <a:r>
              <a:rPr lang="en-ZA" sz="2400" dirty="0" smtClean="0"/>
              <a:t>sentences</a:t>
            </a:r>
            <a:endParaRPr lang="en-ZA" sz="2400" dirty="0"/>
          </a:p>
          <a:p>
            <a:r>
              <a:rPr lang="en-ZA" sz="2400" dirty="0"/>
              <a:t>The writing process</a:t>
            </a:r>
          </a:p>
          <a:p>
            <a:r>
              <a:rPr lang="en-ZA" sz="2400" dirty="0"/>
              <a:t>Descriptive writing</a:t>
            </a:r>
          </a:p>
          <a:p>
            <a:r>
              <a:rPr lang="en-ZA" sz="2400" dirty="0"/>
              <a:t>Blogs</a:t>
            </a:r>
          </a:p>
          <a:p>
            <a:r>
              <a:rPr lang="en-ZA" sz="2400" dirty="0"/>
              <a:t>Invitations</a:t>
            </a:r>
          </a:p>
          <a:p>
            <a:r>
              <a:rPr lang="en-ZA" sz="2400" dirty="0"/>
              <a:t>Emails </a:t>
            </a:r>
          </a:p>
          <a:p>
            <a:r>
              <a:rPr lang="en-ZA" sz="2400" dirty="0"/>
              <a:t>Facebook, Twitter and text messages</a:t>
            </a:r>
          </a:p>
        </p:txBody>
      </p:sp>
    </p:spTree>
    <p:extLst>
      <p:ext uri="{BB962C8B-B14F-4D97-AF65-F5344CB8AC3E}">
        <p14:creationId xmlns:p14="http://schemas.microsoft.com/office/powerpoint/2010/main" val="2808157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Simple sentences</a:t>
            </a:r>
            <a:endParaRPr lang="en-GB" dirty="0"/>
          </a:p>
        </p:txBody>
      </p:sp>
      <p:sp>
        <p:nvSpPr>
          <p:cNvPr id="5" name="Content Placeholder 2"/>
          <p:cNvSpPr txBox="1">
            <a:spLocks/>
          </p:cNvSpPr>
          <p:nvPr/>
        </p:nvSpPr>
        <p:spPr>
          <a:xfrm>
            <a:off x="779245" y="2033717"/>
            <a:ext cx="7905751" cy="38099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600" b="1" i="1" dirty="0" smtClean="0"/>
              <a:t>Alisha sings a song.</a:t>
            </a:r>
          </a:p>
          <a:p>
            <a:pPr algn="ctr"/>
            <a:endParaRPr lang="en-GB" sz="3600" dirty="0"/>
          </a:p>
        </p:txBody>
      </p:sp>
      <p:sp>
        <p:nvSpPr>
          <p:cNvPr id="6" name="Content Placeholder 2"/>
          <p:cNvSpPr txBox="1">
            <a:spLocks/>
          </p:cNvSpPr>
          <p:nvPr/>
        </p:nvSpPr>
        <p:spPr>
          <a:xfrm>
            <a:off x="723901" y="4099015"/>
            <a:ext cx="6781800"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ZA" sz="2400" dirty="0"/>
              <a:t>One idea</a:t>
            </a:r>
          </a:p>
          <a:p>
            <a:pPr lvl="1"/>
            <a:r>
              <a:rPr lang="en-ZA" sz="2400" dirty="0"/>
              <a:t>One finite verb (can stand on its own, has a subject, number and tense)</a:t>
            </a:r>
          </a:p>
        </p:txBody>
      </p:sp>
      <p:sp>
        <p:nvSpPr>
          <p:cNvPr id="7" name="Rectangle 6"/>
          <p:cNvSpPr/>
          <p:nvPr/>
        </p:nvSpPr>
        <p:spPr>
          <a:xfrm>
            <a:off x="495300" y="3641816"/>
            <a:ext cx="7391400" cy="217459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4000" y="1295399"/>
            <a:ext cx="1166968" cy="1772626"/>
          </a:xfrm>
          <a:prstGeom prst="rect">
            <a:avLst/>
          </a:prstGeom>
        </p:spPr>
      </p:pic>
      <p:pic>
        <p:nvPicPr>
          <p:cNvPr id="4" nam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77400" y="115889"/>
            <a:ext cx="609600" cy="609600"/>
          </a:xfrm>
          <a:prstGeom prst="rect">
            <a:avLst/>
          </a:prstGeom>
        </p:spPr>
      </p:pic>
      <p:pic>
        <p:nvPicPr>
          <p:cNvPr id="10" name="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677400" y="1085851"/>
            <a:ext cx="609600" cy="609600"/>
          </a:xfrm>
          <a:prstGeom prst="rect">
            <a:avLst/>
          </a:prstGeom>
        </p:spPr>
      </p:pic>
      <p:pic>
        <p:nvPicPr>
          <p:cNvPr id="11" name="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677400" y="1876912"/>
            <a:ext cx="609600" cy="609600"/>
          </a:xfrm>
          <a:prstGeom prst="rect">
            <a:avLst/>
          </a:prstGeom>
        </p:spPr>
      </p:pic>
      <p:pic>
        <p:nvPicPr>
          <p:cNvPr id="12" name="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697770" y="2788530"/>
            <a:ext cx="609600" cy="609600"/>
          </a:xfrm>
          <a:prstGeom prst="rect">
            <a:avLst/>
          </a:prstGeom>
        </p:spPr>
      </p:pic>
      <p:sp>
        <p:nvSpPr>
          <p:cNvPr id="8" name="Rectangle 7"/>
          <p:cNvSpPr/>
          <p:nvPr/>
        </p:nvSpPr>
        <p:spPr>
          <a:xfrm>
            <a:off x="9296400" y="-304800"/>
            <a:ext cx="1676400" cy="556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6888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 presetClass="mediacall" presetSubtype="0" fill="hold" nodeType="afterEffect">
                                  <p:stCondLst>
                                    <p:cond delay="0"/>
                                  </p:stCondLst>
                                  <p:childTnLst>
                                    <p:cmd type="call" cmd="stop">
                                      <p:cBhvr>
                                        <p:cTn id="15" dur="1" fill="hold"/>
                                        <p:tgtEl>
                                          <p:spTgt spid="4"/>
                                        </p:tgtEl>
                                      </p:cBhvr>
                                    </p:cmd>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childTnLst>
                          </p:cTn>
                        </p:par>
                        <p:par>
                          <p:cTn id="20" fill="hold">
                            <p:stCondLst>
                              <p:cond delay="1250"/>
                            </p:stCondLst>
                            <p:childTnLst>
                              <p:par>
                                <p:cTn id="21" presetID="1" presetClass="mediacall" presetSubtype="0" fill="hold" nodeType="afterEffect">
                                  <p:stCondLst>
                                    <p:cond delay="0"/>
                                  </p:stCondLst>
                                  <p:childTnLst>
                                    <p:cmd type="call" cmd="playFrom(0.0)">
                                      <p:cBhvr>
                                        <p:cTn id="22" dur="2968" fill="hold"/>
                                        <p:tgtEl>
                                          <p:spTgt spid="10"/>
                                        </p:tgtEl>
                                      </p:cBhvr>
                                    </p:cmd>
                                  </p:childTnLst>
                                </p:cTn>
                              </p:par>
                            </p:childTnLst>
                          </p:cTn>
                        </p:par>
                        <p:par>
                          <p:cTn id="23" fill="hold">
                            <p:stCondLst>
                              <p:cond delay="4218"/>
                            </p:stCondLst>
                            <p:childTnLst>
                              <p:par>
                                <p:cTn id="24" presetID="3" presetClass="mediacall" presetSubtype="0" fill="hold" nodeType="afterEffect">
                                  <p:stCondLst>
                                    <p:cond delay="0"/>
                                  </p:stCondLst>
                                  <p:childTnLst>
                                    <p:cmd type="call" cmd="stop">
                                      <p:cBhvr>
                                        <p:cTn id="25" dur="1" fill="hold"/>
                                        <p:tgtEl>
                                          <p:spTgt spid="10"/>
                                        </p:tgtEl>
                                      </p:cBhvr>
                                    </p:cmd>
                                  </p:childTnLst>
                                </p:cTn>
                              </p:par>
                            </p:childTnLst>
                          </p:cTn>
                        </p:par>
                        <p:par>
                          <p:cTn id="26" fill="hold">
                            <p:stCondLst>
                              <p:cond delay="4218"/>
                            </p:stCondLst>
                            <p:childTnLst>
                              <p:par>
                                <p:cTn id="27" presetID="1" presetClass="mediacall" presetSubtype="0" fill="hold" nodeType="afterEffect">
                                  <p:stCondLst>
                                    <p:cond delay="0"/>
                                  </p:stCondLst>
                                  <p:childTnLst>
                                    <p:cmd type="call" cmd="playFrom(0.0)">
                                      <p:cBhvr>
                                        <p:cTn id="28" dur="2673" fill="hold"/>
                                        <p:tgtEl>
                                          <p:spTgt spid="11"/>
                                        </p:tgtEl>
                                      </p:cBhvr>
                                    </p:cmd>
                                  </p:childTnLst>
                                </p:cTn>
                              </p:par>
                            </p:childTnLst>
                          </p:cTn>
                        </p:par>
                        <p:par>
                          <p:cTn id="29" fill="hold">
                            <p:stCondLst>
                              <p:cond delay="6891"/>
                            </p:stCondLst>
                            <p:childTnLst>
                              <p:par>
                                <p:cTn id="30" presetID="3" presetClass="mediacall" presetSubtype="0" fill="hold" nodeType="afterEffect">
                                  <p:stCondLst>
                                    <p:cond delay="0"/>
                                  </p:stCondLst>
                                  <p:childTnLst>
                                    <p:cmd type="call" cmd="stop">
                                      <p:cBhvr>
                                        <p:cTn id="31" dur="1" fill="hold"/>
                                        <p:tgtEl>
                                          <p:spTgt spid="11"/>
                                        </p:tgtEl>
                                      </p:cBhvr>
                                    </p:cmd>
                                  </p:childTnLst>
                                </p:cTn>
                              </p:par>
                            </p:childTnLst>
                          </p:cTn>
                        </p:par>
                        <p:par>
                          <p:cTn id="32" fill="hold">
                            <p:stCondLst>
                              <p:cond delay="6891"/>
                            </p:stCondLst>
                            <p:childTnLst>
                              <p:par>
                                <p:cTn id="33" presetID="1" presetClass="mediacall" presetSubtype="0" fill="hold" nodeType="afterEffect">
                                  <p:stCondLst>
                                    <p:cond delay="0"/>
                                  </p:stCondLst>
                                  <p:childTnLst>
                                    <p:cmd type="call" cmd="playFrom(0.0)">
                                      <p:cBhvr>
                                        <p:cTn id="34" dur="2953" fill="hold"/>
                                        <p:tgtEl>
                                          <p:spTgt spid="12"/>
                                        </p:tgtEl>
                                      </p:cBhvr>
                                    </p:cmd>
                                  </p:childTnLst>
                                </p:cTn>
                              </p:par>
                            </p:childTnLst>
                          </p:cTn>
                        </p:par>
                        <p:par>
                          <p:cTn id="35" fill="hold">
                            <p:stCondLst>
                              <p:cond delay="9844"/>
                            </p:stCondLst>
                            <p:childTnLst>
                              <p:par>
                                <p:cTn id="36" presetID="3" presetClass="mediacall" presetSubtype="0" fill="hold" nodeType="afterEffect">
                                  <p:stCondLst>
                                    <p:cond delay="0"/>
                                  </p:stCondLst>
                                  <p:childTnLst>
                                    <p:cmd type="call" cmd="stop">
                                      <p:cBhvr>
                                        <p:cTn id="37"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0"/>
                </p:tgtEl>
              </p:cMediaNode>
            </p:audio>
            <p:audio>
              <p:cMediaNode vol="100000">
                <p:cTn id="39" fill="hold" display="0">
                  <p:stCondLst>
                    <p:cond delay="indefinite"/>
                  </p:stCondLst>
                  <p:endCondLst>
                    <p:cond evt="onStopAudio" delay="0">
                      <p:tgtEl>
                        <p:sldTgt/>
                      </p:tgtEl>
                    </p:cond>
                  </p:endCondLst>
                </p:cTn>
                <p:tgtEl>
                  <p:spTgt spid="12"/>
                </p:tgtEl>
              </p:cMediaNode>
            </p:audio>
            <p:audio>
              <p:cMediaNode vol="80000">
                <p:cTn id="40" fill="hold" display="0">
                  <p:stCondLst>
                    <p:cond delay="indefinite"/>
                  </p:stCondLst>
                  <p:endCondLst>
                    <p:cond evt="onStopAudio" delay="0">
                      <p:tgtEl>
                        <p:sldTgt/>
                      </p:tgtEl>
                    </p:cond>
                  </p:endCondLst>
                </p:cTn>
                <p:tgtEl>
                  <p:spTgt spid="4"/>
                </p:tgtEl>
              </p:cMediaNode>
            </p:audio>
            <p:audio>
              <p:cMediaNode vol="80000">
                <p:cTn id="41"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Compound </a:t>
            </a:r>
            <a:r>
              <a:rPr lang="en-ZA" dirty="0"/>
              <a:t>sentences</a:t>
            </a:r>
            <a:endParaRPr lang="en-GB" dirty="0"/>
          </a:p>
        </p:txBody>
      </p:sp>
      <p:sp>
        <p:nvSpPr>
          <p:cNvPr id="5" name="Content Placeholder 2"/>
          <p:cNvSpPr txBox="1">
            <a:spLocks/>
          </p:cNvSpPr>
          <p:nvPr/>
        </p:nvSpPr>
        <p:spPr>
          <a:xfrm>
            <a:off x="1314449" y="1644697"/>
            <a:ext cx="7905751" cy="38099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70000"/>
              </a:lnSpc>
              <a:buNone/>
            </a:pPr>
            <a:r>
              <a:rPr lang="en-ZA" sz="3600" b="1" i="1" dirty="0" smtClean="0"/>
              <a:t>Alisha </a:t>
            </a:r>
            <a:r>
              <a:rPr lang="en-ZA" sz="3600" b="1" i="1" dirty="0"/>
              <a:t>sings a song and </a:t>
            </a:r>
            <a:endParaRPr lang="en-ZA" sz="3600" b="1" i="1" dirty="0" smtClean="0"/>
          </a:p>
          <a:p>
            <a:pPr marL="0" indent="0" algn="ctr">
              <a:lnSpc>
                <a:spcPct val="70000"/>
              </a:lnSpc>
              <a:buNone/>
            </a:pPr>
            <a:r>
              <a:rPr lang="en-ZA" sz="3600" b="1" i="1" dirty="0" smtClean="0"/>
              <a:t>dances </a:t>
            </a:r>
            <a:r>
              <a:rPr lang="en-ZA" sz="3600" b="1" i="1" dirty="0"/>
              <a:t>a choreographed </a:t>
            </a:r>
            <a:endParaRPr lang="en-ZA" sz="3600" b="1" i="1" dirty="0" smtClean="0"/>
          </a:p>
          <a:p>
            <a:pPr marL="0" indent="0" algn="ctr">
              <a:lnSpc>
                <a:spcPct val="70000"/>
              </a:lnSpc>
              <a:buNone/>
            </a:pPr>
            <a:r>
              <a:rPr lang="en-ZA" sz="3600" b="1" i="1" dirty="0" smtClean="0"/>
              <a:t>routine </a:t>
            </a:r>
            <a:r>
              <a:rPr lang="en-ZA" sz="3600" b="1" i="1" dirty="0"/>
              <a:t>on the stage.</a:t>
            </a:r>
          </a:p>
        </p:txBody>
      </p:sp>
      <p:sp>
        <p:nvSpPr>
          <p:cNvPr id="6" name="Content Placeholder 2"/>
          <p:cNvSpPr txBox="1">
            <a:spLocks/>
          </p:cNvSpPr>
          <p:nvPr/>
        </p:nvSpPr>
        <p:spPr>
          <a:xfrm>
            <a:off x="723901" y="4099015"/>
            <a:ext cx="6781800"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ZA" sz="2400" dirty="0"/>
              <a:t>Two or more finite verbs (sings and dances), may be two simple sentences, </a:t>
            </a:r>
          </a:p>
          <a:p>
            <a:pPr lvl="1"/>
            <a:r>
              <a:rPr lang="en-ZA" sz="2400" dirty="0"/>
              <a:t>J</a:t>
            </a:r>
            <a:r>
              <a:rPr lang="en-ZA" sz="2400" dirty="0" smtClean="0"/>
              <a:t>oined </a:t>
            </a:r>
            <a:r>
              <a:rPr lang="en-ZA" sz="2400" dirty="0"/>
              <a:t>by a conjunction (and). </a:t>
            </a:r>
          </a:p>
        </p:txBody>
      </p:sp>
      <p:sp>
        <p:nvSpPr>
          <p:cNvPr id="7" name="Rectangle 6"/>
          <p:cNvSpPr/>
          <p:nvPr/>
        </p:nvSpPr>
        <p:spPr>
          <a:xfrm>
            <a:off x="495300" y="3641815"/>
            <a:ext cx="7391400" cy="2180071"/>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3230" y="1309024"/>
            <a:ext cx="2126224" cy="1878856"/>
          </a:xfrm>
          <a:prstGeom prst="rect">
            <a:avLst/>
          </a:prstGeom>
        </p:spPr>
      </p:pic>
      <p:pic>
        <p:nvPicPr>
          <p:cNvPr id="17" nam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85200" y="1687892"/>
            <a:ext cx="609600" cy="609600"/>
          </a:xfrm>
          <a:prstGeom prst="rect">
            <a:avLst/>
          </a:prstGeom>
        </p:spPr>
      </p:pic>
      <p:pic>
        <p:nvPicPr>
          <p:cNvPr id="18" name="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615976" y="2438400"/>
            <a:ext cx="609600" cy="609600"/>
          </a:xfrm>
          <a:prstGeom prst="rect">
            <a:avLst/>
          </a:prstGeom>
        </p:spPr>
      </p:pic>
      <p:pic>
        <p:nvPicPr>
          <p:cNvPr id="19" name="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525000" y="965528"/>
            <a:ext cx="609600" cy="609600"/>
          </a:xfrm>
          <a:prstGeom prst="rect">
            <a:avLst/>
          </a:prstGeom>
        </p:spPr>
      </p:pic>
      <p:pic>
        <p:nvPicPr>
          <p:cNvPr id="20" name="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585200" y="228600"/>
            <a:ext cx="609600" cy="609600"/>
          </a:xfrm>
          <a:prstGeom prst="rect">
            <a:avLst/>
          </a:prstGeom>
        </p:spPr>
      </p:pic>
      <p:sp>
        <p:nvSpPr>
          <p:cNvPr id="11" name="Rectangle 10"/>
          <p:cNvSpPr/>
          <p:nvPr/>
        </p:nvSpPr>
        <p:spPr>
          <a:xfrm>
            <a:off x="9296400" y="-304800"/>
            <a:ext cx="1676400" cy="556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43196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2" fill="hold"/>
                                        <p:tgtEl>
                                          <p:spTgt spid="19"/>
                                        </p:tgtEl>
                                      </p:cBhvr>
                                    </p:cmd>
                                  </p:childTnLst>
                                </p:cTn>
                              </p:par>
                            </p:childTnLst>
                          </p:cTn>
                        </p:par>
                        <p:par>
                          <p:cTn id="7" fill="hold">
                            <p:stCondLst>
                              <p:cond delay="1482"/>
                            </p:stCondLst>
                            <p:childTnLst>
                              <p:par>
                                <p:cTn id="8" presetID="3" presetClass="mediacall" presetSubtype="0" fill="hold" nodeType="afterEffect">
                                  <p:stCondLst>
                                    <p:cond delay="0"/>
                                  </p:stCondLst>
                                  <p:childTnLst>
                                    <p:cmd type="call" cmd="stop">
                                      <p:cBhvr>
                                        <p:cTn id="9" dur="1" fill="hold"/>
                                        <p:tgtEl>
                                          <p:spTgt spid="19"/>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childTnLst>
                          </p:cTn>
                        </p:par>
                        <p:par>
                          <p:cTn id="20" fill="hold">
                            <p:stCondLst>
                              <p:cond delay="1250"/>
                            </p:stCondLst>
                            <p:childTnLst>
                              <p:par>
                                <p:cTn id="21" presetID="1" presetClass="mediacall" presetSubtype="0" fill="hold" nodeType="afterEffect">
                                  <p:stCondLst>
                                    <p:cond delay="0"/>
                                  </p:stCondLst>
                                  <p:childTnLst>
                                    <p:cmd type="call" cmd="playFrom(0.0)">
                                      <p:cBhvr>
                                        <p:cTn id="22" dur="3141" fill="hold"/>
                                        <p:tgtEl>
                                          <p:spTgt spid="20"/>
                                        </p:tgtEl>
                                      </p:cBhvr>
                                    </p:cmd>
                                  </p:childTnLst>
                                </p:cTn>
                              </p:par>
                            </p:childTnLst>
                          </p:cTn>
                        </p:par>
                        <p:par>
                          <p:cTn id="23" fill="hold">
                            <p:stCondLst>
                              <p:cond delay="4391"/>
                            </p:stCondLst>
                            <p:childTnLst>
                              <p:par>
                                <p:cTn id="24" presetID="3" presetClass="mediacall" presetSubtype="0" fill="hold" nodeType="afterEffect">
                                  <p:stCondLst>
                                    <p:cond delay="0"/>
                                  </p:stCondLst>
                                  <p:childTnLst>
                                    <p:cmd type="call" cmd="stop">
                                      <p:cBhvr>
                                        <p:cTn id="25" dur="1" fill="hold"/>
                                        <p:tgtEl>
                                          <p:spTgt spid="20"/>
                                        </p:tgtEl>
                                      </p:cBhvr>
                                    </p:cmd>
                                  </p:childTnLst>
                                </p:cTn>
                              </p:par>
                            </p:childTnLst>
                          </p:cTn>
                        </p:par>
                        <p:par>
                          <p:cTn id="26" fill="hold">
                            <p:stCondLst>
                              <p:cond delay="4391"/>
                            </p:stCondLst>
                            <p:childTnLst>
                              <p:par>
                                <p:cTn id="27" presetID="1" presetClass="mediacall" presetSubtype="0" fill="hold" nodeType="afterEffect">
                                  <p:stCondLst>
                                    <p:cond delay="0"/>
                                  </p:stCondLst>
                                  <p:childTnLst>
                                    <p:cmd type="call" cmd="playFrom(0.0)">
                                      <p:cBhvr>
                                        <p:cTn id="28" dur="4102" fill="hold"/>
                                        <p:tgtEl>
                                          <p:spTgt spid="17"/>
                                        </p:tgtEl>
                                      </p:cBhvr>
                                    </p:cmd>
                                  </p:childTnLst>
                                </p:cTn>
                              </p:par>
                            </p:childTnLst>
                          </p:cTn>
                        </p:par>
                        <p:par>
                          <p:cTn id="29" fill="hold">
                            <p:stCondLst>
                              <p:cond delay="8493"/>
                            </p:stCondLst>
                            <p:childTnLst>
                              <p:par>
                                <p:cTn id="30" presetID="3" presetClass="mediacall" presetSubtype="0" fill="hold" nodeType="afterEffect">
                                  <p:stCondLst>
                                    <p:cond delay="0"/>
                                  </p:stCondLst>
                                  <p:childTnLst>
                                    <p:cmd type="call" cmd="stop">
                                      <p:cBhvr>
                                        <p:cTn id="31" dur="1" fill="hold"/>
                                        <p:tgtEl>
                                          <p:spTgt spid="17"/>
                                        </p:tgtEl>
                                      </p:cBhvr>
                                    </p:cmd>
                                  </p:childTnLst>
                                </p:cTn>
                              </p:par>
                            </p:childTnLst>
                          </p:cTn>
                        </p:par>
                        <p:par>
                          <p:cTn id="32" fill="hold">
                            <p:stCondLst>
                              <p:cond delay="8493"/>
                            </p:stCondLst>
                            <p:childTnLst>
                              <p:par>
                                <p:cTn id="33" presetID="1" presetClass="mediacall" presetSubtype="0" fill="hold" nodeType="afterEffect">
                                  <p:stCondLst>
                                    <p:cond delay="0"/>
                                  </p:stCondLst>
                                  <p:childTnLst>
                                    <p:cmd type="call" cmd="playFrom(0.0)">
                                      <p:cBhvr>
                                        <p:cTn id="34" dur="4275" fill="hold"/>
                                        <p:tgtEl>
                                          <p:spTgt spid="18"/>
                                        </p:tgtEl>
                                      </p:cBhvr>
                                    </p:cmd>
                                  </p:childTnLst>
                                </p:cTn>
                              </p:par>
                            </p:childTnLst>
                          </p:cTn>
                        </p:par>
                        <p:par>
                          <p:cTn id="35" fill="hold">
                            <p:stCondLst>
                              <p:cond delay="12768"/>
                            </p:stCondLst>
                            <p:childTnLst>
                              <p:par>
                                <p:cTn id="36" presetID="3" presetClass="mediacall" presetSubtype="0" fill="hold" nodeType="afterEffect">
                                  <p:stCondLst>
                                    <p:cond delay="0"/>
                                  </p:stCondLst>
                                  <p:childTnLst>
                                    <p:cmd type="call" cmd="stop">
                                      <p:cBhvr>
                                        <p:cTn id="37"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9"/>
                </p:tgtEl>
              </p:cMediaNode>
            </p:audio>
            <p:audio>
              <p:cMediaNode vol="80000">
                <p:cTn id="39" fill="hold" display="0">
                  <p:stCondLst>
                    <p:cond delay="indefinite"/>
                  </p:stCondLst>
                  <p:endCondLst>
                    <p:cond evt="onStopAudio" delay="0">
                      <p:tgtEl>
                        <p:sldTgt/>
                      </p:tgtEl>
                    </p:cond>
                  </p:endCondLst>
                </p:cTn>
                <p:tgtEl>
                  <p:spTgt spid="20"/>
                </p:tgtEl>
              </p:cMediaNode>
            </p:audio>
            <p:audio>
              <p:cMediaNode vol="80000">
                <p:cTn id="40" fill="hold" display="0">
                  <p:stCondLst>
                    <p:cond delay="indefinite"/>
                  </p:stCondLst>
                  <p:endCondLst>
                    <p:cond evt="onStopAudio" delay="0">
                      <p:tgtEl>
                        <p:sldTgt/>
                      </p:tgtEl>
                    </p:cond>
                  </p:endCondLst>
                </p:cTn>
                <p:tgtEl>
                  <p:spTgt spid="17"/>
                </p:tgtEl>
              </p:cMediaNode>
            </p:audio>
            <p:audio>
              <p:cMediaNode vol="80000">
                <p:cTn id="41" fill="hold" display="0">
                  <p:stCondLst>
                    <p:cond delay="indefinite"/>
                  </p:stCondLst>
                  <p:endCondLst>
                    <p:cond evt="onStopAudio" delay="0">
                      <p:tgtEl>
                        <p:sldTgt/>
                      </p:tgtEl>
                    </p:cond>
                  </p:endCondLst>
                </p:cTn>
                <p:tgtEl>
                  <p:spTgt spid="18"/>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Complex sentences</a:t>
            </a:r>
            <a:endParaRPr lang="en-GB" dirty="0"/>
          </a:p>
        </p:txBody>
      </p:sp>
      <p:sp>
        <p:nvSpPr>
          <p:cNvPr id="5" name="Content Placeholder 2"/>
          <p:cNvSpPr txBox="1">
            <a:spLocks/>
          </p:cNvSpPr>
          <p:nvPr/>
        </p:nvSpPr>
        <p:spPr>
          <a:xfrm>
            <a:off x="238124" y="1454831"/>
            <a:ext cx="7905751" cy="38099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70000"/>
              </a:lnSpc>
              <a:buNone/>
            </a:pPr>
            <a:r>
              <a:rPr lang="en-ZA" sz="3600" b="1" i="1" dirty="0" smtClean="0"/>
              <a:t>Alisha </a:t>
            </a:r>
            <a:r>
              <a:rPr lang="en-ZA" sz="3600" b="1" i="1" dirty="0"/>
              <a:t>sings a song </a:t>
            </a:r>
            <a:r>
              <a:rPr lang="en-ZA" sz="3600" b="1" i="1" dirty="0" smtClean="0"/>
              <a:t>while the </a:t>
            </a:r>
          </a:p>
          <a:p>
            <a:pPr marL="0" indent="0" algn="ctr">
              <a:lnSpc>
                <a:spcPct val="70000"/>
              </a:lnSpc>
              <a:buNone/>
            </a:pPr>
            <a:r>
              <a:rPr lang="en-ZA" sz="3600" b="1" i="1" dirty="0" smtClean="0"/>
              <a:t>band plays after the </a:t>
            </a:r>
          </a:p>
          <a:p>
            <a:pPr marL="0" indent="0" algn="ctr">
              <a:lnSpc>
                <a:spcPct val="70000"/>
              </a:lnSpc>
              <a:buNone/>
            </a:pPr>
            <a:r>
              <a:rPr lang="en-ZA" sz="3600" b="1" i="1" dirty="0" smtClean="0"/>
              <a:t>dancers leave the stage.</a:t>
            </a:r>
            <a:endParaRPr lang="en-ZA" sz="3600" b="1" i="1" dirty="0"/>
          </a:p>
        </p:txBody>
      </p:sp>
      <p:sp>
        <p:nvSpPr>
          <p:cNvPr id="6" name="Content Placeholder 2"/>
          <p:cNvSpPr txBox="1">
            <a:spLocks/>
          </p:cNvSpPr>
          <p:nvPr/>
        </p:nvSpPr>
        <p:spPr>
          <a:xfrm>
            <a:off x="723901" y="4099015"/>
            <a:ext cx="6781800"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ZA" sz="2400" dirty="0"/>
              <a:t>One main clause (contains a finite verb)</a:t>
            </a:r>
          </a:p>
          <a:p>
            <a:pPr lvl="1"/>
            <a:r>
              <a:rPr lang="en-ZA" sz="2400" dirty="0"/>
              <a:t>One or more subordinating clauses which add information</a:t>
            </a:r>
          </a:p>
          <a:p>
            <a:pPr lvl="1"/>
            <a:r>
              <a:rPr lang="en-ZA" sz="2400" dirty="0"/>
              <a:t>Joined by conjunctions (while, after)</a:t>
            </a:r>
          </a:p>
        </p:txBody>
      </p:sp>
      <p:sp>
        <p:nvSpPr>
          <p:cNvPr id="7" name="Rectangle 6"/>
          <p:cNvSpPr/>
          <p:nvPr/>
        </p:nvSpPr>
        <p:spPr>
          <a:xfrm>
            <a:off x="495300" y="3641815"/>
            <a:ext cx="7391400" cy="2180071"/>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300" y="1500631"/>
            <a:ext cx="952500" cy="1446849"/>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29787" y="1103472"/>
            <a:ext cx="1132827" cy="1131342"/>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53200" y="2155265"/>
            <a:ext cx="1255295" cy="1089009"/>
          </a:xfrm>
          <a:prstGeom prst="rect">
            <a:avLst/>
          </a:prstGeom>
        </p:spPr>
      </p:pic>
      <p:sp>
        <p:nvSpPr>
          <p:cNvPr id="11" name="Rectangle 10"/>
          <p:cNvSpPr/>
          <p:nvPr/>
        </p:nvSpPr>
        <p:spPr>
          <a:xfrm>
            <a:off x="8448675" y="867695"/>
            <a:ext cx="695325" cy="257514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48800" y="0"/>
            <a:ext cx="609600" cy="609600"/>
          </a:xfrm>
          <a:prstGeom prst="rect">
            <a:avLst/>
          </a:prstGeom>
        </p:spPr>
      </p:pic>
      <p:pic>
        <p:nvPicPr>
          <p:cNvPr id="15" name="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448800" y="672264"/>
            <a:ext cx="609600" cy="609600"/>
          </a:xfrm>
          <a:prstGeom prst="rect">
            <a:avLst/>
          </a:prstGeom>
        </p:spPr>
      </p:pic>
      <p:pic>
        <p:nvPicPr>
          <p:cNvPr id="18" name="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403533" y="2151210"/>
            <a:ext cx="609600" cy="609600"/>
          </a:xfrm>
          <a:prstGeom prst="rect">
            <a:avLst/>
          </a:prstGeom>
        </p:spPr>
      </p:pic>
      <p:pic>
        <p:nvPicPr>
          <p:cNvPr id="19" name="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448800" y="1364343"/>
            <a:ext cx="609600" cy="609600"/>
          </a:xfrm>
          <a:prstGeom prst="rect">
            <a:avLst/>
          </a:prstGeom>
        </p:spPr>
      </p:pic>
      <p:sp>
        <p:nvSpPr>
          <p:cNvPr id="16" name="Rectangle 15"/>
          <p:cNvSpPr/>
          <p:nvPr/>
        </p:nvSpPr>
        <p:spPr>
          <a:xfrm>
            <a:off x="9296400" y="-304800"/>
            <a:ext cx="1676400" cy="556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44142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7"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 presetClass="mediacall" presetSubtype="0" fill="hold" nodeType="afterEffect">
                                  <p:stCondLst>
                                    <p:cond delay="0"/>
                                  </p:stCondLst>
                                  <p:childTnLst>
                                    <p:cmd type="call" cmd="stop">
                                      <p:cBhvr>
                                        <p:cTn id="15" dur="1" fill="hold"/>
                                        <p:tgtEl>
                                          <p:spTgt spid="14"/>
                                        </p:tgtEl>
                                      </p:cBhvr>
                                    </p:cmd>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1+#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par>
                                <p:cTn id="29" presetID="1" presetClass="mediacall" presetSubtype="0" fill="hold" nodeType="withEffect">
                                  <p:stCondLst>
                                    <p:cond delay="0"/>
                                  </p:stCondLst>
                                  <p:childTnLst>
                                    <p:cmd type="call" cmd="playFrom(0.0)">
                                      <p:cBhvr>
                                        <p:cTn id="30" dur="3493" fill="hold"/>
                                        <p:tgtEl>
                                          <p:spTgt spid="15"/>
                                        </p:tgtEl>
                                      </p:cBhvr>
                                    </p:cmd>
                                  </p:childTnLst>
                                </p:cTn>
                              </p:par>
                            </p:childTnLst>
                          </p:cTn>
                        </p:par>
                        <p:par>
                          <p:cTn id="31" fill="hold">
                            <p:stCondLst>
                              <p:cond delay="4493"/>
                            </p:stCondLst>
                            <p:childTnLst>
                              <p:par>
                                <p:cTn id="32" presetID="3" presetClass="mediacall" presetSubtype="0" fill="hold" nodeType="afterEffect">
                                  <p:stCondLst>
                                    <p:cond delay="0"/>
                                  </p:stCondLst>
                                  <p:childTnLst>
                                    <p:cmd type="call" cmd="stop">
                                      <p:cBhvr>
                                        <p:cTn id="33" dur="1" fill="hold"/>
                                        <p:tgtEl>
                                          <p:spTgt spid="15"/>
                                        </p:tgtEl>
                                      </p:cBhvr>
                                    </p:cmd>
                                  </p:childTnLst>
                                </p:cTn>
                              </p:par>
                            </p:childTnLst>
                          </p:cTn>
                        </p:par>
                        <p:par>
                          <p:cTn id="34" fill="hold">
                            <p:stCondLst>
                              <p:cond delay="4493"/>
                            </p:stCondLst>
                            <p:childTnLst>
                              <p:par>
                                <p:cTn id="35" presetID="1" presetClass="mediacall" presetSubtype="0" fill="hold" nodeType="afterEffect">
                                  <p:stCondLst>
                                    <p:cond delay="0"/>
                                  </p:stCondLst>
                                  <p:childTnLst>
                                    <p:cmd type="call" cmd="playFrom(0.0)">
                                      <p:cBhvr>
                                        <p:cTn id="36" dur="7267" fill="hold"/>
                                        <p:tgtEl>
                                          <p:spTgt spid="18"/>
                                        </p:tgtEl>
                                      </p:cBhvr>
                                    </p:cmd>
                                  </p:childTnLst>
                                </p:cTn>
                              </p:par>
                            </p:childTnLst>
                          </p:cTn>
                        </p:par>
                        <p:par>
                          <p:cTn id="37" fill="hold">
                            <p:stCondLst>
                              <p:cond delay="11760"/>
                            </p:stCondLst>
                            <p:childTnLst>
                              <p:par>
                                <p:cTn id="38" presetID="3" presetClass="mediacall" presetSubtype="0" fill="hold" nodeType="afterEffect">
                                  <p:stCondLst>
                                    <p:cond delay="0"/>
                                  </p:stCondLst>
                                  <p:childTnLst>
                                    <p:cmd type="call" cmd="stop">
                                      <p:cBhvr>
                                        <p:cTn id="39" dur="1" fill="hold"/>
                                        <p:tgtEl>
                                          <p:spTgt spid="18"/>
                                        </p:tgtEl>
                                      </p:cBhvr>
                                    </p:cmd>
                                  </p:childTnLst>
                                </p:cTn>
                              </p:par>
                            </p:childTnLst>
                          </p:cTn>
                        </p:par>
                        <p:par>
                          <p:cTn id="40" fill="hold">
                            <p:stCondLst>
                              <p:cond delay="11760"/>
                            </p:stCondLst>
                            <p:childTnLst>
                              <p:par>
                                <p:cTn id="41" presetID="1" presetClass="mediacall" presetSubtype="0" fill="hold" nodeType="afterEffect">
                                  <p:stCondLst>
                                    <p:cond delay="0"/>
                                  </p:stCondLst>
                                  <p:childTnLst>
                                    <p:cmd type="call" cmd="playFrom(0.0)">
                                      <p:cBhvr>
                                        <p:cTn id="42" dur="6112" fill="hold"/>
                                        <p:tgtEl>
                                          <p:spTgt spid="19"/>
                                        </p:tgtEl>
                                      </p:cBhvr>
                                    </p:cmd>
                                  </p:childTnLst>
                                </p:cTn>
                              </p:par>
                            </p:childTnLst>
                          </p:cTn>
                        </p:par>
                        <p:par>
                          <p:cTn id="43" fill="hold">
                            <p:stCondLst>
                              <p:cond delay="17872"/>
                            </p:stCondLst>
                            <p:childTnLst>
                              <p:par>
                                <p:cTn id="44" presetID="3" presetClass="mediacall" presetSubtype="0" fill="hold" nodeType="afterEffect">
                                  <p:stCondLst>
                                    <p:cond delay="0"/>
                                  </p:stCondLst>
                                  <p:childTnLst>
                                    <p:cmd type="call" cmd="stop">
                                      <p:cBhvr>
                                        <p:cTn id="45"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6" fill="hold" display="0">
                  <p:stCondLst>
                    <p:cond delay="indefinite"/>
                  </p:stCondLst>
                  <p:endCondLst>
                    <p:cond evt="onStopAudio" delay="0">
                      <p:tgtEl>
                        <p:sldTgt/>
                      </p:tgtEl>
                    </p:cond>
                  </p:endCondLst>
                </p:cTn>
                <p:tgtEl>
                  <p:spTgt spid="14"/>
                </p:tgtEl>
              </p:cMediaNode>
            </p:audio>
            <p:audio>
              <p:cMediaNode vol="80000">
                <p:cTn id="47" fill="hold" display="0">
                  <p:stCondLst>
                    <p:cond delay="indefinite"/>
                  </p:stCondLst>
                  <p:endCondLst>
                    <p:cond evt="onStopAudio" delay="0">
                      <p:tgtEl>
                        <p:sldTgt/>
                      </p:tgtEl>
                    </p:cond>
                  </p:endCondLst>
                </p:cTn>
                <p:tgtEl>
                  <p:spTgt spid="15"/>
                </p:tgtEl>
              </p:cMediaNode>
            </p:audio>
            <p:audio>
              <p:cMediaNode vol="80000">
                <p:cTn id="48" fill="hold" display="0">
                  <p:stCondLst>
                    <p:cond delay="indefinite"/>
                  </p:stCondLst>
                  <p:endCondLst>
                    <p:cond evt="onStopAudio" delay="0">
                      <p:tgtEl>
                        <p:sldTgt/>
                      </p:tgtEl>
                    </p:cond>
                  </p:endCondLst>
                </p:cTn>
                <p:tgtEl>
                  <p:spTgt spid="18"/>
                </p:tgtEl>
              </p:cMediaNode>
            </p:audio>
            <p:audio>
              <p:cMediaNode vol="80000">
                <p:cTn id="49" fill="hold" display="0">
                  <p:stCondLst>
                    <p:cond delay="indefinite"/>
                  </p:stCondLst>
                  <p:endCondLst>
                    <p:cond evt="onStopAudio" delay="0">
                      <p:tgtEl>
                        <p:sldTgt/>
                      </p:tgtEl>
                    </p:cond>
                  </p:endCondLst>
                </p:cTn>
                <p:tgtEl>
                  <p:spTgt spid="19"/>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normAutofit/>
          </a:bodyPr>
          <a:lstStyle/>
          <a:p>
            <a:r>
              <a:rPr lang="en-ZA" sz="4800" dirty="0" smtClean="0"/>
              <a:t>Learning activities 6.1 and 6.2</a:t>
            </a:r>
            <a:endParaRPr lang="en-GB" sz="4800"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6</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smtClean="0">
                <a:solidFill>
                  <a:schemeClr val="tx1"/>
                </a:solidFill>
              </a:rPr>
              <a:t>Test </a:t>
            </a:r>
            <a:r>
              <a:rPr lang="en-ZA" sz="1700" b="0" dirty="0">
                <a:solidFill>
                  <a:schemeClr val="tx1"/>
                </a:solidFill>
              </a:rPr>
              <a:t>your knowledge of this section by completing Learning activities 6.1 and 6.2 on pages 80 and 81 of your </a:t>
            </a:r>
            <a:r>
              <a:rPr lang="en-ZA" sz="1700" b="0" i="1" dirty="0">
                <a:solidFill>
                  <a:schemeClr val="tx1"/>
                </a:solidFill>
              </a:rPr>
              <a:t>Student’s Book</a:t>
            </a:r>
            <a:r>
              <a:rPr lang="en-ZA" sz="1700" b="0" dirty="0">
                <a:solidFill>
                  <a:schemeClr val="tx1"/>
                </a:solidFill>
              </a:rPr>
              <a:t>.</a:t>
            </a:r>
          </a:p>
          <a:p>
            <a:endParaRPr lang="en-ZA" sz="1700" b="0" dirty="0">
              <a:solidFill>
                <a:schemeClr val="tx1"/>
              </a:solidFill>
            </a:endParaRPr>
          </a:p>
        </p:txBody>
      </p:sp>
    </p:spTree>
    <p:extLst>
      <p:ext uri="{BB962C8B-B14F-4D97-AF65-F5344CB8AC3E}">
        <p14:creationId xmlns:p14="http://schemas.microsoft.com/office/powerpoint/2010/main" val="565918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The writing process</a:t>
            </a:r>
            <a:endParaRPr lang="en-GB" dirty="0"/>
          </a:p>
        </p:txBody>
      </p:sp>
      <p:graphicFrame>
        <p:nvGraphicFramePr>
          <p:cNvPr id="5" name="Diagram 4"/>
          <p:cNvGraphicFramePr/>
          <p:nvPr>
            <p:extLst>
              <p:ext uri="{D42A27DB-BD31-4B8C-83A1-F6EECF244321}">
                <p14:modId xmlns:p14="http://schemas.microsoft.com/office/powerpoint/2010/main" val="2960062326"/>
              </p:ext>
            </p:extLst>
          </p:nvPr>
        </p:nvGraphicFramePr>
        <p:xfrm>
          <a:off x="505210" y="1295400"/>
          <a:ext cx="7267190" cy="47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0404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The writing process</a:t>
            </a:r>
            <a:endParaRPr lang="en-GB" dirty="0"/>
          </a:p>
        </p:txBody>
      </p:sp>
      <p:sp>
        <p:nvSpPr>
          <p:cNvPr id="4" name="Rectangle 3"/>
          <p:cNvSpPr/>
          <p:nvPr/>
        </p:nvSpPr>
        <p:spPr>
          <a:xfrm>
            <a:off x="495300" y="1552274"/>
            <a:ext cx="7391400" cy="4391325"/>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sp>
        <p:nvSpPr>
          <p:cNvPr id="5" name="Content Placeholder 2"/>
          <p:cNvSpPr txBox="1">
            <a:spLocks/>
          </p:cNvSpPr>
          <p:nvPr/>
        </p:nvSpPr>
        <p:spPr>
          <a:xfrm>
            <a:off x="800100" y="1256999"/>
            <a:ext cx="21717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Class activity</a:t>
            </a:r>
            <a:endParaRPr lang="en-GB" sz="2800" b="1" i="1" dirty="0">
              <a:solidFill>
                <a:srgbClr val="1073B0"/>
              </a:solidFill>
            </a:endParaRPr>
          </a:p>
        </p:txBody>
      </p:sp>
      <p:sp>
        <p:nvSpPr>
          <p:cNvPr id="3" name="Content Placeholder 2"/>
          <p:cNvSpPr>
            <a:spLocks noGrp="1"/>
          </p:cNvSpPr>
          <p:nvPr>
            <p:ph idx="1"/>
          </p:nvPr>
        </p:nvSpPr>
        <p:spPr>
          <a:xfrm>
            <a:off x="800100" y="1911916"/>
            <a:ext cx="7010400" cy="2295525"/>
          </a:xfrm>
        </p:spPr>
        <p:txBody>
          <a:bodyPr/>
          <a:lstStyle/>
          <a:p>
            <a:pPr marL="0" indent="0">
              <a:buNone/>
            </a:pPr>
            <a:r>
              <a:rPr lang="en-ZA" sz="2400" b="1" dirty="0"/>
              <a:t>Give one word for the following</a:t>
            </a:r>
            <a:r>
              <a:rPr lang="en-ZA" sz="2400" b="1" dirty="0" smtClean="0"/>
              <a:t>:</a:t>
            </a:r>
            <a:endParaRPr lang="en-ZA" sz="2400" b="1" dirty="0"/>
          </a:p>
          <a:p>
            <a:r>
              <a:rPr lang="en-ZA" sz="2400" dirty="0"/>
              <a:t>the stage of the writing process when you plan</a:t>
            </a:r>
          </a:p>
          <a:p>
            <a:r>
              <a:rPr lang="en-ZA" sz="2400" dirty="0"/>
              <a:t>the stage of the writing process when you write your first draft</a:t>
            </a:r>
          </a:p>
          <a:p>
            <a:r>
              <a:rPr lang="en-ZA" sz="2400" dirty="0"/>
              <a:t>the stage of the writing process when you correct and improve your first draft </a:t>
            </a:r>
            <a:endParaRPr lang="en-ZA" sz="2400" dirty="0" smtClean="0"/>
          </a:p>
          <a:p>
            <a:r>
              <a:rPr lang="en-ZA" sz="2400" dirty="0" smtClean="0"/>
              <a:t>the </a:t>
            </a:r>
            <a:r>
              <a:rPr lang="en-ZA" sz="2400" dirty="0"/>
              <a:t>stage of the writing process when you submit your writing for assessment and get feedback on your </a:t>
            </a:r>
            <a:r>
              <a:rPr lang="en-ZA" sz="2400" dirty="0" smtClean="0"/>
              <a:t>performance</a:t>
            </a:r>
            <a:endParaRPr lang="en-ZA" sz="2400" dirty="0"/>
          </a:p>
        </p:txBody>
      </p:sp>
    </p:spTree>
    <p:extLst>
      <p:ext uri="{BB962C8B-B14F-4D97-AF65-F5344CB8AC3E}">
        <p14:creationId xmlns:p14="http://schemas.microsoft.com/office/powerpoint/2010/main" val="276604009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5576</TotalTime>
  <Words>699</Words>
  <Application>Microsoft Office PowerPoint</Application>
  <PresentationFormat>On-screen Show (4:3)</PresentationFormat>
  <Paragraphs>116</Paragraphs>
  <Slides>24</Slides>
  <Notes>1</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Courier New</vt:lpstr>
      <vt:lpstr>Office Theme</vt:lpstr>
      <vt:lpstr>English: First Additional Language</vt:lpstr>
      <vt:lpstr>Write for social purposes</vt:lpstr>
      <vt:lpstr>Overview</vt:lpstr>
      <vt:lpstr>Simple sentences</vt:lpstr>
      <vt:lpstr>Compound sentences</vt:lpstr>
      <vt:lpstr>Complex sentences</vt:lpstr>
      <vt:lpstr>Learning activities 6.1 and 6.2</vt:lpstr>
      <vt:lpstr>The writing process</vt:lpstr>
      <vt:lpstr>The writing process</vt:lpstr>
      <vt:lpstr>Learning activity 6.3</vt:lpstr>
      <vt:lpstr>Descriptive writing</vt:lpstr>
      <vt:lpstr>Learning activity 6.4</vt:lpstr>
      <vt:lpstr>Blogs</vt:lpstr>
      <vt:lpstr>Learning activities 6.5 and 6.6</vt:lpstr>
      <vt:lpstr>Invitations</vt:lpstr>
      <vt:lpstr>Learning activity 6.7</vt:lpstr>
      <vt:lpstr>Emails</vt:lpstr>
      <vt:lpstr>Learning activities 6.8 and 6.9</vt:lpstr>
      <vt:lpstr>More on social media</vt:lpstr>
      <vt:lpstr>Learning activities 6.10 to 6.13</vt:lpstr>
      <vt:lpstr>VIDEO: Writing for social purposes</vt:lpstr>
      <vt:lpstr>Summary of Module 6</vt:lpstr>
      <vt:lpstr>Formative assessment</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Communication</dc:title>
  <dc:creator>Sharon Quinn</dc:creator>
  <cp:lastModifiedBy>Tease, Itumeleng, Springer</cp:lastModifiedBy>
  <cp:revision>677</cp:revision>
  <dcterms:created xsi:type="dcterms:W3CDTF">2017-05-30T11:35:06Z</dcterms:created>
  <dcterms:modified xsi:type="dcterms:W3CDTF">2017-12-01T10:21:48Z</dcterms:modified>
</cp:coreProperties>
</file>