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89" r:id="rId2"/>
    <p:sldId id="290" r:id="rId3"/>
    <p:sldId id="335" r:id="rId4"/>
    <p:sldId id="347" r:id="rId5"/>
    <p:sldId id="370" r:id="rId6"/>
    <p:sldId id="371" r:id="rId7"/>
    <p:sldId id="372" r:id="rId8"/>
    <p:sldId id="373" r:id="rId9"/>
    <p:sldId id="361" r:id="rId10"/>
    <p:sldId id="374" r:id="rId11"/>
    <p:sldId id="375" r:id="rId12"/>
    <p:sldId id="376" r:id="rId13"/>
    <p:sldId id="377" r:id="rId14"/>
    <p:sldId id="378" r:id="rId15"/>
    <p:sldId id="379" r:id="rId16"/>
    <p:sldId id="387" r:id="rId17"/>
    <p:sldId id="388" r:id="rId18"/>
    <p:sldId id="389" r:id="rId19"/>
    <p:sldId id="383" r:id="rId20"/>
    <p:sldId id="384" r:id="rId21"/>
    <p:sldId id="390" r:id="rId22"/>
    <p:sldId id="38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DAF04F"/>
    <a:srgbClr val="5B9CD6"/>
    <a:srgbClr val="1578B2"/>
    <a:srgbClr val="D9F04E"/>
    <a:srgbClr val="0072AE"/>
    <a:srgbClr val="5B9BD5"/>
    <a:srgbClr val="9CCD50"/>
    <a:srgbClr val="F2FAC1"/>
    <a:srgbClr val="5A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p:cViewPr varScale="1">
        <p:scale>
          <a:sx n="113" d="100"/>
          <a:sy n="113" d="100"/>
        </p:scale>
        <p:origin x="1476" y="84"/>
      </p:cViewPr>
      <p:guideLst>
        <p:guide orient="horz" pos="2352"/>
        <p:guide pos="2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a:solidFill>
          <a:srgbClr val="5B9BD5"/>
        </a:solidFill>
      </dgm:spPr>
      <dgm:t>
        <a:bodyPr/>
        <a:lstStyle/>
        <a:p>
          <a:r>
            <a:rPr lang="en-ZA" sz="1200" b="1" dirty="0" smtClean="0">
              <a:solidFill>
                <a:schemeClr val="tx1"/>
              </a:solidFill>
            </a:rPr>
            <a:t>Communication</a:t>
          </a:r>
          <a:endParaRPr lang="en-ZA" sz="1200" b="1" dirty="0">
            <a:solidFill>
              <a:schemeClr val="tx1"/>
            </a:solidFill>
          </a:endParaRPr>
        </a:p>
      </dgm:t>
    </dgm:pt>
    <dgm:pt modelId="{9EF90C52-36C6-4334-87DD-41078EC61B1D}" type="parTrans" cxnId="{762389FC-7EC2-4CA5-8364-E75BE7FB0455}">
      <dgm:prSet/>
      <dgm:spPr/>
      <dgm:t>
        <a:bodyPr/>
        <a:lstStyle/>
        <a:p>
          <a:endParaRPr lang="en-ZA"/>
        </a:p>
      </dgm:t>
    </dgm:pt>
    <dgm:pt modelId="{FDF40719-6D65-48C1-99EF-06BB5F827B8B}" type="sibTrans" cxnId="{762389FC-7EC2-4CA5-8364-E75BE7FB0455}">
      <dgm:prSet/>
      <dgm:spPr/>
      <dgm:t>
        <a:bodyPr/>
        <a:lstStyle/>
        <a:p>
          <a:endParaRPr lang="en-ZA"/>
        </a:p>
      </dgm:t>
    </dgm:pt>
    <dgm:pt modelId="{D1AFD07F-6A83-4056-926B-1C85B272F1A3}">
      <dgm:prSet phldrT="[Text]"/>
      <dgm:spPr>
        <a:solidFill>
          <a:srgbClr val="DAF04F"/>
        </a:solidFill>
      </dgm:spPr>
      <dgm:t>
        <a:bodyPr/>
        <a:lstStyle/>
        <a:p>
          <a:r>
            <a:rPr lang="en-ZA" dirty="0" smtClean="0">
              <a:solidFill>
                <a:schemeClr val="tx1"/>
              </a:solidFill>
            </a:rPr>
            <a:t>Theory</a:t>
          </a:r>
          <a:endParaRPr lang="en-ZA" dirty="0">
            <a:solidFill>
              <a:schemeClr val="tx1"/>
            </a:solidFill>
          </a:endParaRPr>
        </a:p>
      </dgm:t>
    </dgm:pt>
    <dgm:pt modelId="{E05E0678-6305-4A07-81AC-C6A59ADDD628}" type="parTrans" cxnId="{1483CC32-79CE-44A6-80F8-B5B9E2A5D227}">
      <dgm:prSet/>
      <dgm:spPr>
        <a:ln w="19050">
          <a:solidFill>
            <a:schemeClr val="bg1">
              <a:lumMod val="65000"/>
            </a:schemeClr>
          </a:solidFill>
        </a:ln>
      </dgm:spPr>
      <dgm:t>
        <a:bodyPr/>
        <a:lstStyle/>
        <a:p>
          <a:endParaRPr lang="en-ZA"/>
        </a:p>
      </dgm:t>
    </dgm:pt>
    <dgm:pt modelId="{FE0272C4-9DFD-40E0-B8B1-B509922EB0E7}" type="sibTrans" cxnId="{1483CC32-79CE-44A6-80F8-B5B9E2A5D227}">
      <dgm:prSet/>
      <dgm:spPr/>
      <dgm:t>
        <a:bodyPr/>
        <a:lstStyle/>
        <a:p>
          <a:endParaRPr lang="en-ZA"/>
        </a:p>
      </dgm:t>
    </dgm:pt>
    <dgm:pt modelId="{4B8934C3-83AD-45DA-8CE9-6E548197498E}">
      <dgm:prSet phldrT="[Text]"/>
      <dgm:spPr>
        <a:solidFill>
          <a:srgbClr val="DAF04F"/>
        </a:solidFill>
      </dgm:spPr>
      <dgm:t>
        <a:bodyPr/>
        <a:lstStyle/>
        <a:p>
          <a:r>
            <a:rPr lang="en-ZA" dirty="0" smtClean="0">
              <a:solidFill>
                <a:schemeClr val="tx1"/>
              </a:solidFill>
            </a:rPr>
            <a:t>Reading and viewing</a:t>
          </a:r>
          <a:endParaRPr lang="en-ZA" dirty="0">
            <a:solidFill>
              <a:schemeClr val="tx1"/>
            </a:solidFill>
          </a:endParaRPr>
        </a:p>
      </dgm:t>
    </dgm:pt>
    <dgm:pt modelId="{AC94A712-7DB6-4DB5-9CCF-07B3C6DFFA34}" type="parTrans" cxnId="{9DA6BA2F-6432-42CE-900B-AF3DBD19BF61}">
      <dgm:prSet/>
      <dgm:spPr>
        <a:ln w="19050">
          <a:solidFill>
            <a:schemeClr val="bg1">
              <a:lumMod val="65000"/>
            </a:schemeClr>
          </a:solidFill>
        </a:ln>
      </dgm:spPr>
      <dgm:t>
        <a:bodyPr/>
        <a:lstStyle/>
        <a:p>
          <a:endParaRPr lang="en-ZA"/>
        </a:p>
      </dgm:t>
    </dgm:pt>
    <dgm:pt modelId="{3FC5E1F6-29AB-4C86-93AE-87941CEF03D1}" type="sibTrans" cxnId="{9DA6BA2F-6432-42CE-900B-AF3DBD19BF61}">
      <dgm:prSet/>
      <dgm:spPr/>
      <dgm:t>
        <a:bodyPr/>
        <a:lstStyle/>
        <a:p>
          <a:endParaRPr lang="en-ZA"/>
        </a:p>
      </dgm:t>
    </dgm:pt>
    <dgm:pt modelId="{B358FDC0-EADE-4373-9447-40026D4B0BAC}">
      <dgm:prSet phldrT="[Text]"/>
      <dgm:spPr>
        <a:solidFill>
          <a:srgbClr val="DAF04F"/>
        </a:solidFill>
      </dgm:spPr>
      <dgm:t>
        <a:bodyPr/>
        <a:lstStyle/>
        <a:p>
          <a:r>
            <a:rPr lang="en-ZA" dirty="0" smtClean="0">
              <a:solidFill>
                <a:schemeClr val="tx1"/>
              </a:solidFill>
            </a:rPr>
            <a:t>Writing </a:t>
          </a:r>
          <a:endParaRPr lang="en-ZA" dirty="0">
            <a:solidFill>
              <a:schemeClr val="tx1"/>
            </a:solidFill>
          </a:endParaRPr>
        </a:p>
      </dgm:t>
    </dgm:pt>
    <dgm:pt modelId="{89D0B869-74D6-4DAD-A2B5-640A8FC1E287}" type="parTrans" cxnId="{1CFFD538-36E9-4BE7-ABAE-E0E7B7234EB7}">
      <dgm:prSet/>
      <dgm:spPr>
        <a:ln w="19050">
          <a:solidFill>
            <a:schemeClr val="bg1">
              <a:lumMod val="65000"/>
            </a:schemeClr>
          </a:solidFill>
        </a:ln>
      </dgm:spPr>
      <dgm:t>
        <a:bodyPr/>
        <a:lstStyle/>
        <a:p>
          <a:endParaRPr lang="en-ZA"/>
        </a:p>
      </dgm:t>
    </dgm:pt>
    <dgm:pt modelId="{96B00697-72D3-40FD-829B-703E02C23D32}" type="sibTrans" cxnId="{1CFFD538-36E9-4BE7-ABAE-E0E7B7234EB7}">
      <dgm:prSet/>
      <dgm:spPr/>
      <dgm:t>
        <a:bodyPr/>
        <a:lstStyle/>
        <a:p>
          <a:endParaRPr lang="en-ZA"/>
        </a:p>
      </dgm:t>
    </dgm:pt>
    <dgm:pt modelId="{50417527-A6B9-49A1-A3CC-09F2BA9A1CA5}">
      <dgm:prSet phldrT="[Text]"/>
      <dgm:spPr>
        <a:solidFill>
          <a:srgbClr val="DAF04F"/>
        </a:solidFill>
      </dgm:spPr>
      <dgm:t>
        <a:bodyPr/>
        <a:lstStyle/>
        <a:p>
          <a:r>
            <a:rPr lang="en-ZA" dirty="0" smtClean="0">
              <a:solidFill>
                <a:schemeClr val="tx1"/>
              </a:solidFill>
            </a:rPr>
            <a:t>Language in practice</a:t>
          </a:r>
          <a:endParaRPr lang="en-ZA" dirty="0">
            <a:solidFill>
              <a:schemeClr val="tx1"/>
            </a:solidFill>
          </a:endParaRPr>
        </a:p>
      </dgm:t>
    </dgm:pt>
    <dgm:pt modelId="{9E26BAC4-E958-4FCA-A6DC-4107B16AD9B8}" type="parTrans" cxnId="{E8FB0280-2856-4D3D-A47D-E05FC7EDAFBD}">
      <dgm:prSet/>
      <dgm:spPr>
        <a:ln w="19050">
          <a:solidFill>
            <a:schemeClr val="bg1">
              <a:lumMod val="65000"/>
            </a:schemeClr>
          </a:solidFill>
        </a:ln>
      </dgm:spPr>
      <dgm:t>
        <a:bodyPr/>
        <a:lstStyle/>
        <a:p>
          <a:endParaRPr lang="en-ZA"/>
        </a:p>
      </dgm:t>
    </dgm:pt>
    <dgm:pt modelId="{45008030-A2E5-4967-8B28-8700F85F2A94}" type="sibTrans" cxnId="{E8FB0280-2856-4D3D-A47D-E05FC7EDAFBD}">
      <dgm:prSet/>
      <dgm:spPr/>
      <dgm:t>
        <a:bodyPr/>
        <a:lstStyle/>
        <a:p>
          <a:endParaRPr lang="en-ZA"/>
        </a:p>
      </dgm:t>
    </dgm:pt>
    <dgm:pt modelId="{FEF06ADA-D154-44DA-BC15-2AC33F4D0574}">
      <dgm:prSet/>
      <dgm:spPr>
        <a:solidFill>
          <a:srgbClr val="DAF04F"/>
        </a:solidFill>
      </dgm:spPr>
      <dgm:t>
        <a:bodyPr/>
        <a:lstStyle/>
        <a:p>
          <a:r>
            <a:rPr lang="en-ZA" dirty="0" smtClean="0">
              <a:solidFill>
                <a:schemeClr val="tx1"/>
              </a:solidFill>
            </a:rPr>
            <a:t>Speaking</a:t>
          </a:r>
          <a:endParaRPr lang="en-ZA" dirty="0">
            <a:solidFill>
              <a:schemeClr val="tx1"/>
            </a:solidFill>
          </a:endParaRPr>
        </a:p>
      </dgm:t>
    </dgm:pt>
    <dgm:pt modelId="{0D288274-A0E0-4C8E-B0BE-7D83B2F7FAFC}" type="parTrans" cxnId="{94378827-9ABC-4B62-954E-3BF4A22EF0DE}">
      <dgm:prSet/>
      <dgm:spPr>
        <a:ln w="19050">
          <a:solidFill>
            <a:schemeClr val="bg1">
              <a:lumMod val="65000"/>
            </a:schemeClr>
          </a:solidFill>
        </a:ln>
      </dgm:spPr>
      <dgm:t>
        <a:bodyPr/>
        <a:lstStyle/>
        <a:p>
          <a:endParaRPr lang="en-ZA" dirty="0"/>
        </a:p>
      </dgm:t>
    </dgm:pt>
    <dgm:pt modelId="{D4156EC0-17BE-48A3-B911-D3781B43E65C}" type="sibTrans" cxnId="{94378827-9ABC-4B62-954E-3BF4A22EF0DE}">
      <dgm:prSet/>
      <dgm:spPr/>
      <dgm:t>
        <a:bodyPr/>
        <a:lstStyle/>
        <a:p>
          <a:endParaRPr lang="en-ZA"/>
        </a:p>
      </dgm:t>
    </dgm:pt>
    <dgm:pt modelId="{37592473-5F52-4716-98FE-EF6F1C0C06BA}">
      <dgm:prSet/>
      <dgm:spPr>
        <a:solidFill>
          <a:srgbClr val="DAF04F"/>
        </a:solidFill>
      </dgm:spPr>
      <dgm:t>
        <a:bodyPr/>
        <a:lstStyle/>
        <a:p>
          <a:r>
            <a:rPr lang="en-ZA" dirty="0" smtClean="0">
              <a:solidFill>
                <a:schemeClr val="tx1"/>
              </a:solidFill>
            </a:rPr>
            <a:t>Listening</a:t>
          </a:r>
          <a:endParaRPr lang="en-ZA" dirty="0">
            <a:solidFill>
              <a:schemeClr val="tx1"/>
            </a:solidFill>
          </a:endParaRPr>
        </a:p>
      </dgm:t>
    </dgm:pt>
    <dgm:pt modelId="{FDE8AA07-8DCD-4FFD-BAC8-80B704A2CD20}" type="parTrans" cxnId="{24915EF7-EBEE-40DD-B0DB-CC977B5D5897}">
      <dgm:prSet/>
      <dgm:spPr>
        <a:ln w="19050">
          <a:solidFill>
            <a:schemeClr val="bg1">
              <a:lumMod val="65000"/>
            </a:schemeClr>
          </a:solidFill>
        </a:ln>
      </dgm:spPr>
      <dgm:t>
        <a:bodyPr/>
        <a:lstStyle/>
        <a:p>
          <a:endParaRPr lang="en-ZA"/>
        </a:p>
      </dgm:t>
    </dgm:pt>
    <dgm:pt modelId="{5465B444-2B2C-4A9E-99CA-672ABEDC9A5F}" type="sibTrans" cxnId="{24915EF7-EBEE-40DD-B0DB-CC977B5D5897}">
      <dgm:prSet/>
      <dgm:spPr/>
      <dgm:t>
        <a:bodyPr/>
        <a:lstStyle/>
        <a:p>
          <a:endParaRPr lang="en-ZA"/>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ZA"/>
        </a:p>
      </dgm:t>
    </dgm:pt>
    <dgm:pt modelId="{0CBD65C8-EB5E-485B-BFD2-FE0CC132433B}" type="pres">
      <dgm:prSet presAssocID="{86B27382-AF26-45EC-AFCC-F3F7C64D727E}" presName="centerShape" presStyleLbl="node0" presStyleIdx="0" presStyleCnt="1" custScaleX="117644" custScaleY="117644"/>
      <dgm:spPr/>
      <dgm:t>
        <a:bodyPr/>
        <a:lstStyle/>
        <a:p>
          <a:endParaRPr lang="en-ZA"/>
        </a:p>
      </dgm:t>
    </dgm:pt>
    <dgm:pt modelId="{7A7C96DF-5134-4B94-ABEF-90EC2920B6F4}" type="pres">
      <dgm:prSet presAssocID="{E05E0678-6305-4A07-81AC-C6A59ADDD628}" presName="Name9" presStyleLbl="parChTrans1D2" presStyleIdx="0" presStyleCnt="6"/>
      <dgm:spPr/>
      <dgm:t>
        <a:bodyPr/>
        <a:lstStyle/>
        <a:p>
          <a:endParaRPr lang="en-ZA"/>
        </a:p>
      </dgm:t>
    </dgm:pt>
    <dgm:pt modelId="{7A3ACC85-C88A-4E62-9A9E-3B21A4BD1C6F}" type="pres">
      <dgm:prSet presAssocID="{E05E0678-6305-4A07-81AC-C6A59ADDD628}" presName="connTx" presStyleLbl="parChTrans1D2" presStyleIdx="0" presStyleCnt="6"/>
      <dgm:spPr/>
      <dgm:t>
        <a:bodyPr/>
        <a:lstStyle/>
        <a:p>
          <a:endParaRPr lang="en-ZA"/>
        </a:p>
      </dgm:t>
    </dgm:pt>
    <dgm:pt modelId="{FC937569-5EE8-43A6-84D0-DD822889D80C}" type="pres">
      <dgm:prSet presAssocID="{D1AFD07F-6A83-4056-926B-1C85B272F1A3}" presName="node" presStyleLbl="node1" presStyleIdx="0" presStyleCnt="6">
        <dgm:presLayoutVars>
          <dgm:bulletEnabled val="1"/>
        </dgm:presLayoutVars>
      </dgm:prSet>
      <dgm:spPr/>
      <dgm:t>
        <a:bodyPr/>
        <a:lstStyle/>
        <a:p>
          <a:endParaRPr lang="en-ZA"/>
        </a:p>
      </dgm:t>
    </dgm:pt>
    <dgm:pt modelId="{3602602A-770A-4FDE-926D-6E1570048EC3}" type="pres">
      <dgm:prSet presAssocID="{0D288274-A0E0-4C8E-B0BE-7D83B2F7FAFC}" presName="Name9" presStyleLbl="parChTrans1D2" presStyleIdx="1" presStyleCnt="6"/>
      <dgm:spPr/>
      <dgm:t>
        <a:bodyPr/>
        <a:lstStyle/>
        <a:p>
          <a:endParaRPr lang="en-ZA"/>
        </a:p>
      </dgm:t>
    </dgm:pt>
    <dgm:pt modelId="{AC461BEF-0BA4-45CE-834C-ECD7F49B5EBC}" type="pres">
      <dgm:prSet presAssocID="{0D288274-A0E0-4C8E-B0BE-7D83B2F7FAFC}" presName="connTx" presStyleLbl="parChTrans1D2" presStyleIdx="1" presStyleCnt="6"/>
      <dgm:spPr/>
      <dgm:t>
        <a:bodyPr/>
        <a:lstStyle/>
        <a:p>
          <a:endParaRPr lang="en-ZA"/>
        </a:p>
      </dgm:t>
    </dgm:pt>
    <dgm:pt modelId="{C5584537-6E17-489E-9FC2-73B71B3E7B64}" type="pres">
      <dgm:prSet presAssocID="{FEF06ADA-D154-44DA-BC15-2AC33F4D0574}" presName="node" presStyleLbl="node1" presStyleIdx="1" presStyleCnt="6">
        <dgm:presLayoutVars>
          <dgm:bulletEnabled val="1"/>
        </dgm:presLayoutVars>
      </dgm:prSet>
      <dgm:spPr/>
      <dgm:t>
        <a:bodyPr/>
        <a:lstStyle/>
        <a:p>
          <a:endParaRPr lang="en-ZA"/>
        </a:p>
      </dgm:t>
    </dgm:pt>
    <dgm:pt modelId="{6DA707DE-D493-4F71-98C4-E0587F88F312}" type="pres">
      <dgm:prSet presAssocID="{FDE8AA07-8DCD-4FFD-BAC8-80B704A2CD20}" presName="Name9" presStyleLbl="parChTrans1D2" presStyleIdx="2" presStyleCnt="6"/>
      <dgm:spPr/>
      <dgm:t>
        <a:bodyPr/>
        <a:lstStyle/>
        <a:p>
          <a:endParaRPr lang="en-ZA"/>
        </a:p>
      </dgm:t>
    </dgm:pt>
    <dgm:pt modelId="{B50AC5E0-7E91-4F85-AB82-5A67A341343F}" type="pres">
      <dgm:prSet presAssocID="{FDE8AA07-8DCD-4FFD-BAC8-80B704A2CD20}" presName="connTx" presStyleLbl="parChTrans1D2" presStyleIdx="2" presStyleCnt="6"/>
      <dgm:spPr/>
      <dgm:t>
        <a:bodyPr/>
        <a:lstStyle/>
        <a:p>
          <a:endParaRPr lang="en-ZA"/>
        </a:p>
      </dgm:t>
    </dgm:pt>
    <dgm:pt modelId="{08AC43C9-513B-47D0-BEFA-CF389D6294EB}" type="pres">
      <dgm:prSet presAssocID="{37592473-5F52-4716-98FE-EF6F1C0C06BA}" presName="node" presStyleLbl="node1" presStyleIdx="2" presStyleCnt="6">
        <dgm:presLayoutVars>
          <dgm:bulletEnabled val="1"/>
        </dgm:presLayoutVars>
      </dgm:prSet>
      <dgm:spPr/>
      <dgm:t>
        <a:bodyPr/>
        <a:lstStyle/>
        <a:p>
          <a:endParaRPr lang="en-ZA"/>
        </a:p>
      </dgm:t>
    </dgm:pt>
    <dgm:pt modelId="{28C84A00-4EC3-4638-8EEC-FD0F7783342A}" type="pres">
      <dgm:prSet presAssocID="{AC94A712-7DB6-4DB5-9CCF-07B3C6DFFA34}" presName="Name9" presStyleLbl="parChTrans1D2" presStyleIdx="3" presStyleCnt="6"/>
      <dgm:spPr/>
      <dgm:t>
        <a:bodyPr/>
        <a:lstStyle/>
        <a:p>
          <a:endParaRPr lang="en-ZA"/>
        </a:p>
      </dgm:t>
    </dgm:pt>
    <dgm:pt modelId="{B1CE45D6-9609-451E-A7AA-AF9C1E4BB608}" type="pres">
      <dgm:prSet presAssocID="{AC94A712-7DB6-4DB5-9CCF-07B3C6DFFA34}" presName="connTx" presStyleLbl="parChTrans1D2" presStyleIdx="3" presStyleCnt="6"/>
      <dgm:spPr/>
      <dgm:t>
        <a:bodyPr/>
        <a:lstStyle/>
        <a:p>
          <a:endParaRPr lang="en-ZA"/>
        </a:p>
      </dgm:t>
    </dgm:pt>
    <dgm:pt modelId="{BE441460-E03A-48D2-B37C-CAB8EFC6D58D}" type="pres">
      <dgm:prSet presAssocID="{4B8934C3-83AD-45DA-8CE9-6E548197498E}" presName="node" presStyleLbl="node1" presStyleIdx="3" presStyleCnt="6">
        <dgm:presLayoutVars>
          <dgm:bulletEnabled val="1"/>
        </dgm:presLayoutVars>
      </dgm:prSet>
      <dgm:spPr/>
      <dgm:t>
        <a:bodyPr/>
        <a:lstStyle/>
        <a:p>
          <a:endParaRPr lang="en-ZA"/>
        </a:p>
      </dgm:t>
    </dgm:pt>
    <dgm:pt modelId="{33A2549A-1EAD-4732-87FB-29D9A6AEA0D4}" type="pres">
      <dgm:prSet presAssocID="{89D0B869-74D6-4DAD-A2B5-640A8FC1E287}" presName="Name9" presStyleLbl="parChTrans1D2" presStyleIdx="4" presStyleCnt="6"/>
      <dgm:spPr/>
      <dgm:t>
        <a:bodyPr/>
        <a:lstStyle/>
        <a:p>
          <a:endParaRPr lang="en-ZA"/>
        </a:p>
      </dgm:t>
    </dgm:pt>
    <dgm:pt modelId="{290AD0D1-5BD1-4581-9106-A2878663F83A}" type="pres">
      <dgm:prSet presAssocID="{89D0B869-74D6-4DAD-A2B5-640A8FC1E287}" presName="connTx" presStyleLbl="parChTrans1D2" presStyleIdx="4" presStyleCnt="6"/>
      <dgm:spPr/>
      <dgm:t>
        <a:bodyPr/>
        <a:lstStyle/>
        <a:p>
          <a:endParaRPr lang="en-ZA"/>
        </a:p>
      </dgm:t>
    </dgm:pt>
    <dgm:pt modelId="{9555EA11-102F-4899-9634-DD766A804F53}" type="pres">
      <dgm:prSet presAssocID="{B358FDC0-EADE-4373-9447-40026D4B0BAC}" presName="node" presStyleLbl="node1" presStyleIdx="4" presStyleCnt="6">
        <dgm:presLayoutVars>
          <dgm:bulletEnabled val="1"/>
        </dgm:presLayoutVars>
      </dgm:prSet>
      <dgm:spPr/>
      <dgm:t>
        <a:bodyPr/>
        <a:lstStyle/>
        <a:p>
          <a:endParaRPr lang="en-ZA"/>
        </a:p>
      </dgm:t>
    </dgm:pt>
    <dgm:pt modelId="{BE8D2A33-EBAD-416E-8C9E-7E1A309957AE}" type="pres">
      <dgm:prSet presAssocID="{9E26BAC4-E958-4FCA-A6DC-4107B16AD9B8}" presName="Name9" presStyleLbl="parChTrans1D2" presStyleIdx="5" presStyleCnt="6"/>
      <dgm:spPr/>
      <dgm:t>
        <a:bodyPr/>
        <a:lstStyle/>
        <a:p>
          <a:endParaRPr lang="en-ZA"/>
        </a:p>
      </dgm:t>
    </dgm:pt>
    <dgm:pt modelId="{C9A0A964-FB6C-4868-959D-2F108367BF50}" type="pres">
      <dgm:prSet presAssocID="{9E26BAC4-E958-4FCA-A6DC-4107B16AD9B8}" presName="connTx" presStyleLbl="parChTrans1D2" presStyleIdx="5" presStyleCnt="6"/>
      <dgm:spPr/>
      <dgm:t>
        <a:bodyPr/>
        <a:lstStyle/>
        <a:p>
          <a:endParaRPr lang="en-ZA"/>
        </a:p>
      </dgm:t>
    </dgm:pt>
    <dgm:pt modelId="{A537ECD6-2BFE-431F-834E-CFC1101B1CDE}" type="pres">
      <dgm:prSet presAssocID="{50417527-A6B9-49A1-A3CC-09F2BA9A1CA5}" presName="node" presStyleLbl="node1" presStyleIdx="5" presStyleCnt="6">
        <dgm:presLayoutVars>
          <dgm:bulletEnabled val="1"/>
        </dgm:presLayoutVars>
      </dgm:prSet>
      <dgm:spPr/>
      <dgm:t>
        <a:bodyPr/>
        <a:lstStyle/>
        <a:p>
          <a:endParaRPr lang="en-ZA"/>
        </a:p>
      </dgm:t>
    </dgm:pt>
  </dgm:ptLst>
  <dgm:cxnLst>
    <dgm:cxn modelId="{F23080CA-C5D6-40F4-9BA1-57C07A295A4A}" type="presOf" srcId="{4B8934C3-83AD-45DA-8CE9-6E548197498E}" destId="{BE441460-E03A-48D2-B37C-CAB8EFC6D58D}" srcOrd="0" destOrd="0" presId="urn:microsoft.com/office/officeart/2005/8/layout/radial1"/>
    <dgm:cxn modelId="{1483CC32-79CE-44A6-80F8-B5B9E2A5D227}" srcId="{86B27382-AF26-45EC-AFCC-F3F7C64D727E}" destId="{D1AFD07F-6A83-4056-926B-1C85B272F1A3}" srcOrd="0" destOrd="0" parTransId="{E05E0678-6305-4A07-81AC-C6A59ADDD628}" sibTransId="{FE0272C4-9DFD-40E0-B8B1-B509922EB0E7}"/>
    <dgm:cxn modelId="{E8FB0280-2856-4D3D-A47D-E05FC7EDAFBD}" srcId="{86B27382-AF26-45EC-AFCC-F3F7C64D727E}" destId="{50417527-A6B9-49A1-A3CC-09F2BA9A1CA5}" srcOrd="5" destOrd="0" parTransId="{9E26BAC4-E958-4FCA-A6DC-4107B16AD9B8}" sibTransId="{45008030-A2E5-4967-8B28-8700F85F2A94}"/>
    <dgm:cxn modelId="{94378827-9ABC-4B62-954E-3BF4A22EF0DE}" srcId="{86B27382-AF26-45EC-AFCC-F3F7C64D727E}" destId="{FEF06ADA-D154-44DA-BC15-2AC33F4D0574}" srcOrd="1" destOrd="0" parTransId="{0D288274-A0E0-4C8E-B0BE-7D83B2F7FAFC}" sibTransId="{D4156EC0-17BE-48A3-B911-D3781B43E65C}"/>
    <dgm:cxn modelId="{12D35169-B2BB-4CFB-9FB2-A5866A80CA5F}" type="presOf" srcId="{89D0B869-74D6-4DAD-A2B5-640A8FC1E287}" destId="{290AD0D1-5BD1-4581-9106-A2878663F83A}" srcOrd="1" destOrd="0" presId="urn:microsoft.com/office/officeart/2005/8/layout/radial1"/>
    <dgm:cxn modelId="{DF003779-CB47-4535-A511-BF4BC3EDB7EF}" type="presOf" srcId="{FEF06ADA-D154-44DA-BC15-2AC33F4D0574}" destId="{C5584537-6E17-489E-9FC2-73B71B3E7B64}" srcOrd="0" destOrd="0" presId="urn:microsoft.com/office/officeart/2005/8/layout/radial1"/>
    <dgm:cxn modelId="{0586C12A-F69B-42FF-82ED-DC7B22B71263}" type="presOf" srcId="{D1AFD07F-6A83-4056-926B-1C85B272F1A3}" destId="{FC937569-5EE8-43A6-84D0-DD822889D80C}" srcOrd="0" destOrd="0" presId="urn:microsoft.com/office/officeart/2005/8/layout/radial1"/>
    <dgm:cxn modelId="{BA1F06A8-473E-4B16-8CB9-EE0345D7DC37}" type="presOf" srcId="{AC94A712-7DB6-4DB5-9CCF-07B3C6DFFA34}" destId="{B1CE45D6-9609-451E-A7AA-AF9C1E4BB608}" srcOrd="1" destOrd="0" presId="urn:microsoft.com/office/officeart/2005/8/layout/radial1"/>
    <dgm:cxn modelId="{F42C8410-C8CF-4945-842C-5E828499F3EE}" type="presOf" srcId="{E05E0678-6305-4A07-81AC-C6A59ADDD628}" destId="{7A3ACC85-C88A-4E62-9A9E-3B21A4BD1C6F}" srcOrd="1" destOrd="0" presId="urn:microsoft.com/office/officeart/2005/8/layout/radial1"/>
    <dgm:cxn modelId="{9051ECF1-4051-4455-850F-768A5396A5F0}" type="presOf" srcId="{37592473-5F52-4716-98FE-EF6F1C0C06BA}" destId="{08AC43C9-513B-47D0-BEFA-CF389D6294EB}" srcOrd="0" destOrd="0" presId="urn:microsoft.com/office/officeart/2005/8/layout/radial1"/>
    <dgm:cxn modelId="{88393BDF-44AA-4903-A8EB-6C992E751311}" type="presOf" srcId="{89D0B869-74D6-4DAD-A2B5-640A8FC1E287}" destId="{33A2549A-1EAD-4732-87FB-29D9A6AEA0D4}" srcOrd="0" destOrd="0" presId="urn:microsoft.com/office/officeart/2005/8/layout/radial1"/>
    <dgm:cxn modelId="{B2B09A5B-BC0B-47D2-8F61-9EB286BD80E6}" type="presOf" srcId="{50417527-A6B9-49A1-A3CC-09F2BA9A1CA5}" destId="{A537ECD6-2BFE-431F-834E-CFC1101B1CDE}" srcOrd="0" destOrd="0" presId="urn:microsoft.com/office/officeart/2005/8/layout/radial1"/>
    <dgm:cxn modelId="{762389FC-7EC2-4CA5-8364-E75BE7FB0455}" srcId="{FF79B899-2475-4158-BCC4-B638F97B8CCC}" destId="{86B27382-AF26-45EC-AFCC-F3F7C64D727E}" srcOrd="0" destOrd="0" parTransId="{9EF90C52-36C6-4334-87DD-41078EC61B1D}" sibTransId="{FDF40719-6D65-48C1-99EF-06BB5F827B8B}"/>
    <dgm:cxn modelId="{4C04C610-0D65-4350-B6D0-4DA1F1B41460}" type="presOf" srcId="{9E26BAC4-E958-4FCA-A6DC-4107B16AD9B8}" destId="{BE8D2A33-EBAD-416E-8C9E-7E1A309957AE}" srcOrd="0" destOrd="0" presId="urn:microsoft.com/office/officeart/2005/8/layout/radial1"/>
    <dgm:cxn modelId="{1CFFD538-36E9-4BE7-ABAE-E0E7B7234EB7}" srcId="{86B27382-AF26-45EC-AFCC-F3F7C64D727E}" destId="{B358FDC0-EADE-4373-9447-40026D4B0BAC}" srcOrd="4" destOrd="0" parTransId="{89D0B869-74D6-4DAD-A2B5-640A8FC1E287}" sibTransId="{96B00697-72D3-40FD-829B-703E02C23D32}"/>
    <dgm:cxn modelId="{5372C3C6-9AA4-4D57-B4B9-9A87C7FEB5DD}" type="presOf" srcId="{FDE8AA07-8DCD-4FFD-BAC8-80B704A2CD20}" destId="{6DA707DE-D493-4F71-98C4-E0587F88F312}" srcOrd="0" destOrd="0" presId="urn:microsoft.com/office/officeart/2005/8/layout/radial1"/>
    <dgm:cxn modelId="{FE893E30-2E09-41BB-B3CC-CB773E3FE4D9}" type="presOf" srcId="{E05E0678-6305-4A07-81AC-C6A59ADDD628}" destId="{7A7C96DF-5134-4B94-ABEF-90EC2920B6F4}" srcOrd="0" destOrd="0" presId="urn:microsoft.com/office/officeart/2005/8/layout/radial1"/>
    <dgm:cxn modelId="{9DA6BA2F-6432-42CE-900B-AF3DBD19BF61}" srcId="{86B27382-AF26-45EC-AFCC-F3F7C64D727E}" destId="{4B8934C3-83AD-45DA-8CE9-6E548197498E}" srcOrd="3" destOrd="0" parTransId="{AC94A712-7DB6-4DB5-9CCF-07B3C6DFFA34}" sibTransId="{3FC5E1F6-29AB-4C86-93AE-87941CEF03D1}"/>
    <dgm:cxn modelId="{7DB593CB-1256-4BD3-9BAD-D1CF6CDAB8D1}" type="presOf" srcId="{0D288274-A0E0-4C8E-B0BE-7D83B2F7FAFC}" destId="{3602602A-770A-4FDE-926D-6E1570048EC3}" srcOrd="0" destOrd="0" presId="urn:microsoft.com/office/officeart/2005/8/layout/radial1"/>
    <dgm:cxn modelId="{52C58EA7-5CB8-48CA-B79E-87970719D792}" type="presOf" srcId="{0D288274-A0E0-4C8E-B0BE-7D83B2F7FAFC}" destId="{AC461BEF-0BA4-45CE-834C-ECD7F49B5EBC}" srcOrd="1" destOrd="0" presId="urn:microsoft.com/office/officeart/2005/8/layout/radial1"/>
    <dgm:cxn modelId="{58CEEFA6-8239-4205-AEE2-B24436CD0FEC}" type="presOf" srcId="{FDE8AA07-8DCD-4FFD-BAC8-80B704A2CD20}" destId="{B50AC5E0-7E91-4F85-AB82-5A67A341343F}" srcOrd="1" destOrd="0" presId="urn:microsoft.com/office/officeart/2005/8/layout/radial1"/>
    <dgm:cxn modelId="{EBB09F00-B120-49BD-9591-A78D6900751F}" type="presOf" srcId="{AC94A712-7DB6-4DB5-9CCF-07B3C6DFFA34}" destId="{28C84A00-4EC3-4638-8EEC-FD0F7783342A}" srcOrd="0" destOrd="0" presId="urn:microsoft.com/office/officeart/2005/8/layout/radial1"/>
    <dgm:cxn modelId="{35F8F527-B1C2-469F-B6BB-E06CCC126AE0}" type="presOf" srcId="{86B27382-AF26-45EC-AFCC-F3F7C64D727E}" destId="{0CBD65C8-EB5E-485B-BFD2-FE0CC132433B}" srcOrd="0" destOrd="0" presId="urn:microsoft.com/office/officeart/2005/8/layout/radial1"/>
    <dgm:cxn modelId="{4B65E4DC-EAE3-471E-B75F-4C32EF0E69DB}" type="presOf" srcId="{B358FDC0-EADE-4373-9447-40026D4B0BAC}" destId="{9555EA11-102F-4899-9634-DD766A804F53}" srcOrd="0" destOrd="0" presId="urn:microsoft.com/office/officeart/2005/8/layout/radial1"/>
    <dgm:cxn modelId="{1125A70E-61FC-4476-8FAA-5F12276C0204}" type="presOf" srcId="{FF79B899-2475-4158-BCC4-B638F97B8CCC}" destId="{D80B2F80-0169-4C68-86D0-01DA9C7CE178}" srcOrd="0" destOrd="0" presId="urn:microsoft.com/office/officeart/2005/8/layout/radial1"/>
    <dgm:cxn modelId="{D3B61004-97BF-4AE4-A76C-472E612AE72E}" type="presOf" srcId="{9E26BAC4-E958-4FCA-A6DC-4107B16AD9B8}" destId="{C9A0A964-FB6C-4868-959D-2F108367BF50}" srcOrd="1" destOrd="0" presId="urn:microsoft.com/office/officeart/2005/8/layout/radial1"/>
    <dgm:cxn modelId="{24915EF7-EBEE-40DD-B0DB-CC977B5D5897}" srcId="{86B27382-AF26-45EC-AFCC-F3F7C64D727E}" destId="{37592473-5F52-4716-98FE-EF6F1C0C06BA}" srcOrd="2" destOrd="0" parTransId="{FDE8AA07-8DCD-4FFD-BAC8-80B704A2CD20}" sibTransId="{5465B444-2B2C-4A9E-99CA-672ABEDC9A5F}"/>
    <dgm:cxn modelId="{22DF8C3C-BD65-4DCF-82D0-F1CBA861721A}" type="presParOf" srcId="{D80B2F80-0169-4C68-86D0-01DA9C7CE178}" destId="{0CBD65C8-EB5E-485B-BFD2-FE0CC132433B}" srcOrd="0" destOrd="0" presId="urn:microsoft.com/office/officeart/2005/8/layout/radial1"/>
    <dgm:cxn modelId="{7687D27F-D347-4A28-ACB0-D003892ED45D}" type="presParOf" srcId="{D80B2F80-0169-4C68-86D0-01DA9C7CE178}" destId="{7A7C96DF-5134-4B94-ABEF-90EC2920B6F4}" srcOrd="1" destOrd="0" presId="urn:microsoft.com/office/officeart/2005/8/layout/radial1"/>
    <dgm:cxn modelId="{81689D1C-62B5-4B22-A8F4-0AC347ECCF19}" type="presParOf" srcId="{7A7C96DF-5134-4B94-ABEF-90EC2920B6F4}" destId="{7A3ACC85-C88A-4E62-9A9E-3B21A4BD1C6F}" srcOrd="0" destOrd="0" presId="urn:microsoft.com/office/officeart/2005/8/layout/radial1"/>
    <dgm:cxn modelId="{7F45F18C-6717-4297-98FC-64A17DA98F65}" type="presParOf" srcId="{D80B2F80-0169-4C68-86D0-01DA9C7CE178}" destId="{FC937569-5EE8-43A6-84D0-DD822889D80C}" srcOrd="2" destOrd="0" presId="urn:microsoft.com/office/officeart/2005/8/layout/radial1"/>
    <dgm:cxn modelId="{5FFD1E7C-7728-4219-883F-E720FA003321}" type="presParOf" srcId="{D80B2F80-0169-4C68-86D0-01DA9C7CE178}" destId="{3602602A-770A-4FDE-926D-6E1570048EC3}" srcOrd="3" destOrd="0" presId="urn:microsoft.com/office/officeart/2005/8/layout/radial1"/>
    <dgm:cxn modelId="{377BE559-B8FB-4454-AEBE-94D0546FFD59}" type="presParOf" srcId="{3602602A-770A-4FDE-926D-6E1570048EC3}" destId="{AC461BEF-0BA4-45CE-834C-ECD7F49B5EBC}" srcOrd="0" destOrd="0" presId="urn:microsoft.com/office/officeart/2005/8/layout/radial1"/>
    <dgm:cxn modelId="{2FC2E0C1-A66F-43AD-B340-7DC005515883}" type="presParOf" srcId="{D80B2F80-0169-4C68-86D0-01DA9C7CE178}" destId="{C5584537-6E17-489E-9FC2-73B71B3E7B64}" srcOrd="4" destOrd="0" presId="urn:microsoft.com/office/officeart/2005/8/layout/radial1"/>
    <dgm:cxn modelId="{DA23E3B7-9408-4303-B8E0-C10AAF901C93}" type="presParOf" srcId="{D80B2F80-0169-4C68-86D0-01DA9C7CE178}" destId="{6DA707DE-D493-4F71-98C4-E0587F88F312}" srcOrd="5" destOrd="0" presId="urn:microsoft.com/office/officeart/2005/8/layout/radial1"/>
    <dgm:cxn modelId="{E6B6D1F6-B13C-461C-A49E-5328DF168D6E}" type="presParOf" srcId="{6DA707DE-D493-4F71-98C4-E0587F88F312}" destId="{B50AC5E0-7E91-4F85-AB82-5A67A341343F}" srcOrd="0" destOrd="0" presId="urn:microsoft.com/office/officeart/2005/8/layout/radial1"/>
    <dgm:cxn modelId="{A246324B-D4C8-45D1-B93C-871E72D70428}" type="presParOf" srcId="{D80B2F80-0169-4C68-86D0-01DA9C7CE178}" destId="{08AC43C9-513B-47D0-BEFA-CF389D6294EB}" srcOrd="6" destOrd="0" presId="urn:microsoft.com/office/officeart/2005/8/layout/radial1"/>
    <dgm:cxn modelId="{113E3C73-2DF8-4599-9FED-FFBFFA8F5754}" type="presParOf" srcId="{D80B2F80-0169-4C68-86D0-01DA9C7CE178}" destId="{28C84A00-4EC3-4638-8EEC-FD0F7783342A}" srcOrd="7" destOrd="0" presId="urn:microsoft.com/office/officeart/2005/8/layout/radial1"/>
    <dgm:cxn modelId="{80A3929B-051C-4376-B737-0CD09F61B993}" type="presParOf" srcId="{28C84A00-4EC3-4638-8EEC-FD0F7783342A}" destId="{B1CE45D6-9609-451E-A7AA-AF9C1E4BB608}" srcOrd="0" destOrd="0" presId="urn:microsoft.com/office/officeart/2005/8/layout/radial1"/>
    <dgm:cxn modelId="{EBDF79B3-BE2A-4FCA-8F17-EF2A7B494BFE}" type="presParOf" srcId="{D80B2F80-0169-4C68-86D0-01DA9C7CE178}" destId="{BE441460-E03A-48D2-B37C-CAB8EFC6D58D}" srcOrd="8" destOrd="0" presId="urn:microsoft.com/office/officeart/2005/8/layout/radial1"/>
    <dgm:cxn modelId="{F873FB86-E7FD-484C-BE0E-AA56275A453D}" type="presParOf" srcId="{D80B2F80-0169-4C68-86D0-01DA9C7CE178}" destId="{33A2549A-1EAD-4732-87FB-29D9A6AEA0D4}" srcOrd="9" destOrd="0" presId="urn:microsoft.com/office/officeart/2005/8/layout/radial1"/>
    <dgm:cxn modelId="{42FFF0A8-6327-44B4-AA8E-1D7AB2ACE117}" type="presParOf" srcId="{33A2549A-1EAD-4732-87FB-29D9A6AEA0D4}" destId="{290AD0D1-5BD1-4581-9106-A2878663F83A}" srcOrd="0" destOrd="0" presId="urn:microsoft.com/office/officeart/2005/8/layout/radial1"/>
    <dgm:cxn modelId="{E6FA474D-6174-4F36-98DD-964780235DE5}" type="presParOf" srcId="{D80B2F80-0169-4C68-86D0-01DA9C7CE178}" destId="{9555EA11-102F-4899-9634-DD766A804F53}" srcOrd="10" destOrd="0" presId="urn:microsoft.com/office/officeart/2005/8/layout/radial1"/>
    <dgm:cxn modelId="{02D60D3C-4C85-4290-850B-6526DB50C345}" type="presParOf" srcId="{D80B2F80-0169-4C68-86D0-01DA9C7CE178}" destId="{BE8D2A33-EBAD-416E-8C9E-7E1A309957AE}" srcOrd="11" destOrd="0" presId="urn:microsoft.com/office/officeart/2005/8/layout/radial1"/>
    <dgm:cxn modelId="{61B50EBB-EEB1-4851-AA6B-5E7B6315FDDC}" type="presParOf" srcId="{BE8D2A33-EBAD-416E-8C9E-7E1A309957AE}" destId="{C9A0A964-FB6C-4868-959D-2F108367BF50}" srcOrd="0" destOrd="0" presId="urn:microsoft.com/office/officeart/2005/8/layout/radial1"/>
    <dgm:cxn modelId="{A80F3071-D6F7-4E8A-8F9E-F4EE5AF9D459}" type="presParOf" srcId="{D80B2F80-0169-4C68-86D0-01DA9C7CE178}" destId="{A537ECD6-2BFE-431F-834E-CFC1101B1CDE}"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FFADCE-C44D-41BF-8294-92D9278DAD1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ZA"/>
        </a:p>
      </dgm:t>
    </dgm:pt>
    <dgm:pt modelId="{3431BDAD-8091-44C2-9036-9688202926E0}">
      <dgm:prSet phldrT="[Text]" custT="1"/>
      <dgm:spPr>
        <a:solidFill>
          <a:srgbClr val="5B9CD6"/>
        </a:solidFill>
      </dgm:spPr>
      <dgm:t>
        <a:bodyPr/>
        <a:lstStyle/>
        <a:p>
          <a:r>
            <a:rPr lang="en-ZA" sz="2800" dirty="0" smtClean="0"/>
            <a:t>Principles</a:t>
          </a:r>
          <a:endParaRPr lang="en-ZA" sz="2800" dirty="0"/>
        </a:p>
      </dgm:t>
    </dgm:pt>
    <dgm:pt modelId="{DBC4BB8C-AF75-413E-B576-5CC6AFCB5012}" type="parTrans" cxnId="{51F5ACFA-9176-4F12-A03B-BC803761E65C}">
      <dgm:prSet/>
      <dgm:spPr/>
      <dgm:t>
        <a:bodyPr/>
        <a:lstStyle/>
        <a:p>
          <a:endParaRPr lang="en-ZA"/>
        </a:p>
      </dgm:t>
    </dgm:pt>
    <dgm:pt modelId="{DF212C05-0097-4B7C-A072-EEB61B2A2AA0}" type="sibTrans" cxnId="{51F5ACFA-9176-4F12-A03B-BC803761E65C}">
      <dgm:prSet/>
      <dgm:spPr>
        <a:solidFill>
          <a:srgbClr val="DAF04F"/>
        </a:solidFill>
        <a:ln>
          <a:solidFill>
            <a:srgbClr val="F2FAC1"/>
          </a:solidFill>
        </a:ln>
      </dgm:spPr>
      <dgm:t>
        <a:bodyPr/>
        <a:lstStyle/>
        <a:p>
          <a:endParaRPr lang="en-ZA"/>
        </a:p>
      </dgm:t>
    </dgm:pt>
    <dgm:pt modelId="{2010230E-82C2-47F1-AED1-50FC5C794798}">
      <dgm:prSet phldrT="[Text]" custT="1"/>
      <dgm:spPr/>
      <dgm:t>
        <a:bodyPr/>
        <a:lstStyle/>
        <a:p>
          <a:r>
            <a:rPr lang="en-ZA" sz="2600" dirty="0" smtClean="0"/>
            <a:t>Elements</a:t>
          </a:r>
          <a:endParaRPr lang="en-ZA" sz="2600" dirty="0"/>
        </a:p>
      </dgm:t>
    </dgm:pt>
    <dgm:pt modelId="{AAFC0D32-44AB-41E1-A979-E65DEF345ECF}" type="parTrans" cxnId="{287FF2FC-21EB-41C1-9422-EA3C8B5FC22F}">
      <dgm:prSet/>
      <dgm:spPr/>
      <dgm:t>
        <a:bodyPr/>
        <a:lstStyle/>
        <a:p>
          <a:endParaRPr lang="en-ZA"/>
        </a:p>
      </dgm:t>
    </dgm:pt>
    <dgm:pt modelId="{F2E412B7-0AFD-4522-901C-AB6FAA56A12F}" type="sibTrans" cxnId="{287FF2FC-21EB-41C1-9422-EA3C8B5FC22F}">
      <dgm:prSet/>
      <dgm:spPr/>
      <dgm:t>
        <a:bodyPr/>
        <a:lstStyle/>
        <a:p>
          <a:endParaRPr lang="en-ZA"/>
        </a:p>
      </dgm:t>
    </dgm:pt>
    <dgm:pt modelId="{8E2A1A19-F9AA-4E22-9539-ECA01943F394}">
      <dgm:prSet phldrT="[Text]" custT="1"/>
      <dgm:spPr/>
      <dgm:t>
        <a:bodyPr/>
        <a:lstStyle/>
        <a:p>
          <a:r>
            <a:rPr lang="en-ZA" sz="2600" dirty="0" smtClean="0"/>
            <a:t>Barriers</a:t>
          </a:r>
          <a:endParaRPr lang="en-ZA" sz="2600" dirty="0"/>
        </a:p>
      </dgm:t>
    </dgm:pt>
    <dgm:pt modelId="{00B87022-E049-4A28-BE1A-65B8275FD1A0}" type="parTrans" cxnId="{6EF5C684-E9F2-43C5-B55E-42AF7A584C07}">
      <dgm:prSet/>
      <dgm:spPr/>
      <dgm:t>
        <a:bodyPr/>
        <a:lstStyle/>
        <a:p>
          <a:endParaRPr lang="en-ZA"/>
        </a:p>
      </dgm:t>
    </dgm:pt>
    <dgm:pt modelId="{4A73A271-21C2-4D0E-A774-50E5762E2E79}" type="sibTrans" cxnId="{6EF5C684-E9F2-43C5-B55E-42AF7A584C07}">
      <dgm:prSet/>
      <dgm:spPr/>
      <dgm:t>
        <a:bodyPr/>
        <a:lstStyle/>
        <a:p>
          <a:endParaRPr lang="en-ZA"/>
        </a:p>
      </dgm:t>
    </dgm:pt>
    <dgm:pt modelId="{09017A14-FAC0-4087-B253-D0ED1446E6CB}">
      <dgm:prSet phldrT="[Text]" custT="1"/>
      <dgm:spPr/>
      <dgm:t>
        <a:bodyPr/>
        <a:lstStyle/>
        <a:p>
          <a:r>
            <a:rPr lang="en-ZA" sz="2600" dirty="0" smtClean="0"/>
            <a:t>Channels</a:t>
          </a:r>
          <a:endParaRPr lang="en-ZA" sz="2600" dirty="0"/>
        </a:p>
      </dgm:t>
    </dgm:pt>
    <dgm:pt modelId="{905392A3-FCC4-4D7E-8F75-EDB86E92F412}" type="parTrans" cxnId="{2DC14F4F-7CB5-45D3-8171-BAEEA1ECDA0D}">
      <dgm:prSet/>
      <dgm:spPr/>
      <dgm:t>
        <a:bodyPr/>
        <a:lstStyle/>
        <a:p>
          <a:endParaRPr lang="en-ZA"/>
        </a:p>
      </dgm:t>
    </dgm:pt>
    <dgm:pt modelId="{556A91A6-CABC-4C9C-A286-008475C7B19A}" type="sibTrans" cxnId="{2DC14F4F-7CB5-45D3-8171-BAEEA1ECDA0D}">
      <dgm:prSet/>
      <dgm:spPr/>
      <dgm:t>
        <a:bodyPr/>
        <a:lstStyle/>
        <a:p>
          <a:endParaRPr lang="en-ZA"/>
        </a:p>
      </dgm:t>
    </dgm:pt>
    <dgm:pt modelId="{D0572E57-36F2-44A3-B9DE-6308BEC19F3D}">
      <dgm:prSet phldrT="[Text]" custT="1"/>
      <dgm:spPr/>
      <dgm:t>
        <a:bodyPr/>
        <a:lstStyle/>
        <a:p>
          <a:r>
            <a:rPr lang="en-ZA" sz="2600" dirty="0" smtClean="0"/>
            <a:t>Categories</a:t>
          </a:r>
          <a:endParaRPr lang="en-ZA" sz="2600" dirty="0"/>
        </a:p>
      </dgm:t>
    </dgm:pt>
    <dgm:pt modelId="{5E0C5DBA-EB6E-4C3F-AA93-F124897F38B0}" type="parTrans" cxnId="{8E8623A1-73DB-4306-B0EA-040F453FC121}">
      <dgm:prSet/>
      <dgm:spPr/>
      <dgm:t>
        <a:bodyPr/>
        <a:lstStyle/>
        <a:p>
          <a:endParaRPr lang="en-ZA"/>
        </a:p>
      </dgm:t>
    </dgm:pt>
    <dgm:pt modelId="{9D3C37DB-EC1A-4F68-B5FA-032388368691}" type="sibTrans" cxnId="{8E8623A1-73DB-4306-B0EA-040F453FC121}">
      <dgm:prSet/>
      <dgm:spPr/>
      <dgm:t>
        <a:bodyPr/>
        <a:lstStyle/>
        <a:p>
          <a:endParaRPr lang="en-ZA"/>
        </a:p>
      </dgm:t>
    </dgm:pt>
    <dgm:pt modelId="{4B2F0237-81B3-4047-B051-1FC6FE22B148}" type="pres">
      <dgm:prSet presAssocID="{E3FFADCE-C44D-41BF-8294-92D9278DAD1A}" presName="Name0" presStyleCnt="0">
        <dgm:presLayoutVars>
          <dgm:dir/>
          <dgm:resizeHandles val="exact"/>
        </dgm:presLayoutVars>
      </dgm:prSet>
      <dgm:spPr/>
      <dgm:t>
        <a:bodyPr/>
        <a:lstStyle/>
        <a:p>
          <a:endParaRPr lang="en-ZA"/>
        </a:p>
      </dgm:t>
    </dgm:pt>
    <dgm:pt modelId="{3536389A-F52C-4CDA-931A-AE565E021C3B}" type="pres">
      <dgm:prSet presAssocID="{E3FFADCE-C44D-41BF-8294-92D9278DAD1A}" presName="cycle" presStyleCnt="0"/>
      <dgm:spPr/>
    </dgm:pt>
    <dgm:pt modelId="{7350554C-97A9-4FAD-AADF-1BF6BF8BCC69}" type="pres">
      <dgm:prSet presAssocID="{3431BDAD-8091-44C2-9036-9688202926E0}" presName="nodeFirstNode" presStyleLbl="node1" presStyleIdx="0" presStyleCnt="5">
        <dgm:presLayoutVars>
          <dgm:bulletEnabled val="1"/>
        </dgm:presLayoutVars>
      </dgm:prSet>
      <dgm:spPr/>
      <dgm:t>
        <a:bodyPr/>
        <a:lstStyle/>
        <a:p>
          <a:endParaRPr lang="en-ZA"/>
        </a:p>
      </dgm:t>
    </dgm:pt>
    <dgm:pt modelId="{58E3FF14-65CC-4CB5-94A5-830333A8C29C}" type="pres">
      <dgm:prSet presAssocID="{DF212C05-0097-4B7C-A072-EEB61B2A2AA0}" presName="sibTransFirstNode" presStyleLbl="bgShp" presStyleIdx="0" presStyleCnt="1"/>
      <dgm:spPr/>
      <dgm:t>
        <a:bodyPr/>
        <a:lstStyle/>
        <a:p>
          <a:endParaRPr lang="en-ZA"/>
        </a:p>
      </dgm:t>
    </dgm:pt>
    <dgm:pt modelId="{62FCF707-BF88-481B-9B5C-4E8080EBD0BE}" type="pres">
      <dgm:prSet presAssocID="{2010230E-82C2-47F1-AED1-50FC5C794798}" presName="nodeFollowingNodes" presStyleLbl="node1" presStyleIdx="1" presStyleCnt="5">
        <dgm:presLayoutVars>
          <dgm:bulletEnabled val="1"/>
        </dgm:presLayoutVars>
      </dgm:prSet>
      <dgm:spPr/>
      <dgm:t>
        <a:bodyPr/>
        <a:lstStyle/>
        <a:p>
          <a:endParaRPr lang="en-ZA"/>
        </a:p>
      </dgm:t>
    </dgm:pt>
    <dgm:pt modelId="{EE8E03E6-52B1-4FDC-A051-59BCE259A27E}" type="pres">
      <dgm:prSet presAssocID="{8E2A1A19-F9AA-4E22-9539-ECA01943F394}" presName="nodeFollowingNodes" presStyleLbl="node1" presStyleIdx="2" presStyleCnt="5">
        <dgm:presLayoutVars>
          <dgm:bulletEnabled val="1"/>
        </dgm:presLayoutVars>
      </dgm:prSet>
      <dgm:spPr/>
      <dgm:t>
        <a:bodyPr/>
        <a:lstStyle/>
        <a:p>
          <a:endParaRPr lang="en-ZA"/>
        </a:p>
      </dgm:t>
    </dgm:pt>
    <dgm:pt modelId="{0997A10D-32AA-43F4-8D4C-DB3734BC147A}" type="pres">
      <dgm:prSet presAssocID="{09017A14-FAC0-4087-B253-D0ED1446E6CB}" presName="nodeFollowingNodes" presStyleLbl="node1" presStyleIdx="3" presStyleCnt="5">
        <dgm:presLayoutVars>
          <dgm:bulletEnabled val="1"/>
        </dgm:presLayoutVars>
      </dgm:prSet>
      <dgm:spPr/>
      <dgm:t>
        <a:bodyPr/>
        <a:lstStyle/>
        <a:p>
          <a:endParaRPr lang="en-ZA"/>
        </a:p>
      </dgm:t>
    </dgm:pt>
    <dgm:pt modelId="{46EB8DEF-667E-4E3B-8A06-12F777A58F53}" type="pres">
      <dgm:prSet presAssocID="{D0572E57-36F2-44A3-B9DE-6308BEC19F3D}" presName="nodeFollowingNodes" presStyleLbl="node1" presStyleIdx="4" presStyleCnt="5">
        <dgm:presLayoutVars>
          <dgm:bulletEnabled val="1"/>
        </dgm:presLayoutVars>
      </dgm:prSet>
      <dgm:spPr/>
      <dgm:t>
        <a:bodyPr/>
        <a:lstStyle/>
        <a:p>
          <a:endParaRPr lang="en-ZA"/>
        </a:p>
      </dgm:t>
    </dgm:pt>
  </dgm:ptLst>
  <dgm:cxnLst>
    <dgm:cxn modelId="{34A77BBA-FF61-4DFB-A3C4-56A14044466D}" type="presOf" srcId="{8E2A1A19-F9AA-4E22-9539-ECA01943F394}" destId="{EE8E03E6-52B1-4FDC-A051-59BCE259A27E}" srcOrd="0" destOrd="0" presId="urn:microsoft.com/office/officeart/2005/8/layout/cycle3"/>
    <dgm:cxn modelId="{55A8ADD7-DE83-407D-BDD6-00DB03BA621D}" type="presOf" srcId="{09017A14-FAC0-4087-B253-D0ED1446E6CB}" destId="{0997A10D-32AA-43F4-8D4C-DB3734BC147A}" srcOrd="0" destOrd="0" presId="urn:microsoft.com/office/officeart/2005/8/layout/cycle3"/>
    <dgm:cxn modelId="{51F5ACFA-9176-4F12-A03B-BC803761E65C}" srcId="{E3FFADCE-C44D-41BF-8294-92D9278DAD1A}" destId="{3431BDAD-8091-44C2-9036-9688202926E0}" srcOrd="0" destOrd="0" parTransId="{DBC4BB8C-AF75-413E-B576-5CC6AFCB5012}" sibTransId="{DF212C05-0097-4B7C-A072-EEB61B2A2AA0}"/>
    <dgm:cxn modelId="{287FF2FC-21EB-41C1-9422-EA3C8B5FC22F}" srcId="{E3FFADCE-C44D-41BF-8294-92D9278DAD1A}" destId="{2010230E-82C2-47F1-AED1-50FC5C794798}" srcOrd="1" destOrd="0" parTransId="{AAFC0D32-44AB-41E1-A979-E65DEF345ECF}" sibTransId="{F2E412B7-0AFD-4522-901C-AB6FAA56A12F}"/>
    <dgm:cxn modelId="{733FFC3D-E7CC-4C90-ABAA-7CBB81511007}" type="presOf" srcId="{DF212C05-0097-4B7C-A072-EEB61B2A2AA0}" destId="{58E3FF14-65CC-4CB5-94A5-830333A8C29C}" srcOrd="0" destOrd="0" presId="urn:microsoft.com/office/officeart/2005/8/layout/cycle3"/>
    <dgm:cxn modelId="{58D80F73-3568-4B85-95CA-5D5BD5395C22}" type="presOf" srcId="{D0572E57-36F2-44A3-B9DE-6308BEC19F3D}" destId="{46EB8DEF-667E-4E3B-8A06-12F777A58F53}" srcOrd="0" destOrd="0" presId="urn:microsoft.com/office/officeart/2005/8/layout/cycle3"/>
    <dgm:cxn modelId="{00D6A64B-0D48-4341-9E90-6DD08D679D58}" type="presOf" srcId="{3431BDAD-8091-44C2-9036-9688202926E0}" destId="{7350554C-97A9-4FAD-AADF-1BF6BF8BCC69}" srcOrd="0" destOrd="0" presId="urn:microsoft.com/office/officeart/2005/8/layout/cycle3"/>
    <dgm:cxn modelId="{6EF5C684-E9F2-43C5-B55E-42AF7A584C07}" srcId="{E3FFADCE-C44D-41BF-8294-92D9278DAD1A}" destId="{8E2A1A19-F9AA-4E22-9539-ECA01943F394}" srcOrd="2" destOrd="0" parTransId="{00B87022-E049-4A28-BE1A-65B8275FD1A0}" sibTransId="{4A73A271-21C2-4D0E-A774-50E5762E2E79}"/>
    <dgm:cxn modelId="{2DC14F4F-7CB5-45D3-8171-BAEEA1ECDA0D}" srcId="{E3FFADCE-C44D-41BF-8294-92D9278DAD1A}" destId="{09017A14-FAC0-4087-B253-D0ED1446E6CB}" srcOrd="3" destOrd="0" parTransId="{905392A3-FCC4-4D7E-8F75-EDB86E92F412}" sibTransId="{556A91A6-CABC-4C9C-A286-008475C7B19A}"/>
    <dgm:cxn modelId="{D51E62C1-69C0-41A1-BD85-4AC1DDCE3E35}" type="presOf" srcId="{E3FFADCE-C44D-41BF-8294-92D9278DAD1A}" destId="{4B2F0237-81B3-4047-B051-1FC6FE22B148}" srcOrd="0" destOrd="0" presId="urn:microsoft.com/office/officeart/2005/8/layout/cycle3"/>
    <dgm:cxn modelId="{8958A87B-2491-4938-A54D-1B2D005EB91D}" type="presOf" srcId="{2010230E-82C2-47F1-AED1-50FC5C794798}" destId="{62FCF707-BF88-481B-9B5C-4E8080EBD0BE}" srcOrd="0" destOrd="0" presId="urn:microsoft.com/office/officeart/2005/8/layout/cycle3"/>
    <dgm:cxn modelId="{8E8623A1-73DB-4306-B0EA-040F453FC121}" srcId="{E3FFADCE-C44D-41BF-8294-92D9278DAD1A}" destId="{D0572E57-36F2-44A3-B9DE-6308BEC19F3D}" srcOrd="4" destOrd="0" parTransId="{5E0C5DBA-EB6E-4C3F-AA93-F124897F38B0}" sibTransId="{9D3C37DB-EC1A-4F68-B5FA-032388368691}"/>
    <dgm:cxn modelId="{4B724DD3-17BB-471E-8A3A-6C4AC9CB51C5}" type="presParOf" srcId="{4B2F0237-81B3-4047-B051-1FC6FE22B148}" destId="{3536389A-F52C-4CDA-931A-AE565E021C3B}" srcOrd="0" destOrd="0" presId="urn:microsoft.com/office/officeart/2005/8/layout/cycle3"/>
    <dgm:cxn modelId="{BCCBED8D-CAA2-4D7E-BEB0-2422A4FC2D44}" type="presParOf" srcId="{3536389A-F52C-4CDA-931A-AE565E021C3B}" destId="{7350554C-97A9-4FAD-AADF-1BF6BF8BCC69}" srcOrd="0" destOrd="0" presId="urn:microsoft.com/office/officeart/2005/8/layout/cycle3"/>
    <dgm:cxn modelId="{4CE06484-33BA-4647-8B57-162A13C6F478}" type="presParOf" srcId="{3536389A-F52C-4CDA-931A-AE565E021C3B}" destId="{58E3FF14-65CC-4CB5-94A5-830333A8C29C}" srcOrd="1" destOrd="0" presId="urn:microsoft.com/office/officeart/2005/8/layout/cycle3"/>
    <dgm:cxn modelId="{DCB7D1D2-7B29-4EE8-B527-5744F7874FBC}" type="presParOf" srcId="{3536389A-F52C-4CDA-931A-AE565E021C3B}" destId="{62FCF707-BF88-481B-9B5C-4E8080EBD0BE}" srcOrd="2" destOrd="0" presId="urn:microsoft.com/office/officeart/2005/8/layout/cycle3"/>
    <dgm:cxn modelId="{988DAD65-1F2D-43AA-8933-AFFE631CB478}" type="presParOf" srcId="{3536389A-F52C-4CDA-931A-AE565E021C3B}" destId="{EE8E03E6-52B1-4FDC-A051-59BCE259A27E}" srcOrd="3" destOrd="0" presId="urn:microsoft.com/office/officeart/2005/8/layout/cycle3"/>
    <dgm:cxn modelId="{7E84F1B6-D88B-4912-AFAF-27274F396D52}" type="presParOf" srcId="{3536389A-F52C-4CDA-931A-AE565E021C3B}" destId="{0997A10D-32AA-43F4-8D4C-DB3734BC147A}" srcOrd="4" destOrd="0" presId="urn:microsoft.com/office/officeart/2005/8/layout/cycle3"/>
    <dgm:cxn modelId="{A8C4769D-44B4-4182-AD4D-21177F484007}" type="presParOf" srcId="{3536389A-F52C-4CDA-931A-AE565E021C3B}" destId="{46EB8DEF-667E-4E3B-8A06-12F777A58F53}" srcOrd="5" destOrd="0" presId="urn:microsoft.com/office/officeart/2005/8/layout/cycle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D65C8-EB5E-485B-BFD2-FE0CC132433B}">
      <dsp:nvSpPr>
        <dsp:cNvPr id="0" name=""/>
        <dsp:cNvSpPr/>
      </dsp:nvSpPr>
      <dsp:spPr>
        <a:xfrm>
          <a:off x="3381920" y="1530102"/>
          <a:ext cx="1465758" cy="1465758"/>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b="1" kern="1200" dirty="0" smtClean="0">
              <a:solidFill>
                <a:schemeClr val="tx1"/>
              </a:solidFill>
            </a:rPr>
            <a:t>Communication</a:t>
          </a:r>
          <a:endParaRPr lang="en-ZA" sz="1200" b="1" kern="1200" dirty="0">
            <a:solidFill>
              <a:schemeClr val="tx1"/>
            </a:solidFill>
          </a:endParaRPr>
        </a:p>
      </dsp:txBody>
      <dsp:txXfrm>
        <a:off x="3596575" y="1744757"/>
        <a:ext cx="1036448" cy="1036448"/>
      </dsp:txXfrm>
    </dsp:sp>
    <dsp:sp modelId="{7A7C96DF-5134-4B94-ABEF-90EC2920B6F4}">
      <dsp:nvSpPr>
        <dsp:cNvPr id="0" name=""/>
        <dsp:cNvSpPr/>
      </dsp:nvSpPr>
      <dsp:spPr>
        <a:xfrm rot="16200000">
          <a:off x="3981966" y="1383642"/>
          <a:ext cx="265667" cy="27251"/>
        </a:xfrm>
        <a:custGeom>
          <a:avLst/>
          <a:gdLst/>
          <a:ahLst/>
          <a:cxnLst/>
          <a:rect l="0" t="0" r="0" b="0"/>
          <a:pathLst>
            <a:path>
              <a:moveTo>
                <a:pt x="0" y="13625"/>
              </a:moveTo>
              <a:lnTo>
                <a:pt x="265667" y="13625"/>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108158" y="1390626"/>
        <a:ext cx="13283" cy="13283"/>
      </dsp:txXfrm>
    </dsp:sp>
    <dsp:sp modelId="{FC937569-5EE8-43A6-84D0-DD822889D80C}">
      <dsp:nvSpPr>
        <dsp:cNvPr id="0" name=""/>
        <dsp:cNvSpPr/>
      </dsp:nvSpPr>
      <dsp:spPr>
        <a:xfrm>
          <a:off x="3491836" y="18507"/>
          <a:ext cx="1245926" cy="1245926"/>
        </a:xfrm>
        <a:prstGeom prst="ellipse">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ZA" sz="1700" kern="1200" dirty="0" smtClean="0">
              <a:solidFill>
                <a:schemeClr val="tx1"/>
              </a:solidFill>
            </a:rPr>
            <a:t>Theory</a:t>
          </a:r>
          <a:endParaRPr lang="en-ZA" sz="1700" kern="1200" dirty="0">
            <a:solidFill>
              <a:schemeClr val="tx1"/>
            </a:solidFill>
          </a:endParaRPr>
        </a:p>
      </dsp:txBody>
      <dsp:txXfrm>
        <a:off x="3674298" y="200969"/>
        <a:ext cx="881002" cy="881002"/>
      </dsp:txXfrm>
    </dsp:sp>
    <dsp:sp modelId="{3602602A-770A-4FDE-926D-6E1570048EC3}">
      <dsp:nvSpPr>
        <dsp:cNvPr id="0" name=""/>
        <dsp:cNvSpPr/>
      </dsp:nvSpPr>
      <dsp:spPr>
        <a:xfrm rot="19800000">
          <a:off x="4731695" y="1816499"/>
          <a:ext cx="265667" cy="27251"/>
        </a:xfrm>
        <a:custGeom>
          <a:avLst/>
          <a:gdLst/>
          <a:ahLst/>
          <a:cxnLst/>
          <a:rect l="0" t="0" r="0" b="0"/>
          <a:pathLst>
            <a:path>
              <a:moveTo>
                <a:pt x="0" y="13625"/>
              </a:moveTo>
              <a:lnTo>
                <a:pt x="265667" y="13625"/>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dirty="0"/>
        </a:p>
      </dsp:txBody>
      <dsp:txXfrm>
        <a:off x="4857887" y="1823483"/>
        <a:ext cx="13283" cy="13283"/>
      </dsp:txXfrm>
    </dsp:sp>
    <dsp:sp modelId="{C5584537-6E17-489E-9FC2-73B71B3E7B64}">
      <dsp:nvSpPr>
        <dsp:cNvPr id="0" name=""/>
        <dsp:cNvSpPr/>
      </dsp:nvSpPr>
      <dsp:spPr>
        <a:xfrm>
          <a:off x="4896105" y="829262"/>
          <a:ext cx="1245926" cy="1245926"/>
        </a:xfrm>
        <a:prstGeom prst="ellipse">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ZA" sz="1700" kern="1200" dirty="0" smtClean="0">
              <a:solidFill>
                <a:schemeClr val="tx1"/>
              </a:solidFill>
            </a:rPr>
            <a:t>Speaking</a:t>
          </a:r>
          <a:endParaRPr lang="en-ZA" sz="1700" kern="1200" dirty="0">
            <a:solidFill>
              <a:schemeClr val="tx1"/>
            </a:solidFill>
          </a:endParaRPr>
        </a:p>
      </dsp:txBody>
      <dsp:txXfrm>
        <a:off x="5078567" y="1011724"/>
        <a:ext cx="881002" cy="881002"/>
      </dsp:txXfrm>
    </dsp:sp>
    <dsp:sp modelId="{6DA707DE-D493-4F71-98C4-E0587F88F312}">
      <dsp:nvSpPr>
        <dsp:cNvPr id="0" name=""/>
        <dsp:cNvSpPr/>
      </dsp:nvSpPr>
      <dsp:spPr>
        <a:xfrm rot="1800000">
          <a:off x="4731695" y="2682212"/>
          <a:ext cx="265667" cy="27251"/>
        </a:xfrm>
        <a:custGeom>
          <a:avLst/>
          <a:gdLst/>
          <a:ahLst/>
          <a:cxnLst/>
          <a:rect l="0" t="0" r="0" b="0"/>
          <a:pathLst>
            <a:path>
              <a:moveTo>
                <a:pt x="0" y="13625"/>
              </a:moveTo>
              <a:lnTo>
                <a:pt x="265667" y="13625"/>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857887" y="2689196"/>
        <a:ext cx="13283" cy="13283"/>
      </dsp:txXfrm>
    </dsp:sp>
    <dsp:sp modelId="{08AC43C9-513B-47D0-BEFA-CF389D6294EB}">
      <dsp:nvSpPr>
        <dsp:cNvPr id="0" name=""/>
        <dsp:cNvSpPr/>
      </dsp:nvSpPr>
      <dsp:spPr>
        <a:xfrm>
          <a:off x="4896105" y="2450773"/>
          <a:ext cx="1245926" cy="1245926"/>
        </a:xfrm>
        <a:prstGeom prst="ellipse">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ZA" sz="1700" kern="1200" dirty="0" smtClean="0">
              <a:solidFill>
                <a:schemeClr val="tx1"/>
              </a:solidFill>
            </a:rPr>
            <a:t>Listening</a:t>
          </a:r>
          <a:endParaRPr lang="en-ZA" sz="1700" kern="1200" dirty="0">
            <a:solidFill>
              <a:schemeClr val="tx1"/>
            </a:solidFill>
          </a:endParaRPr>
        </a:p>
      </dsp:txBody>
      <dsp:txXfrm>
        <a:off x="5078567" y="2633235"/>
        <a:ext cx="881002" cy="881002"/>
      </dsp:txXfrm>
    </dsp:sp>
    <dsp:sp modelId="{28C84A00-4EC3-4638-8EEC-FD0F7783342A}">
      <dsp:nvSpPr>
        <dsp:cNvPr id="0" name=""/>
        <dsp:cNvSpPr/>
      </dsp:nvSpPr>
      <dsp:spPr>
        <a:xfrm rot="5400000">
          <a:off x="3981966" y="3115068"/>
          <a:ext cx="265667" cy="27251"/>
        </a:xfrm>
        <a:custGeom>
          <a:avLst/>
          <a:gdLst/>
          <a:ahLst/>
          <a:cxnLst/>
          <a:rect l="0" t="0" r="0" b="0"/>
          <a:pathLst>
            <a:path>
              <a:moveTo>
                <a:pt x="0" y="13625"/>
              </a:moveTo>
              <a:lnTo>
                <a:pt x="265667" y="13625"/>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108158" y="3122052"/>
        <a:ext cx="13283" cy="13283"/>
      </dsp:txXfrm>
    </dsp:sp>
    <dsp:sp modelId="{BE441460-E03A-48D2-B37C-CAB8EFC6D58D}">
      <dsp:nvSpPr>
        <dsp:cNvPr id="0" name=""/>
        <dsp:cNvSpPr/>
      </dsp:nvSpPr>
      <dsp:spPr>
        <a:xfrm>
          <a:off x="3491836" y="3261528"/>
          <a:ext cx="1245926" cy="1245926"/>
        </a:xfrm>
        <a:prstGeom prst="ellipse">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ZA" sz="1700" kern="1200" dirty="0" smtClean="0">
              <a:solidFill>
                <a:schemeClr val="tx1"/>
              </a:solidFill>
            </a:rPr>
            <a:t>Reading and viewing</a:t>
          </a:r>
          <a:endParaRPr lang="en-ZA" sz="1700" kern="1200" dirty="0">
            <a:solidFill>
              <a:schemeClr val="tx1"/>
            </a:solidFill>
          </a:endParaRPr>
        </a:p>
      </dsp:txBody>
      <dsp:txXfrm>
        <a:off x="3674298" y="3443990"/>
        <a:ext cx="881002" cy="881002"/>
      </dsp:txXfrm>
    </dsp:sp>
    <dsp:sp modelId="{33A2549A-1EAD-4732-87FB-29D9A6AEA0D4}">
      <dsp:nvSpPr>
        <dsp:cNvPr id="0" name=""/>
        <dsp:cNvSpPr/>
      </dsp:nvSpPr>
      <dsp:spPr>
        <a:xfrm rot="9000000">
          <a:off x="3232236" y="2682212"/>
          <a:ext cx="265667" cy="27251"/>
        </a:xfrm>
        <a:custGeom>
          <a:avLst/>
          <a:gdLst/>
          <a:ahLst/>
          <a:cxnLst/>
          <a:rect l="0" t="0" r="0" b="0"/>
          <a:pathLst>
            <a:path>
              <a:moveTo>
                <a:pt x="0" y="13625"/>
              </a:moveTo>
              <a:lnTo>
                <a:pt x="265667" y="13625"/>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rot="10800000">
        <a:off x="3358428" y="2689196"/>
        <a:ext cx="13283" cy="13283"/>
      </dsp:txXfrm>
    </dsp:sp>
    <dsp:sp modelId="{9555EA11-102F-4899-9634-DD766A804F53}">
      <dsp:nvSpPr>
        <dsp:cNvPr id="0" name=""/>
        <dsp:cNvSpPr/>
      </dsp:nvSpPr>
      <dsp:spPr>
        <a:xfrm>
          <a:off x="2087567" y="2450773"/>
          <a:ext cx="1245926" cy="1245926"/>
        </a:xfrm>
        <a:prstGeom prst="ellipse">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ZA" sz="1700" kern="1200" dirty="0" smtClean="0">
              <a:solidFill>
                <a:schemeClr val="tx1"/>
              </a:solidFill>
            </a:rPr>
            <a:t>Writing </a:t>
          </a:r>
          <a:endParaRPr lang="en-ZA" sz="1700" kern="1200" dirty="0">
            <a:solidFill>
              <a:schemeClr val="tx1"/>
            </a:solidFill>
          </a:endParaRPr>
        </a:p>
      </dsp:txBody>
      <dsp:txXfrm>
        <a:off x="2270029" y="2633235"/>
        <a:ext cx="881002" cy="881002"/>
      </dsp:txXfrm>
    </dsp:sp>
    <dsp:sp modelId="{BE8D2A33-EBAD-416E-8C9E-7E1A309957AE}">
      <dsp:nvSpPr>
        <dsp:cNvPr id="0" name=""/>
        <dsp:cNvSpPr/>
      </dsp:nvSpPr>
      <dsp:spPr>
        <a:xfrm rot="12600000">
          <a:off x="3232236" y="1816499"/>
          <a:ext cx="265667" cy="27251"/>
        </a:xfrm>
        <a:custGeom>
          <a:avLst/>
          <a:gdLst/>
          <a:ahLst/>
          <a:cxnLst/>
          <a:rect l="0" t="0" r="0" b="0"/>
          <a:pathLst>
            <a:path>
              <a:moveTo>
                <a:pt x="0" y="13625"/>
              </a:moveTo>
              <a:lnTo>
                <a:pt x="265667" y="13625"/>
              </a:lnTo>
            </a:path>
          </a:pathLst>
        </a:custGeom>
        <a:noFill/>
        <a:ln w="1905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rot="10800000">
        <a:off x="3358428" y="1823483"/>
        <a:ext cx="13283" cy="13283"/>
      </dsp:txXfrm>
    </dsp:sp>
    <dsp:sp modelId="{A537ECD6-2BFE-431F-834E-CFC1101B1CDE}">
      <dsp:nvSpPr>
        <dsp:cNvPr id="0" name=""/>
        <dsp:cNvSpPr/>
      </dsp:nvSpPr>
      <dsp:spPr>
        <a:xfrm>
          <a:off x="2087567" y="829262"/>
          <a:ext cx="1245926" cy="1245926"/>
        </a:xfrm>
        <a:prstGeom prst="ellipse">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ZA" sz="1700" kern="1200" dirty="0" smtClean="0">
              <a:solidFill>
                <a:schemeClr val="tx1"/>
              </a:solidFill>
            </a:rPr>
            <a:t>Language in practice</a:t>
          </a:r>
          <a:endParaRPr lang="en-ZA" sz="1700" kern="1200" dirty="0">
            <a:solidFill>
              <a:schemeClr val="tx1"/>
            </a:solidFill>
          </a:endParaRPr>
        </a:p>
      </dsp:txBody>
      <dsp:txXfrm>
        <a:off x="2270029" y="1011724"/>
        <a:ext cx="881002" cy="881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3FF14-65CC-4CB5-94A5-830333A8C29C}">
      <dsp:nvSpPr>
        <dsp:cNvPr id="0" name=""/>
        <dsp:cNvSpPr/>
      </dsp:nvSpPr>
      <dsp:spPr>
        <a:xfrm>
          <a:off x="1727392" y="-24749"/>
          <a:ext cx="4165215" cy="4165215"/>
        </a:xfrm>
        <a:prstGeom prst="circularArrow">
          <a:avLst>
            <a:gd name="adj1" fmla="val 5544"/>
            <a:gd name="adj2" fmla="val 330680"/>
            <a:gd name="adj3" fmla="val 13776839"/>
            <a:gd name="adj4" fmla="val 17385408"/>
            <a:gd name="adj5" fmla="val 5757"/>
          </a:avLst>
        </a:prstGeom>
        <a:solidFill>
          <a:srgbClr val="DAF04F"/>
        </a:solidFill>
        <a:ln>
          <a:solidFill>
            <a:srgbClr val="F2FAC1"/>
          </a:solidFill>
        </a:ln>
        <a:effectLst/>
      </dsp:spPr>
      <dsp:style>
        <a:lnRef idx="0">
          <a:scrgbClr r="0" g="0" b="0"/>
        </a:lnRef>
        <a:fillRef idx="1">
          <a:scrgbClr r="0" g="0" b="0"/>
        </a:fillRef>
        <a:effectRef idx="0">
          <a:scrgbClr r="0" g="0" b="0"/>
        </a:effectRef>
        <a:fontRef idx="minor"/>
      </dsp:style>
    </dsp:sp>
    <dsp:sp modelId="{7350554C-97A9-4FAD-AADF-1BF6BF8BCC69}">
      <dsp:nvSpPr>
        <dsp:cNvPr id="0" name=""/>
        <dsp:cNvSpPr/>
      </dsp:nvSpPr>
      <dsp:spPr>
        <a:xfrm>
          <a:off x="2835175" y="1342"/>
          <a:ext cx="1949648" cy="974824"/>
        </a:xfrm>
        <a:prstGeom prst="roundRect">
          <a:avLst/>
        </a:prstGeom>
        <a:solidFill>
          <a:srgbClr val="5B9C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ZA" sz="2800" kern="1200" dirty="0" smtClean="0"/>
            <a:t>Principles</a:t>
          </a:r>
          <a:endParaRPr lang="en-ZA" sz="2800" kern="1200" dirty="0"/>
        </a:p>
      </dsp:txBody>
      <dsp:txXfrm>
        <a:off x="2882762" y="48929"/>
        <a:ext cx="1854474" cy="879650"/>
      </dsp:txXfrm>
    </dsp:sp>
    <dsp:sp modelId="{62FCF707-BF88-481B-9B5C-4E8080EBD0BE}">
      <dsp:nvSpPr>
        <dsp:cNvPr id="0" name=""/>
        <dsp:cNvSpPr/>
      </dsp:nvSpPr>
      <dsp:spPr>
        <a:xfrm>
          <a:off x="4524453" y="1228674"/>
          <a:ext cx="1949648" cy="9748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kern="1200" dirty="0" smtClean="0"/>
            <a:t>Elements</a:t>
          </a:r>
          <a:endParaRPr lang="en-ZA" sz="2600" kern="1200" dirty="0"/>
        </a:p>
      </dsp:txBody>
      <dsp:txXfrm>
        <a:off x="4572040" y="1276261"/>
        <a:ext cx="1854474" cy="879650"/>
      </dsp:txXfrm>
    </dsp:sp>
    <dsp:sp modelId="{EE8E03E6-52B1-4FDC-A051-59BCE259A27E}">
      <dsp:nvSpPr>
        <dsp:cNvPr id="0" name=""/>
        <dsp:cNvSpPr/>
      </dsp:nvSpPr>
      <dsp:spPr>
        <a:xfrm>
          <a:off x="3879206" y="3214539"/>
          <a:ext cx="1949648" cy="9748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kern="1200" dirty="0" smtClean="0"/>
            <a:t>Barriers</a:t>
          </a:r>
          <a:endParaRPr lang="en-ZA" sz="2600" kern="1200" dirty="0"/>
        </a:p>
      </dsp:txBody>
      <dsp:txXfrm>
        <a:off x="3926793" y="3262126"/>
        <a:ext cx="1854474" cy="879650"/>
      </dsp:txXfrm>
    </dsp:sp>
    <dsp:sp modelId="{0997A10D-32AA-43F4-8D4C-DB3734BC147A}">
      <dsp:nvSpPr>
        <dsp:cNvPr id="0" name=""/>
        <dsp:cNvSpPr/>
      </dsp:nvSpPr>
      <dsp:spPr>
        <a:xfrm>
          <a:off x="1791144" y="3214539"/>
          <a:ext cx="1949648" cy="9748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kern="1200" dirty="0" smtClean="0"/>
            <a:t>Channels</a:t>
          </a:r>
          <a:endParaRPr lang="en-ZA" sz="2600" kern="1200" dirty="0"/>
        </a:p>
      </dsp:txBody>
      <dsp:txXfrm>
        <a:off x="1838731" y="3262126"/>
        <a:ext cx="1854474" cy="879650"/>
      </dsp:txXfrm>
    </dsp:sp>
    <dsp:sp modelId="{46EB8DEF-667E-4E3B-8A06-12F777A58F53}">
      <dsp:nvSpPr>
        <dsp:cNvPr id="0" name=""/>
        <dsp:cNvSpPr/>
      </dsp:nvSpPr>
      <dsp:spPr>
        <a:xfrm>
          <a:off x="1145898" y="1228674"/>
          <a:ext cx="1949648" cy="9748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ZA" sz="2600" kern="1200" dirty="0" smtClean="0"/>
            <a:t>Categories</a:t>
          </a:r>
          <a:endParaRPr lang="en-ZA" sz="2600" kern="1200" dirty="0"/>
        </a:p>
      </dsp:txBody>
      <dsp:txXfrm>
        <a:off x="1193485" y="1276261"/>
        <a:ext cx="1854474" cy="87965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Lists</a:t>
            </a:r>
            <a:endParaRPr lang="en-GB" dirty="0"/>
          </a:p>
        </p:txBody>
      </p:sp>
      <p:sp>
        <p:nvSpPr>
          <p:cNvPr id="17" name="Rectangle 16"/>
          <p:cNvSpPr/>
          <p:nvPr userDrawn="1"/>
        </p:nvSpPr>
        <p:spPr>
          <a:xfrm>
            <a:off x="540945" y="44278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userDrawn="1"/>
        </p:nvSpPr>
        <p:spPr>
          <a:xfrm>
            <a:off x="845745" y="4586062"/>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3</a:t>
            </a:r>
            <a:endParaRPr lang="en-ZA" sz="6600" b="1" dirty="0" smtClean="0">
              <a:solidFill>
                <a:schemeClr val="bg1"/>
              </a:solidFill>
            </a:endParaRPr>
          </a:p>
        </p:txBody>
      </p:sp>
      <p:cxnSp>
        <p:nvCxnSpPr>
          <p:cNvPr id="19" name="Straight Connector 18"/>
          <p:cNvCxnSpPr/>
          <p:nvPr userDrawn="1"/>
        </p:nvCxnSpPr>
        <p:spPr>
          <a:xfrm>
            <a:off x="1683945" y="45779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Content Placeholder 2"/>
          <p:cNvSpPr txBox="1">
            <a:spLocks/>
          </p:cNvSpPr>
          <p:nvPr userDrawn="1"/>
        </p:nvSpPr>
        <p:spPr>
          <a:xfrm>
            <a:off x="1981200" y="4774899"/>
            <a:ext cx="5715000" cy="54122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3</a:t>
            </a:r>
            <a:endParaRPr lang="en-ZA" sz="3200" b="1" dirty="0"/>
          </a:p>
        </p:txBody>
      </p:sp>
      <p:sp>
        <p:nvSpPr>
          <p:cNvPr id="21" name="Rectangle 20"/>
          <p:cNvSpPr/>
          <p:nvPr userDrawn="1"/>
        </p:nvSpPr>
        <p:spPr>
          <a:xfrm>
            <a:off x="533400" y="30562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
          <p:cNvSpPr txBox="1">
            <a:spLocks/>
          </p:cNvSpPr>
          <p:nvPr userDrawn="1"/>
        </p:nvSpPr>
        <p:spPr>
          <a:xfrm>
            <a:off x="838200" y="32144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chemeClr val="bg1"/>
                </a:solidFill>
              </a:rPr>
              <a:t>2</a:t>
            </a:r>
          </a:p>
        </p:txBody>
      </p:sp>
      <p:cxnSp>
        <p:nvCxnSpPr>
          <p:cNvPr id="23" name="Straight Connector 22"/>
          <p:cNvCxnSpPr/>
          <p:nvPr userDrawn="1"/>
        </p:nvCxnSpPr>
        <p:spPr>
          <a:xfrm>
            <a:off x="1676400" y="32063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Content Placeholder 2"/>
          <p:cNvSpPr txBox="1">
            <a:spLocks/>
          </p:cNvSpPr>
          <p:nvPr userDrawn="1"/>
        </p:nvSpPr>
        <p:spPr>
          <a:xfrm>
            <a:off x="1973655" y="3432440"/>
            <a:ext cx="5715000" cy="52996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2</a:t>
            </a:r>
            <a:endParaRPr lang="en-ZA" sz="3200" b="1" dirty="0"/>
          </a:p>
        </p:txBody>
      </p:sp>
      <p:sp>
        <p:nvSpPr>
          <p:cNvPr id="25" name="Rectangle 24"/>
          <p:cNvSpPr/>
          <p:nvPr userDrawn="1"/>
        </p:nvSpPr>
        <p:spPr>
          <a:xfrm>
            <a:off x="533400" y="16764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2"/>
          <p:cNvSpPr txBox="1">
            <a:spLocks/>
          </p:cNvSpPr>
          <p:nvPr userDrawn="1"/>
        </p:nvSpPr>
        <p:spPr>
          <a:xfrm>
            <a:off x="845745" y="1834659"/>
            <a:ext cx="609600" cy="9906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1</a:t>
            </a:r>
            <a:endParaRPr lang="en-ZA" sz="6600" b="1" dirty="0" smtClean="0">
              <a:solidFill>
                <a:schemeClr val="bg1"/>
              </a:solidFill>
            </a:endParaRPr>
          </a:p>
        </p:txBody>
      </p:sp>
      <p:cxnSp>
        <p:nvCxnSpPr>
          <p:cNvPr id="27" name="Straight Connector 26"/>
          <p:cNvCxnSpPr/>
          <p:nvPr userDrawn="1"/>
        </p:nvCxnSpPr>
        <p:spPr>
          <a:xfrm>
            <a:off x="1683945" y="18265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8" name="Content Placeholder 2"/>
          <p:cNvSpPr txBox="1">
            <a:spLocks/>
          </p:cNvSpPr>
          <p:nvPr userDrawn="1"/>
        </p:nvSpPr>
        <p:spPr>
          <a:xfrm>
            <a:off x="1981200" y="2041374"/>
            <a:ext cx="5715000" cy="397026"/>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1</a:t>
            </a:r>
            <a:endParaRPr lang="en-ZA" sz="3200" b="1" dirty="0"/>
          </a:p>
        </p:txBody>
      </p:sp>
    </p:spTree>
    <p:extLst>
      <p:ext uri="{BB962C8B-B14F-4D97-AF65-F5344CB8AC3E}">
        <p14:creationId xmlns:p14="http://schemas.microsoft.com/office/powerpoint/2010/main" val="20230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0-#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P spid="21" grpId="0" animBg="1"/>
      <p:bldP spid="22" grpId="0"/>
      <p:bldP spid="24" grpId="0"/>
      <p:bldP spid="25" grpId="0" animBg="1"/>
      <p:bldP spid="26" grpId="0"/>
      <p:bldP spid="2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Tables</a:t>
            </a:r>
            <a:endParaRPr lang="en-GB" dirty="0"/>
          </a:p>
        </p:txBody>
      </p:sp>
      <p:graphicFrame>
        <p:nvGraphicFramePr>
          <p:cNvPr id="16" name="Content Placeholder 3"/>
          <p:cNvGraphicFramePr>
            <a:graphicFrameLocks/>
          </p:cNvGraphicFramePr>
          <p:nvPr userDrawn="1">
            <p:extLst>
              <p:ext uri="{D42A27DB-BD31-4B8C-83A1-F6EECF244321}">
                <p14:modId xmlns:p14="http://schemas.microsoft.com/office/powerpoint/2010/main" val="3326434197"/>
              </p:ext>
            </p:extLst>
          </p:nvPr>
        </p:nvGraphicFramePr>
        <p:xfrm>
          <a:off x="415492" y="1524000"/>
          <a:ext cx="7620000" cy="2438400"/>
        </p:xfrm>
        <a:graphic>
          <a:graphicData uri="http://schemas.openxmlformats.org/drawingml/2006/table">
            <a:tbl>
              <a:tblPr firstRow="1" bandRow="1">
                <a:tableStyleId>{5C22544A-7EE6-4342-B048-85BDC9FD1C3A}</a:tableStyleId>
              </a:tblPr>
              <a:tblGrid>
                <a:gridCol w="3810000"/>
                <a:gridCol w="3810000"/>
              </a:tblGrid>
              <a:tr h="343370">
                <a:tc>
                  <a:txBody>
                    <a:bodyPr/>
                    <a:lstStyle/>
                    <a:p>
                      <a:r>
                        <a:rPr lang="en-ZA" sz="2100" dirty="0" smtClean="0"/>
                        <a:t>Heading</a:t>
                      </a:r>
                      <a:endParaRPr lang="en-ZA" sz="2100" dirty="0"/>
                    </a:p>
                  </a:txBody>
                  <a:tcPr marL="84667" marR="84667" marT="42333" marB="42333">
                    <a:solidFill>
                      <a:srgbClr val="5B9BD5"/>
                    </a:solidFill>
                  </a:tcPr>
                </a:tc>
                <a:tc>
                  <a:txBody>
                    <a:bodyPr/>
                    <a:lstStyle/>
                    <a:p>
                      <a:r>
                        <a:rPr lang="en-ZA" sz="2100" dirty="0" smtClean="0"/>
                        <a:t>Heading 2</a:t>
                      </a:r>
                      <a:endParaRPr lang="en-ZA" sz="2100" dirty="0"/>
                    </a:p>
                  </a:txBody>
                  <a:tcPr marL="84667" marR="84667" marT="42333" marB="42333">
                    <a:solidFill>
                      <a:srgbClr val="5B9BD5"/>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425028">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372534">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440268">
                <a:tc>
                  <a:txBody>
                    <a:bodyPr/>
                    <a:lstStyle/>
                    <a:p>
                      <a:endParaRPr lang="en-ZA" sz="2000" dirty="0">
                        <a:latin typeface="+mn-lt"/>
                      </a:endParaRPr>
                    </a:p>
                  </a:txBody>
                  <a:tcPr marL="84667" marR="84667" marT="42333" marB="42333">
                    <a:solidFill>
                      <a:srgbClr val="D9F04E"/>
                    </a:solidFill>
                  </a:tcPr>
                </a:tc>
                <a:tc>
                  <a:txBody>
                    <a:bodyPr/>
                    <a:lstStyle/>
                    <a:p>
                      <a:endParaRPr lang="en-ZA" sz="2000" dirty="0"/>
                    </a:p>
                  </a:txBody>
                  <a:tcPr marL="84667" marR="84667" marT="42333" marB="42333">
                    <a:solidFill>
                      <a:srgbClr val="D9F04E"/>
                    </a:solidFill>
                  </a:tcPr>
                </a:tc>
              </a:tr>
            </a:tbl>
          </a:graphicData>
        </a:graphic>
      </p:graphicFrame>
    </p:spTree>
    <p:extLst>
      <p:ext uri="{BB962C8B-B14F-4D97-AF65-F5344CB8AC3E}">
        <p14:creationId xmlns:p14="http://schemas.microsoft.com/office/powerpoint/2010/main" val="2401300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Highlight Phrase</a:t>
            </a:r>
            <a:endParaRPr lang="en-GB" dirty="0"/>
          </a:p>
        </p:txBody>
      </p:sp>
      <p:sp>
        <p:nvSpPr>
          <p:cNvPr id="4" name="Rectangle 3"/>
          <p:cNvSpPr/>
          <p:nvPr userDrawn="1"/>
        </p:nvSpPr>
        <p:spPr>
          <a:xfrm>
            <a:off x="533400" y="2054224"/>
            <a:ext cx="739140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5" name="TextBox 4"/>
          <p:cNvSpPr txBox="1"/>
          <p:nvPr userDrawn="1"/>
        </p:nvSpPr>
        <p:spPr>
          <a:xfrm>
            <a:off x="1720804" y="4437967"/>
            <a:ext cx="1130438" cy="461665"/>
          </a:xfrm>
          <a:prstGeom prst="rect">
            <a:avLst/>
          </a:prstGeom>
          <a:noFill/>
        </p:spPr>
        <p:txBody>
          <a:bodyPr wrap="none" rtlCol="0">
            <a:spAutoFit/>
          </a:bodyPr>
          <a:lstStyle/>
          <a:p>
            <a:r>
              <a:rPr lang="en-ZA" sz="2400" b="1" dirty="0" smtClean="0">
                <a:solidFill>
                  <a:srgbClr val="1073B0"/>
                </a:solidFill>
              </a:rPr>
              <a:t>Subject</a:t>
            </a:r>
            <a:endParaRPr lang="en-GB" sz="2400" b="1" dirty="0">
              <a:solidFill>
                <a:srgbClr val="1073B0"/>
              </a:solidFill>
            </a:endParaRPr>
          </a:p>
        </p:txBody>
      </p:sp>
      <p:grpSp>
        <p:nvGrpSpPr>
          <p:cNvPr id="6" name="Group 5"/>
          <p:cNvGrpSpPr/>
          <p:nvPr userDrawn="1"/>
        </p:nvGrpSpPr>
        <p:grpSpPr>
          <a:xfrm>
            <a:off x="825500" y="4045631"/>
            <a:ext cx="3060700" cy="256200"/>
            <a:chOff x="5638800" y="3722464"/>
            <a:chExt cx="1143000" cy="256200"/>
          </a:xfrm>
        </p:grpSpPr>
        <p:cxnSp>
          <p:nvCxnSpPr>
            <p:cNvPr id="7" name="Straight Connector 6"/>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userDrawn="1"/>
        </p:nvCxnSpPr>
        <p:spPr>
          <a:xfrm flipV="1">
            <a:off x="2355850" y="428556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6096000" y="4413287"/>
            <a:ext cx="1027845" cy="461665"/>
          </a:xfrm>
          <a:prstGeom prst="rect">
            <a:avLst/>
          </a:prstGeom>
          <a:noFill/>
        </p:spPr>
        <p:txBody>
          <a:bodyPr wrap="none" rtlCol="0">
            <a:spAutoFit/>
          </a:bodyPr>
          <a:lstStyle/>
          <a:p>
            <a:r>
              <a:rPr lang="en-ZA" sz="2400" b="1" dirty="0" smtClean="0">
                <a:solidFill>
                  <a:srgbClr val="1073B0"/>
                </a:solidFill>
              </a:rPr>
              <a:t>Object</a:t>
            </a:r>
            <a:endParaRPr lang="en-GB" sz="2400" b="1" dirty="0">
              <a:solidFill>
                <a:srgbClr val="1073B0"/>
              </a:solidFill>
            </a:endParaRPr>
          </a:p>
        </p:txBody>
      </p:sp>
      <p:grpSp>
        <p:nvGrpSpPr>
          <p:cNvPr id="12" name="Group 11"/>
          <p:cNvGrpSpPr/>
          <p:nvPr userDrawn="1"/>
        </p:nvGrpSpPr>
        <p:grpSpPr>
          <a:xfrm>
            <a:off x="5638800" y="4020951"/>
            <a:ext cx="1917700" cy="256200"/>
            <a:chOff x="5638800" y="3722464"/>
            <a:chExt cx="1143000" cy="256200"/>
          </a:xfrm>
        </p:grpSpPr>
        <p:cxnSp>
          <p:nvCxnSpPr>
            <p:cNvPr id="13" name="Straight Connector 12"/>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userDrawn="1"/>
        </p:nvCxnSpPr>
        <p:spPr>
          <a:xfrm flipV="1">
            <a:off x="6597650" y="426088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flipV="1">
            <a:off x="3896497" y="3412736"/>
            <a:ext cx="1742303" cy="256200"/>
            <a:chOff x="5638800" y="3722464"/>
            <a:chExt cx="1143000" cy="256200"/>
          </a:xfrm>
        </p:grpSpPr>
        <p:cxnSp>
          <p:nvCxnSpPr>
            <p:cNvPr id="20" name="Straight Connector 19"/>
            <p:cNvCxnSpPr/>
            <p:nvPr/>
          </p:nvCxnSpPr>
          <p:spPr>
            <a:xfrm flipH="1">
              <a:off x="5638800" y="3962400"/>
              <a:ext cx="1143000" cy="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81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38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userDrawn="1"/>
        </p:nvCxnSpPr>
        <p:spPr>
          <a:xfrm>
            <a:off x="4767649" y="3276600"/>
            <a:ext cx="0" cy="1524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996571" y="2835760"/>
            <a:ext cx="1542153" cy="461665"/>
          </a:xfrm>
          <a:prstGeom prst="rect">
            <a:avLst/>
          </a:prstGeom>
          <a:noFill/>
        </p:spPr>
        <p:txBody>
          <a:bodyPr wrap="none" rtlCol="0">
            <a:spAutoFit/>
          </a:bodyPr>
          <a:lstStyle/>
          <a:p>
            <a:r>
              <a:rPr lang="en-ZA" sz="2400" b="1" dirty="0" smtClean="0">
                <a:solidFill>
                  <a:srgbClr val="D9F04E"/>
                </a:solidFill>
              </a:rPr>
              <a:t>Finite verb</a:t>
            </a:r>
            <a:endParaRPr lang="en-GB" sz="2400" b="1" dirty="0">
              <a:solidFill>
                <a:srgbClr val="D9F04E"/>
              </a:solidFill>
            </a:endParaRPr>
          </a:p>
        </p:txBody>
      </p:sp>
      <p:sp>
        <p:nvSpPr>
          <p:cNvPr id="25" name="Content Placeholder 2"/>
          <p:cNvSpPr txBox="1">
            <a:spLocks/>
          </p:cNvSpPr>
          <p:nvPr userDrawn="1"/>
        </p:nvSpPr>
        <p:spPr>
          <a:xfrm>
            <a:off x="762000" y="3481012"/>
            <a:ext cx="10668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4200" b="1" dirty="0"/>
          </a:p>
        </p:txBody>
      </p:sp>
      <p:sp>
        <p:nvSpPr>
          <p:cNvPr id="26" name="Content Placeholder 2"/>
          <p:cNvSpPr txBox="1">
            <a:spLocks/>
          </p:cNvSpPr>
          <p:nvPr userDrawn="1"/>
        </p:nvSpPr>
        <p:spPr>
          <a:xfrm>
            <a:off x="825500" y="3475392"/>
            <a:ext cx="3367559"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4200" b="1" dirty="0" smtClean="0"/>
              <a:t>The engineer</a:t>
            </a:r>
            <a:endParaRPr lang="en-GB" sz="4200" b="1" dirty="0"/>
          </a:p>
        </p:txBody>
      </p:sp>
      <p:sp>
        <p:nvSpPr>
          <p:cNvPr id="27" name="Content Placeholder 2"/>
          <p:cNvSpPr txBox="1">
            <a:spLocks/>
          </p:cNvSpPr>
          <p:nvPr userDrawn="1"/>
        </p:nvSpPr>
        <p:spPr>
          <a:xfrm>
            <a:off x="3810000" y="3469772"/>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smtClean="0"/>
              <a:t>designs</a:t>
            </a:r>
            <a:endParaRPr lang="en-GB" sz="4200" b="1" dirty="0"/>
          </a:p>
        </p:txBody>
      </p:sp>
      <p:sp>
        <p:nvSpPr>
          <p:cNvPr id="28" name="Content Placeholder 2"/>
          <p:cNvSpPr txBox="1">
            <a:spLocks/>
          </p:cNvSpPr>
          <p:nvPr userDrawn="1"/>
        </p:nvSpPr>
        <p:spPr>
          <a:xfrm>
            <a:off x="5638800" y="3466007"/>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a:t>b</a:t>
            </a:r>
            <a:r>
              <a:rPr lang="en-ZA" sz="4200" b="1" dirty="0" smtClean="0"/>
              <a:t>ridges.</a:t>
            </a:r>
            <a:endParaRPr lang="en-GB" sz="4200" b="1" dirty="0"/>
          </a:p>
        </p:txBody>
      </p:sp>
    </p:spTree>
    <p:extLst>
      <p:ext uri="{BB962C8B-B14F-4D97-AF65-F5344CB8AC3E}">
        <p14:creationId xmlns:p14="http://schemas.microsoft.com/office/powerpoint/2010/main" val="18200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3" presetClass="emph" presetSubtype="2" fill="hold" grpId="1" nodeType="withEffect">
                                  <p:stCondLst>
                                    <p:cond delay="0"/>
                                  </p:stCondLst>
                                  <p:childTnLst>
                                    <p:animClr clrSpc="rgb" dir="cw">
                                      <p:cBhvr override="childStyle">
                                        <p:cTn id="31" dur="500" fill="hold"/>
                                        <p:tgtEl>
                                          <p:spTgt spid="26"/>
                                        </p:tgtEl>
                                        <p:attrNameLst>
                                          <p:attrName>style.color</p:attrName>
                                        </p:attrNameLst>
                                      </p:cBhvr>
                                      <p:to>
                                        <a:srgbClr val="0B74B2"/>
                                      </p:to>
                                    </p:animClr>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1500"/>
                            </p:stCondLst>
                            <p:childTnLst>
                              <p:par>
                                <p:cTn id="37" presetID="18" presetClass="entr" presetSubtype="6"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Right)">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3" presetClass="emph" presetSubtype="2" fill="hold" grpId="2" nodeType="withEffect">
                                  <p:stCondLst>
                                    <p:cond delay="0"/>
                                  </p:stCondLst>
                                  <p:childTnLst>
                                    <p:animClr clrSpc="rgb" dir="cw">
                                      <p:cBhvr override="childStyle">
                                        <p:cTn id="46" dur="500" fill="hold"/>
                                        <p:tgtEl>
                                          <p:spTgt spid="26"/>
                                        </p:tgtEl>
                                        <p:attrNameLst>
                                          <p:attrName>style.color</p:attrName>
                                        </p:attrNameLst>
                                      </p:cBhvr>
                                      <p:to>
                                        <a:srgbClr val="000000"/>
                                      </p:to>
                                    </p:animClr>
                                  </p:childTnLst>
                                </p:cTn>
                              </p:par>
                              <p:par>
                                <p:cTn id="47" presetID="3" presetClass="emph" presetSubtype="2" fill="hold" grpId="1" nodeType="withEffect">
                                  <p:stCondLst>
                                    <p:cond delay="0"/>
                                  </p:stCondLst>
                                  <p:childTnLst>
                                    <p:animClr clrSpc="rgb" dir="cw">
                                      <p:cBhvr override="childStyle">
                                        <p:cTn id="48" dur="500" fill="hold"/>
                                        <p:tgtEl>
                                          <p:spTgt spid="27"/>
                                        </p:tgtEl>
                                        <p:attrNameLst>
                                          <p:attrName>style.color</p:attrName>
                                        </p:attrNameLst>
                                      </p:cBhvr>
                                      <p:to>
                                        <a:srgbClr val="D9F04E"/>
                                      </p:to>
                                    </p:animClr>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par>
                          <p:cTn id="53" fill="hold">
                            <p:stCondLst>
                              <p:cond delay="1000"/>
                            </p:stCondLst>
                            <p:childTnLst>
                              <p:par>
                                <p:cTn id="54" presetID="18" presetClass="entr" presetSubtype="6"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strips(downRight)">
                                      <p:cBhvr>
                                        <p:cTn id="56" dur="1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750"/>
                                        <p:tgtEl>
                                          <p:spTgt spid="12"/>
                                        </p:tgtEl>
                                      </p:cBhvr>
                                    </p:animEffect>
                                  </p:childTnLst>
                                </p:cTn>
                              </p:par>
                              <p:par>
                                <p:cTn id="62" presetID="3" presetClass="emph" presetSubtype="2" fill="hold" grpId="2" nodeType="withEffect">
                                  <p:stCondLst>
                                    <p:cond delay="0"/>
                                  </p:stCondLst>
                                  <p:childTnLst>
                                    <p:animClr clrSpc="rgb" dir="cw">
                                      <p:cBhvr override="childStyle">
                                        <p:cTn id="63" dur="500" fill="hold"/>
                                        <p:tgtEl>
                                          <p:spTgt spid="27"/>
                                        </p:tgtEl>
                                        <p:attrNameLst>
                                          <p:attrName>style.color</p:attrName>
                                        </p:attrNameLst>
                                      </p:cBhvr>
                                      <p:to>
                                        <a:srgbClr val="000000"/>
                                      </p:to>
                                    </p:animClr>
                                  </p:childTnLst>
                                </p:cTn>
                              </p:par>
                              <p:par>
                                <p:cTn id="64" presetID="3" presetClass="emph" presetSubtype="2" fill="hold" grpId="1" nodeType="withEffect">
                                  <p:stCondLst>
                                    <p:cond delay="0"/>
                                  </p:stCondLst>
                                  <p:childTnLst>
                                    <p:animClr clrSpc="rgb" dir="cw">
                                      <p:cBhvr override="childStyle">
                                        <p:cTn id="65" dur="500" fill="hold"/>
                                        <p:tgtEl>
                                          <p:spTgt spid="28"/>
                                        </p:tgtEl>
                                        <p:attrNameLst>
                                          <p:attrName>style.color</p:attrName>
                                        </p:attrNameLst>
                                      </p:cBhvr>
                                      <p:to>
                                        <a:srgbClr val="0B74B2"/>
                                      </p:to>
                                    </p:animClr>
                                  </p:childTnLst>
                                </p:cTn>
                              </p:par>
                            </p:childTnLst>
                          </p:cTn>
                        </p:par>
                        <p:par>
                          <p:cTn id="66" fill="hold">
                            <p:stCondLst>
                              <p:cond delay="750"/>
                            </p:stCondLst>
                            <p:childTnLst>
                              <p:par>
                                <p:cTn id="67" presetID="22" presetClass="entr" presetSubtype="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par>
                          <p:cTn id="70" fill="hold">
                            <p:stCondLst>
                              <p:cond delay="1250"/>
                            </p:stCondLst>
                            <p:childTnLst>
                              <p:par>
                                <p:cTn id="71" presetID="18" presetClass="entr" presetSubtype="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strips(downRight)">
                                      <p:cBhvr>
                                        <p:cTn id="7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4" grpId="0"/>
      <p:bldP spid="25" grpId="0"/>
      <p:bldP spid="26" grpId="0"/>
      <p:bldP spid="26" grpId="1"/>
      <p:bldP spid="26" grpId="2"/>
      <p:bldP spid="27" grpId="0"/>
      <p:bldP spid="27" grpId="1"/>
      <p:bldP spid="27" grpId="2"/>
      <p:bldP spid="28" grpId="0"/>
      <p:bldP spid="28"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Remember/Hints</a:t>
            </a:r>
            <a:endParaRPr lang="en-GB" dirty="0"/>
          </a:p>
        </p:txBody>
      </p:sp>
      <p:sp>
        <p:nvSpPr>
          <p:cNvPr id="31" name="Rectangle 30"/>
          <p:cNvSpPr/>
          <p:nvPr userDrawn="1"/>
        </p:nvSpPr>
        <p:spPr>
          <a:xfrm>
            <a:off x="425669" y="1751120"/>
            <a:ext cx="7391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2" name="Content Placeholder 2"/>
          <p:cNvSpPr txBox="1">
            <a:spLocks/>
          </p:cNvSpPr>
          <p:nvPr userDrawn="1"/>
        </p:nvSpPr>
        <p:spPr>
          <a:xfrm>
            <a:off x="228600" y="1676400"/>
            <a:ext cx="7905751" cy="130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Font typeface="Arial" panose="020B0604020202020204" pitchFamily="34" charset="0"/>
              <a:buNone/>
            </a:pPr>
            <a:endParaRPr lang="en-ZA" dirty="0" smtClean="0"/>
          </a:p>
          <a:p>
            <a:pPr marL="400050" lvl="1" indent="0">
              <a:lnSpc>
                <a:spcPct val="70000"/>
              </a:lnSpc>
              <a:buFont typeface="Arial" panose="020B0604020202020204" pitchFamily="34" charset="0"/>
              <a:buNone/>
            </a:pPr>
            <a:r>
              <a:rPr lang="en-ZA" sz="2100" dirty="0" smtClean="0"/>
              <a:t>Keep the tense the same and make sure the verb agrees with </a:t>
            </a:r>
          </a:p>
          <a:p>
            <a:pPr marL="400050" lvl="1" indent="0">
              <a:lnSpc>
                <a:spcPct val="70000"/>
              </a:lnSpc>
              <a:buFont typeface="Arial" panose="020B0604020202020204" pitchFamily="34" charset="0"/>
              <a:buNone/>
            </a:pPr>
            <a:r>
              <a:rPr lang="en-ZA" sz="2100" dirty="0" smtClean="0"/>
              <a:t>the subject in terms of number (singular or plural).</a:t>
            </a:r>
          </a:p>
          <a:p>
            <a:pPr marL="400050" lvl="1" indent="0">
              <a:lnSpc>
                <a:spcPct val="70000"/>
              </a:lnSpc>
              <a:buFont typeface="Arial" panose="020B0604020202020204" pitchFamily="34" charset="0"/>
              <a:buNone/>
            </a:pPr>
            <a:endParaRPr lang="en-ZA" sz="2100" dirty="0"/>
          </a:p>
        </p:txBody>
      </p:sp>
      <p:sp>
        <p:nvSpPr>
          <p:cNvPr id="33" name="Content Placeholder 2"/>
          <p:cNvSpPr txBox="1">
            <a:spLocks/>
          </p:cNvSpPr>
          <p:nvPr userDrawn="1"/>
        </p:nvSpPr>
        <p:spPr>
          <a:xfrm>
            <a:off x="959069" y="1500351"/>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Tree>
    <p:extLst>
      <p:ext uri="{BB962C8B-B14F-4D97-AF65-F5344CB8AC3E}">
        <p14:creationId xmlns:p14="http://schemas.microsoft.com/office/powerpoint/2010/main" val="29142673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Roadmap</a:t>
            </a:r>
            <a:endParaRPr lang="en-GB" dirty="0"/>
          </a:p>
        </p:txBody>
      </p:sp>
      <p:grpSp>
        <p:nvGrpSpPr>
          <p:cNvPr id="6" name="Group 5"/>
          <p:cNvGrpSpPr/>
          <p:nvPr userDrawn="1"/>
        </p:nvGrpSpPr>
        <p:grpSpPr>
          <a:xfrm>
            <a:off x="1062890" y="2362200"/>
            <a:ext cx="1295557" cy="1295558"/>
            <a:chOff x="774745" y="3085042"/>
            <a:chExt cx="2772548" cy="2772548"/>
          </a:xfrm>
        </p:grpSpPr>
        <p:sp>
          <p:nvSpPr>
            <p:cNvPr id="7" name="Oval 6"/>
            <p:cNvSpPr/>
            <p:nvPr/>
          </p:nvSpPr>
          <p:spPr>
            <a:xfrm>
              <a:off x="774745" y="3085042"/>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289" y="3512894"/>
              <a:ext cx="1143459" cy="1905765"/>
            </a:xfrm>
            <a:prstGeom prst="rect">
              <a:avLst/>
            </a:prstGeom>
          </p:spPr>
        </p:pic>
      </p:grpSp>
      <p:sp>
        <p:nvSpPr>
          <p:cNvPr id="9" name="Arc 8"/>
          <p:cNvSpPr/>
          <p:nvPr userDrawn="1"/>
        </p:nvSpPr>
        <p:spPr>
          <a:xfrm>
            <a:off x="852266" y="2077346"/>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p:cNvCxnSpPr/>
          <p:nvPr userDrawn="1"/>
        </p:nvCxnSpPr>
        <p:spPr>
          <a:xfrm>
            <a:off x="2536248" y="2860297"/>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728620" y="2043017"/>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543648" y="2861402"/>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4235448" y="2381553"/>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999448" y="3162017"/>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6" name="Arc 15"/>
          <p:cNvSpPr/>
          <p:nvPr userDrawn="1"/>
        </p:nvSpPr>
        <p:spPr>
          <a:xfrm flipH="1" flipV="1">
            <a:off x="5214648" y="1635617"/>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7" name="Group 16"/>
          <p:cNvGrpSpPr/>
          <p:nvPr userDrawn="1"/>
        </p:nvGrpSpPr>
        <p:grpSpPr>
          <a:xfrm>
            <a:off x="5372448" y="1671418"/>
            <a:ext cx="1352862" cy="1352862"/>
            <a:chOff x="3668733" y="1752254"/>
            <a:chExt cx="2772548" cy="2772548"/>
          </a:xfrm>
        </p:grpSpPr>
        <p:sp>
          <p:nvSpPr>
            <p:cNvPr id="18" name="Oval 17"/>
            <p:cNvSpPr/>
            <p:nvPr/>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349501"/>
              <a:ext cx="1447800" cy="1689100"/>
            </a:xfrm>
            <a:prstGeom prst="rect">
              <a:avLst/>
            </a:prstGeom>
          </p:spPr>
        </p:pic>
      </p:grpSp>
      <p:cxnSp>
        <p:nvCxnSpPr>
          <p:cNvPr id="20" name="Straight Connector 19"/>
          <p:cNvCxnSpPr/>
          <p:nvPr userDrawn="1"/>
        </p:nvCxnSpPr>
        <p:spPr>
          <a:xfrm>
            <a:off x="6820248" y="2340858"/>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3948790" y="4549696"/>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96648" y="4537217"/>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rot="5400000">
            <a:off x="2010648" y="5458817"/>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4" name="Arc 23"/>
          <p:cNvSpPr/>
          <p:nvPr userDrawn="1"/>
        </p:nvSpPr>
        <p:spPr>
          <a:xfrm flipV="1">
            <a:off x="1902648" y="4314017"/>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5" name="Group 24"/>
          <p:cNvGrpSpPr/>
          <p:nvPr userDrawn="1"/>
        </p:nvGrpSpPr>
        <p:grpSpPr>
          <a:xfrm flipH="1">
            <a:off x="1937429" y="4380880"/>
            <a:ext cx="1305276" cy="1305276"/>
            <a:chOff x="2947602" y="1981418"/>
            <a:chExt cx="2772548" cy="2772548"/>
          </a:xfrm>
        </p:grpSpPr>
        <p:sp>
          <p:nvSpPr>
            <p:cNvPr id="26" name="Oval 2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58450" y="2581462"/>
              <a:ext cx="1534343" cy="1597485"/>
            </a:xfrm>
            <a:prstGeom prst="rect">
              <a:avLst/>
            </a:prstGeom>
          </p:spPr>
        </p:pic>
      </p:grpSp>
      <p:cxnSp>
        <p:nvCxnSpPr>
          <p:cNvPr id="28" name="Straight Connector 27"/>
          <p:cNvCxnSpPr/>
          <p:nvPr userDrawn="1"/>
        </p:nvCxnSpPr>
        <p:spPr>
          <a:xfrm flipH="1">
            <a:off x="8036003" y="2304379"/>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5400000" flipV="1">
            <a:off x="5243448" y="3748817"/>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 name="Straight Connector 29"/>
          <p:cNvCxnSpPr/>
          <p:nvPr userDrawn="1"/>
        </p:nvCxnSpPr>
        <p:spPr>
          <a:xfrm flipH="1">
            <a:off x="6797957" y="4331850"/>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userDrawn="1"/>
        </p:nvCxnSpPr>
        <p:spPr>
          <a:xfrm rot="5400000" flipH="1">
            <a:off x="5027448" y="4353617"/>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7582403" y="4331850"/>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36" name="Arc 35"/>
          <p:cNvSpPr/>
          <p:nvPr userDrawn="1"/>
        </p:nvSpPr>
        <p:spPr>
          <a:xfrm rot="197459" flipV="1">
            <a:off x="5236248" y="3748817"/>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7" name="Group 36"/>
          <p:cNvGrpSpPr/>
          <p:nvPr userDrawn="1"/>
        </p:nvGrpSpPr>
        <p:grpSpPr>
          <a:xfrm>
            <a:off x="5357558" y="3844882"/>
            <a:ext cx="1374612" cy="1374612"/>
            <a:chOff x="2780646" y="2160043"/>
            <a:chExt cx="2772548" cy="2772548"/>
          </a:xfrm>
        </p:grpSpPr>
        <p:sp>
          <p:nvSpPr>
            <p:cNvPr id="38" name="Oval 37"/>
            <p:cNvSpPr/>
            <p:nvPr/>
          </p:nvSpPr>
          <p:spPr>
            <a:xfrm>
              <a:off x="2780646" y="2160043"/>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880" y="2717559"/>
              <a:ext cx="1914264" cy="1798094"/>
            </a:xfrm>
            <a:prstGeom prst="rect">
              <a:avLst/>
            </a:prstGeom>
          </p:spPr>
        </p:pic>
      </p:grpSp>
      <p:sp>
        <p:nvSpPr>
          <p:cNvPr id="40" name="Rectangle 39"/>
          <p:cNvSpPr>
            <a:spLocks noChangeAspect="1"/>
          </p:cNvSpPr>
          <p:nvPr userDrawn="1"/>
        </p:nvSpPr>
        <p:spPr>
          <a:xfrm>
            <a:off x="608192" y="1812902"/>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ontent Placeholder 2"/>
          <p:cNvSpPr txBox="1">
            <a:spLocks/>
          </p:cNvSpPr>
          <p:nvPr userDrawn="1"/>
        </p:nvSpPr>
        <p:spPr>
          <a:xfrm>
            <a:off x="-2309" y="1764292"/>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1</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PRE-READ</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sp>
        <p:nvSpPr>
          <p:cNvPr id="42" name="Rectangle 41"/>
          <p:cNvSpPr>
            <a:spLocks noChangeAspect="1"/>
          </p:cNvSpPr>
          <p:nvPr userDrawn="1"/>
        </p:nvSpPr>
        <p:spPr>
          <a:xfrm>
            <a:off x="4259929" y="3030959"/>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2"/>
          <p:cNvSpPr txBox="1">
            <a:spLocks/>
          </p:cNvSpPr>
          <p:nvPr userDrawn="1"/>
        </p:nvSpPr>
        <p:spPr>
          <a:xfrm>
            <a:off x="4380160" y="2983123"/>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2</a:t>
            </a:r>
            <a:endParaRPr lang="en-GB" sz="1800" b="1" dirty="0">
              <a:cs typeface="Aharoni" panose="02010803020104030203" pitchFamily="2" charset="-79"/>
            </a:endParaRPr>
          </a:p>
        </p:txBody>
      </p:sp>
      <p:sp>
        <p:nvSpPr>
          <p:cNvPr id="44" name="Content Placeholder 2"/>
          <p:cNvSpPr txBox="1">
            <a:spLocks/>
          </p:cNvSpPr>
          <p:nvPr userDrawn="1"/>
        </p:nvSpPr>
        <p:spPr>
          <a:xfrm>
            <a:off x="3010248" y="3262217"/>
            <a:ext cx="3521631"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READ and</a:t>
            </a:r>
            <a:r>
              <a:rPr lang="en-ZA" sz="2000" b="1" dirty="0">
                <a:cs typeface="Times New Roman"/>
              </a:rPr>
              <a:t> </a:t>
            </a:r>
            <a:r>
              <a:rPr lang="en-ZA" sz="2000" b="1" dirty="0" smtClean="0">
                <a:cs typeface="Times New Roman"/>
              </a:rPr>
              <a:t>ANALYSE </a:t>
            </a:r>
            <a:endParaRPr lang="en-GB" sz="2000" b="1" dirty="0"/>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nvGrpSpPr>
          <p:cNvPr id="45" name="Group 44"/>
          <p:cNvGrpSpPr/>
          <p:nvPr userDrawn="1"/>
        </p:nvGrpSpPr>
        <p:grpSpPr>
          <a:xfrm>
            <a:off x="3570057" y="4856495"/>
            <a:ext cx="2250557" cy="964525"/>
            <a:chOff x="5790299" y="5379471"/>
            <a:chExt cx="2250557" cy="964525"/>
          </a:xfrm>
        </p:grpSpPr>
        <p:sp>
          <p:nvSpPr>
            <p:cNvPr id="46" name="Rectangle 45"/>
            <p:cNvSpPr>
              <a:spLocks noChangeAspect="1"/>
            </p:cNvSpPr>
            <p:nvPr/>
          </p:nvSpPr>
          <p:spPr>
            <a:xfrm>
              <a:off x="6400800" y="5428081"/>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ontent Placeholder 2"/>
            <p:cNvSpPr txBox="1">
              <a:spLocks/>
            </p:cNvSpPr>
            <p:nvPr/>
          </p:nvSpPr>
          <p:spPr>
            <a:xfrm>
              <a:off x="5790299" y="5379471"/>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3</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SYNTHESISE</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grpSp>
        <p:nvGrpSpPr>
          <p:cNvPr id="48" name="Group 47"/>
          <p:cNvGrpSpPr/>
          <p:nvPr userDrawn="1"/>
        </p:nvGrpSpPr>
        <p:grpSpPr>
          <a:xfrm>
            <a:off x="485823" y="5243417"/>
            <a:ext cx="1369912" cy="643359"/>
            <a:chOff x="382688" y="4139572"/>
            <a:chExt cx="1369912" cy="643359"/>
          </a:xfrm>
        </p:grpSpPr>
        <p:sp>
          <p:nvSpPr>
            <p:cNvPr id="49" name="Rectangle 48"/>
            <p:cNvSpPr>
              <a:spLocks noChangeAspect="1"/>
            </p:cNvSpPr>
            <p:nvPr/>
          </p:nvSpPr>
          <p:spPr>
            <a:xfrm>
              <a:off x="577556" y="4187408"/>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ontent Placeholder 2"/>
            <p:cNvSpPr txBox="1">
              <a:spLocks/>
            </p:cNvSpPr>
            <p:nvPr/>
          </p:nvSpPr>
          <p:spPr>
            <a:xfrm>
              <a:off x="697787" y="4139572"/>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4</a:t>
              </a:r>
              <a:endParaRPr lang="en-GB" sz="1800" b="1" dirty="0">
                <a:cs typeface="Aharoni" panose="02010803020104030203" pitchFamily="2" charset="-79"/>
              </a:endParaRPr>
            </a:p>
          </p:txBody>
        </p:sp>
        <p:sp>
          <p:nvSpPr>
            <p:cNvPr id="51" name="Content Placeholder 2"/>
            <p:cNvSpPr txBox="1">
              <a:spLocks/>
            </p:cNvSpPr>
            <p:nvPr/>
          </p:nvSpPr>
          <p:spPr>
            <a:xfrm>
              <a:off x="382688" y="4418666"/>
              <a:ext cx="1369912"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EVALUATE</a:t>
              </a:r>
              <a:endParaRPr lang="en-GB" sz="1800" b="1" dirty="0">
                <a:cs typeface="Aharoni" panose="02010803020104030203" pitchFamily="2" charset="-79"/>
              </a:endParaRPr>
            </a:p>
          </p:txBody>
        </p:sp>
      </p:grpSp>
    </p:spTree>
    <p:extLst>
      <p:ext uri="{BB962C8B-B14F-4D97-AF65-F5344CB8AC3E}">
        <p14:creationId xmlns:p14="http://schemas.microsoft.com/office/powerpoint/2010/main" val="28943340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Categories</a:t>
            </a:r>
            <a:endParaRPr lang="en-GB" dirty="0"/>
          </a:p>
        </p:txBody>
      </p:sp>
      <p:grpSp>
        <p:nvGrpSpPr>
          <p:cNvPr id="72" name="Group 71"/>
          <p:cNvGrpSpPr/>
          <p:nvPr userDrawn="1"/>
        </p:nvGrpSpPr>
        <p:grpSpPr>
          <a:xfrm>
            <a:off x="452337" y="1345252"/>
            <a:ext cx="7467599" cy="1087768"/>
            <a:chOff x="452337" y="1345252"/>
            <a:chExt cx="7467599" cy="1087768"/>
          </a:xfrm>
        </p:grpSpPr>
        <p:sp>
          <p:nvSpPr>
            <p:cNvPr id="73" name="Rectangle 72"/>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5" name="Content Placeholder 2"/>
            <p:cNvSpPr txBox="1">
              <a:spLocks/>
            </p:cNvSpPr>
            <p:nvPr/>
          </p:nvSpPr>
          <p:spPr>
            <a:xfrm>
              <a:off x="786320" y="152067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Proper Nouns</a:t>
              </a:r>
              <a:endParaRPr lang="en-ZA" b="1" dirty="0"/>
            </a:p>
            <a:p>
              <a:pPr marL="0" indent="0">
                <a:lnSpc>
                  <a:spcPct val="100000"/>
                </a:lnSpc>
                <a:spcBef>
                  <a:spcPts val="0"/>
                </a:spcBef>
                <a:buNone/>
              </a:pPr>
              <a:r>
                <a:rPr lang="en-ZA" sz="1800" dirty="0" smtClean="0"/>
                <a:t>Wednesday, March</a:t>
              </a:r>
              <a:endParaRPr lang="en-ZA" sz="1800" dirty="0"/>
            </a:p>
            <a:p>
              <a:pPr marL="0" indent="0">
                <a:lnSpc>
                  <a:spcPct val="110000"/>
                </a:lnSpc>
                <a:buFont typeface="Arial" panose="020B0604020202020204" pitchFamily="34" charset="0"/>
                <a:buNone/>
              </a:pPr>
              <a:endParaRPr lang="en-ZA" dirty="0" smtClean="0"/>
            </a:p>
          </p:txBody>
        </p:sp>
      </p:grpSp>
      <p:pic>
        <p:nvPicPr>
          <p:cNvPr id="76" name="Picture 7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337" y="1434927"/>
            <a:ext cx="686612" cy="881322"/>
          </a:xfrm>
          <a:prstGeom prst="rect">
            <a:avLst/>
          </a:prstGeom>
        </p:spPr>
      </p:pic>
      <p:grpSp>
        <p:nvGrpSpPr>
          <p:cNvPr id="77" name="Group 76"/>
          <p:cNvGrpSpPr/>
          <p:nvPr userDrawn="1"/>
        </p:nvGrpSpPr>
        <p:grpSpPr>
          <a:xfrm>
            <a:off x="452337" y="2516994"/>
            <a:ext cx="7467599" cy="1087768"/>
            <a:chOff x="452337" y="2516994"/>
            <a:chExt cx="7467599" cy="1087768"/>
          </a:xfrm>
        </p:grpSpPr>
        <p:sp>
          <p:nvSpPr>
            <p:cNvPr id="78" name="Rectangle 77"/>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0" name="Content Placeholder 2"/>
            <p:cNvSpPr txBox="1">
              <a:spLocks/>
            </p:cNvSpPr>
            <p:nvPr/>
          </p:nvSpPr>
          <p:spPr>
            <a:xfrm>
              <a:off x="786320" y="2692421"/>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Common Nouns</a:t>
              </a:r>
              <a:endParaRPr lang="en-ZA" b="1" dirty="0"/>
            </a:p>
            <a:p>
              <a:pPr marL="0" indent="0">
                <a:lnSpc>
                  <a:spcPct val="100000"/>
                </a:lnSpc>
                <a:spcBef>
                  <a:spcPts val="0"/>
                </a:spcBef>
                <a:buNone/>
              </a:pPr>
              <a:r>
                <a:rPr lang="en-ZA" sz="1800" dirty="0" smtClean="0"/>
                <a:t>Pen</a:t>
              </a:r>
              <a:endParaRPr lang="en-ZA" sz="1800" dirty="0"/>
            </a:p>
            <a:p>
              <a:pPr marL="0" indent="0">
                <a:lnSpc>
                  <a:spcPct val="110000"/>
                </a:lnSpc>
                <a:buFont typeface="Arial" panose="020B0604020202020204" pitchFamily="34" charset="0"/>
                <a:buNone/>
              </a:pPr>
              <a:endParaRPr lang="en-ZA" dirty="0" smtClean="0"/>
            </a:p>
          </p:txBody>
        </p:sp>
      </p:grpSp>
      <p:pic>
        <p:nvPicPr>
          <p:cNvPr id="81" name="Picture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9337" y="2670506"/>
            <a:ext cx="686612" cy="753648"/>
          </a:xfrm>
          <a:prstGeom prst="rect">
            <a:avLst/>
          </a:prstGeom>
        </p:spPr>
      </p:pic>
      <p:grpSp>
        <p:nvGrpSpPr>
          <p:cNvPr id="82" name="Group 81"/>
          <p:cNvGrpSpPr/>
          <p:nvPr userDrawn="1"/>
        </p:nvGrpSpPr>
        <p:grpSpPr>
          <a:xfrm>
            <a:off x="457201" y="3712832"/>
            <a:ext cx="7467599" cy="1087768"/>
            <a:chOff x="457201" y="3712832"/>
            <a:chExt cx="7467599" cy="1087768"/>
          </a:xfrm>
        </p:grpSpPr>
        <p:sp>
          <p:nvSpPr>
            <p:cNvPr id="83" name="Rectangle 82"/>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5" name="Content Placeholder 2"/>
            <p:cNvSpPr txBox="1">
              <a:spLocks/>
            </p:cNvSpPr>
            <p:nvPr/>
          </p:nvSpPr>
          <p:spPr>
            <a:xfrm>
              <a:off x="791184" y="388825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Abstract Nouns</a:t>
              </a:r>
              <a:endParaRPr lang="en-ZA" b="1" dirty="0"/>
            </a:p>
            <a:p>
              <a:pPr marL="0" indent="0">
                <a:lnSpc>
                  <a:spcPct val="100000"/>
                </a:lnSpc>
                <a:spcBef>
                  <a:spcPts val="0"/>
                </a:spcBef>
                <a:buNone/>
              </a:pPr>
              <a:r>
                <a:rPr lang="en-ZA" sz="1800" dirty="0" smtClean="0"/>
                <a:t>Determination</a:t>
              </a:r>
              <a:endParaRPr lang="en-ZA" sz="1800" dirty="0"/>
            </a:p>
            <a:p>
              <a:pPr marL="0" indent="0">
                <a:lnSpc>
                  <a:spcPct val="110000"/>
                </a:lnSpc>
                <a:buFont typeface="Arial" panose="020B0604020202020204" pitchFamily="34" charset="0"/>
                <a:buNone/>
              </a:pPr>
              <a:endParaRPr lang="en-ZA" dirty="0" smtClean="0"/>
            </a:p>
          </p:txBody>
        </p:sp>
      </p:grpSp>
      <p:pic>
        <p:nvPicPr>
          <p:cNvPr id="86" name="Picture 8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2608" y="3852630"/>
            <a:ext cx="603341" cy="753648"/>
          </a:xfrm>
          <a:prstGeom prst="rect">
            <a:avLst/>
          </a:prstGeom>
        </p:spPr>
      </p:pic>
      <p:grpSp>
        <p:nvGrpSpPr>
          <p:cNvPr id="87" name="Group 86"/>
          <p:cNvGrpSpPr/>
          <p:nvPr userDrawn="1"/>
        </p:nvGrpSpPr>
        <p:grpSpPr>
          <a:xfrm>
            <a:off x="452337" y="4914856"/>
            <a:ext cx="7467599" cy="1087768"/>
            <a:chOff x="452337" y="4914856"/>
            <a:chExt cx="7467599" cy="1087768"/>
          </a:xfrm>
        </p:grpSpPr>
        <p:sp>
          <p:nvSpPr>
            <p:cNvPr id="88" name="Rectangle 87"/>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0" name="Content Placeholder 2"/>
            <p:cNvSpPr txBox="1">
              <a:spLocks/>
            </p:cNvSpPr>
            <p:nvPr/>
          </p:nvSpPr>
          <p:spPr>
            <a:xfrm>
              <a:off x="786320" y="5090283"/>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Collective Nouns</a:t>
              </a:r>
            </a:p>
            <a:p>
              <a:pPr marL="0" indent="0">
                <a:lnSpc>
                  <a:spcPct val="100000"/>
                </a:lnSpc>
                <a:spcBef>
                  <a:spcPts val="0"/>
                </a:spcBef>
                <a:buNone/>
              </a:pPr>
              <a:r>
                <a:rPr lang="en-ZA" sz="1800" dirty="0" smtClean="0"/>
                <a:t>A pack of cards</a:t>
              </a:r>
            </a:p>
            <a:p>
              <a:pPr marL="0" indent="0">
                <a:lnSpc>
                  <a:spcPct val="110000"/>
                </a:lnSpc>
                <a:buFont typeface="Arial" panose="020B0604020202020204" pitchFamily="34" charset="0"/>
                <a:buNone/>
              </a:pPr>
              <a:endParaRPr lang="en-ZA" dirty="0" smtClean="0"/>
            </a:p>
          </p:txBody>
        </p:sp>
      </p:grpSp>
      <p:pic>
        <p:nvPicPr>
          <p:cNvPr id="91" name="Picture 9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89928" y="5037032"/>
            <a:ext cx="1245360" cy="827812"/>
          </a:xfrm>
          <a:prstGeom prst="rect">
            <a:avLst/>
          </a:prstGeom>
        </p:spPr>
      </p:pic>
    </p:spTree>
    <p:extLst>
      <p:ext uri="{BB962C8B-B14F-4D97-AF65-F5344CB8AC3E}">
        <p14:creationId xmlns:p14="http://schemas.microsoft.com/office/powerpoint/2010/main" val="15839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0-#ppt_w/2"/>
                                          </p:val>
                                        </p:tav>
                                        <p:tav tm="100000">
                                          <p:val>
                                            <p:strVal val="#ppt_x"/>
                                          </p:val>
                                        </p:tav>
                                      </p:tavLst>
                                    </p:anim>
                                    <p:anim calcmode="lin" valueType="num">
                                      <p:cBhvr additive="base">
                                        <p:cTn id="18" dur="500" fill="hold"/>
                                        <p:tgtEl>
                                          <p:spTgt spid="7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0-#ppt_w/2"/>
                                          </p:val>
                                        </p:tav>
                                        <p:tav tm="100000">
                                          <p:val>
                                            <p:strVal val="#ppt_x"/>
                                          </p:val>
                                        </p:tav>
                                      </p:tavLst>
                                    </p:anim>
                                    <p:anim calcmode="lin" valueType="num">
                                      <p:cBhvr additive="base">
                                        <p:cTn id="28" dur="500" fill="hold"/>
                                        <p:tgtEl>
                                          <p:spTgt spid="8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500" fill="hold"/>
                                        <p:tgtEl>
                                          <p:spTgt spid="87"/>
                                        </p:tgtEl>
                                        <p:attrNameLst>
                                          <p:attrName>ppt_x</p:attrName>
                                        </p:attrNameLst>
                                      </p:cBhvr>
                                      <p:tavLst>
                                        <p:tav tm="0">
                                          <p:val>
                                            <p:strVal val="0-#ppt_w/2"/>
                                          </p:val>
                                        </p:tav>
                                        <p:tav tm="100000">
                                          <p:val>
                                            <p:strVal val="#ppt_x"/>
                                          </p:val>
                                        </p:tav>
                                      </p:tavLst>
                                    </p:anim>
                                    <p:anim calcmode="lin" valueType="num">
                                      <p:cBhvr additive="base">
                                        <p:cTn id="38" dur="500" fill="hold"/>
                                        <p:tgtEl>
                                          <p:spTgt spid="8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Categories 2</a:t>
            </a:r>
            <a:endParaRPr lang="en-GB" dirty="0"/>
          </a:p>
        </p:txBody>
      </p:sp>
      <p:sp>
        <p:nvSpPr>
          <p:cNvPr id="23" name="Title 1"/>
          <p:cNvSpPr txBox="1">
            <a:spLocks/>
          </p:cNvSpPr>
          <p:nvPr userDrawn="1"/>
        </p:nvSpPr>
        <p:spPr>
          <a:xfrm>
            <a:off x="2195365" y="3679728"/>
            <a:ext cx="2085326"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Perceptual</a:t>
            </a:r>
            <a:endParaRPr lang="en-GB" sz="2800" b="1" dirty="0">
              <a:latin typeface="+mn-lt"/>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806" y="1958069"/>
            <a:ext cx="765443" cy="1497294"/>
          </a:xfrm>
          <a:prstGeom prst="rect">
            <a:avLst/>
          </a:prstGeom>
        </p:spPr>
      </p:pic>
      <p:sp>
        <p:nvSpPr>
          <p:cNvPr id="25" name="Title 1"/>
          <p:cNvSpPr txBox="1">
            <a:spLocks/>
          </p:cNvSpPr>
          <p:nvPr userDrawn="1"/>
        </p:nvSpPr>
        <p:spPr>
          <a:xfrm>
            <a:off x="3112926" y="1206326"/>
            <a:ext cx="2461204"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a:latin typeface="+mn-lt"/>
              </a:rPr>
              <a:t>Physiological</a:t>
            </a:r>
            <a:endParaRPr lang="en-GB" sz="2800" b="1" dirty="0">
              <a:latin typeface="+mn-lt"/>
            </a:endParaRPr>
          </a:p>
        </p:txBody>
      </p:sp>
      <p:sp>
        <p:nvSpPr>
          <p:cNvPr id="26" name="Title 1"/>
          <p:cNvSpPr txBox="1">
            <a:spLocks/>
          </p:cNvSpPr>
          <p:nvPr userDrawn="1"/>
        </p:nvSpPr>
        <p:spPr>
          <a:xfrm>
            <a:off x="5384203" y="1209585"/>
            <a:ext cx="2540597"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a:latin typeface="+mn-lt"/>
              </a:rPr>
              <a:t>Psychological</a:t>
            </a:r>
            <a:endParaRPr lang="en-GB" sz="2800" b="1" dirty="0">
              <a:latin typeface="+mn-lt"/>
            </a:endParaRPr>
          </a:p>
        </p:txBody>
      </p:sp>
      <p:sp>
        <p:nvSpPr>
          <p:cNvPr id="27" name="Title 1"/>
          <p:cNvSpPr txBox="1">
            <a:spLocks/>
          </p:cNvSpPr>
          <p:nvPr userDrawn="1"/>
        </p:nvSpPr>
        <p:spPr>
          <a:xfrm>
            <a:off x="1189897" y="1200594"/>
            <a:ext cx="1762539"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Physical</a:t>
            </a:r>
            <a:endParaRPr lang="en-GB" sz="2800" b="1" dirty="0">
              <a:latin typeface="+mn-lt"/>
            </a:endParaRPr>
          </a:p>
        </p:txBody>
      </p:sp>
      <p:sp>
        <p:nvSpPr>
          <p:cNvPr id="28" name="Title 1"/>
          <p:cNvSpPr txBox="1">
            <a:spLocks/>
          </p:cNvSpPr>
          <p:nvPr userDrawn="1"/>
        </p:nvSpPr>
        <p:spPr>
          <a:xfrm>
            <a:off x="4637935" y="3695683"/>
            <a:ext cx="1651388"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Semantic</a:t>
            </a:r>
            <a:endParaRPr lang="en-GB" sz="2800" b="1" dirty="0">
              <a:latin typeface="+mn-lt"/>
            </a:endParaRPr>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2273" y="4363458"/>
            <a:ext cx="1019985" cy="1033877"/>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15405" y="1947097"/>
            <a:ext cx="550075" cy="1450472"/>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9897" y="2167014"/>
            <a:ext cx="1417862" cy="881174"/>
          </a:xfrm>
          <a:prstGeom prst="rect">
            <a:avLst/>
          </a:prstGeom>
        </p:spPr>
      </p:pic>
      <p:pic>
        <p:nvPicPr>
          <p:cNvPr id="32" name="Picture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46044" y="5072914"/>
            <a:ext cx="476318" cy="952635"/>
          </a:xfrm>
          <a:prstGeom prst="rect">
            <a:avLst/>
          </a:prstGeom>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451954" y="4473107"/>
            <a:ext cx="721927" cy="625434"/>
          </a:xfrm>
          <a:prstGeom prst="rect">
            <a:avLst/>
          </a:prstGeom>
        </p:spPr>
      </p:pic>
      <p:sp>
        <p:nvSpPr>
          <p:cNvPr id="34" name="Oval 33"/>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userDrawn="1"/>
        </p:nvSpPr>
        <p:spPr>
          <a:xfrm>
            <a:off x="2519928" y="5323853"/>
            <a:ext cx="1079398" cy="646331"/>
          </a:xfrm>
          <a:prstGeom prst="rect">
            <a:avLst/>
          </a:prstGeom>
          <a:noFill/>
        </p:spPr>
        <p:txBody>
          <a:bodyPr wrap="none" rtlCol="0">
            <a:spAutoFit/>
          </a:bodyPr>
          <a:lstStyle/>
          <a:p>
            <a:pPr algn="ctr"/>
            <a:r>
              <a:rPr lang="en-ZA" sz="1200" b="1" dirty="0" smtClean="0"/>
              <a:t>Praying hands</a:t>
            </a:r>
          </a:p>
          <a:p>
            <a:pPr algn="ctr"/>
            <a:r>
              <a:rPr lang="en-ZA" sz="1200" b="1" dirty="0" smtClean="0"/>
              <a:t>or a </a:t>
            </a:r>
          </a:p>
          <a:p>
            <a:pPr algn="ctr"/>
            <a:r>
              <a:rPr lang="en-ZA" sz="1200" b="1" dirty="0" smtClean="0"/>
              <a:t>High five?</a:t>
            </a:r>
            <a:endParaRPr lang="en-GB" sz="1200" b="1" dirty="0"/>
          </a:p>
        </p:txBody>
      </p:sp>
      <p:sp>
        <p:nvSpPr>
          <p:cNvPr id="39" name="Oval 38"/>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50989" y="4529287"/>
            <a:ext cx="454058" cy="330078"/>
          </a:xfrm>
          <a:prstGeom prst="rect">
            <a:avLst/>
          </a:prstGeom>
        </p:spPr>
      </p:pic>
      <p:pic>
        <p:nvPicPr>
          <p:cNvPr id="41" name="Picture 4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6492" y="4520759"/>
            <a:ext cx="666923" cy="577782"/>
          </a:xfrm>
          <a:prstGeom prst="rect">
            <a:avLst/>
          </a:prstGeom>
        </p:spPr>
      </p:pic>
      <p:pic>
        <p:nvPicPr>
          <p:cNvPr id="42" name="Picture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4111" y="4581141"/>
            <a:ext cx="193113" cy="355395"/>
          </a:xfrm>
          <a:prstGeom prst="rect">
            <a:avLst/>
          </a:prstGeom>
        </p:spPr>
      </p:pic>
      <p:sp>
        <p:nvSpPr>
          <p:cNvPr id="43" name="TextBox 42"/>
          <p:cNvSpPr txBox="1"/>
          <p:nvPr userDrawn="1"/>
        </p:nvSpPr>
        <p:spPr>
          <a:xfrm>
            <a:off x="4973492" y="4259843"/>
            <a:ext cx="793935" cy="307777"/>
          </a:xfrm>
          <a:prstGeom prst="rect">
            <a:avLst/>
          </a:prstGeom>
          <a:noFill/>
        </p:spPr>
        <p:txBody>
          <a:bodyPr wrap="square" rtlCol="0">
            <a:spAutoFit/>
          </a:bodyPr>
          <a:lstStyle/>
          <a:p>
            <a:r>
              <a:rPr lang="en-ZA" sz="1400" dirty="0" smtClean="0">
                <a:latin typeface="Aharoni" panose="02010803020104030203" pitchFamily="2" charset="-79"/>
                <a:cs typeface="Aharoni" panose="02010803020104030203" pitchFamily="2" charset="-79"/>
              </a:rPr>
              <a:t>PLANT</a:t>
            </a:r>
            <a:endParaRPr lang="en-GB" sz="1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3519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1000"/>
                                        <p:tgtEl>
                                          <p:spTgt spid="3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heel(1)">
                                      <p:cBhvr>
                                        <p:cTn id="40" dur="1000"/>
                                        <p:tgtEl>
                                          <p:spTgt spid="3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1000"/>
                                        <p:tgtEl>
                                          <p:spTgt spid="37"/>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heel(1)">
                                      <p:cBhvr>
                                        <p:cTn id="71" dur="1000"/>
                                        <p:tgtEl>
                                          <p:spTgt spid="39"/>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34" grpId="0" animBg="1"/>
      <p:bldP spid="35" grpId="0" animBg="1"/>
      <p:bldP spid="36" grpId="0" animBg="1"/>
      <p:bldP spid="37" grpId="0" animBg="1"/>
      <p:bldP spid="38" grpId="0"/>
      <p:bldP spid="39" grpId="0" animBg="1"/>
      <p:bldP spid="4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GB"/>
          </a:p>
        </p:txBody>
      </p:sp>
      <p:grpSp>
        <p:nvGrpSpPr>
          <p:cNvPr id="3" name="Group 2"/>
          <p:cNvGrpSpPr/>
          <p:nvPr userDrawn="1"/>
        </p:nvGrpSpPr>
        <p:grpSpPr>
          <a:xfrm>
            <a:off x="453811" y="2042102"/>
            <a:ext cx="3269672" cy="914400"/>
            <a:chOff x="768927" y="2042102"/>
            <a:chExt cx="3269672" cy="914400"/>
          </a:xfrm>
        </p:grpSpPr>
        <p:sp>
          <p:nvSpPr>
            <p:cNvPr id="4" name="Rectangle 3"/>
            <p:cNvSpPr/>
            <p:nvPr/>
          </p:nvSpPr>
          <p:spPr>
            <a:xfrm>
              <a:off x="768927" y="2042102"/>
              <a:ext cx="28194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100" b="1" dirty="0" smtClean="0">
                  <a:solidFill>
                    <a:schemeClr val="bg1"/>
                  </a:solidFill>
                </a:rPr>
                <a:t>Phrases for asking</a:t>
              </a:r>
            </a:p>
            <a:p>
              <a:pPr algn="ctr"/>
              <a:r>
                <a:rPr lang="en-ZA" sz="2100" b="1" dirty="0" smtClean="0">
                  <a:solidFill>
                    <a:schemeClr val="bg1"/>
                  </a:solidFill>
                </a:rPr>
                <a:t>directions</a:t>
              </a:r>
              <a:endParaRPr lang="en-GB" sz="2100" b="1" dirty="0">
                <a:solidFill>
                  <a:schemeClr val="bg1"/>
                </a:solidFill>
              </a:endParaRPr>
            </a:p>
          </p:txBody>
        </p:sp>
        <p:sp>
          <p:nvSpPr>
            <p:cNvPr id="5" name="Isosceles Triangle 4"/>
            <p:cNvSpPr/>
            <p:nvPr/>
          </p:nvSpPr>
          <p:spPr>
            <a:xfrm rot="5400000">
              <a:off x="3356264" y="2274166"/>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p:cNvGrpSpPr/>
          <p:nvPr userDrawn="1"/>
        </p:nvGrpSpPr>
        <p:grpSpPr>
          <a:xfrm>
            <a:off x="3200400" y="1638227"/>
            <a:ext cx="4910946" cy="1722149"/>
            <a:chOff x="3200400" y="1638227"/>
            <a:chExt cx="4910946" cy="1722149"/>
          </a:xfrm>
        </p:grpSpPr>
        <p:sp>
          <p:nvSpPr>
            <p:cNvPr id="7" name="Chevron 6"/>
            <p:cNvSpPr/>
            <p:nvPr/>
          </p:nvSpPr>
          <p:spPr>
            <a:xfrm>
              <a:off x="3200400" y="163822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p:cNvSpPr txBox="1"/>
            <p:nvPr/>
          </p:nvSpPr>
          <p:spPr>
            <a:xfrm>
              <a:off x="4114800" y="1847081"/>
              <a:ext cx="3507820" cy="1353319"/>
            </a:xfrm>
            <a:prstGeom prst="rect">
              <a:avLst/>
            </a:prstGeom>
            <a:noFill/>
          </p:spPr>
          <p:txBody>
            <a:bodyPr wrap="none" rtlCol="0">
              <a:spAutoFit/>
            </a:bodyPr>
            <a:lstStyle/>
            <a:p>
              <a:pPr marL="182563" indent="-182563">
                <a:lnSpc>
                  <a:spcPct val="80000"/>
                </a:lnSpc>
                <a:buFont typeface="Arial" panose="020B0604020202020204" pitchFamily="34" charset="0"/>
                <a:buChar char="•"/>
              </a:pPr>
              <a:r>
                <a:rPr lang="en-ZA" sz="1700" dirty="0" smtClean="0"/>
                <a:t>How do I get there …?</a:t>
              </a:r>
            </a:p>
            <a:p>
              <a:pPr marL="182563" indent="-182563">
                <a:lnSpc>
                  <a:spcPct val="80000"/>
                </a:lnSpc>
                <a:buFont typeface="Arial" panose="020B0604020202020204" pitchFamily="34" charset="0"/>
                <a:buChar char="•"/>
              </a:pPr>
              <a:r>
                <a:rPr lang="en-ZA" sz="1700" dirty="0" smtClean="0"/>
                <a:t>What’s the best way to …?</a:t>
              </a:r>
            </a:p>
            <a:p>
              <a:pPr marL="182563" indent="-182563">
                <a:lnSpc>
                  <a:spcPct val="80000"/>
                </a:lnSpc>
                <a:buFont typeface="Arial" panose="020B0604020202020204" pitchFamily="34" charset="0"/>
                <a:buChar char="•"/>
              </a:pPr>
              <a:r>
                <a:rPr lang="en-ZA" sz="1700" dirty="0" smtClean="0"/>
                <a:t>Where is …?</a:t>
              </a:r>
            </a:p>
            <a:p>
              <a:pPr marL="182563" indent="-182563">
                <a:lnSpc>
                  <a:spcPct val="80000"/>
                </a:lnSpc>
                <a:buFont typeface="Arial" panose="020B0604020202020204" pitchFamily="34" charset="0"/>
                <a:buChar char="•"/>
              </a:pPr>
              <a:r>
                <a:rPr lang="en-ZA" sz="1700" dirty="0" smtClean="0"/>
                <a:t>How long will it take to …?</a:t>
              </a:r>
            </a:p>
            <a:p>
              <a:pPr marL="182563" indent="-182563">
                <a:lnSpc>
                  <a:spcPct val="80000"/>
                </a:lnSpc>
                <a:buFont typeface="Arial" panose="020B0604020202020204" pitchFamily="34" charset="0"/>
                <a:buChar char="•"/>
              </a:pPr>
              <a:r>
                <a:rPr lang="en-ZA" sz="1700" dirty="0" smtClean="0"/>
                <a:t>Could you tell me how to find this </a:t>
              </a:r>
            </a:p>
            <a:p>
              <a:pPr>
                <a:lnSpc>
                  <a:spcPct val="80000"/>
                </a:lnSpc>
              </a:pPr>
              <a:r>
                <a:rPr lang="en-ZA" sz="1700" dirty="0"/>
                <a:t> </a:t>
              </a:r>
              <a:r>
                <a:rPr lang="en-ZA" sz="1700" dirty="0" smtClean="0"/>
                <a:t>   address/place?</a:t>
              </a:r>
              <a:endParaRPr lang="en-GB" sz="1700" dirty="0"/>
            </a:p>
          </p:txBody>
        </p:sp>
      </p:grpSp>
      <p:grpSp>
        <p:nvGrpSpPr>
          <p:cNvPr id="9" name="Group 8"/>
          <p:cNvGrpSpPr/>
          <p:nvPr userDrawn="1"/>
        </p:nvGrpSpPr>
        <p:grpSpPr>
          <a:xfrm>
            <a:off x="453812" y="4002421"/>
            <a:ext cx="3269672" cy="914400"/>
            <a:chOff x="768927" y="2042102"/>
            <a:chExt cx="3269672" cy="914400"/>
          </a:xfrm>
        </p:grpSpPr>
        <p:sp>
          <p:nvSpPr>
            <p:cNvPr id="10" name="Rectangle 9"/>
            <p:cNvSpPr/>
            <p:nvPr/>
          </p:nvSpPr>
          <p:spPr>
            <a:xfrm>
              <a:off x="768927" y="2042102"/>
              <a:ext cx="28194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100" b="1" dirty="0" smtClean="0">
                  <a:solidFill>
                    <a:schemeClr val="bg1"/>
                  </a:solidFill>
                </a:rPr>
                <a:t>Word order of</a:t>
              </a:r>
            </a:p>
            <a:p>
              <a:pPr algn="ctr"/>
              <a:r>
                <a:rPr lang="en-ZA" sz="2100" b="1" dirty="0">
                  <a:solidFill>
                    <a:schemeClr val="bg1"/>
                  </a:solidFill>
                </a:rPr>
                <a:t>q</a:t>
              </a:r>
              <a:r>
                <a:rPr lang="en-ZA" sz="2100" b="1" dirty="0" smtClean="0">
                  <a:solidFill>
                    <a:schemeClr val="bg1"/>
                  </a:solidFill>
                </a:rPr>
                <a:t>uestion sentences</a:t>
              </a:r>
              <a:endParaRPr lang="en-GB" sz="2100" b="1" dirty="0">
                <a:solidFill>
                  <a:schemeClr val="bg1"/>
                </a:solidFill>
              </a:endParaRPr>
            </a:p>
          </p:txBody>
        </p:sp>
        <p:sp>
          <p:nvSpPr>
            <p:cNvPr id="11" name="Isosceles Triangle 10"/>
            <p:cNvSpPr/>
            <p:nvPr/>
          </p:nvSpPr>
          <p:spPr>
            <a:xfrm rot="5400000">
              <a:off x="3356264" y="2274166"/>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userDrawn="1"/>
        </p:nvGrpSpPr>
        <p:grpSpPr>
          <a:xfrm>
            <a:off x="3273209" y="3581400"/>
            <a:ext cx="4910946" cy="1722149"/>
            <a:chOff x="3273209" y="3598547"/>
            <a:chExt cx="4910946" cy="1722149"/>
          </a:xfrm>
        </p:grpSpPr>
        <p:sp>
          <p:nvSpPr>
            <p:cNvPr id="13" name="Chevron 12"/>
            <p:cNvSpPr/>
            <p:nvPr/>
          </p:nvSpPr>
          <p:spPr>
            <a:xfrm>
              <a:off x="3273209" y="3598547"/>
              <a:ext cx="4910946"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p:cNvSpPr txBox="1"/>
            <p:nvPr/>
          </p:nvSpPr>
          <p:spPr>
            <a:xfrm>
              <a:off x="4144384" y="3850686"/>
              <a:ext cx="3552832" cy="1348061"/>
            </a:xfrm>
            <a:prstGeom prst="rect">
              <a:avLst/>
            </a:prstGeom>
            <a:noFill/>
          </p:spPr>
          <p:txBody>
            <a:bodyPr wrap="none" rtlCol="0">
              <a:spAutoFit/>
            </a:bodyPr>
            <a:lstStyle/>
            <a:p>
              <a:pPr marL="182563" indent="-182563">
                <a:lnSpc>
                  <a:spcPct val="80000"/>
                </a:lnSpc>
                <a:buFont typeface="Arial" panose="020B0604020202020204" pitchFamily="34" charset="0"/>
                <a:buChar char="•"/>
              </a:pPr>
              <a:r>
                <a:rPr lang="en-ZA" sz="1700" dirty="0" smtClean="0"/>
                <a:t>The subject comes after the verb.</a:t>
              </a:r>
            </a:p>
            <a:p>
              <a:pPr marL="182563" indent="-182563">
                <a:lnSpc>
                  <a:spcPct val="80000"/>
                </a:lnSpc>
                <a:buFont typeface="Arial" panose="020B0604020202020204" pitchFamily="34" charset="0"/>
                <a:buChar char="•"/>
              </a:pPr>
              <a:r>
                <a:rPr lang="en-ZA" sz="1700" dirty="0" smtClean="0"/>
                <a:t>Question sentences start with a </a:t>
              </a:r>
            </a:p>
            <a:p>
              <a:pPr marL="182563" indent="-182563">
                <a:lnSpc>
                  <a:spcPct val="80000"/>
                </a:lnSpc>
              </a:pPr>
              <a:r>
                <a:rPr lang="en-ZA" sz="1700" dirty="0"/>
                <a:t> </a:t>
              </a:r>
              <a:r>
                <a:rPr lang="en-ZA" sz="1700" dirty="0" smtClean="0"/>
                <a:t>   question word: </a:t>
              </a:r>
              <a:r>
                <a:rPr lang="en-ZA" sz="1700" b="1" dirty="0" smtClean="0"/>
                <a:t>How, Where, Why, </a:t>
              </a:r>
            </a:p>
            <a:p>
              <a:pPr marL="182563" indent="-182563">
                <a:lnSpc>
                  <a:spcPct val="80000"/>
                </a:lnSpc>
              </a:pPr>
              <a:r>
                <a:rPr lang="en-ZA" sz="1700" b="1" dirty="0"/>
                <a:t> </a:t>
              </a:r>
              <a:r>
                <a:rPr lang="en-ZA" sz="1700" b="1" dirty="0" smtClean="0"/>
                <a:t>   When, What, Which.</a:t>
              </a:r>
            </a:p>
            <a:p>
              <a:pPr marL="182563" indent="-182563">
                <a:lnSpc>
                  <a:spcPct val="80000"/>
                </a:lnSpc>
                <a:buFont typeface="Arial" panose="020B0604020202020204" pitchFamily="34" charset="0"/>
                <a:buChar char="•"/>
              </a:pPr>
              <a:r>
                <a:rPr lang="en-ZA" sz="1700" dirty="0" smtClean="0"/>
                <a:t>Question sentences end with a </a:t>
              </a:r>
            </a:p>
            <a:p>
              <a:pPr marL="182563" indent="-182563">
                <a:lnSpc>
                  <a:spcPct val="80000"/>
                </a:lnSpc>
                <a:buFont typeface="Arial" panose="020B0604020202020204" pitchFamily="34" charset="0"/>
                <a:buChar char="•"/>
              </a:pPr>
              <a:r>
                <a:rPr lang="en-ZA" sz="1700" dirty="0" smtClean="0"/>
                <a:t>question mark.</a:t>
              </a:r>
              <a:endParaRPr lang="en-GB" sz="1700" dirty="0"/>
            </a:p>
          </p:txBody>
        </p:sp>
      </p:grpSp>
    </p:spTree>
    <p:extLst>
      <p:ext uri="{BB962C8B-B14F-4D97-AF65-F5344CB8AC3E}">
        <p14:creationId xmlns:p14="http://schemas.microsoft.com/office/powerpoint/2010/main" val="32986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 name="Rectangle 3"/>
          <p:cNvSpPr/>
          <p:nvPr userDrawn="1"/>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 name="Rectangle 4"/>
          <p:cNvSpPr/>
          <p:nvPr userDrawn="1"/>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Rectangle 5"/>
          <p:cNvSpPr/>
          <p:nvPr userDrawn="1"/>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Rectangle 6"/>
          <p:cNvSpPr/>
          <p:nvPr userDrawn="1"/>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userDrawn="1"/>
        </p:nvSpPr>
        <p:spPr>
          <a:xfrm>
            <a:off x="488006" y="2675453"/>
            <a:ext cx="1295395" cy="2277547"/>
          </a:xfrm>
          <a:prstGeom prst="rect">
            <a:avLst/>
          </a:prstGeom>
          <a:noFill/>
        </p:spPr>
        <p:txBody>
          <a:bodyPr wrap="square" rtlCol="0">
            <a:spAutoFit/>
          </a:bodyPr>
          <a:lstStyle/>
          <a:p>
            <a:pPr algn="ctr"/>
            <a:r>
              <a:rPr lang="en-GB" sz="1600" b="1" dirty="0" smtClean="0">
                <a:solidFill>
                  <a:schemeClr val="bg1"/>
                </a:solidFill>
              </a:rPr>
              <a:t>Plan</a:t>
            </a:r>
            <a:r>
              <a:rPr lang="en-GB" sz="1600" b="1" dirty="0">
                <a:solidFill>
                  <a:schemeClr val="bg1"/>
                </a:solidFill>
              </a:rPr>
              <a:t>: </a:t>
            </a:r>
            <a:r>
              <a:rPr lang="en-GB" sz="1400" dirty="0">
                <a:solidFill>
                  <a:schemeClr val="bg1"/>
                </a:solidFill>
              </a:rPr>
              <a:t>brainstorm, draw a </a:t>
            </a:r>
            <a:endParaRPr lang="en-GB" sz="1400" dirty="0" smtClean="0">
              <a:solidFill>
                <a:schemeClr val="bg1"/>
              </a:solidFill>
            </a:endParaRPr>
          </a:p>
          <a:p>
            <a:pPr algn="ctr"/>
            <a:r>
              <a:rPr lang="en-GB" sz="1400" dirty="0" smtClean="0">
                <a:solidFill>
                  <a:schemeClr val="bg1"/>
                </a:solidFill>
              </a:rPr>
              <a:t>mind-map</a:t>
            </a:r>
            <a:r>
              <a:rPr lang="en-GB" sz="1400" dirty="0">
                <a:solidFill>
                  <a:schemeClr val="bg1"/>
                </a:solidFill>
              </a:rPr>
              <a:t>, </a:t>
            </a:r>
            <a:endParaRPr lang="en-GB" sz="1400" dirty="0" smtClean="0">
              <a:solidFill>
                <a:schemeClr val="bg1"/>
              </a:solidFill>
            </a:endParaRPr>
          </a:p>
          <a:p>
            <a:pPr algn="ctr"/>
            <a:r>
              <a:rPr lang="en-GB" sz="1400" dirty="0" smtClean="0">
                <a:solidFill>
                  <a:schemeClr val="bg1"/>
                </a:solidFill>
              </a:rPr>
              <a:t>organise </a:t>
            </a:r>
            <a:r>
              <a:rPr lang="en-GB" sz="1400" dirty="0">
                <a:solidFill>
                  <a:schemeClr val="bg1"/>
                </a:solidFill>
              </a:rPr>
              <a:t>the information according to the features of an effective sign. </a:t>
            </a:r>
            <a:endParaRPr lang="en-ZA" sz="1200" dirty="0" smtClean="0">
              <a:solidFill>
                <a:schemeClr val="bg1"/>
              </a:solidFill>
            </a:endParaRPr>
          </a:p>
        </p:txBody>
      </p:sp>
      <p:sp>
        <p:nvSpPr>
          <p:cNvPr id="9" name="TextBox 8"/>
          <p:cNvSpPr txBox="1"/>
          <p:nvPr userDrawn="1"/>
        </p:nvSpPr>
        <p:spPr>
          <a:xfrm>
            <a:off x="2023958" y="2294572"/>
            <a:ext cx="1295395" cy="2954655"/>
          </a:xfrm>
          <a:prstGeom prst="rect">
            <a:avLst/>
          </a:prstGeom>
          <a:noFill/>
        </p:spPr>
        <p:txBody>
          <a:bodyPr wrap="square" rtlCol="0">
            <a:spAutoFit/>
          </a:bodyPr>
          <a:lstStyle/>
          <a:p>
            <a:pPr algn="ctr"/>
            <a:r>
              <a:rPr lang="en-GB" sz="1600" b="1" dirty="0" smtClean="0"/>
              <a:t>Design </a:t>
            </a:r>
            <a:r>
              <a:rPr lang="en-GB" sz="1600" b="1" dirty="0"/>
              <a:t>the first draft </a:t>
            </a:r>
            <a:endParaRPr lang="en-GB" sz="1600" b="1" dirty="0" smtClean="0"/>
          </a:p>
          <a:p>
            <a:pPr algn="ctr"/>
            <a:r>
              <a:rPr lang="en-GB" sz="1400" dirty="0" smtClean="0"/>
              <a:t>of </a:t>
            </a:r>
            <a:r>
              <a:rPr lang="en-GB" sz="1400" dirty="0"/>
              <a:t>the </a:t>
            </a:r>
            <a:r>
              <a:rPr lang="en-GB" sz="1400" dirty="0" smtClean="0"/>
              <a:t>sign. Use appropriate </a:t>
            </a:r>
            <a:r>
              <a:rPr lang="en-GB" sz="1400" dirty="0"/>
              <a:t>format, layout, size, </a:t>
            </a:r>
            <a:r>
              <a:rPr lang="en-GB" sz="1400" dirty="0" smtClean="0"/>
              <a:t>font </a:t>
            </a:r>
            <a:r>
              <a:rPr lang="en-GB" sz="1400" dirty="0"/>
              <a:t>and use of colour. Edit and proofread. </a:t>
            </a:r>
            <a:r>
              <a:rPr lang="en-GB" sz="1400" dirty="0" smtClean="0"/>
              <a:t>Make </a:t>
            </a:r>
            <a:r>
              <a:rPr lang="en-GB" sz="1400" dirty="0"/>
              <a:t>necessary changes. </a:t>
            </a:r>
            <a:endParaRPr lang="en-ZA" sz="1400" dirty="0" smtClean="0"/>
          </a:p>
        </p:txBody>
      </p:sp>
      <p:sp>
        <p:nvSpPr>
          <p:cNvPr id="10" name="TextBox 9"/>
          <p:cNvSpPr txBox="1"/>
          <p:nvPr userDrawn="1"/>
        </p:nvSpPr>
        <p:spPr>
          <a:xfrm>
            <a:off x="3581908" y="3287906"/>
            <a:ext cx="1295395" cy="1015663"/>
          </a:xfrm>
          <a:prstGeom prst="rect">
            <a:avLst/>
          </a:prstGeom>
          <a:noFill/>
        </p:spPr>
        <p:txBody>
          <a:bodyPr wrap="square" rtlCol="0">
            <a:spAutoFit/>
          </a:bodyPr>
          <a:lstStyle/>
          <a:p>
            <a:pPr algn="ctr"/>
            <a:r>
              <a:rPr lang="en-GB" sz="1600" b="1" dirty="0" smtClean="0">
                <a:solidFill>
                  <a:schemeClr val="bg1"/>
                </a:solidFill>
              </a:rPr>
              <a:t>Present </a:t>
            </a:r>
            <a:r>
              <a:rPr lang="en-GB" sz="1600" b="1" dirty="0">
                <a:solidFill>
                  <a:schemeClr val="bg1"/>
                </a:solidFill>
              </a:rPr>
              <a:t>a final draft </a:t>
            </a:r>
            <a:r>
              <a:rPr lang="en-GB" sz="1400" dirty="0">
                <a:solidFill>
                  <a:schemeClr val="bg1"/>
                </a:solidFill>
              </a:rPr>
              <a:t>of the sign to your partner. </a:t>
            </a:r>
            <a:endParaRPr lang="en-ZA" sz="1400" dirty="0" smtClean="0">
              <a:solidFill>
                <a:schemeClr val="bg1"/>
              </a:solidFill>
            </a:endParaRPr>
          </a:p>
        </p:txBody>
      </p:sp>
      <p:sp>
        <p:nvSpPr>
          <p:cNvPr id="11" name="TextBox 10"/>
          <p:cNvSpPr txBox="1"/>
          <p:nvPr userDrawn="1"/>
        </p:nvSpPr>
        <p:spPr>
          <a:xfrm>
            <a:off x="6705407" y="3339841"/>
            <a:ext cx="1295395" cy="984885"/>
          </a:xfrm>
          <a:prstGeom prst="rect">
            <a:avLst/>
          </a:prstGeom>
          <a:noFill/>
        </p:spPr>
        <p:txBody>
          <a:bodyPr wrap="square" rtlCol="0">
            <a:spAutoFit/>
          </a:bodyPr>
          <a:lstStyle/>
          <a:p>
            <a:pPr algn="ctr"/>
            <a:r>
              <a:rPr lang="en-GB" sz="1600" b="1" dirty="0" smtClean="0">
                <a:solidFill>
                  <a:schemeClr val="bg1"/>
                </a:solidFill>
              </a:rPr>
              <a:t>Submit </a:t>
            </a:r>
          </a:p>
          <a:p>
            <a:pPr algn="ctr"/>
            <a:r>
              <a:rPr lang="en-GB" sz="1400" dirty="0" smtClean="0">
                <a:solidFill>
                  <a:schemeClr val="bg1"/>
                </a:solidFill>
              </a:rPr>
              <a:t>your </a:t>
            </a:r>
            <a:r>
              <a:rPr lang="en-GB" sz="1400" dirty="0">
                <a:solidFill>
                  <a:schemeClr val="bg1"/>
                </a:solidFill>
              </a:rPr>
              <a:t>final </a:t>
            </a:r>
            <a:endParaRPr lang="en-GB" sz="1400" dirty="0" smtClean="0">
              <a:solidFill>
                <a:schemeClr val="bg1"/>
              </a:solidFill>
            </a:endParaRPr>
          </a:p>
          <a:p>
            <a:pPr algn="ctr"/>
            <a:r>
              <a:rPr lang="en-GB" sz="1400" dirty="0" smtClean="0">
                <a:solidFill>
                  <a:schemeClr val="bg1"/>
                </a:solidFill>
              </a:rPr>
              <a:t>sign </a:t>
            </a:r>
            <a:r>
              <a:rPr lang="en-GB" sz="1400" dirty="0">
                <a:solidFill>
                  <a:schemeClr val="bg1"/>
                </a:solidFill>
              </a:rPr>
              <a:t>for assessment. </a:t>
            </a:r>
            <a:endParaRPr lang="en-ZA" sz="1400" dirty="0" smtClean="0">
              <a:solidFill>
                <a:schemeClr val="bg1"/>
              </a:solidFill>
            </a:endParaRPr>
          </a:p>
        </p:txBody>
      </p:sp>
      <p:sp>
        <p:nvSpPr>
          <p:cNvPr id="12" name="TextBox 11"/>
          <p:cNvSpPr txBox="1"/>
          <p:nvPr userDrawn="1"/>
        </p:nvSpPr>
        <p:spPr>
          <a:xfrm>
            <a:off x="5197212" y="3539897"/>
            <a:ext cx="1181904" cy="584775"/>
          </a:xfrm>
          <a:prstGeom prst="rect">
            <a:avLst/>
          </a:prstGeom>
          <a:noFill/>
        </p:spPr>
        <p:txBody>
          <a:bodyPr wrap="square" rtlCol="0">
            <a:spAutoFit/>
          </a:bodyPr>
          <a:lstStyle/>
          <a:p>
            <a:pPr algn="ctr"/>
            <a:r>
              <a:rPr lang="en-GB" sz="1600" b="1" dirty="0" smtClean="0"/>
              <a:t>Incorporate </a:t>
            </a:r>
            <a:r>
              <a:rPr lang="en-GB" sz="1600" b="1" dirty="0"/>
              <a:t>feedback</a:t>
            </a:r>
            <a:r>
              <a:rPr lang="en-GB" sz="1600" dirty="0"/>
              <a:t>. </a:t>
            </a:r>
            <a:endParaRPr lang="en-ZA" sz="1400" dirty="0" smtClean="0"/>
          </a:p>
        </p:txBody>
      </p:sp>
      <p:sp>
        <p:nvSpPr>
          <p:cNvPr id="14" name="Rectangle 13"/>
          <p:cNvSpPr/>
          <p:nvPr userDrawn="1"/>
        </p:nvSpPr>
        <p:spPr>
          <a:xfrm>
            <a:off x="8424925" y="2052604"/>
            <a:ext cx="833395" cy="34337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0" y="0"/>
            <a:ext cx="8305800" cy="2052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738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0-#ppt_h/2"/>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0-#ppt_h/2"/>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anim calcmode="lin" valueType="num">
                                      <p:cBhvr>
                                        <p:cTn id="56" dur="500" fill="hold"/>
                                        <p:tgtEl>
                                          <p:spTgt spid="11"/>
                                        </p:tgtEl>
                                        <p:attrNameLst>
                                          <p:attrName>ppt_x</p:attrName>
                                        </p:attrNameLst>
                                      </p:cBhvr>
                                      <p:tavLst>
                                        <p:tav tm="0">
                                          <p:val>
                                            <p:strVal val="#ppt_x"/>
                                          </p:val>
                                        </p:tav>
                                        <p:tav tm="100000">
                                          <p:val>
                                            <p:strVal val="#ppt_x"/>
                                          </p:val>
                                        </p:tav>
                                      </p:tavLst>
                                    </p:anim>
                                    <p:anim calcmode="lin" valueType="num">
                                      <p:cBhvr>
                                        <p:cTn id="5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13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extBox 2"/>
          <p:cNvSpPr txBox="1"/>
          <p:nvPr userDrawn="1"/>
        </p:nvSpPr>
        <p:spPr>
          <a:xfrm>
            <a:off x="687353" y="2978129"/>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743200"/>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830803"/>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17777771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457200" y="2286000"/>
            <a:ext cx="73962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userDrawn="1"/>
        </p:nvCxnSpPr>
        <p:spPr>
          <a:xfrm flipH="1">
            <a:off x="683616" y="2391079"/>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 name="Content Placeholder 2"/>
          <p:cNvSpPr txBox="1">
            <a:spLocks/>
          </p:cNvSpPr>
          <p:nvPr userDrawn="1"/>
        </p:nvSpPr>
        <p:spPr>
          <a:xfrm>
            <a:off x="761999" y="2472567"/>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1</a:t>
            </a:r>
            <a:endParaRPr lang="en-ZA" sz="2400" dirty="0" smtClean="0">
              <a:solidFill>
                <a:schemeClr val="tx1"/>
              </a:solidFill>
            </a:endParaRPr>
          </a:p>
        </p:txBody>
      </p:sp>
      <p:sp>
        <p:nvSpPr>
          <p:cNvPr id="5" name="Rectangle 4"/>
          <p:cNvSpPr/>
          <p:nvPr userDrawn="1"/>
        </p:nvSpPr>
        <p:spPr>
          <a:xfrm>
            <a:off x="457199" y="3234418"/>
            <a:ext cx="7396263" cy="95658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6" name="Straight Connector 5"/>
          <p:cNvCxnSpPr/>
          <p:nvPr userDrawn="1"/>
        </p:nvCxnSpPr>
        <p:spPr>
          <a:xfrm flipH="1">
            <a:off x="683615" y="3381679"/>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userDrawn="1"/>
        </p:nvSpPr>
        <p:spPr>
          <a:xfrm>
            <a:off x="761998" y="3352949"/>
            <a:ext cx="6741696" cy="76185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2</a:t>
            </a:r>
            <a:endParaRPr lang="en-ZA" sz="2400" dirty="0" smtClean="0">
              <a:solidFill>
                <a:schemeClr val="tx1"/>
              </a:solidFill>
            </a:endParaRPr>
          </a:p>
        </p:txBody>
      </p:sp>
      <p:sp>
        <p:nvSpPr>
          <p:cNvPr id="8" name="Rectangle 7"/>
          <p:cNvSpPr/>
          <p:nvPr userDrawn="1"/>
        </p:nvSpPr>
        <p:spPr>
          <a:xfrm>
            <a:off x="457199" y="4301218"/>
            <a:ext cx="73962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flipH="1">
            <a:off x="683615" y="4406297"/>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Content Placeholder 2"/>
          <p:cNvSpPr txBox="1">
            <a:spLocks/>
          </p:cNvSpPr>
          <p:nvPr userDrawn="1"/>
        </p:nvSpPr>
        <p:spPr>
          <a:xfrm>
            <a:off x="761998" y="4487785"/>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3</a:t>
            </a:r>
            <a:endParaRPr lang="en-ZA" sz="2400" dirty="0" smtClean="0">
              <a:solidFill>
                <a:schemeClr val="tx1"/>
              </a:solidFill>
            </a:endParaRPr>
          </a:p>
        </p:txBody>
      </p:sp>
      <p:sp>
        <p:nvSpPr>
          <p:cNvPr id="11" name="Rectangle 10"/>
          <p:cNvSpPr/>
          <p:nvPr userDrawn="1"/>
        </p:nvSpPr>
        <p:spPr>
          <a:xfrm>
            <a:off x="457199" y="5239209"/>
            <a:ext cx="7396263" cy="8382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userDrawn="1"/>
        </p:nvCxnSpPr>
        <p:spPr>
          <a:xfrm flipH="1">
            <a:off x="683615" y="5344288"/>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Content Placeholder 2"/>
          <p:cNvSpPr txBox="1">
            <a:spLocks/>
          </p:cNvSpPr>
          <p:nvPr userDrawn="1"/>
        </p:nvSpPr>
        <p:spPr>
          <a:xfrm>
            <a:off x="761998" y="5425776"/>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4</a:t>
            </a:r>
            <a:endParaRPr lang="en-ZA" sz="2400" dirty="0" smtClean="0">
              <a:solidFill>
                <a:schemeClr val="tx1"/>
              </a:solidFill>
            </a:endParaRPr>
          </a:p>
        </p:txBody>
      </p:sp>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2"/>
          <p:cNvSpPr txBox="1">
            <a:spLocks/>
          </p:cNvSpPr>
          <p:nvPr userDrawn="1"/>
        </p:nvSpPr>
        <p:spPr>
          <a:xfrm>
            <a:off x="723901" y="1981200"/>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indent="-355600"/>
            <a:r>
              <a:rPr lang="en-ZA" sz="2100" dirty="0" smtClean="0"/>
              <a:t>Meaning</a:t>
            </a:r>
            <a:endParaRPr lang="en-ZA" sz="2100" dirty="0"/>
          </a:p>
        </p:txBody>
      </p:sp>
      <p:sp>
        <p:nvSpPr>
          <p:cNvPr id="3" name="Rectangle 2"/>
          <p:cNvSpPr/>
          <p:nvPr userDrawn="1"/>
        </p:nvSpPr>
        <p:spPr>
          <a:xfrm>
            <a:off x="495300" y="1524000"/>
            <a:ext cx="7391400" cy="4467224"/>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800100" y="1228725"/>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5" name="Content Placeholder 2"/>
          <p:cNvSpPr txBox="1">
            <a:spLocks/>
          </p:cNvSpPr>
          <p:nvPr userDrawn="1"/>
        </p:nvSpPr>
        <p:spPr>
          <a:xfrm>
            <a:off x="6858000" y="5386388"/>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9" name="Picture 1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23"/>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698"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26" Type="http://schemas.openxmlformats.org/officeDocument/2006/relationships/image" Target="../media/image23.png"/><Relationship Id="rId3" Type="http://schemas.microsoft.com/office/2007/relationships/media" Target="../media/media2.wav"/><Relationship Id="rId21" Type="http://schemas.openxmlformats.org/officeDocument/2006/relationships/diagramLayout" Target="../diagrams/layout2.xml"/><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5"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diagramData" Target="../diagrams/data2.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microsoft.com/office/2007/relationships/diagramDrawing" Target="../diagrams/drawing2.xml"/><Relationship Id="rId5" Type="http://schemas.microsoft.com/office/2007/relationships/media" Target="../media/media3.wav"/><Relationship Id="rId15" Type="http://schemas.microsoft.com/office/2007/relationships/media" Target="../media/media8.wav"/><Relationship Id="rId23" Type="http://schemas.openxmlformats.org/officeDocument/2006/relationships/diagramColors" Target="../diagrams/colors2.xml"/><Relationship Id="rId10" Type="http://schemas.openxmlformats.org/officeDocument/2006/relationships/audio" Target="../media/media5.wav"/><Relationship Id="rId19" Type="http://schemas.openxmlformats.org/officeDocument/2006/relationships/slideLayout" Target="../slideLayouts/slideLayout7.xml"/><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media13.wav"/><Relationship Id="rId13" Type="http://schemas.openxmlformats.org/officeDocument/2006/relationships/image" Target="../media/image29.png"/><Relationship Id="rId3" Type="http://schemas.microsoft.com/office/2007/relationships/media" Target="../media/media11.wav"/><Relationship Id="rId7" Type="http://schemas.microsoft.com/office/2007/relationships/media" Target="../media/media13.wav"/><Relationship Id="rId12" Type="http://schemas.openxmlformats.org/officeDocument/2006/relationships/image" Target="../media/image2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2.wav"/><Relationship Id="rId11" Type="http://schemas.openxmlformats.org/officeDocument/2006/relationships/slideLayout" Target="../slideLayouts/slideLayout7.xml"/><Relationship Id="rId5" Type="http://schemas.microsoft.com/office/2007/relationships/media" Target="../media/media12.wav"/><Relationship Id="rId15" Type="http://schemas.openxmlformats.org/officeDocument/2006/relationships/image" Target="../media/image23.png"/><Relationship Id="rId10" Type="http://schemas.openxmlformats.org/officeDocument/2006/relationships/audio" Target="../media/media14.wav"/><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8069" y="1514872"/>
            <a:ext cx="7391400" cy="2295128"/>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5" name="Content Placeholder 2"/>
          <p:cNvSpPr txBox="1">
            <a:spLocks/>
          </p:cNvSpPr>
          <p:nvPr/>
        </p:nvSpPr>
        <p:spPr>
          <a:xfrm>
            <a:off x="838200" y="1264103"/>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
        <p:nvSpPr>
          <p:cNvPr id="2" name="Title 1"/>
          <p:cNvSpPr>
            <a:spLocks noGrp="1"/>
          </p:cNvSpPr>
          <p:nvPr>
            <p:ph type="title"/>
          </p:nvPr>
        </p:nvSpPr>
        <p:spPr/>
        <p:txBody>
          <a:bodyPr/>
          <a:lstStyle/>
          <a:p>
            <a:r>
              <a:rPr lang="en-ZA" dirty="0"/>
              <a:t>Study method</a:t>
            </a:r>
            <a:endParaRPr lang="en-GB" dirty="0"/>
          </a:p>
        </p:txBody>
      </p:sp>
      <p:sp>
        <p:nvSpPr>
          <p:cNvPr id="3" name="Content Placeholder 2"/>
          <p:cNvSpPr>
            <a:spLocks noGrp="1"/>
          </p:cNvSpPr>
          <p:nvPr>
            <p:ph idx="1"/>
          </p:nvPr>
        </p:nvSpPr>
        <p:spPr>
          <a:xfrm>
            <a:off x="800100" y="1909265"/>
            <a:ext cx="6781800" cy="1595935"/>
          </a:xfrm>
        </p:spPr>
        <p:txBody>
          <a:bodyPr/>
          <a:lstStyle/>
          <a:p>
            <a:pPr marL="0" indent="0">
              <a:buNone/>
            </a:pPr>
            <a:r>
              <a:rPr lang="en-ZA" dirty="0"/>
              <a:t>For EFAL, but also for all learning across the </a:t>
            </a:r>
            <a:r>
              <a:rPr lang="en-ZA" dirty="0" smtClean="0"/>
              <a:t>curriculum</a:t>
            </a:r>
          </a:p>
          <a:p>
            <a:pPr marL="0" indent="0">
              <a:buNone/>
            </a:pPr>
            <a:endParaRPr lang="en-ZA" sz="300" dirty="0"/>
          </a:p>
          <a:p>
            <a:pPr lvl="1"/>
            <a:r>
              <a:rPr lang="en-ZA" dirty="0"/>
              <a:t>Use what you have learnt about the reading process as a </a:t>
            </a:r>
            <a:r>
              <a:rPr lang="en-ZA" b="1" dirty="0"/>
              <a:t>study method!</a:t>
            </a:r>
          </a:p>
          <a:p>
            <a:pPr lvl="1"/>
            <a:r>
              <a:rPr lang="en-ZA" dirty="0"/>
              <a:t>Remember that for many learners </a:t>
            </a:r>
            <a:r>
              <a:rPr lang="en-ZA" b="1" dirty="0"/>
              <a:t>reading is the foundation of most learning.</a:t>
            </a:r>
          </a:p>
        </p:txBody>
      </p:sp>
    </p:spTree>
    <p:extLst>
      <p:ext uri="{BB962C8B-B14F-4D97-AF65-F5344CB8AC3E}">
        <p14:creationId xmlns:p14="http://schemas.microsoft.com/office/powerpoint/2010/main" val="3066031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276" y="1598457"/>
            <a:ext cx="3662524" cy="4192743"/>
          </a:xfrm>
          <a:prstGeom prst="rect">
            <a:avLst/>
          </a:prstGeom>
        </p:spPr>
      </p:pic>
      <p:sp>
        <p:nvSpPr>
          <p:cNvPr id="5" name="Rectangle 4"/>
          <p:cNvSpPr/>
          <p:nvPr/>
        </p:nvSpPr>
        <p:spPr>
          <a:xfrm>
            <a:off x="464745" y="42754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p:cNvSpPr txBox="1">
            <a:spLocks/>
          </p:cNvSpPr>
          <p:nvPr/>
        </p:nvSpPr>
        <p:spPr>
          <a:xfrm>
            <a:off x="769545" y="4433662"/>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3</a:t>
            </a:r>
            <a:endParaRPr lang="en-ZA" sz="6600" b="1" dirty="0" smtClean="0">
              <a:solidFill>
                <a:schemeClr val="bg1"/>
              </a:solidFill>
            </a:endParaRPr>
          </a:p>
        </p:txBody>
      </p:sp>
      <p:cxnSp>
        <p:nvCxnSpPr>
          <p:cNvPr id="7" name="Straight Connector 6"/>
          <p:cNvCxnSpPr/>
          <p:nvPr/>
        </p:nvCxnSpPr>
        <p:spPr>
          <a:xfrm>
            <a:off x="1607745" y="44255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 name="Content Placeholder 2"/>
          <p:cNvSpPr txBox="1">
            <a:spLocks/>
          </p:cNvSpPr>
          <p:nvPr/>
        </p:nvSpPr>
        <p:spPr>
          <a:xfrm>
            <a:off x="1905000" y="4660599"/>
            <a:ext cx="5715000" cy="46502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ZA" sz="2800" b="1" dirty="0" smtClean="0"/>
              <a:t>Post-reading = Post-learning</a:t>
            </a:r>
            <a:endParaRPr lang="en-ZA" sz="2800" dirty="0" smtClean="0"/>
          </a:p>
        </p:txBody>
      </p:sp>
      <p:sp>
        <p:nvSpPr>
          <p:cNvPr id="9" name="Rectangle 8"/>
          <p:cNvSpPr/>
          <p:nvPr/>
        </p:nvSpPr>
        <p:spPr>
          <a:xfrm>
            <a:off x="457200" y="29038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p:cNvSpPr txBox="1">
            <a:spLocks/>
          </p:cNvSpPr>
          <p:nvPr/>
        </p:nvSpPr>
        <p:spPr>
          <a:xfrm>
            <a:off x="762000" y="30620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chemeClr val="bg1"/>
                </a:solidFill>
              </a:rPr>
              <a:t>2</a:t>
            </a:r>
          </a:p>
        </p:txBody>
      </p:sp>
      <p:cxnSp>
        <p:nvCxnSpPr>
          <p:cNvPr id="11" name="Straight Connector 10"/>
          <p:cNvCxnSpPr/>
          <p:nvPr/>
        </p:nvCxnSpPr>
        <p:spPr>
          <a:xfrm>
            <a:off x="1600200" y="30539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Content Placeholder 2"/>
          <p:cNvSpPr txBox="1">
            <a:spLocks/>
          </p:cNvSpPr>
          <p:nvPr/>
        </p:nvSpPr>
        <p:spPr>
          <a:xfrm>
            <a:off x="1897455" y="3236535"/>
            <a:ext cx="5715000" cy="388823"/>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800" b="1" dirty="0"/>
              <a:t>During reading </a:t>
            </a:r>
            <a:r>
              <a:rPr lang="en-ZA" sz="2800" b="1" dirty="0" smtClean="0"/>
              <a:t>= During learning</a:t>
            </a:r>
            <a:endParaRPr lang="en-ZA" sz="2800" dirty="0" smtClean="0"/>
          </a:p>
        </p:txBody>
      </p:sp>
      <p:sp>
        <p:nvSpPr>
          <p:cNvPr id="13" name="Rectangle 12"/>
          <p:cNvSpPr/>
          <p:nvPr/>
        </p:nvSpPr>
        <p:spPr>
          <a:xfrm>
            <a:off x="457200" y="15240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p:cNvSpPr txBox="1">
            <a:spLocks/>
          </p:cNvSpPr>
          <p:nvPr/>
        </p:nvSpPr>
        <p:spPr>
          <a:xfrm>
            <a:off x="769545" y="1682259"/>
            <a:ext cx="609600" cy="9906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1</a:t>
            </a:r>
            <a:endParaRPr lang="en-ZA" sz="6600" b="1" dirty="0" smtClean="0">
              <a:solidFill>
                <a:schemeClr val="bg1"/>
              </a:solidFill>
            </a:endParaRPr>
          </a:p>
        </p:txBody>
      </p:sp>
      <p:cxnSp>
        <p:nvCxnSpPr>
          <p:cNvPr id="15" name="Straight Connector 14"/>
          <p:cNvCxnSpPr/>
          <p:nvPr/>
        </p:nvCxnSpPr>
        <p:spPr>
          <a:xfrm>
            <a:off x="1607745" y="16741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6" name="Content Placeholder 2"/>
          <p:cNvSpPr txBox="1">
            <a:spLocks/>
          </p:cNvSpPr>
          <p:nvPr/>
        </p:nvSpPr>
        <p:spPr>
          <a:xfrm>
            <a:off x="1905000" y="1918598"/>
            <a:ext cx="5715000" cy="397026"/>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800" b="1" dirty="0" smtClean="0"/>
              <a:t>Pre-reading = Pre-learning</a:t>
            </a:r>
            <a:endParaRPr lang="en-ZA" sz="2800" dirty="0" smtClean="0"/>
          </a:p>
        </p:txBody>
      </p:sp>
      <p:sp>
        <p:nvSpPr>
          <p:cNvPr id="2" name="Title 1"/>
          <p:cNvSpPr>
            <a:spLocks noGrp="1"/>
          </p:cNvSpPr>
          <p:nvPr>
            <p:ph type="title"/>
          </p:nvPr>
        </p:nvSpPr>
        <p:spPr/>
        <p:txBody>
          <a:bodyPr/>
          <a:lstStyle/>
          <a:p>
            <a:r>
              <a:rPr lang="en-ZA" dirty="0"/>
              <a:t>The reading and learning process</a:t>
            </a:r>
            <a:endParaRPr lang="en-GB" dirty="0"/>
          </a:p>
        </p:txBody>
      </p:sp>
      <p:sp>
        <p:nvSpPr>
          <p:cNvPr id="18" name="Rectangle 17"/>
          <p:cNvSpPr/>
          <p:nvPr/>
        </p:nvSpPr>
        <p:spPr>
          <a:xfrm>
            <a:off x="8424000" y="1131060"/>
            <a:ext cx="711884" cy="447674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29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0-#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animBg="1"/>
      <p:bldP spid="10" grpId="0"/>
      <p:bldP spid="12" grpId="0"/>
      <p:bldP spid="13" grpId="0" animBg="1"/>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Pre-learning</a:t>
            </a:r>
            <a:endParaRPr lang="en-GB" dirty="0"/>
          </a:p>
        </p:txBody>
      </p:sp>
      <p:sp>
        <p:nvSpPr>
          <p:cNvPr id="3" name="Content Placeholder 2"/>
          <p:cNvSpPr>
            <a:spLocks noGrp="1"/>
          </p:cNvSpPr>
          <p:nvPr>
            <p:ph idx="1"/>
          </p:nvPr>
        </p:nvSpPr>
        <p:spPr>
          <a:xfrm>
            <a:off x="381001" y="3899065"/>
            <a:ext cx="7905751" cy="1609725"/>
          </a:xfrm>
        </p:spPr>
        <p:txBody>
          <a:bodyPr/>
          <a:lstStyle/>
          <a:p>
            <a:r>
              <a:rPr lang="en-ZA" dirty="0"/>
              <a:t>Let your brain know what you will be learning about (warm up and prepare your brain before you start to exercise it</a:t>
            </a:r>
            <a:r>
              <a:rPr lang="en-ZA" dirty="0" smtClean="0"/>
              <a:t>):</a:t>
            </a:r>
          </a:p>
          <a:p>
            <a:pPr marL="0" indent="0">
              <a:buNone/>
            </a:pPr>
            <a:endParaRPr lang="en-ZA" sz="1050" dirty="0"/>
          </a:p>
          <a:p>
            <a:pPr lvl="1"/>
            <a:r>
              <a:rPr lang="en-ZA" dirty="0"/>
              <a:t>Skim through the section</a:t>
            </a:r>
          </a:p>
          <a:p>
            <a:pPr lvl="1"/>
            <a:r>
              <a:rPr lang="en-ZA" dirty="0"/>
              <a:t>Scan for specific information</a:t>
            </a:r>
          </a:p>
          <a:p>
            <a:pPr lvl="1"/>
            <a:r>
              <a:rPr lang="en-ZA" dirty="0"/>
              <a:t>Predict what you will be learning about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1375828"/>
            <a:ext cx="4191000" cy="2100653"/>
          </a:xfrm>
          <a:prstGeom prst="rect">
            <a:avLst/>
          </a:prstGeom>
        </p:spPr>
      </p:pic>
    </p:spTree>
    <p:extLst>
      <p:ext uri="{BB962C8B-B14F-4D97-AF65-F5344CB8AC3E}">
        <p14:creationId xmlns:p14="http://schemas.microsoft.com/office/powerpoint/2010/main" val="775970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During learning</a:t>
            </a:r>
            <a:endParaRPr lang="en-GB" dirty="0"/>
          </a:p>
        </p:txBody>
      </p:sp>
      <p:sp>
        <p:nvSpPr>
          <p:cNvPr id="3" name="Content Placeholder 2"/>
          <p:cNvSpPr>
            <a:spLocks noGrp="1"/>
          </p:cNvSpPr>
          <p:nvPr>
            <p:ph idx="1"/>
          </p:nvPr>
        </p:nvSpPr>
        <p:spPr>
          <a:xfrm>
            <a:off x="381001" y="3810000"/>
            <a:ext cx="7905751" cy="2219325"/>
          </a:xfrm>
        </p:spPr>
        <p:txBody>
          <a:bodyPr/>
          <a:lstStyle/>
          <a:p>
            <a:r>
              <a:rPr lang="en-ZA" dirty="0"/>
              <a:t>Read intensively and with </a:t>
            </a:r>
            <a:r>
              <a:rPr lang="en-ZA" dirty="0" smtClean="0"/>
              <a:t>understanding.</a:t>
            </a:r>
            <a:endParaRPr lang="en-ZA" dirty="0"/>
          </a:p>
          <a:p>
            <a:r>
              <a:rPr lang="en-ZA" dirty="0"/>
              <a:t>As you read, make a mind map of the topic and main ideas of the section of work you are </a:t>
            </a:r>
            <a:r>
              <a:rPr lang="en-ZA" dirty="0" smtClean="0"/>
              <a:t>learning.</a:t>
            </a:r>
            <a:endParaRPr lang="en-ZA" dirty="0"/>
          </a:p>
          <a:p>
            <a:r>
              <a:rPr lang="en-ZA" dirty="0"/>
              <a:t>Follow the procedure for mind mapping that you learnt this </a:t>
            </a:r>
            <a:r>
              <a:rPr lang="en-ZA" dirty="0" smtClean="0"/>
              <a:t>year.</a:t>
            </a:r>
            <a:endParaRPr lang="en-ZA" dirty="0"/>
          </a:p>
          <a:p>
            <a:r>
              <a:rPr lang="en-ZA" dirty="0"/>
              <a:t>To extract the main ideas while you read, turn the headings into </a:t>
            </a:r>
            <a:r>
              <a:rPr lang="en-ZA" dirty="0" smtClean="0"/>
              <a:t>questions.</a:t>
            </a:r>
            <a:endParaRPr lang="en-ZA" dirty="0"/>
          </a:p>
          <a:p>
            <a:pPr marL="0" indent="0">
              <a:buNone/>
            </a:pPr>
            <a:endParaRPr lang="en-ZA" dirty="0"/>
          </a:p>
          <a:p>
            <a:pPr marL="0" indent="0">
              <a:buNone/>
            </a:pP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236628"/>
            <a:ext cx="2772986" cy="2497172"/>
          </a:xfrm>
          <a:prstGeom prst="rect">
            <a:avLst/>
          </a:prstGeom>
        </p:spPr>
      </p:pic>
    </p:spTree>
    <p:extLst>
      <p:ext uri="{BB962C8B-B14F-4D97-AF65-F5344CB8AC3E}">
        <p14:creationId xmlns:p14="http://schemas.microsoft.com/office/powerpoint/2010/main" val="3442781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During learning </a:t>
            </a:r>
            <a:endParaRPr lang="en-GB" dirty="0"/>
          </a:p>
        </p:txBody>
      </p:sp>
      <p:sp>
        <p:nvSpPr>
          <p:cNvPr id="3" name="Content Placeholder 2"/>
          <p:cNvSpPr>
            <a:spLocks noGrp="1"/>
          </p:cNvSpPr>
          <p:nvPr>
            <p:ph idx="1"/>
          </p:nvPr>
        </p:nvSpPr>
        <p:spPr>
          <a:xfrm>
            <a:off x="1600200" y="3619499"/>
            <a:ext cx="5486400" cy="843767"/>
          </a:xfrm>
          <a:solidFill>
            <a:schemeClr val="accent6">
              <a:lumMod val="20000"/>
              <a:lumOff val="80000"/>
            </a:schemeClr>
          </a:solidFill>
        </p:spPr>
        <p:txBody>
          <a:bodyPr/>
          <a:lstStyle/>
          <a:p>
            <a:pPr marL="0" indent="0" algn="ctr">
              <a:buNone/>
            </a:pPr>
            <a:r>
              <a:rPr lang="en-ZA" sz="2000" dirty="0"/>
              <a:t>Use mnemonics to help </a:t>
            </a:r>
            <a:endParaRPr lang="en-ZA" sz="2000" dirty="0" smtClean="0"/>
          </a:p>
          <a:p>
            <a:pPr marL="0" indent="0" algn="ctr">
              <a:buNone/>
            </a:pPr>
            <a:r>
              <a:rPr lang="en-ZA" sz="2000" dirty="0" smtClean="0"/>
              <a:t>you </a:t>
            </a:r>
            <a:r>
              <a:rPr lang="en-ZA" sz="2000" dirty="0"/>
              <a:t>remember information</a:t>
            </a:r>
            <a:r>
              <a:rPr lang="en-ZA" sz="2000" dirty="0" smtClean="0"/>
              <a:t>.</a:t>
            </a:r>
            <a:endParaRPr lang="en-ZA" sz="2000" dirty="0"/>
          </a:p>
        </p:txBody>
      </p:sp>
      <p:sp>
        <p:nvSpPr>
          <p:cNvPr id="4" name="Content Placeholder 2"/>
          <p:cNvSpPr txBox="1">
            <a:spLocks/>
          </p:cNvSpPr>
          <p:nvPr/>
        </p:nvSpPr>
        <p:spPr>
          <a:xfrm>
            <a:off x="723901" y="2056997"/>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dirty="0"/>
              <a:t>Mnemonics refers to a learning aid, something that helps you remember information that you have to </a:t>
            </a:r>
            <a:r>
              <a:rPr lang="en-ZA" dirty="0" smtClean="0"/>
              <a:t>learn.</a:t>
            </a:r>
            <a:endParaRPr lang="en-ZA" dirty="0"/>
          </a:p>
        </p:txBody>
      </p:sp>
      <p:sp>
        <p:nvSpPr>
          <p:cNvPr id="5" name="Rectangle 4"/>
          <p:cNvSpPr/>
          <p:nvPr/>
        </p:nvSpPr>
        <p:spPr>
          <a:xfrm>
            <a:off x="495300" y="1666875"/>
            <a:ext cx="7391400" cy="13716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43298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Examples of mnemonics</a:t>
            </a:r>
            <a:endParaRPr lang="en-GB" dirty="0"/>
          </a:p>
        </p:txBody>
      </p:sp>
      <p:sp>
        <p:nvSpPr>
          <p:cNvPr id="3" name="Content Placeholder 2"/>
          <p:cNvSpPr>
            <a:spLocks noGrp="1"/>
          </p:cNvSpPr>
          <p:nvPr>
            <p:ph idx="1"/>
          </p:nvPr>
        </p:nvSpPr>
        <p:spPr>
          <a:xfrm>
            <a:off x="381001" y="3625972"/>
            <a:ext cx="7472462" cy="914400"/>
          </a:xfrm>
        </p:spPr>
        <p:txBody>
          <a:bodyPr/>
          <a:lstStyle/>
          <a:p>
            <a:pPr marL="0" lvl="2" indent="0">
              <a:buNone/>
            </a:pPr>
            <a:r>
              <a:rPr lang="en-ZA" sz="2100" b="1" dirty="0" smtClean="0">
                <a:solidFill>
                  <a:srgbClr val="0072AE"/>
                </a:solidFill>
              </a:rPr>
              <a:t>For example:</a:t>
            </a:r>
          </a:p>
          <a:p>
            <a:pPr marL="177800" lvl="2" indent="-177800"/>
            <a:r>
              <a:rPr lang="en-ZA" sz="2100" dirty="0"/>
              <a:t>u</a:t>
            </a:r>
            <a:r>
              <a:rPr lang="en-ZA" sz="2100" dirty="0" smtClean="0"/>
              <a:t>se </a:t>
            </a:r>
            <a:r>
              <a:rPr lang="en-ZA" sz="2100" dirty="0"/>
              <a:t>the acronym </a:t>
            </a:r>
            <a:r>
              <a:rPr lang="en-ZA" sz="2100" b="1" dirty="0"/>
              <a:t>BODMAS</a:t>
            </a:r>
            <a:r>
              <a:rPr lang="en-ZA" sz="2100" dirty="0"/>
              <a:t> to help you remember the order </a:t>
            </a:r>
            <a:r>
              <a:rPr lang="en-ZA" sz="2100" dirty="0" smtClean="0"/>
              <a:t>of mathematical operations </a:t>
            </a:r>
            <a:r>
              <a:rPr lang="en-ZA" sz="2100" dirty="0"/>
              <a:t>– </a:t>
            </a:r>
            <a:r>
              <a:rPr lang="en-ZA" sz="2100" b="1" dirty="0"/>
              <a:t>Brackets; Order; Division; Multiplication; Addition; Subtraction</a:t>
            </a:r>
          </a:p>
          <a:p>
            <a:pPr marL="0" indent="0">
              <a:buNone/>
            </a:pPr>
            <a:endParaRPr lang="en-ZA" b="1" dirty="0"/>
          </a:p>
        </p:txBody>
      </p:sp>
      <p:sp>
        <p:nvSpPr>
          <p:cNvPr id="16" name="Rectangle 15"/>
          <p:cNvSpPr/>
          <p:nvPr/>
        </p:nvSpPr>
        <p:spPr>
          <a:xfrm>
            <a:off x="457200" y="2286000"/>
            <a:ext cx="7396263" cy="105490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683615" y="2448813"/>
            <a:ext cx="16413" cy="75466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p:nvSpPr>
        <p:spPr>
          <a:xfrm>
            <a:off x="761998" y="2472567"/>
            <a:ext cx="6741695" cy="730908"/>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2400" dirty="0"/>
              <a:t>Use the first letter of each word in a list of words or information to make a word: </a:t>
            </a:r>
          </a:p>
        </p:txBody>
      </p:sp>
      <p:cxnSp>
        <p:nvCxnSpPr>
          <p:cNvPr id="20" name="Straight Connector 19"/>
          <p:cNvCxnSpPr/>
          <p:nvPr/>
        </p:nvCxnSpPr>
        <p:spPr>
          <a:xfrm flipH="1">
            <a:off x="741769" y="8410730"/>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1231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Examples of mnemonics</a:t>
            </a:r>
            <a:endParaRPr lang="en-GB" dirty="0"/>
          </a:p>
        </p:txBody>
      </p:sp>
      <p:sp>
        <p:nvSpPr>
          <p:cNvPr id="3" name="Content Placeholder 2"/>
          <p:cNvSpPr>
            <a:spLocks noGrp="1"/>
          </p:cNvSpPr>
          <p:nvPr>
            <p:ph idx="1"/>
          </p:nvPr>
        </p:nvSpPr>
        <p:spPr>
          <a:xfrm>
            <a:off x="381001" y="3637494"/>
            <a:ext cx="7472462" cy="1315506"/>
          </a:xfrm>
        </p:spPr>
        <p:txBody>
          <a:bodyPr/>
          <a:lstStyle/>
          <a:p>
            <a:pPr marL="0" lvl="2" indent="0">
              <a:buNone/>
            </a:pPr>
            <a:r>
              <a:rPr lang="en-ZA" sz="2100" b="1" dirty="0" smtClean="0">
                <a:solidFill>
                  <a:srgbClr val="0072AE"/>
                </a:solidFill>
              </a:rPr>
              <a:t>For example:</a:t>
            </a:r>
          </a:p>
          <a:p>
            <a:pPr marL="177800" lvl="2" indent="-177800"/>
            <a:r>
              <a:rPr lang="en-ZA" sz="2100" dirty="0" smtClean="0"/>
              <a:t>there </a:t>
            </a:r>
            <a:r>
              <a:rPr lang="en-ZA" sz="2100" dirty="0"/>
              <a:t>is </a:t>
            </a:r>
            <a:r>
              <a:rPr lang="en-ZA" sz="2100" i="1" dirty="0"/>
              <a:t>a</a:t>
            </a:r>
            <a:r>
              <a:rPr lang="en-ZA" sz="2100" dirty="0"/>
              <a:t> </a:t>
            </a:r>
            <a:r>
              <a:rPr lang="en-ZA" sz="2100" b="1" i="1" dirty="0"/>
              <a:t>rat</a:t>
            </a:r>
            <a:r>
              <a:rPr lang="en-ZA" sz="2100" dirty="0"/>
              <a:t> in </a:t>
            </a:r>
            <a:r>
              <a:rPr lang="en-ZA" sz="2100" i="1" dirty="0"/>
              <a:t>sepa</a:t>
            </a:r>
            <a:r>
              <a:rPr lang="en-ZA" sz="2100" b="1" i="1" dirty="0"/>
              <a:t>rat</a:t>
            </a:r>
            <a:r>
              <a:rPr lang="en-ZA" sz="2100" i="1" dirty="0"/>
              <a:t>e,</a:t>
            </a:r>
            <a:r>
              <a:rPr lang="en-ZA" sz="2100" dirty="0"/>
              <a:t> </a:t>
            </a:r>
          </a:p>
          <a:p>
            <a:pPr marL="177800" lvl="2" indent="-177800"/>
            <a:r>
              <a:rPr lang="en-ZA" sz="2100" b="1" i="1" dirty="0"/>
              <a:t>Roy G </a:t>
            </a:r>
            <a:r>
              <a:rPr lang="en-ZA" sz="2100" b="1" i="1" dirty="0" err="1"/>
              <a:t>Biv</a:t>
            </a:r>
            <a:r>
              <a:rPr lang="en-ZA" sz="2100" b="1" dirty="0"/>
              <a:t> </a:t>
            </a:r>
            <a:r>
              <a:rPr lang="en-ZA" sz="2100" dirty="0"/>
              <a:t>to remember the colours of the rainbow </a:t>
            </a:r>
            <a:r>
              <a:rPr lang="en-ZA" sz="2100" b="1" dirty="0"/>
              <a:t>(red, orange, yellow, green, blue, indigo, violet)</a:t>
            </a:r>
          </a:p>
          <a:p>
            <a:pPr marL="0" indent="0">
              <a:buNone/>
            </a:pPr>
            <a:endParaRPr lang="en-ZA" b="1" dirty="0"/>
          </a:p>
        </p:txBody>
      </p:sp>
      <p:sp>
        <p:nvSpPr>
          <p:cNvPr id="16" name="Rectangle 15"/>
          <p:cNvSpPr/>
          <p:nvPr/>
        </p:nvSpPr>
        <p:spPr>
          <a:xfrm>
            <a:off x="457200" y="2290011"/>
            <a:ext cx="7396263" cy="105490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683615" y="2452824"/>
            <a:ext cx="16413" cy="75466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p:nvSpPr>
        <p:spPr>
          <a:xfrm>
            <a:off x="761998" y="2476578"/>
            <a:ext cx="6741695" cy="730908"/>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2400" dirty="0"/>
              <a:t>Use a word or association to help you remember the spelling of a difficult word: </a:t>
            </a:r>
          </a:p>
        </p:txBody>
      </p:sp>
    </p:spTree>
    <p:extLst>
      <p:ext uri="{BB962C8B-B14F-4D97-AF65-F5344CB8AC3E}">
        <p14:creationId xmlns:p14="http://schemas.microsoft.com/office/powerpoint/2010/main" val="3611881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Examples of mnemonics</a:t>
            </a:r>
            <a:endParaRPr lang="en-GB" dirty="0"/>
          </a:p>
        </p:txBody>
      </p:sp>
      <p:sp>
        <p:nvSpPr>
          <p:cNvPr id="3" name="Content Placeholder 2"/>
          <p:cNvSpPr>
            <a:spLocks noGrp="1"/>
          </p:cNvSpPr>
          <p:nvPr>
            <p:ph idx="1"/>
          </p:nvPr>
        </p:nvSpPr>
        <p:spPr>
          <a:xfrm>
            <a:off x="381001" y="3637494"/>
            <a:ext cx="7472462" cy="1620306"/>
          </a:xfrm>
        </p:spPr>
        <p:txBody>
          <a:bodyPr/>
          <a:lstStyle/>
          <a:p>
            <a:pPr marL="0" lvl="2" indent="0">
              <a:buNone/>
            </a:pPr>
            <a:r>
              <a:rPr lang="en-ZA" sz="2100" b="1" dirty="0" smtClean="0">
                <a:solidFill>
                  <a:srgbClr val="0072AE"/>
                </a:solidFill>
              </a:rPr>
              <a:t>For example:</a:t>
            </a:r>
          </a:p>
          <a:p>
            <a:pPr marL="342900" lvl="1" indent="-342900"/>
            <a:r>
              <a:rPr lang="en-ZA" sz="2100" dirty="0"/>
              <a:t>M</a:t>
            </a:r>
            <a:r>
              <a:rPr lang="en-ZA" sz="2100" dirty="0" smtClean="0"/>
              <a:t>usic</a:t>
            </a:r>
            <a:r>
              <a:rPr lang="en-ZA" sz="2100" dirty="0"/>
              <a:t>: Remember how you learnt the </a:t>
            </a:r>
            <a:r>
              <a:rPr lang="en-ZA" sz="2100" b="1" i="1" dirty="0"/>
              <a:t>ABC </a:t>
            </a:r>
            <a:r>
              <a:rPr lang="en-ZA" sz="2100" b="1" dirty="0"/>
              <a:t>song </a:t>
            </a:r>
            <a:r>
              <a:rPr lang="en-ZA" sz="2100" dirty="0"/>
              <a:t>to help you learn the </a:t>
            </a:r>
            <a:r>
              <a:rPr lang="en-ZA" sz="2100" b="1" dirty="0"/>
              <a:t>alphabet</a:t>
            </a:r>
            <a:r>
              <a:rPr lang="en-ZA" sz="2100" dirty="0"/>
              <a:t>?</a:t>
            </a:r>
          </a:p>
          <a:p>
            <a:pPr marL="342900" lvl="1" indent="-342900"/>
            <a:r>
              <a:rPr lang="en-ZA" sz="2100" dirty="0" smtClean="0"/>
              <a:t>Visual representations: </a:t>
            </a:r>
            <a:r>
              <a:rPr lang="en-ZA" sz="2100" b="1" dirty="0"/>
              <a:t>M</a:t>
            </a:r>
            <a:r>
              <a:rPr lang="en-ZA" sz="2100" b="1" dirty="0" smtClean="0"/>
              <a:t>ind maps</a:t>
            </a:r>
            <a:r>
              <a:rPr lang="en-ZA" sz="2100" b="1" dirty="0"/>
              <a:t>, tree diagrams or flow charts </a:t>
            </a:r>
            <a:r>
              <a:rPr lang="en-ZA" sz="2100" dirty="0"/>
              <a:t>to help you remember</a:t>
            </a:r>
            <a:r>
              <a:rPr lang="en-ZA" sz="2100" dirty="0" smtClean="0"/>
              <a:t>.</a:t>
            </a:r>
            <a:endParaRPr lang="en-ZA" sz="2100" dirty="0"/>
          </a:p>
        </p:txBody>
      </p:sp>
      <p:sp>
        <p:nvSpPr>
          <p:cNvPr id="16" name="Rectangle 15"/>
          <p:cNvSpPr/>
          <p:nvPr/>
        </p:nvSpPr>
        <p:spPr>
          <a:xfrm>
            <a:off x="457200" y="2261622"/>
            <a:ext cx="7396263" cy="105490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683615" y="2424435"/>
            <a:ext cx="16413" cy="754662"/>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p:nvSpPr>
        <p:spPr>
          <a:xfrm>
            <a:off x="761998" y="2588714"/>
            <a:ext cx="6741695" cy="502308"/>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2400" dirty="0"/>
              <a:t>Use </a:t>
            </a:r>
            <a:r>
              <a:rPr lang="en-ZA" sz="2400" dirty="0" smtClean="0"/>
              <a:t>music or </a:t>
            </a:r>
            <a:r>
              <a:rPr lang="en-ZA" sz="2400" dirty="0"/>
              <a:t>visual </a:t>
            </a:r>
            <a:r>
              <a:rPr lang="en-ZA" sz="2400" dirty="0" smtClean="0"/>
              <a:t>representations. </a:t>
            </a:r>
            <a:endParaRPr lang="en-ZA" sz="2400" dirty="0"/>
          </a:p>
        </p:txBody>
      </p:sp>
    </p:spTree>
    <p:extLst>
      <p:ext uri="{BB962C8B-B14F-4D97-AF65-F5344CB8AC3E}">
        <p14:creationId xmlns:p14="http://schemas.microsoft.com/office/powerpoint/2010/main" val="1712073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During learning</a:t>
            </a:r>
          </a:p>
        </p:txBody>
      </p:sp>
      <p:sp>
        <p:nvSpPr>
          <p:cNvPr id="5" name="Rectangle 4"/>
          <p:cNvSpPr/>
          <p:nvPr/>
        </p:nvSpPr>
        <p:spPr>
          <a:xfrm>
            <a:off x="578069" y="1514872"/>
            <a:ext cx="7391400" cy="2599928"/>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p:nvSpPr>
        <p:spPr>
          <a:xfrm>
            <a:off x="838200" y="1264103"/>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
        <p:nvSpPr>
          <p:cNvPr id="7" name="Content Placeholder 2"/>
          <p:cNvSpPr txBox="1">
            <a:spLocks/>
          </p:cNvSpPr>
          <p:nvPr/>
        </p:nvSpPr>
        <p:spPr>
          <a:xfrm>
            <a:off x="800100" y="1909265"/>
            <a:ext cx="6781800" cy="15959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1"/>
            <a:r>
              <a:rPr lang="en-ZA" dirty="0" smtClean="0"/>
              <a:t>Reading </a:t>
            </a:r>
            <a:r>
              <a:rPr lang="en-ZA" dirty="0"/>
              <a:t>through notes or a textbook without doing anything else does not equal learning. </a:t>
            </a:r>
            <a:endParaRPr lang="en-ZA" dirty="0" smtClean="0"/>
          </a:p>
          <a:p>
            <a:pPr marL="171450" lvl="1"/>
            <a:r>
              <a:rPr lang="en-ZA" dirty="0" smtClean="0"/>
              <a:t>Reading </a:t>
            </a:r>
            <a:r>
              <a:rPr lang="en-ZA" dirty="0"/>
              <a:t>and mind mapping at the same time makes you an active </a:t>
            </a:r>
            <a:r>
              <a:rPr lang="en-ZA" dirty="0" smtClean="0"/>
              <a:t>learner</a:t>
            </a:r>
            <a:r>
              <a:rPr lang="en-ZA" dirty="0"/>
              <a:t>.</a:t>
            </a:r>
          </a:p>
          <a:p>
            <a:pPr marL="171450" lvl="1"/>
            <a:r>
              <a:rPr lang="en-ZA" dirty="0" smtClean="0"/>
              <a:t>Creating </a:t>
            </a:r>
            <a:r>
              <a:rPr lang="en-ZA" dirty="0"/>
              <a:t>and revising thorough, well-designed mind maps ensures that what you learn is stored in your long-term memory.</a:t>
            </a:r>
          </a:p>
          <a:p>
            <a:pPr marL="171450" lvl="1"/>
            <a:r>
              <a:rPr lang="en-ZA" dirty="0"/>
              <a:t>Keep your mind maps neatly arranged in a file so that you can revise the information </a:t>
            </a:r>
            <a:r>
              <a:rPr lang="en-ZA" dirty="0" smtClean="0"/>
              <a:t>later.</a:t>
            </a:r>
            <a:endParaRPr lang="en-ZA" dirty="0"/>
          </a:p>
        </p:txBody>
      </p:sp>
    </p:spTree>
    <p:extLst>
      <p:ext uri="{BB962C8B-B14F-4D97-AF65-F5344CB8AC3E}">
        <p14:creationId xmlns:p14="http://schemas.microsoft.com/office/powerpoint/2010/main" val="1317508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3875806"/>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p:cNvSpPr txBox="1">
            <a:spLocks/>
          </p:cNvSpPr>
          <p:nvPr/>
        </p:nvSpPr>
        <p:spPr>
          <a:xfrm>
            <a:off x="762000" y="4034065"/>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chemeClr val="bg1"/>
                </a:solidFill>
              </a:rPr>
              <a:t>2</a:t>
            </a:r>
          </a:p>
        </p:txBody>
      </p:sp>
      <p:cxnSp>
        <p:nvCxnSpPr>
          <p:cNvPr id="10" name="Straight Connector 9"/>
          <p:cNvCxnSpPr/>
          <p:nvPr/>
        </p:nvCxnSpPr>
        <p:spPr>
          <a:xfrm>
            <a:off x="1600200" y="4025957"/>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Content Placeholder 2"/>
          <p:cNvSpPr txBox="1">
            <a:spLocks/>
          </p:cNvSpPr>
          <p:nvPr/>
        </p:nvSpPr>
        <p:spPr>
          <a:xfrm>
            <a:off x="1897455" y="4297820"/>
            <a:ext cx="5715000" cy="388823"/>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2600" b="1" dirty="0"/>
              <a:t>Before writing tests and exams</a:t>
            </a:r>
          </a:p>
        </p:txBody>
      </p:sp>
      <p:sp>
        <p:nvSpPr>
          <p:cNvPr id="12" name="Rectangle 11"/>
          <p:cNvSpPr/>
          <p:nvPr/>
        </p:nvSpPr>
        <p:spPr>
          <a:xfrm>
            <a:off x="457200" y="24960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2"/>
          <p:cNvSpPr txBox="1">
            <a:spLocks/>
          </p:cNvSpPr>
          <p:nvPr/>
        </p:nvSpPr>
        <p:spPr>
          <a:xfrm>
            <a:off x="769545" y="2654262"/>
            <a:ext cx="609600" cy="9906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1</a:t>
            </a:r>
            <a:endParaRPr lang="en-ZA" sz="6600" b="1" dirty="0" smtClean="0">
              <a:solidFill>
                <a:schemeClr val="bg1"/>
              </a:solidFill>
            </a:endParaRPr>
          </a:p>
        </p:txBody>
      </p:sp>
      <p:cxnSp>
        <p:nvCxnSpPr>
          <p:cNvPr id="14" name="Straight Connector 13"/>
          <p:cNvCxnSpPr/>
          <p:nvPr/>
        </p:nvCxnSpPr>
        <p:spPr>
          <a:xfrm>
            <a:off x="1607745" y="26461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p:nvSpPr>
        <p:spPr>
          <a:xfrm>
            <a:off x="1905000" y="2952206"/>
            <a:ext cx="5867400" cy="397026"/>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2600" b="1" dirty="0"/>
              <a:t>Immediately after completing a section</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276" y="1793551"/>
            <a:ext cx="3662524" cy="4192743"/>
          </a:xfrm>
          <a:prstGeom prst="rect">
            <a:avLst/>
          </a:prstGeom>
        </p:spPr>
      </p:pic>
      <p:sp>
        <p:nvSpPr>
          <p:cNvPr id="17" name="Rectangle 16"/>
          <p:cNvSpPr/>
          <p:nvPr/>
        </p:nvSpPr>
        <p:spPr>
          <a:xfrm>
            <a:off x="8424000" y="1497031"/>
            <a:ext cx="711884" cy="447674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dirty="0"/>
              <a:t>Post-learning</a:t>
            </a:r>
            <a:endParaRPr lang="en-GB" dirty="0"/>
          </a:p>
        </p:txBody>
      </p:sp>
      <p:sp>
        <p:nvSpPr>
          <p:cNvPr id="3" name="Content Placeholder 2"/>
          <p:cNvSpPr>
            <a:spLocks noGrp="1"/>
          </p:cNvSpPr>
          <p:nvPr>
            <p:ph idx="1"/>
          </p:nvPr>
        </p:nvSpPr>
        <p:spPr/>
        <p:txBody>
          <a:bodyPr/>
          <a:lstStyle/>
          <a:p>
            <a:r>
              <a:rPr lang="en-ZA" dirty="0"/>
              <a:t>There are two post-learning </a:t>
            </a:r>
            <a:r>
              <a:rPr lang="en-ZA" dirty="0" smtClean="0"/>
              <a:t>steps:</a:t>
            </a:r>
            <a:endParaRPr lang="en-ZA" dirty="0"/>
          </a:p>
        </p:txBody>
      </p:sp>
    </p:spTree>
    <p:extLst>
      <p:ext uri="{BB962C8B-B14F-4D97-AF65-F5344CB8AC3E}">
        <p14:creationId xmlns:p14="http://schemas.microsoft.com/office/powerpoint/2010/main" val="338601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animBg="1"/>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6000" dirty="0" smtClean="0"/>
              <a:t>Revision</a:t>
            </a:r>
            <a:endParaRPr lang="en-GB" sz="6000" dirty="0"/>
          </a:p>
        </p:txBody>
      </p:sp>
      <p:sp>
        <p:nvSpPr>
          <p:cNvPr id="3" name="Text Placeholder 2"/>
          <p:cNvSpPr>
            <a:spLocks noGrp="1"/>
          </p:cNvSpPr>
          <p:nvPr>
            <p:ph type="body" idx="1"/>
          </p:nvPr>
        </p:nvSpPr>
        <p:spPr/>
        <p:txBody>
          <a:bodyPr/>
          <a:lstStyle/>
          <a:p>
            <a:r>
              <a:rPr lang="en-ZA" dirty="0"/>
              <a:t>Module </a:t>
            </a:r>
            <a:r>
              <a:rPr lang="en-ZA" dirty="0" smtClean="0"/>
              <a:t>12</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1981200"/>
            <a:ext cx="0" cy="3505200"/>
          </a:xfrm>
          <a:prstGeom prst="line">
            <a:avLst/>
          </a:prstGeom>
          <a:solidFill>
            <a:srgbClr val="5B9BD5"/>
          </a:solidFill>
          <a:ln w="57150">
            <a:solidFill>
              <a:srgbClr val="D9F04E"/>
            </a:solidFill>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0" y="0"/>
            <a:ext cx="2819400" cy="1941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p:cNvSpPr txBox="1">
            <a:spLocks/>
          </p:cNvSpPr>
          <p:nvPr/>
        </p:nvSpPr>
        <p:spPr>
          <a:xfrm>
            <a:off x="838200" y="2819400"/>
            <a:ext cx="7086600" cy="18288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3"/>
            <a:r>
              <a:rPr lang="en-ZA" sz="2100" dirty="0" smtClean="0"/>
              <a:t>That means visualising your mind map (being able to ‘see’ it and all the information it contains, in your head when your eyes are closed) and</a:t>
            </a:r>
          </a:p>
          <a:p>
            <a:pPr marL="0" lvl="3" indent="0">
              <a:buNone/>
            </a:pPr>
            <a:endParaRPr lang="en-ZA" sz="2100" dirty="0" smtClean="0"/>
          </a:p>
          <a:p>
            <a:pPr marL="171450" lvl="3"/>
            <a:r>
              <a:rPr lang="en-ZA" sz="2100" dirty="0" smtClean="0"/>
              <a:t>Saying out loud what you learnt without referring to your notes or mind map </a:t>
            </a:r>
          </a:p>
          <a:p>
            <a:pPr marL="457200" lvl="1" indent="0">
              <a:buFont typeface="Arial" panose="020B0604020202020204" pitchFamily="34" charset="0"/>
              <a:buNone/>
            </a:pPr>
            <a:endParaRPr lang="en-ZA" sz="2100" dirty="0"/>
          </a:p>
        </p:txBody>
      </p:sp>
      <p:sp>
        <p:nvSpPr>
          <p:cNvPr id="6" name="Content Placeholder 2"/>
          <p:cNvSpPr txBox="1">
            <a:spLocks/>
          </p:cNvSpPr>
          <p:nvPr/>
        </p:nvSpPr>
        <p:spPr>
          <a:xfrm>
            <a:off x="685800" y="1941229"/>
            <a:ext cx="1921577" cy="54337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4800" b="1" dirty="0" smtClean="0">
                <a:solidFill>
                  <a:srgbClr val="D9F04E"/>
                </a:solidFill>
              </a:rPr>
              <a:t>RECITE</a:t>
            </a:r>
            <a:endParaRPr lang="en-ZA" sz="4800" b="1" dirty="0">
              <a:solidFill>
                <a:srgbClr val="D9F04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276" y="1793551"/>
            <a:ext cx="3662524" cy="4192743"/>
          </a:xfrm>
          <a:prstGeom prst="rect">
            <a:avLst/>
          </a:prstGeom>
        </p:spPr>
      </p:pic>
      <p:sp>
        <p:nvSpPr>
          <p:cNvPr id="2" name="Title 1"/>
          <p:cNvSpPr>
            <a:spLocks noGrp="1"/>
          </p:cNvSpPr>
          <p:nvPr>
            <p:ph type="title"/>
          </p:nvPr>
        </p:nvSpPr>
        <p:spPr/>
        <p:txBody>
          <a:bodyPr/>
          <a:lstStyle/>
          <a:p>
            <a:r>
              <a:rPr lang="en-ZA" dirty="0"/>
              <a:t>Post-learning</a:t>
            </a:r>
            <a:endParaRPr lang="en-GB" dirty="0"/>
          </a:p>
        </p:txBody>
      </p:sp>
      <p:sp>
        <p:nvSpPr>
          <p:cNvPr id="3" name="Content Placeholder 2"/>
          <p:cNvSpPr>
            <a:spLocks noGrp="1"/>
          </p:cNvSpPr>
          <p:nvPr>
            <p:ph idx="1"/>
          </p:nvPr>
        </p:nvSpPr>
        <p:spPr>
          <a:xfrm>
            <a:off x="381001" y="1285875"/>
            <a:ext cx="7905751" cy="466725"/>
          </a:xfrm>
        </p:spPr>
        <p:txBody>
          <a:bodyPr/>
          <a:lstStyle/>
          <a:p>
            <a:r>
              <a:rPr lang="en-ZA" dirty="0"/>
              <a:t>Immediately after completing your mind map of a section</a:t>
            </a:r>
            <a:r>
              <a:rPr lang="en-ZA" dirty="0" smtClean="0"/>
              <a:t>:</a:t>
            </a:r>
            <a:endParaRPr lang="en-ZA" dirty="0"/>
          </a:p>
          <a:p>
            <a:pPr marL="457200" lvl="1" indent="0">
              <a:buNone/>
            </a:pPr>
            <a:endParaRPr lang="en-ZA" dirty="0"/>
          </a:p>
        </p:txBody>
      </p:sp>
    </p:spTree>
    <p:extLst>
      <p:ext uri="{BB962C8B-B14F-4D97-AF65-F5344CB8AC3E}">
        <p14:creationId xmlns:p14="http://schemas.microsoft.com/office/powerpoint/2010/main" val="17943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1981200"/>
            <a:ext cx="0" cy="3505200"/>
          </a:xfrm>
          <a:prstGeom prst="line">
            <a:avLst/>
          </a:prstGeom>
          <a:solidFill>
            <a:srgbClr val="5B9BD5"/>
          </a:solidFill>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0" y="0"/>
            <a:ext cx="2819400" cy="1941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p:cNvSpPr txBox="1">
            <a:spLocks/>
          </p:cNvSpPr>
          <p:nvPr/>
        </p:nvSpPr>
        <p:spPr>
          <a:xfrm>
            <a:off x="838200" y="2819400"/>
            <a:ext cx="7086600" cy="18288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2"/>
            <a:r>
              <a:rPr lang="en-ZA" sz="2100" dirty="0" smtClean="0"/>
              <a:t>Go </a:t>
            </a:r>
            <a:r>
              <a:rPr lang="en-ZA" sz="2100" dirty="0"/>
              <a:t>through your mind map again until you remember what you learnt</a:t>
            </a:r>
          </a:p>
          <a:p>
            <a:pPr marL="171450" lvl="2"/>
            <a:r>
              <a:rPr lang="en-ZA" sz="2100" dirty="0"/>
              <a:t>Visualise and recite the information out loud again</a:t>
            </a:r>
          </a:p>
        </p:txBody>
      </p:sp>
      <p:sp>
        <p:nvSpPr>
          <p:cNvPr id="6" name="Content Placeholder 2"/>
          <p:cNvSpPr txBox="1">
            <a:spLocks/>
          </p:cNvSpPr>
          <p:nvPr/>
        </p:nvSpPr>
        <p:spPr>
          <a:xfrm>
            <a:off x="685800" y="1941229"/>
            <a:ext cx="2362200" cy="54337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4800" b="1" dirty="0" smtClean="0">
                <a:solidFill>
                  <a:srgbClr val="5B9BD5"/>
                </a:solidFill>
              </a:rPr>
              <a:t>REVISE</a:t>
            </a:r>
            <a:endParaRPr lang="en-ZA" sz="4800" b="1" dirty="0">
              <a:solidFill>
                <a:srgbClr val="5B9BD5"/>
              </a:solidFill>
            </a:endParaRPr>
          </a:p>
        </p:txBody>
      </p:sp>
      <p:sp>
        <p:nvSpPr>
          <p:cNvPr id="2" name="Title 1"/>
          <p:cNvSpPr>
            <a:spLocks noGrp="1"/>
          </p:cNvSpPr>
          <p:nvPr>
            <p:ph type="title"/>
          </p:nvPr>
        </p:nvSpPr>
        <p:spPr/>
        <p:txBody>
          <a:bodyPr/>
          <a:lstStyle/>
          <a:p>
            <a:r>
              <a:rPr lang="en-ZA" dirty="0"/>
              <a:t>Post-learning</a:t>
            </a:r>
            <a:endParaRPr lang="en-GB" dirty="0"/>
          </a:p>
        </p:txBody>
      </p:sp>
      <p:sp>
        <p:nvSpPr>
          <p:cNvPr id="3" name="Content Placeholder 2"/>
          <p:cNvSpPr>
            <a:spLocks noGrp="1"/>
          </p:cNvSpPr>
          <p:nvPr>
            <p:ph idx="1"/>
          </p:nvPr>
        </p:nvSpPr>
        <p:spPr>
          <a:xfrm>
            <a:off x="381001" y="1285875"/>
            <a:ext cx="7905751" cy="466725"/>
          </a:xfrm>
        </p:spPr>
        <p:txBody>
          <a:bodyPr/>
          <a:lstStyle/>
          <a:p>
            <a:r>
              <a:rPr lang="en-ZA" dirty="0"/>
              <a:t>Later, before tests or exams on that particular section of work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276" y="1793551"/>
            <a:ext cx="3662524" cy="4192743"/>
          </a:xfrm>
          <a:prstGeom prst="rect">
            <a:avLst/>
          </a:prstGeom>
        </p:spPr>
      </p:pic>
    </p:spTree>
    <p:extLst>
      <p:ext uri="{BB962C8B-B14F-4D97-AF65-F5344CB8AC3E}">
        <p14:creationId xmlns:p14="http://schemas.microsoft.com/office/powerpoint/2010/main" val="328909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1"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42" presetClass="entr" presetSubtype="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2512"/>
            <a:ext cx="7905751" cy="4891088"/>
          </a:xfrm>
        </p:spPr>
        <p:txBody>
          <a:bodyPr/>
          <a:lstStyle/>
          <a:p>
            <a:pPr marL="0" indent="0" algn="ctr">
              <a:buNone/>
            </a:pPr>
            <a:endParaRPr lang="en-ZA" sz="3200" b="1" dirty="0" smtClean="0">
              <a:solidFill>
                <a:srgbClr val="0072AE"/>
              </a:solidFill>
            </a:endParaRPr>
          </a:p>
          <a:p>
            <a:pPr marL="0" indent="0" algn="ctr">
              <a:buNone/>
            </a:pPr>
            <a:endParaRPr lang="en-ZA" sz="3200" b="1" dirty="0">
              <a:solidFill>
                <a:srgbClr val="0072AE"/>
              </a:solidFill>
            </a:endParaRPr>
          </a:p>
          <a:p>
            <a:pPr marL="0" indent="0" algn="ctr">
              <a:buNone/>
            </a:pPr>
            <a:endParaRPr lang="en-ZA" sz="3200" b="1" dirty="0" smtClean="0">
              <a:solidFill>
                <a:srgbClr val="0072AE"/>
              </a:solidFill>
            </a:endParaRPr>
          </a:p>
          <a:p>
            <a:pPr marL="0" indent="0" algn="ctr">
              <a:buNone/>
            </a:pPr>
            <a:r>
              <a:rPr lang="en-ZA" sz="3200" b="1" dirty="0" smtClean="0"/>
              <a:t>Now </a:t>
            </a:r>
            <a:r>
              <a:rPr lang="en-ZA" sz="3200" b="1" dirty="0"/>
              <a:t>you are good to go. </a:t>
            </a:r>
            <a:endParaRPr lang="en-ZA" sz="3200" b="1" dirty="0" smtClean="0"/>
          </a:p>
          <a:p>
            <a:pPr marL="0" indent="0" algn="ctr">
              <a:buNone/>
            </a:pPr>
            <a:r>
              <a:rPr lang="en-ZA" sz="7200" b="1" dirty="0" smtClean="0"/>
              <a:t>Good </a:t>
            </a:r>
            <a:r>
              <a:rPr lang="en-ZA" sz="7200" b="1" dirty="0"/>
              <a:t>luck!</a:t>
            </a:r>
          </a:p>
        </p:txBody>
      </p:sp>
      <p:cxnSp>
        <p:nvCxnSpPr>
          <p:cNvPr id="6" name="Elbow Connector 5"/>
          <p:cNvCxnSpPr/>
          <p:nvPr/>
        </p:nvCxnSpPr>
        <p:spPr>
          <a:xfrm>
            <a:off x="762000" y="3173681"/>
            <a:ext cx="1828800" cy="1295400"/>
          </a:xfrm>
          <a:prstGeom prst="bentConnector3">
            <a:avLst/>
          </a:prstGeom>
          <a:ln w="57150">
            <a:solidFill>
              <a:srgbClr val="5B9CD6"/>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10800000" flipH="1" flipV="1">
            <a:off x="5867400" y="2259281"/>
            <a:ext cx="1828800" cy="1295400"/>
          </a:xfrm>
          <a:prstGeom prst="bentConnector3">
            <a:avLst/>
          </a:prstGeom>
          <a:ln w="57150">
            <a:solidFill>
              <a:srgbClr val="DAF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9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Overview</a:t>
            </a:r>
            <a:endParaRPr lang="en-GB"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1911337951"/>
              </p:ext>
            </p:extLst>
          </p:nvPr>
        </p:nvGraphicFramePr>
        <p:xfrm>
          <a:off x="219076" y="12893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6049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mtClean="0"/>
              <a:t>Theory of communication</a:t>
            </a:r>
            <a:endParaRPr lang="en-GB" dirty="0"/>
          </a:p>
        </p:txBody>
      </p:sp>
      <p:graphicFrame>
        <p:nvGraphicFramePr>
          <p:cNvPr id="6" name="Content Placeholder 3"/>
          <p:cNvGraphicFramePr>
            <a:graphicFrameLocks/>
          </p:cNvGraphicFramePr>
          <p:nvPr>
            <p:extLst>
              <p:ext uri="{D42A27DB-BD31-4B8C-83A1-F6EECF244321}">
                <p14:modId xmlns:p14="http://schemas.microsoft.com/office/powerpoint/2010/main" val="1611985696"/>
              </p:ext>
            </p:extLst>
          </p:nvPr>
        </p:nvGraphicFramePr>
        <p:xfrm>
          <a:off x="523876" y="1600494"/>
          <a:ext cx="7620000" cy="419070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7" name="Picture 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49719" y="1549759"/>
            <a:ext cx="3682562" cy="4215682"/>
          </a:xfrm>
          <a:prstGeom prst="rect">
            <a:avLst/>
          </a:prstGeom>
        </p:spPr>
      </p:pic>
      <p:pic>
        <p:nvPicPr>
          <p:cNvPr id="3"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829800" y="60327"/>
            <a:ext cx="609600" cy="609600"/>
          </a:xfrm>
          <a:prstGeom prst="rect">
            <a:avLst/>
          </a:prstGeom>
        </p:spPr>
      </p:pic>
      <p:pic>
        <p:nvPicPr>
          <p:cNvPr id="4"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9858374" y="725489"/>
            <a:ext cx="609600" cy="609600"/>
          </a:xfrm>
          <a:prstGeom prst="rect">
            <a:avLst/>
          </a:prstGeom>
        </p:spPr>
      </p:pic>
      <p:pic>
        <p:nvPicPr>
          <p:cNvPr id="5"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9829799" y="1409701"/>
            <a:ext cx="609600" cy="609600"/>
          </a:xfrm>
          <a:prstGeom prst="rect">
            <a:avLst/>
          </a:prstGeom>
        </p:spPr>
      </p:pic>
      <p:pic>
        <p:nvPicPr>
          <p:cNvPr id="8" nam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9820274" y="2127250"/>
            <a:ext cx="609600" cy="609600"/>
          </a:xfrm>
          <a:prstGeom prst="rect">
            <a:avLst/>
          </a:prstGeom>
        </p:spPr>
      </p:pic>
      <p:pic>
        <p:nvPicPr>
          <p:cNvPr id="9" name="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9810749" y="2889249"/>
            <a:ext cx="609600" cy="609600"/>
          </a:xfrm>
          <a:prstGeom prst="rect">
            <a:avLst/>
          </a:prstGeom>
        </p:spPr>
      </p:pic>
      <p:pic>
        <p:nvPicPr>
          <p:cNvPr id="10" name="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9810749" y="3689348"/>
            <a:ext cx="609600" cy="609600"/>
          </a:xfrm>
          <a:prstGeom prst="rect">
            <a:avLst/>
          </a:prstGeom>
        </p:spPr>
      </p:pic>
      <p:pic>
        <p:nvPicPr>
          <p:cNvPr id="11" name="G">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9829799" y="4470397"/>
            <a:ext cx="609600" cy="609600"/>
          </a:xfrm>
          <a:prstGeom prst="rect">
            <a:avLst/>
          </a:prstGeom>
        </p:spPr>
      </p:pic>
      <p:pic>
        <p:nvPicPr>
          <p:cNvPr id="12" name="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6"/>
          <a:stretch>
            <a:fillRect/>
          </a:stretch>
        </p:blipFill>
        <p:spPr>
          <a:xfrm>
            <a:off x="9737835" y="5308596"/>
            <a:ext cx="609600" cy="609600"/>
          </a:xfrm>
          <a:prstGeom prst="rect">
            <a:avLst/>
          </a:prstGeom>
        </p:spPr>
      </p:pic>
      <p:pic>
        <p:nvPicPr>
          <p:cNvPr id="13" name="D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6"/>
          <a:stretch>
            <a:fillRect/>
          </a:stretch>
        </p:blipFill>
        <p:spPr>
          <a:xfrm>
            <a:off x="9737835" y="6194419"/>
            <a:ext cx="609600" cy="609600"/>
          </a:xfrm>
          <a:prstGeom prst="rect">
            <a:avLst/>
          </a:prstGeom>
        </p:spPr>
      </p:pic>
    </p:spTree>
    <p:extLst>
      <p:ext uri="{BB962C8B-B14F-4D97-AF65-F5344CB8AC3E}">
        <p14:creationId xmlns:p14="http://schemas.microsoft.com/office/powerpoint/2010/main" val="45664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3"/>
                                        </p:tgtEl>
                                      </p:cBhvr>
                                    </p:cmd>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6">
                                            <p:graphicEl>
                                              <a:dgm id="{7350554C-97A9-4FAD-AADF-1BF6BF8BCC69}"/>
                                            </p:graphicEl>
                                          </p:spTgt>
                                        </p:tgtEl>
                                        <p:attrNameLst>
                                          <p:attrName>style.visibility</p:attrName>
                                        </p:attrNameLst>
                                      </p:cBhvr>
                                      <p:to>
                                        <p:strVal val="visible"/>
                                      </p:to>
                                    </p:set>
                                    <p:anim calcmode="lin" valueType="num">
                                      <p:cBhvr>
                                        <p:cTn id="18" dur="500" fill="hold"/>
                                        <p:tgtEl>
                                          <p:spTgt spid="6">
                                            <p:graphicEl>
                                              <a:dgm id="{7350554C-97A9-4FAD-AADF-1BF6BF8BCC69}"/>
                                            </p:graphicEl>
                                          </p:spTgt>
                                        </p:tgtEl>
                                        <p:attrNameLst>
                                          <p:attrName>ppt_w</p:attrName>
                                        </p:attrNameLst>
                                      </p:cBhvr>
                                      <p:tavLst>
                                        <p:tav tm="0">
                                          <p:val>
                                            <p:fltVal val="0"/>
                                          </p:val>
                                        </p:tav>
                                        <p:tav tm="100000">
                                          <p:val>
                                            <p:strVal val="#ppt_w"/>
                                          </p:val>
                                        </p:tav>
                                      </p:tavLst>
                                    </p:anim>
                                    <p:anim calcmode="lin" valueType="num">
                                      <p:cBhvr>
                                        <p:cTn id="19" dur="500" fill="hold"/>
                                        <p:tgtEl>
                                          <p:spTgt spid="6">
                                            <p:graphicEl>
                                              <a:dgm id="{7350554C-97A9-4FAD-AADF-1BF6BF8BCC69}"/>
                                            </p:graphicEl>
                                          </p:spTgt>
                                        </p:tgtEl>
                                        <p:attrNameLst>
                                          <p:attrName>ppt_h</p:attrName>
                                        </p:attrNameLst>
                                      </p:cBhvr>
                                      <p:tavLst>
                                        <p:tav tm="0">
                                          <p:val>
                                            <p:fltVal val="0"/>
                                          </p:val>
                                        </p:tav>
                                        <p:tav tm="100000">
                                          <p:val>
                                            <p:strVal val="#ppt_h"/>
                                          </p:val>
                                        </p:tav>
                                      </p:tavLst>
                                    </p:anim>
                                    <p:animEffect transition="in" filter="fade">
                                      <p:cBhvr>
                                        <p:cTn id="20" dur="500"/>
                                        <p:tgtEl>
                                          <p:spTgt spid="6">
                                            <p:graphicEl>
                                              <a:dgm id="{7350554C-97A9-4FAD-AADF-1BF6BF8BCC69}"/>
                                            </p:graphicEl>
                                          </p:spTgt>
                                        </p:tgtEl>
                                      </p:cBhvr>
                                    </p:animEffec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024" fill="hold"/>
                                        <p:tgtEl>
                                          <p:spTgt spid="4"/>
                                        </p:tgtEl>
                                      </p:cBhvr>
                                    </p:cmd>
                                  </p:childTnLst>
                                </p:cTn>
                              </p:par>
                            </p:childTnLst>
                          </p:cTn>
                        </p:par>
                        <p:par>
                          <p:cTn id="24" fill="hold">
                            <p:stCondLst>
                              <p:cond delay="2024"/>
                            </p:stCondLst>
                            <p:childTnLst>
                              <p:par>
                                <p:cTn id="25" presetID="3" presetClass="mediacall" presetSubtype="0" fill="hold" nodeType="afterEffect">
                                  <p:stCondLst>
                                    <p:cond delay="0"/>
                                  </p:stCondLst>
                                  <p:childTnLst>
                                    <p:cmd type="call" cmd="stop">
                                      <p:cBhvr>
                                        <p:cTn id="26" dur="1" fill="hold"/>
                                        <p:tgtEl>
                                          <p:spTgt spid="4"/>
                                        </p:tgtEl>
                                      </p:cBhvr>
                                    </p:cmd>
                                  </p:childTnLst>
                                </p:cTn>
                              </p:par>
                            </p:childTnLst>
                          </p:cTn>
                        </p:par>
                        <p:par>
                          <p:cTn id="27" fill="hold">
                            <p:stCondLst>
                              <p:cond delay="2024"/>
                            </p:stCondLst>
                            <p:childTnLst>
                              <p:par>
                                <p:cTn id="28" presetID="1" presetClass="mediacall" presetSubtype="0" fill="hold" nodeType="afterEffect">
                                  <p:stCondLst>
                                    <p:cond delay="0"/>
                                  </p:stCondLst>
                                  <p:childTnLst>
                                    <p:cmd type="call" cmd="playFrom(0.0)">
                                      <p:cBhvr>
                                        <p:cTn id="29" dur="5500" fill="hold"/>
                                        <p:tgtEl>
                                          <p:spTgt spid="13"/>
                                        </p:tgtEl>
                                      </p:cBhvr>
                                    </p:cmd>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6">
                                            <p:graphicEl>
                                              <a:dgm id="{58E3FF14-65CC-4CB5-94A5-830333A8C29C}"/>
                                            </p:graphicEl>
                                          </p:spTgt>
                                        </p:tgtEl>
                                        <p:attrNameLst>
                                          <p:attrName>style.visibility</p:attrName>
                                        </p:attrNameLst>
                                      </p:cBhvr>
                                      <p:to>
                                        <p:strVal val="visible"/>
                                      </p:to>
                                    </p:set>
                                    <p:animEffect transition="in" filter="wheel(1)">
                                      <p:cBhvr>
                                        <p:cTn id="34" dur="2000"/>
                                        <p:tgtEl>
                                          <p:spTgt spid="6">
                                            <p:graphicEl>
                                              <a:dgm id="{58E3FF14-65CC-4CB5-94A5-830333A8C29C}"/>
                                            </p:graphicEl>
                                          </p:spTgt>
                                        </p:tgtEl>
                                      </p:cBhvr>
                                    </p:animEffect>
                                  </p:childTnLst>
                                </p:cTn>
                              </p:par>
                            </p:childTnLst>
                          </p:cTn>
                        </p:par>
                        <p:par>
                          <p:cTn id="35" fill="hold">
                            <p:stCondLst>
                              <p:cond delay="2000"/>
                            </p:stCondLst>
                            <p:childTnLst>
                              <p:par>
                                <p:cTn id="36" presetID="3" presetClass="mediacall" presetSubtype="0" fill="hold" nodeType="afterEffect">
                                  <p:stCondLst>
                                    <p:cond delay="0"/>
                                  </p:stCondLst>
                                  <p:childTnLst>
                                    <p:cmd type="call" cmd="stop">
                                      <p:cBhvr>
                                        <p:cTn id="37" dur="1" fill="hold"/>
                                        <p:tgtEl>
                                          <p:spTgt spid="13"/>
                                        </p:tgtEl>
                                      </p:cBhvr>
                                    </p:cmd>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graphicEl>
                                              <a:dgm id="{62FCF707-BF88-481B-9B5C-4E8080EBD0BE}"/>
                                            </p:graphicEl>
                                          </p:spTgt>
                                        </p:tgtEl>
                                        <p:attrNameLst>
                                          <p:attrName>style.visibility</p:attrName>
                                        </p:attrNameLst>
                                      </p:cBhvr>
                                      <p:to>
                                        <p:strVal val="visible"/>
                                      </p:to>
                                    </p:set>
                                    <p:anim calcmode="lin" valueType="num">
                                      <p:cBhvr>
                                        <p:cTn id="42" dur="500" fill="hold"/>
                                        <p:tgtEl>
                                          <p:spTgt spid="6">
                                            <p:graphicEl>
                                              <a:dgm id="{62FCF707-BF88-481B-9B5C-4E8080EBD0BE}"/>
                                            </p:graphicEl>
                                          </p:spTgt>
                                        </p:tgtEl>
                                        <p:attrNameLst>
                                          <p:attrName>ppt_w</p:attrName>
                                        </p:attrNameLst>
                                      </p:cBhvr>
                                      <p:tavLst>
                                        <p:tav tm="0">
                                          <p:val>
                                            <p:fltVal val="0"/>
                                          </p:val>
                                        </p:tav>
                                        <p:tav tm="100000">
                                          <p:val>
                                            <p:strVal val="#ppt_w"/>
                                          </p:val>
                                        </p:tav>
                                      </p:tavLst>
                                    </p:anim>
                                    <p:anim calcmode="lin" valueType="num">
                                      <p:cBhvr>
                                        <p:cTn id="43" dur="500" fill="hold"/>
                                        <p:tgtEl>
                                          <p:spTgt spid="6">
                                            <p:graphicEl>
                                              <a:dgm id="{62FCF707-BF88-481B-9B5C-4E8080EBD0BE}"/>
                                            </p:graphicEl>
                                          </p:spTgt>
                                        </p:tgtEl>
                                        <p:attrNameLst>
                                          <p:attrName>ppt_h</p:attrName>
                                        </p:attrNameLst>
                                      </p:cBhvr>
                                      <p:tavLst>
                                        <p:tav tm="0">
                                          <p:val>
                                            <p:fltVal val="0"/>
                                          </p:val>
                                        </p:tav>
                                        <p:tav tm="100000">
                                          <p:val>
                                            <p:strVal val="#ppt_h"/>
                                          </p:val>
                                        </p:tav>
                                      </p:tavLst>
                                    </p:anim>
                                    <p:animEffect transition="in" filter="fade">
                                      <p:cBhvr>
                                        <p:cTn id="44" dur="500"/>
                                        <p:tgtEl>
                                          <p:spTgt spid="6">
                                            <p:graphicEl>
                                              <a:dgm id="{62FCF707-BF88-481B-9B5C-4E8080EBD0BE}"/>
                                            </p:graphicEl>
                                          </p:spTgt>
                                        </p:tgtEl>
                                      </p:cBhvr>
                                    </p:animEffec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11822" fill="hold"/>
                                        <p:tgtEl>
                                          <p:spTgt spid="12"/>
                                        </p:tgtEl>
                                      </p:cBhvr>
                                    </p:cmd>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6">
                                            <p:graphicEl>
                                              <a:dgm id="{EE8E03E6-52B1-4FDC-A051-59BCE259A27E}"/>
                                            </p:graphicEl>
                                          </p:spTgt>
                                        </p:tgtEl>
                                        <p:attrNameLst>
                                          <p:attrName>style.visibility</p:attrName>
                                        </p:attrNameLst>
                                      </p:cBhvr>
                                      <p:to>
                                        <p:strVal val="visible"/>
                                      </p:to>
                                    </p:set>
                                    <p:anim calcmode="lin" valueType="num">
                                      <p:cBhvr>
                                        <p:cTn id="52" dur="500" fill="hold"/>
                                        <p:tgtEl>
                                          <p:spTgt spid="6">
                                            <p:graphicEl>
                                              <a:dgm id="{EE8E03E6-52B1-4FDC-A051-59BCE259A27E}"/>
                                            </p:graphicEl>
                                          </p:spTgt>
                                        </p:tgtEl>
                                        <p:attrNameLst>
                                          <p:attrName>ppt_w</p:attrName>
                                        </p:attrNameLst>
                                      </p:cBhvr>
                                      <p:tavLst>
                                        <p:tav tm="0">
                                          <p:val>
                                            <p:fltVal val="0"/>
                                          </p:val>
                                        </p:tav>
                                        <p:tav tm="100000">
                                          <p:val>
                                            <p:strVal val="#ppt_w"/>
                                          </p:val>
                                        </p:tav>
                                      </p:tavLst>
                                    </p:anim>
                                    <p:anim calcmode="lin" valueType="num">
                                      <p:cBhvr>
                                        <p:cTn id="53" dur="500" fill="hold"/>
                                        <p:tgtEl>
                                          <p:spTgt spid="6">
                                            <p:graphicEl>
                                              <a:dgm id="{EE8E03E6-52B1-4FDC-A051-59BCE259A27E}"/>
                                            </p:graphicEl>
                                          </p:spTgt>
                                        </p:tgtEl>
                                        <p:attrNameLst>
                                          <p:attrName>ppt_h</p:attrName>
                                        </p:attrNameLst>
                                      </p:cBhvr>
                                      <p:tavLst>
                                        <p:tav tm="0">
                                          <p:val>
                                            <p:fltVal val="0"/>
                                          </p:val>
                                        </p:tav>
                                        <p:tav tm="100000">
                                          <p:val>
                                            <p:strVal val="#ppt_h"/>
                                          </p:val>
                                        </p:tav>
                                      </p:tavLst>
                                    </p:anim>
                                    <p:animEffect transition="in" filter="fade">
                                      <p:cBhvr>
                                        <p:cTn id="54" dur="500"/>
                                        <p:tgtEl>
                                          <p:spTgt spid="6">
                                            <p:graphicEl>
                                              <a:dgm id="{EE8E03E6-52B1-4FDC-A051-59BCE259A27E}"/>
                                            </p:graphicEl>
                                          </p:spTgt>
                                        </p:tgtEl>
                                      </p:cBhvr>
                                    </p:animEffect>
                                  </p:childTnLst>
                                </p:cTn>
                              </p:par>
                            </p:childTnLst>
                          </p:cTn>
                        </p:par>
                        <p:par>
                          <p:cTn id="55" fill="hold">
                            <p:stCondLst>
                              <p:cond delay="500"/>
                            </p:stCondLst>
                            <p:childTnLst>
                              <p:par>
                                <p:cTn id="56" presetID="3" presetClass="mediacall" presetSubtype="0" fill="hold" nodeType="afterEffect">
                                  <p:stCondLst>
                                    <p:cond delay="0"/>
                                  </p:stCondLst>
                                  <p:childTnLst>
                                    <p:cmd type="call" cmd="stop">
                                      <p:cBhvr>
                                        <p:cTn id="57" dur="1" fill="hold"/>
                                        <p:tgtEl>
                                          <p:spTgt spid="12"/>
                                        </p:tgtEl>
                                      </p:cBhvr>
                                    </p:cmd>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9267" fill="hold"/>
                                        <p:tgtEl>
                                          <p:spTgt spid="9"/>
                                        </p:tgtEl>
                                      </p:cBhvr>
                                    </p:cmd>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graphicEl>
                                              <a:dgm id="{0997A10D-32AA-43F4-8D4C-DB3734BC147A}"/>
                                            </p:graphicEl>
                                          </p:spTgt>
                                        </p:tgtEl>
                                        <p:attrNameLst>
                                          <p:attrName>style.visibility</p:attrName>
                                        </p:attrNameLst>
                                      </p:cBhvr>
                                      <p:to>
                                        <p:strVal val="visible"/>
                                      </p:to>
                                    </p:set>
                                    <p:anim calcmode="lin" valueType="num">
                                      <p:cBhvr>
                                        <p:cTn id="65" dur="500" fill="hold"/>
                                        <p:tgtEl>
                                          <p:spTgt spid="6">
                                            <p:graphicEl>
                                              <a:dgm id="{0997A10D-32AA-43F4-8D4C-DB3734BC147A}"/>
                                            </p:graphicEl>
                                          </p:spTgt>
                                        </p:tgtEl>
                                        <p:attrNameLst>
                                          <p:attrName>ppt_w</p:attrName>
                                        </p:attrNameLst>
                                      </p:cBhvr>
                                      <p:tavLst>
                                        <p:tav tm="0">
                                          <p:val>
                                            <p:fltVal val="0"/>
                                          </p:val>
                                        </p:tav>
                                        <p:tav tm="100000">
                                          <p:val>
                                            <p:strVal val="#ppt_w"/>
                                          </p:val>
                                        </p:tav>
                                      </p:tavLst>
                                    </p:anim>
                                    <p:anim calcmode="lin" valueType="num">
                                      <p:cBhvr>
                                        <p:cTn id="66" dur="500" fill="hold"/>
                                        <p:tgtEl>
                                          <p:spTgt spid="6">
                                            <p:graphicEl>
                                              <a:dgm id="{0997A10D-32AA-43F4-8D4C-DB3734BC147A}"/>
                                            </p:graphicEl>
                                          </p:spTgt>
                                        </p:tgtEl>
                                        <p:attrNameLst>
                                          <p:attrName>ppt_h</p:attrName>
                                        </p:attrNameLst>
                                      </p:cBhvr>
                                      <p:tavLst>
                                        <p:tav tm="0">
                                          <p:val>
                                            <p:fltVal val="0"/>
                                          </p:val>
                                        </p:tav>
                                        <p:tav tm="100000">
                                          <p:val>
                                            <p:strVal val="#ppt_h"/>
                                          </p:val>
                                        </p:tav>
                                      </p:tavLst>
                                    </p:anim>
                                    <p:animEffect transition="in" filter="fade">
                                      <p:cBhvr>
                                        <p:cTn id="67" dur="500"/>
                                        <p:tgtEl>
                                          <p:spTgt spid="6">
                                            <p:graphicEl>
                                              <a:dgm id="{0997A10D-32AA-43F4-8D4C-DB3734BC147A}"/>
                                            </p:graphicEl>
                                          </p:spTgt>
                                        </p:tgtEl>
                                      </p:cBhvr>
                                    </p:animEffect>
                                  </p:childTnLst>
                                </p:cTn>
                              </p:par>
                            </p:childTnLst>
                          </p:cTn>
                        </p:par>
                        <p:par>
                          <p:cTn id="68" fill="hold">
                            <p:stCondLst>
                              <p:cond delay="500"/>
                            </p:stCondLst>
                            <p:childTnLst>
                              <p:par>
                                <p:cTn id="69" presetID="3" presetClass="mediacall" presetSubtype="0" fill="hold" nodeType="afterEffect">
                                  <p:stCondLst>
                                    <p:cond delay="0"/>
                                  </p:stCondLst>
                                  <p:childTnLst>
                                    <p:cmd type="call" cmd="stop">
                                      <p:cBhvr>
                                        <p:cTn id="70" dur="1" fill="hold"/>
                                        <p:tgtEl>
                                          <p:spTgt spid="9"/>
                                        </p:tgtEl>
                                      </p:cBhvr>
                                    </p:cmd>
                                  </p:childTnLst>
                                </p:cTn>
                              </p:par>
                            </p:childTnLst>
                          </p:cTn>
                        </p:par>
                        <p:par>
                          <p:cTn id="71" fill="hold">
                            <p:stCondLst>
                              <p:cond delay="500"/>
                            </p:stCondLst>
                            <p:childTnLst>
                              <p:par>
                                <p:cTn id="72" presetID="1" presetClass="mediacall" presetSubtype="0" fill="hold" nodeType="afterEffect">
                                  <p:stCondLst>
                                    <p:cond delay="0"/>
                                  </p:stCondLst>
                                  <p:childTnLst>
                                    <p:cmd type="call" cmd="playFrom(0.0)">
                                      <p:cBhvr>
                                        <p:cTn id="73" dur="7902" fill="hold"/>
                                        <p:tgtEl>
                                          <p:spTgt spid="10"/>
                                        </p:tgtEl>
                                      </p:cBhvr>
                                    </p:cmd>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6">
                                            <p:graphicEl>
                                              <a:dgm id="{46EB8DEF-667E-4E3B-8A06-12F777A58F53}"/>
                                            </p:graphicEl>
                                          </p:spTgt>
                                        </p:tgtEl>
                                        <p:attrNameLst>
                                          <p:attrName>style.visibility</p:attrName>
                                        </p:attrNameLst>
                                      </p:cBhvr>
                                      <p:to>
                                        <p:strVal val="visible"/>
                                      </p:to>
                                    </p:set>
                                    <p:anim calcmode="lin" valueType="num">
                                      <p:cBhvr>
                                        <p:cTn id="78" dur="500" fill="hold"/>
                                        <p:tgtEl>
                                          <p:spTgt spid="6">
                                            <p:graphicEl>
                                              <a:dgm id="{46EB8DEF-667E-4E3B-8A06-12F777A58F53}"/>
                                            </p:graphicEl>
                                          </p:spTgt>
                                        </p:tgtEl>
                                        <p:attrNameLst>
                                          <p:attrName>ppt_w</p:attrName>
                                        </p:attrNameLst>
                                      </p:cBhvr>
                                      <p:tavLst>
                                        <p:tav tm="0">
                                          <p:val>
                                            <p:fltVal val="0"/>
                                          </p:val>
                                        </p:tav>
                                        <p:tav tm="100000">
                                          <p:val>
                                            <p:strVal val="#ppt_w"/>
                                          </p:val>
                                        </p:tav>
                                      </p:tavLst>
                                    </p:anim>
                                    <p:anim calcmode="lin" valueType="num">
                                      <p:cBhvr>
                                        <p:cTn id="79" dur="500" fill="hold"/>
                                        <p:tgtEl>
                                          <p:spTgt spid="6">
                                            <p:graphicEl>
                                              <a:dgm id="{46EB8DEF-667E-4E3B-8A06-12F777A58F53}"/>
                                            </p:graphicEl>
                                          </p:spTgt>
                                        </p:tgtEl>
                                        <p:attrNameLst>
                                          <p:attrName>ppt_h</p:attrName>
                                        </p:attrNameLst>
                                      </p:cBhvr>
                                      <p:tavLst>
                                        <p:tav tm="0">
                                          <p:val>
                                            <p:fltVal val="0"/>
                                          </p:val>
                                        </p:tav>
                                        <p:tav tm="100000">
                                          <p:val>
                                            <p:strVal val="#ppt_h"/>
                                          </p:val>
                                        </p:tav>
                                      </p:tavLst>
                                    </p:anim>
                                    <p:animEffect transition="in" filter="fade">
                                      <p:cBhvr>
                                        <p:cTn id="80" dur="500"/>
                                        <p:tgtEl>
                                          <p:spTgt spid="6">
                                            <p:graphicEl>
                                              <a:dgm id="{46EB8DEF-667E-4E3B-8A06-12F777A58F53}"/>
                                            </p:graphicEl>
                                          </p:spTgt>
                                        </p:tgtEl>
                                      </p:cBhvr>
                                    </p:animEffect>
                                  </p:childTnLst>
                                </p:cTn>
                              </p:par>
                            </p:childTnLst>
                          </p:cTn>
                        </p:par>
                        <p:par>
                          <p:cTn id="81" fill="hold">
                            <p:stCondLst>
                              <p:cond delay="500"/>
                            </p:stCondLst>
                            <p:childTnLst>
                              <p:par>
                                <p:cTn id="82" presetID="3" presetClass="mediacall" presetSubtype="0" fill="hold" nodeType="afterEffect">
                                  <p:stCondLst>
                                    <p:cond delay="0"/>
                                  </p:stCondLst>
                                  <p:childTnLst>
                                    <p:cmd type="call" cmd="stop">
                                      <p:cBhvr>
                                        <p:cTn id="83" dur="1" fill="hold"/>
                                        <p:tgtEl>
                                          <p:spTgt spid="10"/>
                                        </p:tgtEl>
                                      </p:cBhvr>
                                    </p:cmd>
                                  </p:childTnLst>
                                </p:cTn>
                              </p:par>
                              <p:par>
                                <p:cTn id="84" presetID="1" presetClass="mediacall" presetSubtype="0" fill="hold" nodeType="withEffect">
                                  <p:stCondLst>
                                    <p:cond delay="0"/>
                                  </p:stCondLst>
                                  <p:childTnLst>
                                    <p:cmd type="call" cmd="playFrom(0.0)">
                                      <p:cBhvr>
                                        <p:cTn id="85" dur="10927" fill="hold"/>
                                        <p:tgtEl>
                                          <p:spTgt spid="11"/>
                                        </p:tgtEl>
                                      </p:cBhvr>
                                    </p:cmd>
                                  </p:childTnLst>
                                </p:cTn>
                              </p:par>
                            </p:childTnLst>
                          </p:cTn>
                        </p:par>
                      </p:childTnLst>
                    </p:cTn>
                  </p:par>
                  <p:par>
                    <p:cTn id="86" fill="hold">
                      <p:stCondLst>
                        <p:cond delay="indefinite"/>
                      </p:stCondLst>
                      <p:childTnLst>
                        <p:par>
                          <p:cTn id="87" fill="hold">
                            <p:stCondLst>
                              <p:cond delay="0"/>
                            </p:stCondLst>
                            <p:childTnLst>
                              <p:par>
                                <p:cTn id="88" presetID="3" presetClass="mediacall" presetSubtype="0" fill="hold" nodeType="clickEffect">
                                  <p:stCondLst>
                                    <p:cond delay="0"/>
                                  </p:stCondLst>
                                  <p:childTnLst>
                                    <p:cmd type="call" cmd="stop">
                                      <p:cBhvr>
                                        <p:cTn id="89" dur="1" fill="hold"/>
                                        <p:tgtEl>
                                          <p:spTgt spid="11"/>
                                        </p:tgtEl>
                                      </p:cBhvr>
                                    </p:cmd>
                                  </p:childTnLst>
                                </p:cTn>
                              </p:par>
                            </p:childTnLst>
                          </p:cTn>
                        </p:par>
                      </p:childTnLst>
                    </p:cTn>
                  </p:par>
                  <p:par>
                    <p:cTn id="90" fill="hold">
                      <p:stCondLst>
                        <p:cond delay="indefinite"/>
                      </p:stCondLst>
                      <p:childTnLst>
                        <p:par>
                          <p:cTn id="91" fill="hold">
                            <p:stCondLst>
                              <p:cond delay="0"/>
                            </p:stCondLst>
                            <p:childTnLst>
                              <p:par>
                                <p:cTn id="92" presetID="3" presetClass="mediacall" presetSubtype="0" fill="hold" nodeType="clickEffect">
                                  <p:stCondLst>
                                    <p:cond delay="0"/>
                                  </p:stCondLst>
                                  <p:childTnLst>
                                    <p:cmd type="call" cmd="stop">
                                      <p:cBhvr>
                                        <p:cTn id="9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3"/>
                </p:tgtEl>
              </p:cMediaNode>
            </p:audio>
            <p:audio>
              <p:cMediaNode vol="80000">
                <p:cTn id="95" fill="hold" display="0">
                  <p:stCondLst>
                    <p:cond delay="indefinite"/>
                  </p:stCondLst>
                  <p:endCondLst>
                    <p:cond evt="onStopAudio" delay="0">
                      <p:tgtEl>
                        <p:sldTgt/>
                      </p:tgtEl>
                    </p:cond>
                  </p:endCondLst>
                </p:cTn>
                <p:tgtEl>
                  <p:spTgt spid="4"/>
                </p:tgtEl>
              </p:cMediaNode>
            </p:audio>
            <p:audio>
              <p:cMediaNode vol="80000">
                <p:cTn id="96" fill="hold" display="0">
                  <p:stCondLst>
                    <p:cond delay="indefinite"/>
                  </p:stCondLst>
                  <p:endCondLst>
                    <p:cond evt="onStopAudio" delay="0">
                      <p:tgtEl>
                        <p:sldTgt/>
                      </p:tgtEl>
                    </p:cond>
                  </p:endCondLst>
                </p:cTn>
                <p:tgtEl>
                  <p:spTgt spid="5"/>
                </p:tgtEl>
              </p:cMediaNode>
            </p:audio>
            <p:audio>
              <p:cMediaNode vol="80000">
                <p:cTn id="97" fill="hold" display="0">
                  <p:stCondLst>
                    <p:cond delay="indefinite"/>
                  </p:stCondLst>
                  <p:endCondLst>
                    <p:cond evt="onStopAudio" delay="0">
                      <p:tgtEl>
                        <p:sldTgt/>
                      </p:tgtEl>
                    </p:cond>
                  </p:endCondLst>
                </p:cTn>
                <p:tgtEl>
                  <p:spTgt spid="8"/>
                </p:tgtEl>
              </p:cMediaNode>
            </p:audio>
            <p:audio>
              <p:cMediaNode vol="80000">
                <p:cTn id="98" fill="hold" display="0">
                  <p:stCondLst>
                    <p:cond delay="indefinite"/>
                  </p:stCondLst>
                  <p:endCondLst>
                    <p:cond evt="onStopAudio" delay="0">
                      <p:tgtEl>
                        <p:sldTgt/>
                      </p:tgtEl>
                    </p:cond>
                  </p:endCondLst>
                </p:cTn>
                <p:tgtEl>
                  <p:spTgt spid="9"/>
                </p:tgtEl>
              </p:cMediaNode>
            </p:audio>
            <p:audio>
              <p:cMediaNode vol="80000">
                <p:cTn id="99" fill="hold" display="0">
                  <p:stCondLst>
                    <p:cond delay="indefinite"/>
                  </p:stCondLst>
                  <p:endCondLst>
                    <p:cond evt="onStopAudio" delay="0">
                      <p:tgtEl>
                        <p:sldTgt/>
                      </p:tgtEl>
                    </p:cond>
                  </p:endCondLst>
                </p:cTn>
                <p:tgtEl>
                  <p:spTgt spid="10"/>
                </p:tgtEl>
              </p:cMediaNode>
            </p:audio>
            <p:audio>
              <p:cMediaNode vol="80000">
                <p:cTn id="100" fill="hold" display="0">
                  <p:stCondLst>
                    <p:cond delay="indefinite"/>
                  </p:stCondLst>
                  <p:endCondLst>
                    <p:cond evt="onStopAudio" delay="0">
                      <p:tgtEl>
                        <p:sldTgt/>
                      </p:tgtEl>
                    </p:cond>
                  </p:endCondLst>
                </p:cTn>
                <p:tgtEl>
                  <p:spTgt spid="11"/>
                </p:tgtEl>
              </p:cMediaNode>
            </p:audio>
            <p:audio>
              <p:cMediaNode vol="80000">
                <p:cTn id="101" fill="hold" display="0">
                  <p:stCondLst>
                    <p:cond delay="indefinite"/>
                  </p:stCondLst>
                  <p:endCondLst>
                    <p:cond evt="onStopAudio" delay="0">
                      <p:tgtEl>
                        <p:sldTgt/>
                      </p:tgtEl>
                    </p:cond>
                  </p:endCondLst>
                </p:cTn>
                <p:tgtEl>
                  <p:spTgt spid="12"/>
                </p:tgtEl>
              </p:cMediaNode>
            </p:audio>
            <p:audio>
              <p:cMediaNode vol="80000">
                <p:cTn id="102" fill="hold" display="0">
                  <p:stCondLst>
                    <p:cond delay="indefinite"/>
                  </p:stCondLst>
                  <p:endCondLst>
                    <p:cond evt="onStopAudio" delay="0">
                      <p:tgtEl>
                        <p:sldTgt/>
                      </p:tgtEl>
                    </p:cond>
                  </p:endCondLst>
                </p:cTn>
                <p:tgtEl>
                  <p:spTgt spid="13"/>
                </p:tgtEl>
              </p:cMediaNode>
            </p:audio>
          </p:childTnLst>
        </p:cTn>
      </p:par>
    </p:tnLst>
    <p:bldLst>
      <p:bldGraphic spid="6"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Listening</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447799"/>
            <a:ext cx="2161522" cy="4320000"/>
          </a:xfrm>
          <a:prstGeom prst="rect">
            <a:avLst/>
          </a:prstGeom>
        </p:spPr>
      </p:pic>
      <p:graphicFrame>
        <p:nvGraphicFramePr>
          <p:cNvPr id="6" name="Content Placeholder 3"/>
          <p:cNvGraphicFramePr>
            <a:graphicFrameLocks/>
          </p:cNvGraphicFramePr>
          <p:nvPr>
            <p:extLst>
              <p:ext uri="{D42A27DB-BD31-4B8C-83A1-F6EECF244321}">
                <p14:modId xmlns:p14="http://schemas.microsoft.com/office/powerpoint/2010/main" val="781506026"/>
              </p:ext>
            </p:extLst>
          </p:nvPr>
        </p:nvGraphicFramePr>
        <p:xfrm>
          <a:off x="381000" y="2286000"/>
          <a:ext cx="4267200" cy="2346208"/>
        </p:xfrm>
        <a:graphic>
          <a:graphicData uri="http://schemas.openxmlformats.org/drawingml/2006/table">
            <a:tbl>
              <a:tblPr firstRow="1" bandRow="1">
                <a:tableStyleId>{5C22544A-7EE6-4342-B048-85BDC9FD1C3A}</a:tableStyleId>
              </a:tblPr>
              <a:tblGrid>
                <a:gridCol w="4267200"/>
              </a:tblGrid>
              <a:tr h="343370">
                <a:tc>
                  <a:txBody>
                    <a:bodyPr/>
                    <a:lstStyle/>
                    <a:p>
                      <a:r>
                        <a:rPr lang="en-ZA" sz="2100" dirty="0" smtClean="0"/>
                        <a:t>Listen:</a:t>
                      </a:r>
                      <a:endParaRPr lang="en-ZA" sz="2100" dirty="0"/>
                    </a:p>
                  </a:txBody>
                  <a:tcPr marL="84667" marR="84667" marT="42333" marB="42333">
                    <a:solidFill>
                      <a:srgbClr val="5B9BD5"/>
                    </a:solidFill>
                  </a:tcPr>
                </a:tc>
              </a:tr>
              <a:tr h="343370">
                <a:tc>
                  <a:txBody>
                    <a:bodyPr/>
                    <a:lstStyle/>
                    <a:p>
                      <a:pPr marL="342900" marR="0" lvl="0" indent="-342900" algn="l" defTabSz="685800" rtl="0" eaLnBrk="1" fontAlgn="auto" latinLnBrk="0" hangingPunct="1">
                        <a:lnSpc>
                          <a:spcPct val="107000"/>
                        </a:lnSpc>
                        <a:spcBef>
                          <a:spcPts val="0"/>
                        </a:spcBef>
                        <a:spcAft>
                          <a:spcPts val="500"/>
                        </a:spcAft>
                        <a:buClrTx/>
                        <a:buSzTx/>
                        <a:buFont typeface="Arial" panose="020B0604020202020204" pitchFamily="34" charset="0"/>
                        <a:buChar char="•"/>
                        <a:tabLst/>
                        <a:defRPr/>
                      </a:pPr>
                      <a:r>
                        <a:rPr lang="en-ZA" sz="2000" dirty="0" smtClean="0"/>
                        <a:t>For information</a:t>
                      </a:r>
                    </a:p>
                  </a:txBody>
                  <a:tcPr marL="63500" marR="63500" marT="0" marB="0">
                    <a:solidFill>
                      <a:srgbClr val="D9F04E"/>
                    </a:solidFill>
                  </a:tcPr>
                </a:tc>
              </a:tr>
              <a:tr h="425028">
                <a:tc>
                  <a:txBody>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dirty="0" smtClean="0"/>
                        <a:t>In order to understand</a:t>
                      </a:r>
                    </a:p>
                  </a:txBody>
                  <a:tcPr marL="84667" marR="84667" marT="42333" marB="42333">
                    <a:solidFill>
                      <a:srgbClr val="F2FAC2"/>
                    </a:solidFill>
                  </a:tcPr>
                </a:tc>
              </a:tr>
              <a:tr h="343370">
                <a:tc>
                  <a:txBody>
                    <a:bodyPr/>
                    <a:lstStyle/>
                    <a:p>
                      <a:pPr marL="342900" marR="0" lvl="0" indent="-342900" algn="l" defTabSz="685800" rtl="0" eaLnBrk="1" fontAlgn="auto" latinLnBrk="0" hangingPunct="1">
                        <a:lnSpc>
                          <a:spcPct val="107000"/>
                        </a:lnSpc>
                        <a:spcBef>
                          <a:spcPts val="0"/>
                        </a:spcBef>
                        <a:spcAft>
                          <a:spcPts val="500"/>
                        </a:spcAft>
                        <a:buClrTx/>
                        <a:buSzTx/>
                        <a:buFont typeface="Arial" panose="020B0604020202020204" pitchFamily="34" charset="0"/>
                        <a:buChar char="•"/>
                        <a:tabLst/>
                        <a:defRPr/>
                      </a:pPr>
                      <a:r>
                        <a:rPr lang="en-ZA" sz="2000" dirty="0" smtClean="0"/>
                        <a:t>In order to take notes</a:t>
                      </a:r>
                    </a:p>
                  </a:txBody>
                  <a:tcPr marL="63500" marR="63500" marT="0" marB="0">
                    <a:solidFill>
                      <a:srgbClr val="D9F04E"/>
                    </a:solidFill>
                  </a:tcPr>
                </a:tc>
              </a:tr>
              <a:tr h="372534">
                <a:tc>
                  <a:txBody>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dirty="0" smtClean="0"/>
                        <a:t>In order to learn</a:t>
                      </a:r>
                    </a:p>
                  </a:txBody>
                  <a:tcPr marL="84667" marR="84667" marT="42333" marB="42333">
                    <a:solidFill>
                      <a:srgbClr val="F2FAC2"/>
                    </a:solidFill>
                  </a:tcPr>
                </a:tc>
              </a:tr>
              <a:tr h="440268">
                <a:tc>
                  <a:txBody>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dirty="0" smtClean="0"/>
                        <a:t>In order to respond appropriately</a:t>
                      </a:r>
                    </a:p>
                  </a:txBody>
                  <a:tcPr marL="84667" marR="84667" marT="42333" marB="42333">
                    <a:solidFill>
                      <a:srgbClr val="D9F04E"/>
                    </a:solidFill>
                  </a:tcPr>
                </a:tc>
              </a:tr>
            </a:tbl>
          </a:graphicData>
        </a:graphic>
      </p:graphicFrame>
    </p:spTree>
    <p:extLst>
      <p:ext uri="{BB962C8B-B14F-4D97-AF65-F5344CB8AC3E}">
        <p14:creationId xmlns:p14="http://schemas.microsoft.com/office/powerpoint/2010/main" val="841134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Speaking</a:t>
            </a:r>
            <a:endParaRPr lang="en-GB" dirty="0"/>
          </a:p>
        </p:txBody>
      </p:sp>
      <p:graphicFrame>
        <p:nvGraphicFramePr>
          <p:cNvPr id="6" name="Content Placeholder 3"/>
          <p:cNvGraphicFramePr>
            <a:graphicFrameLocks/>
          </p:cNvGraphicFramePr>
          <p:nvPr>
            <p:extLst>
              <p:ext uri="{D42A27DB-BD31-4B8C-83A1-F6EECF244321}">
                <p14:modId xmlns:p14="http://schemas.microsoft.com/office/powerpoint/2010/main" val="2503304306"/>
              </p:ext>
            </p:extLst>
          </p:nvPr>
        </p:nvGraphicFramePr>
        <p:xfrm>
          <a:off x="396835" y="1557867"/>
          <a:ext cx="4175165" cy="4047066"/>
        </p:xfrm>
        <a:graphic>
          <a:graphicData uri="http://schemas.openxmlformats.org/drawingml/2006/table">
            <a:tbl>
              <a:tblPr firstRow="1" bandRow="1">
                <a:tableStyleId>{5C22544A-7EE6-4342-B048-85BDC9FD1C3A}</a:tableStyleId>
              </a:tblPr>
              <a:tblGrid>
                <a:gridCol w="4175165"/>
              </a:tblGrid>
              <a:tr h="343370">
                <a:tc>
                  <a:txBody>
                    <a:bodyPr/>
                    <a:lstStyle/>
                    <a:p>
                      <a:r>
                        <a:rPr lang="en-ZA" sz="2100" dirty="0" smtClean="0"/>
                        <a:t>Speak:</a:t>
                      </a:r>
                      <a:endParaRPr lang="en-ZA" sz="2100" dirty="0"/>
                    </a:p>
                  </a:txBody>
                  <a:tcPr marL="84667" marR="84667" marT="42333" marB="42333">
                    <a:solidFill>
                      <a:srgbClr val="5B9BD5"/>
                    </a:solidFill>
                  </a:tcPr>
                </a:tc>
              </a:tr>
              <a:tr h="343370">
                <a:tc>
                  <a:txBody>
                    <a:bodyPr/>
                    <a:lstStyle/>
                    <a:p>
                      <a:pPr marL="342900" indent="-342900">
                        <a:buFont typeface="Arial" panose="020B0604020202020204" pitchFamily="34" charset="0"/>
                        <a:buChar char="•"/>
                      </a:pPr>
                      <a:r>
                        <a:rPr lang="en-ZA" sz="2000" dirty="0" smtClean="0"/>
                        <a:t>To convey or formally present information to others.</a:t>
                      </a:r>
                      <a:endParaRPr lang="en-ZA" sz="2000" dirty="0"/>
                    </a:p>
                  </a:txBody>
                  <a:tcPr marL="63500" marR="63500" marT="0" marB="0">
                    <a:solidFill>
                      <a:srgbClr val="D9F04E"/>
                    </a:solidFill>
                  </a:tcPr>
                </a:tc>
              </a:tr>
              <a:tr h="425028">
                <a:tc>
                  <a:txBody>
                    <a:bodyPr/>
                    <a:lstStyle/>
                    <a:p>
                      <a:pPr marL="342900" indent="-342900">
                        <a:buFont typeface="Arial" panose="020B0604020202020204" pitchFamily="34" charset="0"/>
                        <a:buChar char="•"/>
                      </a:pPr>
                      <a:r>
                        <a:rPr lang="en-ZA" sz="2000" dirty="0" smtClean="0"/>
                        <a:t>To clarify others’ understanding.</a:t>
                      </a:r>
                      <a:endParaRPr lang="en-ZA" sz="2000" dirty="0"/>
                    </a:p>
                  </a:txBody>
                  <a:tcPr marL="84667" marR="84667" marT="42333" marB="42333">
                    <a:solidFill>
                      <a:srgbClr val="F2FAC2"/>
                    </a:solidFill>
                  </a:tcPr>
                </a:tc>
              </a:tr>
              <a:tr h="343370">
                <a:tc>
                  <a:txBody>
                    <a:bodyPr/>
                    <a:lstStyle/>
                    <a:p>
                      <a:pPr marL="342900" indent="-342900">
                        <a:buFont typeface="Arial" panose="020B0604020202020204" pitchFamily="34" charset="0"/>
                        <a:buChar char="•"/>
                      </a:pPr>
                      <a:r>
                        <a:rPr lang="en-ZA" sz="2000" dirty="0" smtClean="0"/>
                        <a:t>To initiate and sustain conversations and interact with others.</a:t>
                      </a:r>
                      <a:endParaRPr lang="en-ZA" sz="2000" dirty="0"/>
                    </a:p>
                  </a:txBody>
                  <a:tcPr marL="63500" marR="63500" marT="0" marB="0">
                    <a:solidFill>
                      <a:srgbClr val="D9F04E"/>
                    </a:solidFill>
                  </a:tcPr>
                </a:tc>
              </a:tr>
              <a:tr h="372534">
                <a:tc>
                  <a:txBody>
                    <a:bodyPr/>
                    <a:lstStyle/>
                    <a:p>
                      <a:pPr marL="342900" indent="-342900">
                        <a:buFont typeface="Arial" panose="020B0604020202020204" pitchFamily="34" charset="0"/>
                        <a:buChar char="•"/>
                      </a:pPr>
                      <a:r>
                        <a:rPr lang="en-ZA" sz="2000" dirty="0" smtClean="0"/>
                        <a:t>To express yourself.</a:t>
                      </a:r>
                      <a:endParaRPr lang="en-ZA" sz="2000" dirty="0"/>
                    </a:p>
                  </a:txBody>
                  <a:tcPr marL="84667" marR="84667" marT="42333" marB="42333">
                    <a:solidFill>
                      <a:srgbClr val="F2FAC2"/>
                    </a:solidFill>
                  </a:tcPr>
                </a:tc>
              </a:tr>
              <a:tr h="440268">
                <a:tc>
                  <a:txBody>
                    <a:bodyPr/>
                    <a:lstStyle/>
                    <a:p>
                      <a:pPr marL="342900" indent="-342900">
                        <a:buFont typeface="Arial" panose="020B0604020202020204" pitchFamily="34" charset="0"/>
                        <a:buChar char="•"/>
                      </a:pPr>
                      <a:r>
                        <a:rPr lang="en-ZA" sz="2000" dirty="0" smtClean="0"/>
                        <a:t>Non-verbal communication (use of voice and body language) conveys information in addition to the words you use.</a:t>
                      </a:r>
                      <a:endParaRPr lang="en-ZA" sz="2000" dirty="0"/>
                    </a:p>
                  </a:txBody>
                  <a:tcPr marL="84667" marR="84667" marT="42333" marB="42333">
                    <a:solidFill>
                      <a:srgbClr val="D9F04E"/>
                    </a:solidFill>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269000"/>
            <a:ext cx="3253276" cy="4320000"/>
          </a:xfrm>
          <a:prstGeom prst="rect">
            <a:avLst/>
          </a:prstGeom>
        </p:spPr>
      </p:pic>
    </p:spTree>
    <p:extLst>
      <p:ext uri="{BB962C8B-B14F-4D97-AF65-F5344CB8AC3E}">
        <p14:creationId xmlns:p14="http://schemas.microsoft.com/office/powerpoint/2010/main" val="3107545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Reading</a:t>
            </a:r>
            <a:endParaRPr lang="en-GB" dirty="0"/>
          </a:p>
        </p:txBody>
      </p:sp>
      <p:graphicFrame>
        <p:nvGraphicFramePr>
          <p:cNvPr id="6" name="Content Placeholder 3"/>
          <p:cNvGraphicFramePr>
            <a:graphicFrameLocks/>
          </p:cNvGraphicFramePr>
          <p:nvPr>
            <p:extLst>
              <p:ext uri="{D42A27DB-BD31-4B8C-83A1-F6EECF244321}">
                <p14:modId xmlns:p14="http://schemas.microsoft.com/office/powerpoint/2010/main" val="2885740428"/>
              </p:ext>
            </p:extLst>
          </p:nvPr>
        </p:nvGraphicFramePr>
        <p:xfrm>
          <a:off x="357250" y="2556933"/>
          <a:ext cx="4175165" cy="1744134"/>
        </p:xfrm>
        <a:graphic>
          <a:graphicData uri="http://schemas.openxmlformats.org/drawingml/2006/table">
            <a:tbl>
              <a:tblPr firstRow="1" bandRow="1">
                <a:tableStyleId>{5C22544A-7EE6-4342-B048-85BDC9FD1C3A}</a:tableStyleId>
              </a:tblPr>
              <a:tblGrid>
                <a:gridCol w="4175165"/>
              </a:tblGrid>
              <a:tr h="343370">
                <a:tc>
                  <a:txBody>
                    <a:bodyPr/>
                    <a:lstStyle/>
                    <a:p>
                      <a:r>
                        <a:rPr lang="en-ZA" sz="2100" dirty="0" smtClean="0"/>
                        <a:t>Read:</a:t>
                      </a:r>
                      <a:endParaRPr lang="en-ZA" sz="2100" dirty="0"/>
                    </a:p>
                  </a:txBody>
                  <a:tcPr marL="84667" marR="84667" marT="42333" marB="42333">
                    <a:solidFill>
                      <a:srgbClr val="5B9BD5"/>
                    </a:solidFill>
                  </a:tcPr>
                </a:tc>
              </a:tr>
              <a:tr h="343370">
                <a:tc>
                  <a:txBody>
                    <a:bodyPr/>
                    <a:lstStyle/>
                    <a:p>
                      <a:pPr marL="342900" indent="-342900">
                        <a:buFont typeface="Arial" panose="020B0604020202020204" pitchFamily="34" charset="0"/>
                        <a:buChar char="•"/>
                      </a:pPr>
                      <a:r>
                        <a:rPr lang="en-ZA" sz="2000" dirty="0" smtClean="0"/>
                        <a:t>In order to acquire information and to be informed on a variety of matters.</a:t>
                      </a:r>
                      <a:endParaRPr lang="en-ZA" sz="2000" dirty="0"/>
                    </a:p>
                  </a:txBody>
                  <a:tcPr marL="63500" marR="63500" marT="0" marB="0">
                    <a:solidFill>
                      <a:srgbClr val="D9F04E"/>
                    </a:solidFill>
                  </a:tcPr>
                </a:tc>
              </a:tr>
              <a:tr h="425028">
                <a:tc>
                  <a:txBody>
                    <a:bodyPr/>
                    <a:lstStyle/>
                    <a:p>
                      <a:pPr marL="342900" indent="-342900">
                        <a:buFont typeface="Arial" panose="020B0604020202020204" pitchFamily="34" charset="0"/>
                        <a:buChar char="•"/>
                      </a:pPr>
                      <a:r>
                        <a:rPr lang="en-ZA" sz="2000" dirty="0" smtClean="0"/>
                        <a:t>For enjoyment.</a:t>
                      </a:r>
                      <a:endParaRPr lang="en-ZA" sz="2000" dirty="0"/>
                    </a:p>
                  </a:txBody>
                  <a:tcPr marL="84667" marR="84667" marT="42333" marB="42333">
                    <a:solidFill>
                      <a:srgbClr val="F2FAC2"/>
                    </a:solidFill>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629000"/>
            <a:ext cx="2160000" cy="3600000"/>
          </a:xfrm>
          <a:prstGeom prst="rect">
            <a:avLst/>
          </a:prstGeom>
        </p:spPr>
      </p:pic>
    </p:spTree>
    <p:extLst>
      <p:ext uri="{BB962C8B-B14F-4D97-AF65-F5344CB8AC3E}">
        <p14:creationId xmlns:p14="http://schemas.microsoft.com/office/powerpoint/2010/main" val="2664313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a:t>
            </a:r>
            <a:endParaRPr lang="en-GB" dirty="0"/>
          </a:p>
        </p:txBody>
      </p:sp>
      <p:graphicFrame>
        <p:nvGraphicFramePr>
          <p:cNvPr id="5" name="Content Placeholder 3"/>
          <p:cNvGraphicFramePr>
            <a:graphicFrameLocks/>
          </p:cNvGraphicFramePr>
          <p:nvPr>
            <p:extLst>
              <p:ext uri="{D42A27DB-BD31-4B8C-83A1-F6EECF244321}">
                <p14:modId xmlns:p14="http://schemas.microsoft.com/office/powerpoint/2010/main" val="4048348582"/>
              </p:ext>
            </p:extLst>
          </p:nvPr>
        </p:nvGraphicFramePr>
        <p:xfrm>
          <a:off x="381000" y="2250629"/>
          <a:ext cx="4267200" cy="2356742"/>
        </p:xfrm>
        <a:graphic>
          <a:graphicData uri="http://schemas.openxmlformats.org/drawingml/2006/table">
            <a:tbl>
              <a:tblPr firstRow="1" bandRow="1">
                <a:tableStyleId>{5C22544A-7EE6-4342-B048-85BDC9FD1C3A}</a:tableStyleId>
              </a:tblPr>
              <a:tblGrid>
                <a:gridCol w="4267200"/>
              </a:tblGrid>
              <a:tr h="343370">
                <a:tc>
                  <a:txBody>
                    <a:bodyPr/>
                    <a:lstStyle/>
                    <a:p>
                      <a:r>
                        <a:rPr lang="en-ZA" sz="2100" dirty="0" smtClean="0"/>
                        <a:t>Write:</a:t>
                      </a:r>
                      <a:endParaRPr lang="en-ZA" sz="2100" dirty="0"/>
                    </a:p>
                  </a:txBody>
                  <a:tcPr marL="84667" marR="84667" marT="42333" marB="42333">
                    <a:solidFill>
                      <a:srgbClr val="5B9BD5"/>
                    </a:solidFill>
                  </a:tcPr>
                </a:tc>
              </a:tr>
              <a:tr h="343370">
                <a:tc>
                  <a:txBody>
                    <a:bodyPr/>
                    <a:lstStyle/>
                    <a:p>
                      <a:pPr marL="342900" indent="-342900">
                        <a:buFont typeface="Arial" panose="020B0604020202020204" pitchFamily="34" charset="0"/>
                        <a:buChar char="•"/>
                      </a:pPr>
                      <a:r>
                        <a:rPr lang="en-ZA" sz="2000" dirty="0" smtClean="0"/>
                        <a:t>To express yourself.</a:t>
                      </a:r>
                      <a:endParaRPr lang="en-ZA" sz="2000" dirty="0"/>
                    </a:p>
                  </a:txBody>
                  <a:tcPr marL="63500" marR="63500" marT="0" marB="0">
                    <a:solidFill>
                      <a:srgbClr val="D9F04E"/>
                    </a:solidFill>
                  </a:tcPr>
                </a:tc>
              </a:tr>
              <a:tr h="425028">
                <a:tc>
                  <a:txBody>
                    <a:bodyPr/>
                    <a:lstStyle/>
                    <a:p>
                      <a:pPr marL="342900" indent="-342900">
                        <a:buFont typeface="Arial" panose="020B0604020202020204" pitchFamily="34" charset="0"/>
                        <a:buChar char="•"/>
                      </a:pPr>
                      <a:r>
                        <a:rPr lang="en-ZA" sz="2000" dirty="0" smtClean="0"/>
                        <a:t>To convey information and knowledge in printed or electronic format.</a:t>
                      </a:r>
                      <a:endParaRPr lang="en-ZA" sz="2000" dirty="0"/>
                    </a:p>
                  </a:txBody>
                  <a:tcPr marL="84667" marR="84667" marT="42333" marB="42333">
                    <a:solidFill>
                      <a:srgbClr val="F2FAC2"/>
                    </a:solidFill>
                  </a:tcPr>
                </a:tc>
              </a:tr>
              <a:tr h="343370">
                <a:tc>
                  <a:txBody>
                    <a:bodyPr/>
                    <a:lstStyle/>
                    <a:p>
                      <a:pPr marL="342900" indent="-342900">
                        <a:buFont typeface="Arial" panose="020B0604020202020204" pitchFamily="34" charset="0"/>
                        <a:buChar char="•"/>
                      </a:pPr>
                      <a:r>
                        <a:rPr lang="en-ZA" sz="2000" dirty="0" smtClean="0"/>
                        <a:t>When a written response is required from someone.</a:t>
                      </a:r>
                      <a:endParaRPr lang="en-ZA" sz="2000" dirty="0"/>
                    </a:p>
                  </a:txBody>
                  <a:tcPr marL="63500" marR="63500" marT="0" marB="0">
                    <a:solidFill>
                      <a:srgbClr val="D9F04E"/>
                    </a:solidFill>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6216" y="1629000"/>
            <a:ext cx="3287184" cy="3600000"/>
          </a:xfrm>
          <a:prstGeom prst="rect">
            <a:avLst/>
          </a:prstGeom>
        </p:spPr>
      </p:pic>
    </p:spTree>
    <p:extLst>
      <p:ext uri="{BB962C8B-B14F-4D97-AF65-F5344CB8AC3E}">
        <p14:creationId xmlns:p14="http://schemas.microsoft.com/office/powerpoint/2010/main" val="3486167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Language in practice</a:t>
            </a:r>
            <a:endParaRPr lang="en-GB" dirty="0"/>
          </a:p>
        </p:txBody>
      </p:sp>
      <p:sp>
        <p:nvSpPr>
          <p:cNvPr id="3" name="Content Placeholder 2"/>
          <p:cNvSpPr>
            <a:spLocks noGrp="1"/>
          </p:cNvSpPr>
          <p:nvPr>
            <p:ph idx="1"/>
          </p:nvPr>
        </p:nvSpPr>
        <p:spPr>
          <a:xfrm>
            <a:off x="381001" y="1285875"/>
            <a:ext cx="5410199" cy="390525"/>
          </a:xfrm>
        </p:spPr>
        <p:txBody>
          <a:bodyPr/>
          <a:lstStyle/>
          <a:p>
            <a:pPr marL="0" indent="0">
              <a:buNone/>
            </a:pPr>
            <a:r>
              <a:rPr lang="en-ZA" sz="2400" dirty="0" smtClean="0"/>
              <a:t>Use </a:t>
            </a:r>
            <a:r>
              <a:rPr lang="en-ZA" sz="2400" dirty="0"/>
              <a:t>language and grammar conventions</a:t>
            </a:r>
            <a:r>
              <a:rPr lang="en-ZA" sz="2400" dirty="0" smtClean="0"/>
              <a:t>:</a:t>
            </a:r>
            <a:endParaRPr lang="en-ZA" sz="2400" dirty="0"/>
          </a:p>
        </p:txBody>
      </p:sp>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6052" y="1953247"/>
            <a:ext cx="1392432" cy="2479266"/>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5717" y="1953247"/>
            <a:ext cx="1104031" cy="2479266"/>
          </a:xfrm>
          <a:prstGeom prst="rect">
            <a:avLst/>
          </a:prstGeom>
        </p:spPr>
      </p:pic>
      <p:sp>
        <p:nvSpPr>
          <p:cNvPr id="7" name="Content Placeholder 2"/>
          <p:cNvSpPr txBox="1">
            <a:spLocks/>
          </p:cNvSpPr>
          <p:nvPr/>
        </p:nvSpPr>
        <p:spPr>
          <a:xfrm>
            <a:off x="3887934" y="4680886"/>
            <a:ext cx="4419599" cy="131276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b="1" dirty="0" smtClean="0">
                <a:solidFill>
                  <a:srgbClr val="9CCD50"/>
                </a:solidFill>
              </a:rPr>
              <a:t>For receptive purposes</a:t>
            </a:r>
          </a:p>
          <a:p>
            <a:pPr marL="342900" lvl="1" indent="0" algn="ctr">
              <a:buNone/>
            </a:pPr>
            <a:r>
              <a:rPr lang="en-ZA" dirty="0" smtClean="0"/>
              <a:t>To</a:t>
            </a:r>
            <a:r>
              <a:rPr lang="en-ZA" dirty="0"/>
              <a:t> </a:t>
            </a:r>
            <a:r>
              <a:rPr lang="en-ZA" dirty="0" smtClean="0"/>
              <a:t>be </a:t>
            </a:r>
            <a:r>
              <a:rPr lang="en-ZA" dirty="0"/>
              <a:t>able to receive information (through reading and </a:t>
            </a:r>
            <a:r>
              <a:rPr lang="en-ZA" dirty="0" smtClean="0"/>
              <a:t>listening), with understanding and in order to learn and remember.</a:t>
            </a:r>
            <a:endParaRPr lang="en-ZA" dirty="0"/>
          </a:p>
        </p:txBody>
      </p:sp>
      <p:sp>
        <p:nvSpPr>
          <p:cNvPr id="8" name="Content Placeholder 2"/>
          <p:cNvSpPr txBox="1">
            <a:spLocks/>
          </p:cNvSpPr>
          <p:nvPr/>
        </p:nvSpPr>
        <p:spPr>
          <a:xfrm>
            <a:off x="25730" y="4680885"/>
            <a:ext cx="3993077" cy="131276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b="1" dirty="0" smtClean="0">
                <a:solidFill>
                  <a:srgbClr val="1578B2"/>
                </a:solidFill>
              </a:rPr>
              <a:t>For expressive purposes</a:t>
            </a:r>
          </a:p>
          <a:p>
            <a:pPr marL="342900" lvl="1" indent="0" algn="ctr">
              <a:buNone/>
            </a:pPr>
            <a:r>
              <a:rPr lang="en-ZA" dirty="0" smtClean="0"/>
              <a:t>Express yourself clearly and correctly according to the requirements of the language you are using</a:t>
            </a:r>
          </a:p>
        </p:txBody>
      </p:sp>
      <p:cxnSp>
        <p:nvCxnSpPr>
          <p:cNvPr id="9" name="Straight Connector 8"/>
          <p:cNvCxnSpPr/>
          <p:nvPr/>
        </p:nvCxnSpPr>
        <p:spPr>
          <a:xfrm>
            <a:off x="4191000" y="1953247"/>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38276" y="2362200"/>
            <a:ext cx="2883798" cy="3301282"/>
          </a:xfrm>
          <a:prstGeom prst="rect">
            <a:avLst/>
          </a:prstGeom>
        </p:spPr>
      </p:pic>
      <p:pic>
        <p:nvPicPr>
          <p:cNvPr id="5"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464675" y="3122611"/>
            <a:ext cx="609600" cy="609600"/>
          </a:xfrm>
          <a:prstGeom prst="rect">
            <a:avLst/>
          </a:prstGeom>
        </p:spPr>
      </p:pic>
      <p:pic>
        <p:nvPicPr>
          <p:cNvPr id="11"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464675" y="2290761"/>
            <a:ext cx="609600" cy="609600"/>
          </a:xfrm>
          <a:prstGeom prst="rect">
            <a:avLst/>
          </a:prstGeom>
        </p:spPr>
      </p:pic>
      <p:pic>
        <p:nvPicPr>
          <p:cNvPr id="12" nam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480550" y="1516062"/>
            <a:ext cx="609600" cy="609600"/>
          </a:xfrm>
          <a:prstGeom prst="rect">
            <a:avLst/>
          </a:prstGeom>
        </p:spPr>
      </p:pic>
      <p:pic>
        <p:nvPicPr>
          <p:cNvPr id="13" name="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480550" y="781051"/>
            <a:ext cx="609600" cy="609600"/>
          </a:xfrm>
          <a:prstGeom prst="rect">
            <a:avLst/>
          </a:prstGeom>
        </p:spPr>
      </p:pic>
      <p:pic>
        <p:nvPicPr>
          <p:cNvPr id="14" name="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448800" y="0"/>
            <a:ext cx="609600" cy="609600"/>
          </a:xfrm>
          <a:prstGeom prst="rect">
            <a:avLst/>
          </a:prstGeom>
        </p:spPr>
      </p:pic>
      <p:sp>
        <p:nvSpPr>
          <p:cNvPr id="15" name="Rectangle 14"/>
          <p:cNvSpPr/>
          <p:nvPr/>
        </p:nvSpPr>
        <p:spPr>
          <a:xfrm>
            <a:off x="9296400" y="-152400"/>
            <a:ext cx="1143000" cy="44196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8352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14"/>
                                        </p:tgtEl>
                                      </p:cBhvr>
                                    </p:cmd>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481" fill="hold"/>
                                        <p:tgtEl>
                                          <p:spTgt spid="5"/>
                                        </p:tgtEl>
                                      </p:cBhvr>
                                    </p:cmd>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481"/>
                            </p:stCondLst>
                            <p:childTnLst>
                              <p:par>
                                <p:cTn id="28" presetID="3" presetClass="mediacall" presetSubtype="0" fill="hold" nodeType="afterEffect">
                                  <p:stCondLst>
                                    <p:cond delay="0"/>
                                  </p:stCondLst>
                                  <p:childTnLst>
                                    <p:cmd type="call" cmd="stop">
                                      <p:cBhvr>
                                        <p:cTn id="29" dur="1" fill="hold"/>
                                        <p:tgtEl>
                                          <p:spTgt spid="5"/>
                                        </p:tgtEl>
                                      </p:cBhvr>
                                    </p:cmd>
                                  </p:childTnLst>
                                </p:cTn>
                              </p:par>
                            </p:childTnLst>
                          </p:cTn>
                        </p:par>
                        <p:par>
                          <p:cTn id="30" fill="hold">
                            <p:stCondLst>
                              <p:cond delay="2481"/>
                            </p:stCondLst>
                            <p:childTnLst>
                              <p:par>
                                <p:cTn id="31" presetID="1" presetClass="mediacall" presetSubtype="0" fill="hold" nodeType="afterEffect">
                                  <p:stCondLst>
                                    <p:cond delay="0"/>
                                  </p:stCondLst>
                                  <p:childTnLst>
                                    <p:cmd type="call" cmd="playFrom(0.0)">
                                      <p:cBhvr>
                                        <p:cTn id="32" dur="13698" fill="hold"/>
                                        <p:tgtEl>
                                          <p:spTgt spid="11"/>
                                        </p:tgtEl>
                                      </p:cBhvr>
                                    </p:cmd>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3" presetClass="mediacall" presetSubtype="0" fill="hold" nodeType="withEffect">
                                  <p:stCondLst>
                                    <p:cond delay="0"/>
                                  </p:stCondLst>
                                  <p:childTnLst>
                                    <p:cmd type="call" cmd="stop">
                                      <p:cBhvr>
                                        <p:cTn id="39" dur="1" fill="hold"/>
                                        <p:tgtEl>
                                          <p:spTgt spid="11"/>
                                        </p:tgtEl>
                                      </p:cBhvr>
                                    </p:cmd>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780" fill="hold"/>
                                        <p:tgtEl>
                                          <p:spTgt spid="12"/>
                                        </p:tgtEl>
                                      </p:cBhvr>
                                    </p:cmd>
                                  </p:childTnLst>
                                </p:cTn>
                              </p:par>
                              <p:par>
                                <p:cTn id="43" presetID="53" presetClass="entr" presetSubtype="16"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par>
                          <p:cTn id="51" fill="hold">
                            <p:stCondLst>
                              <p:cond delay="2280"/>
                            </p:stCondLst>
                            <p:childTnLst>
                              <p:par>
                                <p:cTn id="52" presetID="1" presetClass="mediacall" presetSubtype="0" fill="hold" nodeType="afterEffect">
                                  <p:stCondLst>
                                    <p:cond delay="0"/>
                                  </p:stCondLst>
                                  <p:childTnLst>
                                    <p:cmd type="call" cmd="playFrom(0.0)">
                                      <p:cBhvr>
                                        <p:cTn id="53" dur="1399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11"/>
                </p:tgtEl>
              </p:cMediaNode>
            </p:audio>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3"/>
                </p:tgtEl>
              </p:cMediaNode>
            </p:audio>
            <p:audio>
              <p:cMediaNode vol="80000">
                <p:cTn id="58" fill="hold" display="0">
                  <p:stCondLst>
                    <p:cond delay="indefinite"/>
                  </p:stCondLst>
                  <p:endCondLst>
                    <p:cond evt="onStopAudio" delay="0">
                      <p:tgtEl>
                        <p:sldTgt/>
                      </p:tgtEl>
                    </p:cond>
                  </p:endCondLst>
                </p:cTn>
                <p:tgtEl>
                  <p:spTgt spid="12"/>
                </p:tgtEl>
              </p:cMediaNode>
            </p:audio>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5332</TotalTime>
  <Words>732</Words>
  <Application>Microsoft Office PowerPoint</Application>
  <PresentationFormat>On-screen Show (4:3)</PresentationFormat>
  <Paragraphs>117</Paragraphs>
  <Slides>22</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Aharoni</vt:lpstr>
      <vt:lpstr>Arial</vt:lpstr>
      <vt:lpstr>Calibri</vt:lpstr>
      <vt:lpstr>Calibri Light</vt:lpstr>
      <vt:lpstr>Times New Roman</vt:lpstr>
      <vt:lpstr>Office Theme</vt:lpstr>
      <vt:lpstr>English: First Additional Language</vt:lpstr>
      <vt:lpstr>Revision</vt:lpstr>
      <vt:lpstr>Overview</vt:lpstr>
      <vt:lpstr>Theory of communication</vt:lpstr>
      <vt:lpstr>Listening</vt:lpstr>
      <vt:lpstr>Speaking</vt:lpstr>
      <vt:lpstr>Reading</vt:lpstr>
      <vt:lpstr>Writing</vt:lpstr>
      <vt:lpstr>Language in practice</vt:lpstr>
      <vt:lpstr>Study method</vt:lpstr>
      <vt:lpstr>The reading and learning process</vt:lpstr>
      <vt:lpstr>Pre-learning</vt:lpstr>
      <vt:lpstr>During learning</vt:lpstr>
      <vt:lpstr>During learning </vt:lpstr>
      <vt:lpstr>Examples of mnemonics</vt:lpstr>
      <vt:lpstr>Examples of mnemonics</vt:lpstr>
      <vt:lpstr>Examples of mnemonics</vt:lpstr>
      <vt:lpstr>During learning</vt:lpstr>
      <vt:lpstr>Post-learning</vt:lpstr>
      <vt:lpstr>Post-learning</vt:lpstr>
      <vt:lpstr>Post-learning</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822</cp:revision>
  <dcterms:created xsi:type="dcterms:W3CDTF">2017-05-30T11:35:06Z</dcterms:created>
  <dcterms:modified xsi:type="dcterms:W3CDTF">2017-12-01T09:44:49Z</dcterms:modified>
</cp:coreProperties>
</file>