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89" r:id="rId2"/>
    <p:sldId id="290" r:id="rId3"/>
    <p:sldId id="335" r:id="rId4"/>
    <p:sldId id="346" r:id="rId5"/>
    <p:sldId id="347" r:id="rId6"/>
    <p:sldId id="363" r:id="rId7"/>
    <p:sldId id="367" r:id="rId8"/>
    <p:sldId id="365" r:id="rId9"/>
    <p:sldId id="350" r:id="rId10"/>
    <p:sldId id="351" r:id="rId11"/>
    <p:sldId id="352" r:id="rId12"/>
    <p:sldId id="353" r:id="rId13"/>
    <p:sldId id="354" r:id="rId14"/>
    <p:sldId id="356" r:id="rId15"/>
    <p:sldId id="357" r:id="rId16"/>
    <p:sldId id="358" r:id="rId17"/>
    <p:sldId id="362" r:id="rId18"/>
    <p:sldId id="360" r:id="rId19"/>
    <p:sldId id="361" r:id="rId20"/>
    <p:sldId id="366"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9AE"/>
    <a:srgbClr val="E5DBED"/>
    <a:srgbClr val="A7C06B"/>
    <a:srgbClr val="C9665F"/>
    <a:srgbClr val="FCF8F8"/>
    <a:srgbClr val="006DAB"/>
    <a:srgbClr val="824A9D"/>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howGuides="1">
      <p:cViewPr varScale="1">
        <p:scale>
          <a:sx n="116" d="100"/>
          <a:sy n="116" d="100"/>
        </p:scale>
        <p:origin x="1332" y="84"/>
      </p:cViewPr>
      <p:guideLst>
        <p:guide orient="horz"/>
        <p:guide pos="26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C8318-11E8-40EF-A3CB-E183575A5E3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ZA"/>
        </a:p>
      </dgm:t>
    </dgm:pt>
    <dgm:pt modelId="{67F83F99-D1AC-429F-BB80-7A275A191ED0}">
      <dgm:prSet phldrT="[Text]" custT="1"/>
      <dgm:spPr>
        <a:solidFill>
          <a:srgbClr val="7F7F7F"/>
        </a:solidFill>
        <a:ln>
          <a:noFill/>
        </a:ln>
      </dgm:spPr>
      <dgm:t>
        <a:bodyPr/>
        <a:lstStyle/>
        <a:p>
          <a:r>
            <a:rPr lang="en-ZA" sz="4800" dirty="0" smtClean="0"/>
            <a:t>RESEARCH</a:t>
          </a:r>
          <a:endParaRPr lang="en-ZA" sz="4800" dirty="0"/>
        </a:p>
      </dgm:t>
    </dgm:pt>
    <dgm:pt modelId="{0D09923F-FC80-4DA5-A732-2560DE20E724}" type="parTrans" cxnId="{3429468E-DC47-4802-8230-538B86A8F22A}">
      <dgm:prSet/>
      <dgm:spPr/>
      <dgm:t>
        <a:bodyPr/>
        <a:lstStyle/>
        <a:p>
          <a:endParaRPr lang="en-ZA"/>
        </a:p>
      </dgm:t>
    </dgm:pt>
    <dgm:pt modelId="{189E22F4-3EE1-4351-A2E0-7970028C8FCF}" type="sibTrans" cxnId="{3429468E-DC47-4802-8230-538B86A8F22A}">
      <dgm:prSet/>
      <dgm:spPr/>
      <dgm:t>
        <a:bodyPr/>
        <a:lstStyle/>
        <a:p>
          <a:endParaRPr lang="en-ZA"/>
        </a:p>
      </dgm:t>
    </dgm:pt>
    <dgm:pt modelId="{87542764-EA26-413F-9D15-23A2DB3CB258}">
      <dgm:prSet phldrT="[Text]" custT="1"/>
      <dgm:spPr>
        <a:ln>
          <a:noFill/>
        </a:ln>
      </dgm:spPr>
      <dgm:t>
        <a:bodyPr/>
        <a:lstStyle/>
        <a:p>
          <a:r>
            <a:rPr lang="en-ZA" sz="2000" b="0" dirty="0" smtClean="0"/>
            <a:t>PRE-RESEARCH</a:t>
          </a:r>
          <a:endParaRPr lang="en-ZA" sz="2000" b="0" dirty="0"/>
        </a:p>
      </dgm:t>
    </dgm:pt>
    <dgm:pt modelId="{0BADCC78-2A3E-4A3C-B7AC-0B26F11B6C2E}" type="parTrans" cxnId="{6E391818-250B-4EF4-955A-882BA03B4F9E}">
      <dgm:prSet/>
      <dgm:spPr>
        <a:ln w="38100">
          <a:solidFill>
            <a:srgbClr val="5A9BD5"/>
          </a:solidFill>
        </a:ln>
      </dgm:spPr>
      <dgm:t>
        <a:bodyPr/>
        <a:lstStyle/>
        <a:p>
          <a:endParaRPr lang="en-ZA"/>
        </a:p>
      </dgm:t>
    </dgm:pt>
    <dgm:pt modelId="{155C8AF5-AE30-4E63-BE45-F3019A14CD09}" type="sibTrans" cxnId="{6E391818-250B-4EF4-955A-882BA03B4F9E}">
      <dgm:prSet/>
      <dgm:spPr/>
      <dgm:t>
        <a:bodyPr/>
        <a:lstStyle/>
        <a:p>
          <a:endParaRPr lang="en-ZA"/>
        </a:p>
      </dgm:t>
    </dgm:pt>
    <dgm:pt modelId="{9676CFF2-3FBD-4258-AF82-5293F9FFA269}">
      <dgm:prSet phldrT="[Text]" custT="1"/>
      <dgm:spPr>
        <a:ln>
          <a:noFill/>
        </a:ln>
      </dgm:spPr>
      <dgm:t>
        <a:bodyPr/>
        <a:lstStyle/>
        <a:p>
          <a:r>
            <a:rPr lang="en-ZA" sz="2000" b="0" dirty="0" smtClean="0">
              <a:solidFill>
                <a:schemeClr val="bg1"/>
              </a:solidFill>
            </a:rPr>
            <a:t>DURING RESEARCH</a:t>
          </a:r>
          <a:endParaRPr lang="en-ZA" sz="2000" b="0" dirty="0">
            <a:solidFill>
              <a:schemeClr val="bg1"/>
            </a:solidFill>
          </a:endParaRPr>
        </a:p>
      </dgm:t>
    </dgm:pt>
    <dgm:pt modelId="{3CF58B90-F2C0-4D7F-9EE2-72F374A33066}" type="parTrans" cxnId="{991B2D77-DED3-4E79-9FD3-BEB7AE417752}">
      <dgm:prSet/>
      <dgm:spPr>
        <a:ln w="38100">
          <a:solidFill>
            <a:srgbClr val="5A9BD5"/>
          </a:solidFill>
        </a:ln>
      </dgm:spPr>
      <dgm:t>
        <a:bodyPr/>
        <a:lstStyle/>
        <a:p>
          <a:endParaRPr lang="en-ZA"/>
        </a:p>
      </dgm:t>
    </dgm:pt>
    <dgm:pt modelId="{138C5211-137F-4218-B9DD-2B4939787E1C}" type="sibTrans" cxnId="{991B2D77-DED3-4E79-9FD3-BEB7AE417752}">
      <dgm:prSet/>
      <dgm:spPr/>
      <dgm:t>
        <a:bodyPr/>
        <a:lstStyle/>
        <a:p>
          <a:endParaRPr lang="en-ZA"/>
        </a:p>
      </dgm:t>
    </dgm:pt>
    <dgm:pt modelId="{BE7490CB-42BA-4918-90B0-DD3F5A10E0E6}">
      <dgm:prSet phldrT="[Text]" custT="1"/>
      <dgm:spPr>
        <a:ln>
          <a:noFill/>
        </a:ln>
      </dgm:spPr>
      <dgm:t>
        <a:bodyPr/>
        <a:lstStyle/>
        <a:p>
          <a:r>
            <a:rPr lang="en-ZA" sz="2000" b="0" dirty="0" smtClean="0">
              <a:solidFill>
                <a:schemeClr val="bg1"/>
              </a:solidFill>
            </a:rPr>
            <a:t>POST-RESEARCH </a:t>
          </a:r>
          <a:endParaRPr lang="en-ZA" sz="2000" b="0" dirty="0">
            <a:solidFill>
              <a:schemeClr val="bg1"/>
            </a:solidFill>
          </a:endParaRPr>
        </a:p>
      </dgm:t>
    </dgm:pt>
    <dgm:pt modelId="{B48BC4C5-3061-42CF-B031-79D6EACD5259}" type="parTrans" cxnId="{8744AD76-0190-495F-9548-4BE15644BB89}">
      <dgm:prSet/>
      <dgm:spPr>
        <a:ln w="38100">
          <a:solidFill>
            <a:srgbClr val="5A9BD5"/>
          </a:solidFill>
        </a:ln>
      </dgm:spPr>
      <dgm:t>
        <a:bodyPr/>
        <a:lstStyle/>
        <a:p>
          <a:endParaRPr lang="en-ZA"/>
        </a:p>
      </dgm:t>
    </dgm:pt>
    <dgm:pt modelId="{0B82DE4C-B059-4BCB-857C-B7769D2F96E6}" type="sibTrans" cxnId="{8744AD76-0190-495F-9548-4BE15644BB89}">
      <dgm:prSet/>
      <dgm:spPr/>
      <dgm:t>
        <a:bodyPr/>
        <a:lstStyle/>
        <a:p>
          <a:endParaRPr lang="en-ZA"/>
        </a:p>
      </dgm:t>
    </dgm:pt>
    <dgm:pt modelId="{5162116E-FC51-4517-AA7A-EF0B1B45C431}">
      <dgm:prSet custT="1"/>
      <dgm:spPr>
        <a:solidFill>
          <a:srgbClr val="DAF04F"/>
        </a:solidFill>
      </dgm:spPr>
      <dgm:t>
        <a:bodyPr/>
        <a:lstStyle/>
        <a:p>
          <a:pPr algn="ctr">
            <a:lnSpc>
              <a:spcPct val="60000"/>
            </a:lnSpc>
            <a:spcAft>
              <a:spcPts val="756"/>
            </a:spcAft>
          </a:pPr>
          <a:r>
            <a:rPr lang="en-ZA" sz="1800" dirty="0" smtClean="0"/>
            <a:t>What?  Who? When? </a:t>
          </a:r>
        </a:p>
        <a:p>
          <a:pPr algn="ctr">
            <a:lnSpc>
              <a:spcPct val="60000"/>
            </a:lnSpc>
            <a:spcAft>
              <a:spcPts val="756"/>
            </a:spcAft>
          </a:pPr>
          <a:r>
            <a:rPr lang="en-ZA" sz="1800" dirty="0" smtClean="0"/>
            <a:t>Where? How? </a:t>
          </a:r>
          <a:endParaRPr lang="en-ZA" sz="1800" dirty="0"/>
        </a:p>
      </dgm:t>
    </dgm:pt>
    <dgm:pt modelId="{5083BCDA-D6BE-4A19-AB6B-A1C2140E5A30}" type="parTrans" cxnId="{336C99CB-4907-482F-BD45-E35CD32835E4}">
      <dgm:prSet/>
      <dgm:spPr>
        <a:ln w="38100">
          <a:solidFill>
            <a:srgbClr val="DBF054"/>
          </a:solidFill>
        </a:ln>
      </dgm:spPr>
      <dgm:t>
        <a:bodyPr/>
        <a:lstStyle/>
        <a:p>
          <a:endParaRPr lang="en-ZA"/>
        </a:p>
      </dgm:t>
    </dgm:pt>
    <dgm:pt modelId="{4F7A1D17-C5C3-4908-917A-822FCB14C404}" type="sibTrans" cxnId="{336C99CB-4907-482F-BD45-E35CD32835E4}">
      <dgm:prSet/>
      <dgm:spPr/>
      <dgm:t>
        <a:bodyPr/>
        <a:lstStyle/>
        <a:p>
          <a:endParaRPr lang="en-ZA"/>
        </a:p>
      </dgm:t>
    </dgm:pt>
    <dgm:pt modelId="{9E741792-D0AB-4C9F-8D64-01166FCA7A8D}">
      <dgm:prSet custT="1"/>
      <dgm:spPr>
        <a:solidFill>
          <a:srgbClr val="DAF04F"/>
        </a:solidFill>
      </dgm:spPr>
      <dgm:t>
        <a:bodyPr/>
        <a:lstStyle/>
        <a:p>
          <a:pPr algn="ctr">
            <a:lnSpc>
              <a:spcPct val="60000"/>
            </a:lnSpc>
            <a:spcAft>
              <a:spcPts val="756"/>
            </a:spcAft>
          </a:pPr>
          <a:r>
            <a:rPr lang="en-ZA" sz="1800" dirty="0" smtClean="0"/>
            <a:t>Observe, read, administer</a:t>
          </a:r>
        </a:p>
        <a:p>
          <a:pPr algn="ctr">
            <a:lnSpc>
              <a:spcPct val="60000"/>
            </a:lnSpc>
            <a:spcAft>
              <a:spcPts val="756"/>
            </a:spcAft>
          </a:pPr>
          <a:r>
            <a:rPr lang="en-ZA" sz="1800" dirty="0" smtClean="0"/>
            <a:t> questionnaires, take notes</a:t>
          </a:r>
          <a:endParaRPr lang="en-ZA" sz="1800" dirty="0"/>
        </a:p>
      </dgm:t>
    </dgm:pt>
    <dgm:pt modelId="{CEEDF9D0-D191-4678-BBB8-9D538B60B72C}" type="parTrans" cxnId="{C6F9B39F-A6D4-46F2-B5AB-5B50387E2DEF}">
      <dgm:prSet/>
      <dgm:spPr>
        <a:ln w="38100">
          <a:solidFill>
            <a:srgbClr val="DBF054"/>
          </a:solidFill>
        </a:ln>
      </dgm:spPr>
      <dgm:t>
        <a:bodyPr/>
        <a:lstStyle/>
        <a:p>
          <a:endParaRPr lang="en-ZA"/>
        </a:p>
      </dgm:t>
    </dgm:pt>
    <dgm:pt modelId="{4D2A3F54-1A31-4D56-9FFD-45ADD590E481}" type="sibTrans" cxnId="{C6F9B39F-A6D4-46F2-B5AB-5B50387E2DEF}">
      <dgm:prSet/>
      <dgm:spPr/>
      <dgm:t>
        <a:bodyPr/>
        <a:lstStyle/>
        <a:p>
          <a:endParaRPr lang="en-ZA"/>
        </a:p>
      </dgm:t>
    </dgm:pt>
    <dgm:pt modelId="{0AEF540B-980F-4723-A5F3-401891479A9D}">
      <dgm:prSet custT="1"/>
      <dgm:spPr>
        <a:solidFill>
          <a:srgbClr val="DAF04F"/>
        </a:solidFill>
      </dgm:spPr>
      <dgm:t>
        <a:bodyPr/>
        <a:lstStyle/>
        <a:p>
          <a:pPr algn="ctr">
            <a:lnSpc>
              <a:spcPct val="60000"/>
            </a:lnSpc>
          </a:pPr>
          <a:r>
            <a:rPr lang="en-ZA" sz="1800" dirty="0" smtClean="0"/>
            <a:t>Record and analyse findings</a:t>
          </a:r>
        </a:p>
        <a:p>
          <a:pPr algn="ctr">
            <a:lnSpc>
              <a:spcPct val="60000"/>
            </a:lnSpc>
          </a:pPr>
          <a:r>
            <a:rPr lang="en-ZA" sz="1800" dirty="0" smtClean="0"/>
            <a:t>Write a research report</a:t>
          </a:r>
          <a:endParaRPr lang="en-ZA" sz="1800" dirty="0"/>
        </a:p>
      </dgm:t>
    </dgm:pt>
    <dgm:pt modelId="{4AFCECB5-F27B-4B4C-86A0-425C6945D61C}" type="parTrans" cxnId="{C9765BD2-9CFA-420A-A241-F425DF214C68}">
      <dgm:prSet/>
      <dgm:spPr>
        <a:ln w="38100">
          <a:solidFill>
            <a:srgbClr val="DBF054"/>
          </a:solidFill>
        </a:ln>
      </dgm:spPr>
      <dgm:t>
        <a:bodyPr/>
        <a:lstStyle/>
        <a:p>
          <a:endParaRPr lang="en-ZA"/>
        </a:p>
      </dgm:t>
    </dgm:pt>
    <dgm:pt modelId="{053CE649-899A-48B2-851F-B436664D26FA}" type="sibTrans" cxnId="{C9765BD2-9CFA-420A-A241-F425DF214C68}">
      <dgm:prSet/>
      <dgm:spPr/>
      <dgm:t>
        <a:bodyPr/>
        <a:lstStyle/>
        <a:p>
          <a:endParaRPr lang="en-ZA"/>
        </a:p>
      </dgm:t>
    </dgm:pt>
    <dgm:pt modelId="{E8F3AD11-F2DA-498F-953D-1B06490081C3}">
      <dgm:prSet custT="1"/>
      <dgm:spPr>
        <a:solidFill>
          <a:srgbClr val="DAF04F"/>
        </a:solidFill>
      </dgm:spPr>
      <dgm:t>
        <a:bodyPr/>
        <a:lstStyle/>
        <a:p>
          <a:pPr>
            <a:lnSpc>
              <a:spcPct val="60000"/>
            </a:lnSpc>
          </a:pPr>
          <a:r>
            <a:rPr lang="en-ZA" sz="1800" dirty="0" smtClean="0"/>
            <a:t>Feedback </a:t>
          </a:r>
        </a:p>
        <a:p>
          <a:pPr>
            <a:lnSpc>
              <a:spcPct val="60000"/>
            </a:lnSpc>
          </a:pPr>
          <a:r>
            <a:rPr lang="en-ZA" sz="1800" dirty="0" smtClean="0"/>
            <a:t>Follow-ups</a:t>
          </a:r>
        </a:p>
        <a:p>
          <a:pPr>
            <a:lnSpc>
              <a:spcPct val="60000"/>
            </a:lnSpc>
          </a:pPr>
          <a:r>
            <a:rPr lang="en-ZA" sz="1800" dirty="0" smtClean="0"/>
            <a:t>Publish findings </a:t>
          </a:r>
          <a:endParaRPr lang="en-ZA" sz="1800" dirty="0"/>
        </a:p>
      </dgm:t>
    </dgm:pt>
    <dgm:pt modelId="{84001C8E-17F0-401B-9773-75B90B812184}" type="parTrans" cxnId="{16EEA8D9-1927-49B8-851A-60D518FDBB1C}">
      <dgm:prSet/>
      <dgm:spPr>
        <a:ln w="38100">
          <a:solidFill>
            <a:srgbClr val="DBF054"/>
          </a:solidFill>
        </a:ln>
      </dgm:spPr>
      <dgm:t>
        <a:bodyPr/>
        <a:lstStyle/>
        <a:p>
          <a:endParaRPr lang="en-ZA"/>
        </a:p>
      </dgm:t>
    </dgm:pt>
    <dgm:pt modelId="{1454F3C5-3129-4DAA-9393-DD0EA3BE929E}" type="sibTrans" cxnId="{16EEA8D9-1927-49B8-851A-60D518FDBB1C}">
      <dgm:prSet/>
      <dgm:spPr/>
      <dgm:t>
        <a:bodyPr/>
        <a:lstStyle/>
        <a:p>
          <a:endParaRPr lang="en-ZA"/>
        </a:p>
      </dgm:t>
    </dgm:pt>
    <dgm:pt modelId="{F1E9E064-8927-4C5E-A76D-4A668AA6CF22}" type="pres">
      <dgm:prSet presAssocID="{A66C8318-11E8-40EF-A3CB-E183575A5E33}" presName="Name0" presStyleCnt="0">
        <dgm:presLayoutVars>
          <dgm:chPref val="1"/>
          <dgm:dir/>
          <dgm:animOne val="branch"/>
          <dgm:animLvl val="lvl"/>
          <dgm:resizeHandles val="exact"/>
        </dgm:presLayoutVars>
      </dgm:prSet>
      <dgm:spPr/>
      <dgm:t>
        <a:bodyPr/>
        <a:lstStyle/>
        <a:p>
          <a:endParaRPr lang="en-ZA"/>
        </a:p>
      </dgm:t>
    </dgm:pt>
    <dgm:pt modelId="{B65CCE34-B4EE-44E4-8474-8A25403C4EF1}" type="pres">
      <dgm:prSet presAssocID="{67F83F99-D1AC-429F-BB80-7A275A191ED0}" presName="root1" presStyleCnt="0"/>
      <dgm:spPr/>
      <dgm:t>
        <a:bodyPr/>
        <a:lstStyle/>
        <a:p>
          <a:endParaRPr lang="en-GB"/>
        </a:p>
      </dgm:t>
    </dgm:pt>
    <dgm:pt modelId="{50EF0736-6BA8-4A1A-9C70-0044F2E9F647}" type="pres">
      <dgm:prSet presAssocID="{67F83F99-D1AC-429F-BB80-7A275A191ED0}" presName="LevelOneTextNode" presStyleLbl="node0" presStyleIdx="0" presStyleCnt="1" custScaleY="89586" custLinFactNeighborX="5629" custLinFactNeighborY="-57">
        <dgm:presLayoutVars>
          <dgm:chPref val="3"/>
        </dgm:presLayoutVars>
      </dgm:prSet>
      <dgm:spPr/>
      <dgm:t>
        <a:bodyPr/>
        <a:lstStyle/>
        <a:p>
          <a:endParaRPr lang="en-ZA"/>
        </a:p>
      </dgm:t>
    </dgm:pt>
    <dgm:pt modelId="{C9EEB0DA-8036-413C-AB6A-05D0510883B9}" type="pres">
      <dgm:prSet presAssocID="{67F83F99-D1AC-429F-BB80-7A275A191ED0}" presName="level2hierChild" presStyleCnt="0"/>
      <dgm:spPr/>
      <dgm:t>
        <a:bodyPr/>
        <a:lstStyle/>
        <a:p>
          <a:endParaRPr lang="en-GB"/>
        </a:p>
      </dgm:t>
    </dgm:pt>
    <dgm:pt modelId="{2AED9C90-BCEC-4E91-A4E0-F987B28102E3}" type="pres">
      <dgm:prSet presAssocID="{0BADCC78-2A3E-4A3C-B7AC-0B26F11B6C2E}" presName="conn2-1" presStyleLbl="parChTrans1D2" presStyleIdx="0" presStyleCnt="3"/>
      <dgm:spPr/>
      <dgm:t>
        <a:bodyPr/>
        <a:lstStyle/>
        <a:p>
          <a:endParaRPr lang="en-ZA"/>
        </a:p>
      </dgm:t>
    </dgm:pt>
    <dgm:pt modelId="{2B800344-70B5-4506-BC83-30A1FC7E5DB4}" type="pres">
      <dgm:prSet presAssocID="{0BADCC78-2A3E-4A3C-B7AC-0B26F11B6C2E}" presName="connTx" presStyleLbl="parChTrans1D2" presStyleIdx="0" presStyleCnt="3"/>
      <dgm:spPr/>
      <dgm:t>
        <a:bodyPr/>
        <a:lstStyle/>
        <a:p>
          <a:endParaRPr lang="en-ZA"/>
        </a:p>
      </dgm:t>
    </dgm:pt>
    <dgm:pt modelId="{70DEE162-EA7A-45DA-93C9-255C4395BDFC}" type="pres">
      <dgm:prSet presAssocID="{87542764-EA26-413F-9D15-23A2DB3CB258}" presName="root2" presStyleCnt="0"/>
      <dgm:spPr/>
      <dgm:t>
        <a:bodyPr/>
        <a:lstStyle/>
        <a:p>
          <a:endParaRPr lang="en-GB"/>
        </a:p>
      </dgm:t>
    </dgm:pt>
    <dgm:pt modelId="{65208357-E063-4FA9-9127-D5EA94DF8B51}" type="pres">
      <dgm:prSet presAssocID="{87542764-EA26-413F-9D15-23A2DB3CB258}" presName="LevelTwoTextNode" presStyleLbl="node2" presStyleIdx="0" presStyleCnt="3" custScaleX="91104" custScaleY="72571" custLinFactNeighborY="-8824">
        <dgm:presLayoutVars>
          <dgm:chPref val="3"/>
        </dgm:presLayoutVars>
      </dgm:prSet>
      <dgm:spPr/>
      <dgm:t>
        <a:bodyPr/>
        <a:lstStyle/>
        <a:p>
          <a:endParaRPr lang="en-ZA"/>
        </a:p>
      </dgm:t>
    </dgm:pt>
    <dgm:pt modelId="{BE74B7FF-315D-4A8E-BE21-15012071DA32}" type="pres">
      <dgm:prSet presAssocID="{87542764-EA26-413F-9D15-23A2DB3CB258}" presName="level3hierChild" presStyleCnt="0"/>
      <dgm:spPr/>
      <dgm:t>
        <a:bodyPr/>
        <a:lstStyle/>
        <a:p>
          <a:endParaRPr lang="en-GB"/>
        </a:p>
      </dgm:t>
    </dgm:pt>
    <dgm:pt modelId="{A4867516-F992-4F3B-85B1-CB5BC04EF972}" type="pres">
      <dgm:prSet presAssocID="{5083BCDA-D6BE-4A19-AB6B-A1C2140E5A30}" presName="conn2-1" presStyleLbl="parChTrans1D3" presStyleIdx="0" presStyleCnt="4"/>
      <dgm:spPr/>
      <dgm:t>
        <a:bodyPr/>
        <a:lstStyle/>
        <a:p>
          <a:endParaRPr lang="en-ZA"/>
        </a:p>
      </dgm:t>
    </dgm:pt>
    <dgm:pt modelId="{42D05A91-DA31-47FE-A69E-9E9CC7318CE0}" type="pres">
      <dgm:prSet presAssocID="{5083BCDA-D6BE-4A19-AB6B-A1C2140E5A30}" presName="connTx" presStyleLbl="parChTrans1D3" presStyleIdx="0" presStyleCnt="4"/>
      <dgm:spPr/>
      <dgm:t>
        <a:bodyPr/>
        <a:lstStyle/>
        <a:p>
          <a:endParaRPr lang="en-ZA"/>
        </a:p>
      </dgm:t>
    </dgm:pt>
    <dgm:pt modelId="{57DB037A-D824-4952-806C-CA90B701D169}" type="pres">
      <dgm:prSet presAssocID="{5162116E-FC51-4517-AA7A-EF0B1B45C431}" presName="root2" presStyleCnt="0"/>
      <dgm:spPr/>
      <dgm:t>
        <a:bodyPr/>
        <a:lstStyle/>
        <a:p>
          <a:endParaRPr lang="en-GB"/>
        </a:p>
      </dgm:t>
    </dgm:pt>
    <dgm:pt modelId="{4C54B825-3ABC-4DAA-AEA8-7B2681823338}" type="pres">
      <dgm:prSet presAssocID="{5162116E-FC51-4517-AA7A-EF0B1B45C431}" presName="LevelTwoTextNode" presStyleLbl="node3" presStyleIdx="0" presStyleCnt="4" custScaleX="105680" custScaleY="107148" custLinFactNeighborY="-9554">
        <dgm:presLayoutVars>
          <dgm:chPref val="3"/>
        </dgm:presLayoutVars>
      </dgm:prSet>
      <dgm:spPr/>
      <dgm:t>
        <a:bodyPr/>
        <a:lstStyle/>
        <a:p>
          <a:endParaRPr lang="en-ZA"/>
        </a:p>
      </dgm:t>
    </dgm:pt>
    <dgm:pt modelId="{32338FF3-43A5-4BAF-ABEB-2D1876924CF9}" type="pres">
      <dgm:prSet presAssocID="{5162116E-FC51-4517-AA7A-EF0B1B45C431}" presName="level3hierChild" presStyleCnt="0"/>
      <dgm:spPr/>
      <dgm:t>
        <a:bodyPr/>
        <a:lstStyle/>
        <a:p>
          <a:endParaRPr lang="en-GB"/>
        </a:p>
      </dgm:t>
    </dgm:pt>
    <dgm:pt modelId="{164C3B46-B35A-4449-B541-C080DFF61BD3}" type="pres">
      <dgm:prSet presAssocID="{3CF58B90-F2C0-4D7F-9EE2-72F374A33066}" presName="conn2-1" presStyleLbl="parChTrans1D2" presStyleIdx="1" presStyleCnt="3"/>
      <dgm:spPr/>
      <dgm:t>
        <a:bodyPr/>
        <a:lstStyle/>
        <a:p>
          <a:endParaRPr lang="en-ZA"/>
        </a:p>
      </dgm:t>
    </dgm:pt>
    <dgm:pt modelId="{84FCCFCF-955C-4DF0-A535-2C5933801788}" type="pres">
      <dgm:prSet presAssocID="{3CF58B90-F2C0-4D7F-9EE2-72F374A33066}" presName="connTx" presStyleLbl="parChTrans1D2" presStyleIdx="1" presStyleCnt="3"/>
      <dgm:spPr/>
      <dgm:t>
        <a:bodyPr/>
        <a:lstStyle/>
        <a:p>
          <a:endParaRPr lang="en-ZA"/>
        </a:p>
      </dgm:t>
    </dgm:pt>
    <dgm:pt modelId="{8A9301F0-B209-4AF3-8723-2E198BB15E6A}" type="pres">
      <dgm:prSet presAssocID="{9676CFF2-3FBD-4258-AF82-5293F9FFA269}" presName="root2" presStyleCnt="0"/>
      <dgm:spPr/>
      <dgm:t>
        <a:bodyPr/>
        <a:lstStyle/>
        <a:p>
          <a:endParaRPr lang="en-GB"/>
        </a:p>
      </dgm:t>
    </dgm:pt>
    <dgm:pt modelId="{6B35026D-89C2-48D4-8AB1-A3670B4811A0}" type="pres">
      <dgm:prSet presAssocID="{9676CFF2-3FBD-4258-AF82-5293F9FFA269}" presName="LevelTwoTextNode" presStyleLbl="node2" presStyleIdx="1" presStyleCnt="3" custScaleX="91104" custScaleY="72571" custLinFactNeighborY="-8824">
        <dgm:presLayoutVars>
          <dgm:chPref val="3"/>
        </dgm:presLayoutVars>
      </dgm:prSet>
      <dgm:spPr/>
      <dgm:t>
        <a:bodyPr/>
        <a:lstStyle/>
        <a:p>
          <a:endParaRPr lang="en-ZA"/>
        </a:p>
      </dgm:t>
    </dgm:pt>
    <dgm:pt modelId="{0B39A0D6-5D7A-442D-B4F0-22BD629718CD}" type="pres">
      <dgm:prSet presAssocID="{9676CFF2-3FBD-4258-AF82-5293F9FFA269}" presName="level3hierChild" presStyleCnt="0"/>
      <dgm:spPr/>
      <dgm:t>
        <a:bodyPr/>
        <a:lstStyle/>
        <a:p>
          <a:endParaRPr lang="en-GB"/>
        </a:p>
      </dgm:t>
    </dgm:pt>
    <dgm:pt modelId="{96099DB6-402A-4D97-BFAD-B88A040C6D51}" type="pres">
      <dgm:prSet presAssocID="{CEEDF9D0-D191-4678-BBB8-9D538B60B72C}" presName="conn2-1" presStyleLbl="parChTrans1D3" presStyleIdx="1" presStyleCnt="4"/>
      <dgm:spPr/>
      <dgm:t>
        <a:bodyPr/>
        <a:lstStyle/>
        <a:p>
          <a:endParaRPr lang="en-ZA"/>
        </a:p>
      </dgm:t>
    </dgm:pt>
    <dgm:pt modelId="{5BF24282-3B93-4C67-8DBB-F55C0A86F398}" type="pres">
      <dgm:prSet presAssocID="{CEEDF9D0-D191-4678-BBB8-9D538B60B72C}" presName="connTx" presStyleLbl="parChTrans1D3" presStyleIdx="1" presStyleCnt="4"/>
      <dgm:spPr/>
      <dgm:t>
        <a:bodyPr/>
        <a:lstStyle/>
        <a:p>
          <a:endParaRPr lang="en-ZA"/>
        </a:p>
      </dgm:t>
    </dgm:pt>
    <dgm:pt modelId="{FB17F17A-64F3-4F6F-B82E-9128B25699A6}" type="pres">
      <dgm:prSet presAssocID="{9E741792-D0AB-4C9F-8D64-01166FCA7A8D}" presName="root2" presStyleCnt="0"/>
      <dgm:spPr/>
      <dgm:t>
        <a:bodyPr/>
        <a:lstStyle/>
        <a:p>
          <a:endParaRPr lang="en-GB"/>
        </a:p>
      </dgm:t>
    </dgm:pt>
    <dgm:pt modelId="{262D8FAE-8F40-4FDB-AE0F-C363CC6A9B07}" type="pres">
      <dgm:prSet presAssocID="{9E741792-D0AB-4C9F-8D64-01166FCA7A8D}" presName="LevelTwoTextNode" presStyleLbl="node3" presStyleIdx="1" presStyleCnt="4" custScaleX="105626" custScaleY="106930" custLinFactNeighborY="-8301">
        <dgm:presLayoutVars>
          <dgm:chPref val="3"/>
        </dgm:presLayoutVars>
      </dgm:prSet>
      <dgm:spPr/>
      <dgm:t>
        <a:bodyPr/>
        <a:lstStyle/>
        <a:p>
          <a:endParaRPr lang="en-ZA"/>
        </a:p>
      </dgm:t>
    </dgm:pt>
    <dgm:pt modelId="{CEE114F9-54D1-4345-9EF4-6F373990613C}" type="pres">
      <dgm:prSet presAssocID="{9E741792-D0AB-4C9F-8D64-01166FCA7A8D}" presName="level3hierChild" presStyleCnt="0"/>
      <dgm:spPr/>
      <dgm:t>
        <a:bodyPr/>
        <a:lstStyle/>
        <a:p>
          <a:endParaRPr lang="en-GB"/>
        </a:p>
      </dgm:t>
    </dgm:pt>
    <dgm:pt modelId="{C5CBCA49-CDD6-487D-8F99-C2FEC9673B18}" type="pres">
      <dgm:prSet presAssocID="{4AFCECB5-F27B-4B4C-86A0-425C6945D61C}" presName="conn2-1" presStyleLbl="parChTrans1D3" presStyleIdx="2" presStyleCnt="4"/>
      <dgm:spPr/>
      <dgm:t>
        <a:bodyPr/>
        <a:lstStyle/>
        <a:p>
          <a:endParaRPr lang="en-ZA"/>
        </a:p>
      </dgm:t>
    </dgm:pt>
    <dgm:pt modelId="{E4116EDF-7A71-4D05-BB41-BDB4BF9A16DA}" type="pres">
      <dgm:prSet presAssocID="{4AFCECB5-F27B-4B4C-86A0-425C6945D61C}" presName="connTx" presStyleLbl="parChTrans1D3" presStyleIdx="2" presStyleCnt="4"/>
      <dgm:spPr/>
      <dgm:t>
        <a:bodyPr/>
        <a:lstStyle/>
        <a:p>
          <a:endParaRPr lang="en-ZA"/>
        </a:p>
      </dgm:t>
    </dgm:pt>
    <dgm:pt modelId="{643C42A6-A51A-48D2-BB72-EBD73850F394}" type="pres">
      <dgm:prSet presAssocID="{0AEF540B-980F-4723-A5F3-401891479A9D}" presName="root2" presStyleCnt="0"/>
      <dgm:spPr/>
      <dgm:t>
        <a:bodyPr/>
        <a:lstStyle/>
        <a:p>
          <a:endParaRPr lang="en-GB"/>
        </a:p>
      </dgm:t>
    </dgm:pt>
    <dgm:pt modelId="{23AB9146-4E44-4308-9B0D-F712B2BFDBEB}" type="pres">
      <dgm:prSet presAssocID="{0AEF540B-980F-4723-A5F3-401891479A9D}" presName="LevelTwoTextNode" presStyleLbl="node3" presStyleIdx="2" presStyleCnt="4" custScaleX="105626" custScaleY="106930">
        <dgm:presLayoutVars>
          <dgm:chPref val="3"/>
        </dgm:presLayoutVars>
      </dgm:prSet>
      <dgm:spPr/>
      <dgm:t>
        <a:bodyPr/>
        <a:lstStyle/>
        <a:p>
          <a:endParaRPr lang="en-ZA"/>
        </a:p>
      </dgm:t>
    </dgm:pt>
    <dgm:pt modelId="{3910543C-12AA-4369-8D5A-109FEB9C3BC4}" type="pres">
      <dgm:prSet presAssocID="{0AEF540B-980F-4723-A5F3-401891479A9D}" presName="level3hierChild" presStyleCnt="0"/>
      <dgm:spPr/>
      <dgm:t>
        <a:bodyPr/>
        <a:lstStyle/>
        <a:p>
          <a:endParaRPr lang="en-GB"/>
        </a:p>
      </dgm:t>
    </dgm:pt>
    <dgm:pt modelId="{D35EC2F4-FB37-46AD-A905-F4414BDD6CE1}" type="pres">
      <dgm:prSet presAssocID="{B48BC4C5-3061-42CF-B031-79D6EACD5259}" presName="conn2-1" presStyleLbl="parChTrans1D2" presStyleIdx="2" presStyleCnt="3"/>
      <dgm:spPr/>
      <dgm:t>
        <a:bodyPr/>
        <a:lstStyle/>
        <a:p>
          <a:endParaRPr lang="en-ZA"/>
        </a:p>
      </dgm:t>
    </dgm:pt>
    <dgm:pt modelId="{ECD813A0-209F-46E8-934B-F2179554D43F}" type="pres">
      <dgm:prSet presAssocID="{B48BC4C5-3061-42CF-B031-79D6EACD5259}" presName="connTx" presStyleLbl="parChTrans1D2" presStyleIdx="2" presStyleCnt="3"/>
      <dgm:spPr/>
      <dgm:t>
        <a:bodyPr/>
        <a:lstStyle/>
        <a:p>
          <a:endParaRPr lang="en-ZA"/>
        </a:p>
      </dgm:t>
    </dgm:pt>
    <dgm:pt modelId="{8E61B58D-6F7D-4E1D-ACFA-EFDC06526338}" type="pres">
      <dgm:prSet presAssocID="{BE7490CB-42BA-4918-90B0-DD3F5A10E0E6}" presName="root2" presStyleCnt="0"/>
      <dgm:spPr/>
      <dgm:t>
        <a:bodyPr/>
        <a:lstStyle/>
        <a:p>
          <a:endParaRPr lang="en-GB"/>
        </a:p>
      </dgm:t>
    </dgm:pt>
    <dgm:pt modelId="{4936678C-F68A-4858-BD60-AEFA7E50FB4A}" type="pres">
      <dgm:prSet presAssocID="{BE7490CB-42BA-4918-90B0-DD3F5A10E0E6}" presName="LevelTwoTextNode" presStyleLbl="node2" presStyleIdx="2" presStyleCnt="3" custScaleX="91104" custScaleY="72571" custLinFactNeighborY="-8824">
        <dgm:presLayoutVars>
          <dgm:chPref val="3"/>
        </dgm:presLayoutVars>
      </dgm:prSet>
      <dgm:spPr/>
      <dgm:t>
        <a:bodyPr/>
        <a:lstStyle/>
        <a:p>
          <a:endParaRPr lang="en-ZA"/>
        </a:p>
      </dgm:t>
    </dgm:pt>
    <dgm:pt modelId="{BF9D6210-763B-49D7-91FA-D2D18E5D177A}" type="pres">
      <dgm:prSet presAssocID="{BE7490CB-42BA-4918-90B0-DD3F5A10E0E6}" presName="level3hierChild" presStyleCnt="0"/>
      <dgm:spPr/>
      <dgm:t>
        <a:bodyPr/>
        <a:lstStyle/>
        <a:p>
          <a:endParaRPr lang="en-GB"/>
        </a:p>
      </dgm:t>
    </dgm:pt>
    <dgm:pt modelId="{4BB4A2F6-270C-4C4F-AB03-3400ABA31F5B}" type="pres">
      <dgm:prSet presAssocID="{84001C8E-17F0-401B-9773-75B90B812184}" presName="conn2-1" presStyleLbl="parChTrans1D3" presStyleIdx="3" presStyleCnt="4"/>
      <dgm:spPr/>
      <dgm:t>
        <a:bodyPr/>
        <a:lstStyle/>
        <a:p>
          <a:endParaRPr lang="en-ZA"/>
        </a:p>
      </dgm:t>
    </dgm:pt>
    <dgm:pt modelId="{D4E9F41B-8EF7-437B-98B2-0E25A5E90C31}" type="pres">
      <dgm:prSet presAssocID="{84001C8E-17F0-401B-9773-75B90B812184}" presName="connTx" presStyleLbl="parChTrans1D3" presStyleIdx="3" presStyleCnt="4"/>
      <dgm:spPr/>
      <dgm:t>
        <a:bodyPr/>
        <a:lstStyle/>
        <a:p>
          <a:endParaRPr lang="en-ZA"/>
        </a:p>
      </dgm:t>
    </dgm:pt>
    <dgm:pt modelId="{42C75707-652A-450D-8E7B-4820D19D3FCC}" type="pres">
      <dgm:prSet presAssocID="{E8F3AD11-F2DA-498F-953D-1B06490081C3}" presName="root2" presStyleCnt="0"/>
      <dgm:spPr/>
      <dgm:t>
        <a:bodyPr/>
        <a:lstStyle/>
        <a:p>
          <a:endParaRPr lang="en-GB"/>
        </a:p>
      </dgm:t>
    </dgm:pt>
    <dgm:pt modelId="{87D016EA-E803-43F1-A8A8-4C0385056A36}" type="pres">
      <dgm:prSet presAssocID="{E8F3AD11-F2DA-498F-953D-1B06490081C3}" presName="LevelTwoTextNode" presStyleLbl="node3" presStyleIdx="3" presStyleCnt="4" custScaleX="105626" custScaleY="106930" custLinFactNeighborY="-8559">
        <dgm:presLayoutVars>
          <dgm:chPref val="3"/>
        </dgm:presLayoutVars>
      </dgm:prSet>
      <dgm:spPr/>
      <dgm:t>
        <a:bodyPr/>
        <a:lstStyle/>
        <a:p>
          <a:endParaRPr lang="en-ZA"/>
        </a:p>
      </dgm:t>
    </dgm:pt>
    <dgm:pt modelId="{D217D0A5-3DEF-44B1-9255-46FA38486A85}" type="pres">
      <dgm:prSet presAssocID="{E8F3AD11-F2DA-498F-953D-1B06490081C3}" presName="level3hierChild" presStyleCnt="0"/>
      <dgm:spPr/>
      <dgm:t>
        <a:bodyPr/>
        <a:lstStyle/>
        <a:p>
          <a:endParaRPr lang="en-GB"/>
        </a:p>
      </dgm:t>
    </dgm:pt>
  </dgm:ptLst>
  <dgm:cxnLst>
    <dgm:cxn modelId="{C8FC5B3E-A26B-43A1-ADD8-56FBA6C28847}" type="presOf" srcId="{BE7490CB-42BA-4918-90B0-DD3F5A10E0E6}" destId="{4936678C-F68A-4858-BD60-AEFA7E50FB4A}" srcOrd="0" destOrd="0" presId="urn:microsoft.com/office/officeart/2008/layout/HorizontalMultiLevelHierarchy"/>
    <dgm:cxn modelId="{2E6270A2-ADCB-43F1-9F25-EF329B54980B}" type="presOf" srcId="{5083BCDA-D6BE-4A19-AB6B-A1C2140E5A30}" destId="{42D05A91-DA31-47FE-A69E-9E9CC7318CE0}" srcOrd="1" destOrd="0" presId="urn:microsoft.com/office/officeart/2008/layout/HorizontalMultiLevelHierarchy"/>
    <dgm:cxn modelId="{CDDB60AE-45CC-4EBC-8249-F9027A42C50B}" type="presOf" srcId="{0BADCC78-2A3E-4A3C-B7AC-0B26F11B6C2E}" destId="{2AED9C90-BCEC-4E91-A4E0-F987B28102E3}" srcOrd="0" destOrd="0" presId="urn:microsoft.com/office/officeart/2008/layout/HorizontalMultiLevelHierarchy"/>
    <dgm:cxn modelId="{742417C4-96F8-4A5D-A0F6-FC429D7DE270}" type="presOf" srcId="{0BADCC78-2A3E-4A3C-B7AC-0B26F11B6C2E}" destId="{2B800344-70B5-4506-BC83-30A1FC7E5DB4}" srcOrd="1" destOrd="0" presId="urn:microsoft.com/office/officeart/2008/layout/HorizontalMultiLevelHierarchy"/>
    <dgm:cxn modelId="{2149C2CD-D4DB-4AA8-9C80-A8FA9E267EA7}" type="presOf" srcId="{3CF58B90-F2C0-4D7F-9EE2-72F374A33066}" destId="{164C3B46-B35A-4449-B541-C080DFF61BD3}" srcOrd="0" destOrd="0" presId="urn:microsoft.com/office/officeart/2008/layout/HorizontalMultiLevelHierarchy"/>
    <dgm:cxn modelId="{3429468E-DC47-4802-8230-538B86A8F22A}" srcId="{A66C8318-11E8-40EF-A3CB-E183575A5E33}" destId="{67F83F99-D1AC-429F-BB80-7A275A191ED0}" srcOrd="0" destOrd="0" parTransId="{0D09923F-FC80-4DA5-A732-2560DE20E724}" sibTransId="{189E22F4-3EE1-4351-A2E0-7970028C8FCF}"/>
    <dgm:cxn modelId="{7AAA51AA-09C1-4212-911D-1FE7B7AB987A}" type="presOf" srcId="{9E741792-D0AB-4C9F-8D64-01166FCA7A8D}" destId="{262D8FAE-8F40-4FDB-AE0F-C363CC6A9B07}" srcOrd="0" destOrd="0" presId="urn:microsoft.com/office/officeart/2008/layout/HorizontalMultiLevelHierarchy"/>
    <dgm:cxn modelId="{C6F9B39F-A6D4-46F2-B5AB-5B50387E2DEF}" srcId="{9676CFF2-3FBD-4258-AF82-5293F9FFA269}" destId="{9E741792-D0AB-4C9F-8D64-01166FCA7A8D}" srcOrd="0" destOrd="0" parTransId="{CEEDF9D0-D191-4678-BBB8-9D538B60B72C}" sibTransId="{4D2A3F54-1A31-4D56-9FFD-45ADD590E481}"/>
    <dgm:cxn modelId="{53EB6BD7-BDCC-4251-93F9-C7853635F950}" type="presOf" srcId="{CEEDF9D0-D191-4678-BBB8-9D538B60B72C}" destId="{96099DB6-402A-4D97-BFAD-B88A040C6D51}" srcOrd="0" destOrd="0" presId="urn:microsoft.com/office/officeart/2008/layout/HorizontalMultiLevelHierarchy"/>
    <dgm:cxn modelId="{D8BE3318-B1DB-4DDF-B09C-234153A0BA52}" type="presOf" srcId="{0AEF540B-980F-4723-A5F3-401891479A9D}" destId="{23AB9146-4E44-4308-9B0D-F712B2BFDBEB}" srcOrd="0" destOrd="0" presId="urn:microsoft.com/office/officeart/2008/layout/HorizontalMultiLevelHierarchy"/>
    <dgm:cxn modelId="{336C99CB-4907-482F-BD45-E35CD32835E4}" srcId="{87542764-EA26-413F-9D15-23A2DB3CB258}" destId="{5162116E-FC51-4517-AA7A-EF0B1B45C431}" srcOrd="0" destOrd="0" parTransId="{5083BCDA-D6BE-4A19-AB6B-A1C2140E5A30}" sibTransId="{4F7A1D17-C5C3-4908-917A-822FCB14C404}"/>
    <dgm:cxn modelId="{6A9C8989-F0B1-44D1-B968-4E38552CDA3A}" type="presOf" srcId="{3CF58B90-F2C0-4D7F-9EE2-72F374A33066}" destId="{84FCCFCF-955C-4DF0-A535-2C5933801788}" srcOrd="1" destOrd="0" presId="urn:microsoft.com/office/officeart/2008/layout/HorizontalMultiLevelHierarchy"/>
    <dgm:cxn modelId="{59F3D43B-8A87-4F90-9FBA-B767B45EBEC1}" type="presOf" srcId="{5162116E-FC51-4517-AA7A-EF0B1B45C431}" destId="{4C54B825-3ABC-4DAA-AEA8-7B2681823338}" srcOrd="0" destOrd="0" presId="urn:microsoft.com/office/officeart/2008/layout/HorizontalMultiLevelHierarchy"/>
    <dgm:cxn modelId="{85157B24-6433-4FA2-857F-DC8208CE270D}" type="presOf" srcId="{4AFCECB5-F27B-4B4C-86A0-425C6945D61C}" destId="{E4116EDF-7A71-4D05-BB41-BDB4BF9A16DA}" srcOrd="1" destOrd="0" presId="urn:microsoft.com/office/officeart/2008/layout/HorizontalMultiLevelHierarchy"/>
    <dgm:cxn modelId="{8744AD76-0190-495F-9548-4BE15644BB89}" srcId="{67F83F99-D1AC-429F-BB80-7A275A191ED0}" destId="{BE7490CB-42BA-4918-90B0-DD3F5A10E0E6}" srcOrd="2" destOrd="0" parTransId="{B48BC4C5-3061-42CF-B031-79D6EACD5259}" sibTransId="{0B82DE4C-B059-4BCB-857C-B7769D2F96E6}"/>
    <dgm:cxn modelId="{6E391818-250B-4EF4-955A-882BA03B4F9E}" srcId="{67F83F99-D1AC-429F-BB80-7A275A191ED0}" destId="{87542764-EA26-413F-9D15-23A2DB3CB258}" srcOrd="0" destOrd="0" parTransId="{0BADCC78-2A3E-4A3C-B7AC-0B26F11B6C2E}" sibTransId="{155C8AF5-AE30-4E63-BE45-F3019A14CD09}"/>
    <dgm:cxn modelId="{049CC416-E6C0-4F3D-BB82-E4265CD3EE3E}" type="presOf" srcId="{84001C8E-17F0-401B-9773-75B90B812184}" destId="{D4E9F41B-8EF7-437B-98B2-0E25A5E90C31}" srcOrd="1" destOrd="0" presId="urn:microsoft.com/office/officeart/2008/layout/HorizontalMultiLevelHierarchy"/>
    <dgm:cxn modelId="{94E19F6A-9034-4053-A7C3-189C1171B004}" type="presOf" srcId="{4AFCECB5-F27B-4B4C-86A0-425C6945D61C}" destId="{C5CBCA49-CDD6-487D-8F99-C2FEC9673B18}" srcOrd="0" destOrd="0" presId="urn:microsoft.com/office/officeart/2008/layout/HorizontalMultiLevelHierarchy"/>
    <dgm:cxn modelId="{8D3840FA-2AB6-4E2E-8276-3E32E2AE7D1C}" type="presOf" srcId="{A66C8318-11E8-40EF-A3CB-E183575A5E33}" destId="{F1E9E064-8927-4C5E-A76D-4A668AA6CF22}" srcOrd="0" destOrd="0" presId="urn:microsoft.com/office/officeart/2008/layout/HorizontalMultiLevelHierarchy"/>
    <dgm:cxn modelId="{6B24C630-DCE1-4F7C-9EC2-9434973A7394}" type="presOf" srcId="{87542764-EA26-413F-9D15-23A2DB3CB258}" destId="{65208357-E063-4FA9-9127-D5EA94DF8B51}" srcOrd="0" destOrd="0" presId="urn:microsoft.com/office/officeart/2008/layout/HorizontalMultiLevelHierarchy"/>
    <dgm:cxn modelId="{C9765BD2-9CFA-420A-A241-F425DF214C68}" srcId="{9676CFF2-3FBD-4258-AF82-5293F9FFA269}" destId="{0AEF540B-980F-4723-A5F3-401891479A9D}" srcOrd="1" destOrd="0" parTransId="{4AFCECB5-F27B-4B4C-86A0-425C6945D61C}" sibTransId="{053CE649-899A-48B2-851F-B436664D26FA}"/>
    <dgm:cxn modelId="{16EEA8D9-1927-49B8-851A-60D518FDBB1C}" srcId="{BE7490CB-42BA-4918-90B0-DD3F5A10E0E6}" destId="{E8F3AD11-F2DA-498F-953D-1B06490081C3}" srcOrd="0" destOrd="0" parTransId="{84001C8E-17F0-401B-9773-75B90B812184}" sibTransId="{1454F3C5-3129-4DAA-9393-DD0EA3BE929E}"/>
    <dgm:cxn modelId="{3EA1484A-D593-4A93-95CA-25C40D014923}" type="presOf" srcId="{67F83F99-D1AC-429F-BB80-7A275A191ED0}" destId="{50EF0736-6BA8-4A1A-9C70-0044F2E9F647}" srcOrd="0" destOrd="0" presId="urn:microsoft.com/office/officeart/2008/layout/HorizontalMultiLevelHierarchy"/>
    <dgm:cxn modelId="{403B86E3-9FCB-4755-A639-D42ACF20085A}" type="presOf" srcId="{CEEDF9D0-D191-4678-BBB8-9D538B60B72C}" destId="{5BF24282-3B93-4C67-8DBB-F55C0A86F398}" srcOrd="1" destOrd="0" presId="urn:microsoft.com/office/officeart/2008/layout/HorizontalMultiLevelHierarchy"/>
    <dgm:cxn modelId="{40B7A97F-F44E-4F7A-B7A6-17FBCD1E4224}" type="presOf" srcId="{B48BC4C5-3061-42CF-B031-79D6EACD5259}" destId="{ECD813A0-209F-46E8-934B-F2179554D43F}" srcOrd="1" destOrd="0" presId="urn:microsoft.com/office/officeart/2008/layout/HorizontalMultiLevelHierarchy"/>
    <dgm:cxn modelId="{F3BBE35E-F46B-4C2A-BD27-2627344A157E}" type="presOf" srcId="{9676CFF2-3FBD-4258-AF82-5293F9FFA269}" destId="{6B35026D-89C2-48D4-8AB1-A3670B4811A0}" srcOrd="0" destOrd="0" presId="urn:microsoft.com/office/officeart/2008/layout/HorizontalMultiLevelHierarchy"/>
    <dgm:cxn modelId="{0CD22CA4-A221-42FF-B806-52144AA91643}" type="presOf" srcId="{E8F3AD11-F2DA-498F-953D-1B06490081C3}" destId="{87D016EA-E803-43F1-A8A8-4C0385056A36}" srcOrd="0" destOrd="0" presId="urn:microsoft.com/office/officeart/2008/layout/HorizontalMultiLevelHierarchy"/>
    <dgm:cxn modelId="{D9A7DF5D-6F80-4BB1-B37E-9598C889ED83}" type="presOf" srcId="{5083BCDA-D6BE-4A19-AB6B-A1C2140E5A30}" destId="{A4867516-F992-4F3B-85B1-CB5BC04EF972}" srcOrd="0" destOrd="0" presId="urn:microsoft.com/office/officeart/2008/layout/HorizontalMultiLevelHierarchy"/>
    <dgm:cxn modelId="{991B2D77-DED3-4E79-9FD3-BEB7AE417752}" srcId="{67F83F99-D1AC-429F-BB80-7A275A191ED0}" destId="{9676CFF2-3FBD-4258-AF82-5293F9FFA269}" srcOrd="1" destOrd="0" parTransId="{3CF58B90-F2C0-4D7F-9EE2-72F374A33066}" sibTransId="{138C5211-137F-4218-B9DD-2B4939787E1C}"/>
    <dgm:cxn modelId="{3A4B8A95-4DB7-40F3-B2B1-4346CBEC2DA4}" type="presOf" srcId="{84001C8E-17F0-401B-9773-75B90B812184}" destId="{4BB4A2F6-270C-4C4F-AB03-3400ABA31F5B}" srcOrd="0" destOrd="0" presId="urn:microsoft.com/office/officeart/2008/layout/HorizontalMultiLevelHierarchy"/>
    <dgm:cxn modelId="{D5F2573E-8C32-4EDF-8EBD-0C86443812A4}" type="presOf" srcId="{B48BC4C5-3061-42CF-B031-79D6EACD5259}" destId="{D35EC2F4-FB37-46AD-A905-F4414BDD6CE1}" srcOrd="0" destOrd="0" presId="urn:microsoft.com/office/officeart/2008/layout/HorizontalMultiLevelHierarchy"/>
    <dgm:cxn modelId="{BCFC34A8-29C7-445C-BE96-AA9AA025C744}" type="presParOf" srcId="{F1E9E064-8927-4C5E-A76D-4A668AA6CF22}" destId="{B65CCE34-B4EE-44E4-8474-8A25403C4EF1}" srcOrd="0" destOrd="0" presId="urn:microsoft.com/office/officeart/2008/layout/HorizontalMultiLevelHierarchy"/>
    <dgm:cxn modelId="{B8AC1B5E-71E7-41A7-A928-63B37EDB67B1}" type="presParOf" srcId="{B65CCE34-B4EE-44E4-8474-8A25403C4EF1}" destId="{50EF0736-6BA8-4A1A-9C70-0044F2E9F647}" srcOrd="0" destOrd="0" presId="urn:microsoft.com/office/officeart/2008/layout/HorizontalMultiLevelHierarchy"/>
    <dgm:cxn modelId="{DB49EB22-CEE2-446E-8314-17C93D78EFB9}" type="presParOf" srcId="{B65CCE34-B4EE-44E4-8474-8A25403C4EF1}" destId="{C9EEB0DA-8036-413C-AB6A-05D0510883B9}" srcOrd="1" destOrd="0" presId="urn:microsoft.com/office/officeart/2008/layout/HorizontalMultiLevelHierarchy"/>
    <dgm:cxn modelId="{0BA548BD-9293-4A16-B3D3-48C61CA58F34}" type="presParOf" srcId="{C9EEB0DA-8036-413C-AB6A-05D0510883B9}" destId="{2AED9C90-BCEC-4E91-A4E0-F987B28102E3}" srcOrd="0" destOrd="0" presId="urn:microsoft.com/office/officeart/2008/layout/HorizontalMultiLevelHierarchy"/>
    <dgm:cxn modelId="{CAD11CB2-1959-4F72-85BA-B35B59B26985}" type="presParOf" srcId="{2AED9C90-BCEC-4E91-A4E0-F987B28102E3}" destId="{2B800344-70B5-4506-BC83-30A1FC7E5DB4}" srcOrd="0" destOrd="0" presId="urn:microsoft.com/office/officeart/2008/layout/HorizontalMultiLevelHierarchy"/>
    <dgm:cxn modelId="{512CBB48-9E46-4895-96A7-5DBCAAED84B5}" type="presParOf" srcId="{C9EEB0DA-8036-413C-AB6A-05D0510883B9}" destId="{70DEE162-EA7A-45DA-93C9-255C4395BDFC}" srcOrd="1" destOrd="0" presId="urn:microsoft.com/office/officeart/2008/layout/HorizontalMultiLevelHierarchy"/>
    <dgm:cxn modelId="{A82C985B-D01C-4252-8953-CD6C2B09B1D4}" type="presParOf" srcId="{70DEE162-EA7A-45DA-93C9-255C4395BDFC}" destId="{65208357-E063-4FA9-9127-D5EA94DF8B51}" srcOrd="0" destOrd="0" presId="urn:microsoft.com/office/officeart/2008/layout/HorizontalMultiLevelHierarchy"/>
    <dgm:cxn modelId="{140FF75F-4D46-463B-9181-EABB8514E708}" type="presParOf" srcId="{70DEE162-EA7A-45DA-93C9-255C4395BDFC}" destId="{BE74B7FF-315D-4A8E-BE21-15012071DA32}" srcOrd="1" destOrd="0" presId="urn:microsoft.com/office/officeart/2008/layout/HorizontalMultiLevelHierarchy"/>
    <dgm:cxn modelId="{37B45441-AEB2-44B6-9AB9-4910D73C5BEA}" type="presParOf" srcId="{BE74B7FF-315D-4A8E-BE21-15012071DA32}" destId="{A4867516-F992-4F3B-85B1-CB5BC04EF972}" srcOrd="0" destOrd="0" presId="urn:microsoft.com/office/officeart/2008/layout/HorizontalMultiLevelHierarchy"/>
    <dgm:cxn modelId="{6FF6BB01-52F2-44D8-AFE1-24E8EB16EFB0}" type="presParOf" srcId="{A4867516-F992-4F3B-85B1-CB5BC04EF972}" destId="{42D05A91-DA31-47FE-A69E-9E9CC7318CE0}" srcOrd="0" destOrd="0" presId="urn:microsoft.com/office/officeart/2008/layout/HorizontalMultiLevelHierarchy"/>
    <dgm:cxn modelId="{1BF4C248-59B8-4CBC-8E8A-C08635AD4F9A}" type="presParOf" srcId="{BE74B7FF-315D-4A8E-BE21-15012071DA32}" destId="{57DB037A-D824-4952-806C-CA90B701D169}" srcOrd="1" destOrd="0" presId="urn:microsoft.com/office/officeart/2008/layout/HorizontalMultiLevelHierarchy"/>
    <dgm:cxn modelId="{DC794584-F46F-4D26-A61C-6C978E46FC51}" type="presParOf" srcId="{57DB037A-D824-4952-806C-CA90B701D169}" destId="{4C54B825-3ABC-4DAA-AEA8-7B2681823338}" srcOrd="0" destOrd="0" presId="urn:microsoft.com/office/officeart/2008/layout/HorizontalMultiLevelHierarchy"/>
    <dgm:cxn modelId="{1BEC8EDA-6913-4942-B67E-E591B898A98E}" type="presParOf" srcId="{57DB037A-D824-4952-806C-CA90B701D169}" destId="{32338FF3-43A5-4BAF-ABEB-2D1876924CF9}" srcOrd="1" destOrd="0" presId="urn:microsoft.com/office/officeart/2008/layout/HorizontalMultiLevelHierarchy"/>
    <dgm:cxn modelId="{D49EC0B6-1726-477C-9907-8DFB97B73C45}" type="presParOf" srcId="{C9EEB0DA-8036-413C-AB6A-05D0510883B9}" destId="{164C3B46-B35A-4449-B541-C080DFF61BD3}" srcOrd="2" destOrd="0" presId="urn:microsoft.com/office/officeart/2008/layout/HorizontalMultiLevelHierarchy"/>
    <dgm:cxn modelId="{42D8137F-FCA1-4950-A825-78E64680F28A}" type="presParOf" srcId="{164C3B46-B35A-4449-B541-C080DFF61BD3}" destId="{84FCCFCF-955C-4DF0-A535-2C5933801788}" srcOrd="0" destOrd="0" presId="urn:microsoft.com/office/officeart/2008/layout/HorizontalMultiLevelHierarchy"/>
    <dgm:cxn modelId="{E91643A6-5DEA-406B-B25C-394FD96922FC}" type="presParOf" srcId="{C9EEB0DA-8036-413C-AB6A-05D0510883B9}" destId="{8A9301F0-B209-4AF3-8723-2E198BB15E6A}" srcOrd="3" destOrd="0" presId="urn:microsoft.com/office/officeart/2008/layout/HorizontalMultiLevelHierarchy"/>
    <dgm:cxn modelId="{858A33CB-D93D-46E6-A252-D8D4FC8FECC1}" type="presParOf" srcId="{8A9301F0-B209-4AF3-8723-2E198BB15E6A}" destId="{6B35026D-89C2-48D4-8AB1-A3670B4811A0}" srcOrd="0" destOrd="0" presId="urn:microsoft.com/office/officeart/2008/layout/HorizontalMultiLevelHierarchy"/>
    <dgm:cxn modelId="{FD8D2F70-48E1-459E-8B05-D996EBBB4FB1}" type="presParOf" srcId="{8A9301F0-B209-4AF3-8723-2E198BB15E6A}" destId="{0B39A0D6-5D7A-442D-B4F0-22BD629718CD}" srcOrd="1" destOrd="0" presId="urn:microsoft.com/office/officeart/2008/layout/HorizontalMultiLevelHierarchy"/>
    <dgm:cxn modelId="{59A6FD81-B130-4CF9-84C3-48AD4740A42C}" type="presParOf" srcId="{0B39A0D6-5D7A-442D-B4F0-22BD629718CD}" destId="{96099DB6-402A-4D97-BFAD-B88A040C6D51}" srcOrd="0" destOrd="0" presId="urn:microsoft.com/office/officeart/2008/layout/HorizontalMultiLevelHierarchy"/>
    <dgm:cxn modelId="{778D75C1-6C09-4B6C-9FA4-68DE7C9D574A}" type="presParOf" srcId="{96099DB6-402A-4D97-BFAD-B88A040C6D51}" destId="{5BF24282-3B93-4C67-8DBB-F55C0A86F398}" srcOrd="0" destOrd="0" presId="urn:microsoft.com/office/officeart/2008/layout/HorizontalMultiLevelHierarchy"/>
    <dgm:cxn modelId="{EE68A2B4-3FCC-4C8E-AEBD-F67385220392}" type="presParOf" srcId="{0B39A0D6-5D7A-442D-B4F0-22BD629718CD}" destId="{FB17F17A-64F3-4F6F-B82E-9128B25699A6}" srcOrd="1" destOrd="0" presId="urn:microsoft.com/office/officeart/2008/layout/HorizontalMultiLevelHierarchy"/>
    <dgm:cxn modelId="{35ECFE44-4D87-4688-BD2E-272C643F1192}" type="presParOf" srcId="{FB17F17A-64F3-4F6F-B82E-9128B25699A6}" destId="{262D8FAE-8F40-4FDB-AE0F-C363CC6A9B07}" srcOrd="0" destOrd="0" presId="urn:microsoft.com/office/officeart/2008/layout/HorizontalMultiLevelHierarchy"/>
    <dgm:cxn modelId="{BE41025B-5C2F-470E-A996-C2676C9589D0}" type="presParOf" srcId="{FB17F17A-64F3-4F6F-B82E-9128B25699A6}" destId="{CEE114F9-54D1-4345-9EF4-6F373990613C}" srcOrd="1" destOrd="0" presId="urn:microsoft.com/office/officeart/2008/layout/HorizontalMultiLevelHierarchy"/>
    <dgm:cxn modelId="{4C78AF9E-8E32-46C1-9926-D8DBA21BC0A4}" type="presParOf" srcId="{0B39A0D6-5D7A-442D-B4F0-22BD629718CD}" destId="{C5CBCA49-CDD6-487D-8F99-C2FEC9673B18}" srcOrd="2" destOrd="0" presId="urn:microsoft.com/office/officeart/2008/layout/HorizontalMultiLevelHierarchy"/>
    <dgm:cxn modelId="{AC5B37A1-D821-418F-95FA-E563D8CCEE3B}" type="presParOf" srcId="{C5CBCA49-CDD6-487D-8F99-C2FEC9673B18}" destId="{E4116EDF-7A71-4D05-BB41-BDB4BF9A16DA}" srcOrd="0" destOrd="0" presId="urn:microsoft.com/office/officeart/2008/layout/HorizontalMultiLevelHierarchy"/>
    <dgm:cxn modelId="{FA8380B2-FBFC-4C50-ADC0-7C3CCD54B75E}" type="presParOf" srcId="{0B39A0D6-5D7A-442D-B4F0-22BD629718CD}" destId="{643C42A6-A51A-48D2-BB72-EBD73850F394}" srcOrd="3" destOrd="0" presId="urn:microsoft.com/office/officeart/2008/layout/HorizontalMultiLevelHierarchy"/>
    <dgm:cxn modelId="{04B922CD-EC1B-40A4-A33E-850C7E8B96C7}" type="presParOf" srcId="{643C42A6-A51A-48D2-BB72-EBD73850F394}" destId="{23AB9146-4E44-4308-9B0D-F712B2BFDBEB}" srcOrd="0" destOrd="0" presId="urn:microsoft.com/office/officeart/2008/layout/HorizontalMultiLevelHierarchy"/>
    <dgm:cxn modelId="{8CE24BF3-A497-4CE0-9E01-2D5B67DC8A03}" type="presParOf" srcId="{643C42A6-A51A-48D2-BB72-EBD73850F394}" destId="{3910543C-12AA-4369-8D5A-109FEB9C3BC4}" srcOrd="1" destOrd="0" presId="urn:microsoft.com/office/officeart/2008/layout/HorizontalMultiLevelHierarchy"/>
    <dgm:cxn modelId="{D7F2247A-DA77-4371-920B-6C3A93CF6F2E}" type="presParOf" srcId="{C9EEB0DA-8036-413C-AB6A-05D0510883B9}" destId="{D35EC2F4-FB37-46AD-A905-F4414BDD6CE1}" srcOrd="4" destOrd="0" presId="urn:microsoft.com/office/officeart/2008/layout/HorizontalMultiLevelHierarchy"/>
    <dgm:cxn modelId="{4DB58D24-4373-42A5-ACB3-ACD1B49D8114}" type="presParOf" srcId="{D35EC2F4-FB37-46AD-A905-F4414BDD6CE1}" destId="{ECD813A0-209F-46E8-934B-F2179554D43F}" srcOrd="0" destOrd="0" presId="urn:microsoft.com/office/officeart/2008/layout/HorizontalMultiLevelHierarchy"/>
    <dgm:cxn modelId="{FAD905BF-1C84-4051-8AE0-5B6920C75D4C}" type="presParOf" srcId="{C9EEB0DA-8036-413C-AB6A-05D0510883B9}" destId="{8E61B58D-6F7D-4E1D-ACFA-EFDC06526338}" srcOrd="5" destOrd="0" presId="urn:microsoft.com/office/officeart/2008/layout/HorizontalMultiLevelHierarchy"/>
    <dgm:cxn modelId="{E277544D-7E5F-41BC-BDCC-EB647C350AE8}" type="presParOf" srcId="{8E61B58D-6F7D-4E1D-ACFA-EFDC06526338}" destId="{4936678C-F68A-4858-BD60-AEFA7E50FB4A}" srcOrd="0" destOrd="0" presId="urn:microsoft.com/office/officeart/2008/layout/HorizontalMultiLevelHierarchy"/>
    <dgm:cxn modelId="{715FD183-2F51-4F56-9A74-67E4A597672B}" type="presParOf" srcId="{8E61B58D-6F7D-4E1D-ACFA-EFDC06526338}" destId="{BF9D6210-763B-49D7-91FA-D2D18E5D177A}" srcOrd="1" destOrd="0" presId="urn:microsoft.com/office/officeart/2008/layout/HorizontalMultiLevelHierarchy"/>
    <dgm:cxn modelId="{4FB49BEC-AB6B-4619-802C-F8EDC639FBB7}" type="presParOf" srcId="{BF9D6210-763B-49D7-91FA-D2D18E5D177A}" destId="{4BB4A2F6-270C-4C4F-AB03-3400ABA31F5B}" srcOrd="0" destOrd="0" presId="urn:microsoft.com/office/officeart/2008/layout/HorizontalMultiLevelHierarchy"/>
    <dgm:cxn modelId="{76A2FA79-28C0-4BF9-8758-909BE65C7484}" type="presParOf" srcId="{4BB4A2F6-270C-4C4F-AB03-3400ABA31F5B}" destId="{D4E9F41B-8EF7-437B-98B2-0E25A5E90C31}" srcOrd="0" destOrd="0" presId="urn:microsoft.com/office/officeart/2008/layout/HorizontalMultiLevelHierarchy"/>
    <dgm:cxn modelId="{1712B908-75F6-41F8-B9F5-ED96E6C9FEEC}" type="presParOf" srcId="{BF9D6210-763B-49D7-91FA-D2D18E5D177A}" destId="{42C75707-652A-450D-8E7B-4820D19D3FCC}" srcOrd="1" destOrd="0" presId="urn:microsoft.com/office/officeart/2008/layout/HorizontalMultiLevelHierarchy"/>
    <dgm:cxn modelId="{026A8668-122C-4EA4-B63B-D08A55B8A5C5}" type="presParOf" srcId="{42C75707-652A-450D-8E7B-4820D19D3FCC}" destId="{87D016EA-E803-43F1-A8A8-4C0385056A36}" srcOrd="0" destOrd="0" presId="urn:microsoft.com/office/officeart/2008/layout/HorizontalMultiLevelHierarchy"/>
    <dgm:cxn modelId="{29D72ED0-3AA4-4591-9798-4259F8B1F196}" type="presParOf" srcId="{42C75707-652A-450D-8E7B-4820D19D3FCC}" destId="{D217D0A5-3DEF-44B1-9255-46FA38486A8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4A2F6-270C-4C4F-AB03-3400ABA31F5B}">
      <dsp:nvSpPr>
        <dsp:cNvPr id="0" name=""/>
        <dsp:cNvSpPr/>
      </dsp:nvSpPr>
      <dsp:spPr>
        <a:xfrm>
          <a:off x="4255357" y="3768921"/>
          <a:ext cx="553215" cy="91440"/>
        </a:xfrm>
        <a:custGeom>
          <a:avLst/>
          <a:gdLst/>
          <a:ahLst/>
          <a:cxnLst/>
          <a:rect l="0" t="0" r="0" b="0"/>
          <a:pathLst>
            <a:path>
              <a:moveTo>
                <a:pt x="0" y="45720"/>
              </a:moveTo>
              <a:lnTo>
                <a:pt x="276607" y="45720"/>
              </a:lnTo>
              <a:lnTo>
                <a:pt x="276607" y="47954"/>
              </a:lnTo>
              <a:lnTo>
                <a:pt x="553215" y="47954"/>
              </a:lnTo>
            </a:path>
          </a:pathLst>
        </a:custGeom>
        <a:noFill/>
        <a:ln w="38100" cap="flat" cmpd="sng" algn="ctr">
          <a:solidFill>
            <a:srgbClr val="DBF05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518134" y="3800810"/>
        <a:ext cx="27661" cy="27661"/>
      </dsp:txXfrm>
    </dsp:sp>
    <dsp:sp modelId="{D35EC2F4-FB37-46AD-A905-F4414BDD6CE1}">
      <dsp:nvSpPr>
        <dsp:cNvPr id="0" name=""/>
        <dsp:cNvSpPr/>
      </dsp:nvSpPr>
      <dsp:spPr>
        <a:xfrm>
          <a:off x="1229603" y="2217184"/>
          <a:ext cx="505745" cy="1597456"/>
        </a:xfrm>
        <a:custGeom>
          <a:avLst/>
          <a:gdLst/>
          <a:ahLst/>
          <a:cxnLst/>
          <a:rect l="0" t="0" r="0" b="0"/>
          <a:pathLst>
            <a:path>
              <a:moveTo>
                <a:pt x="0" y="0"/>
              </a:moveTo>
              <a:lnTo>
                <a:pt x="252872" y="0"/>
              </a:lnTo>
              <a:lnTo>
                <a:pt x="252872" y="1597456"/>
              </a:lnTo>
              <a:lnTo>
                <a:pt x="505745" y="1597456"/>
              </a:lnTo>
            </a:path>
          </a:pathLst>
        </a:custGeom>
        <a:noFill/>
        <a:ln w="38100"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ZA" sz="600" kern="1200"/>
        </a:p>
      </dsp:txBody>
      <dsp:txXfrm>
        <a:off x="1440586" y="2974022"/>
        <a:ext cx="83780" cy="83780"/>
      </dsp:txXfrm>
    </dsp:sp>
    <dsp:sp modelId="{C5CBCA49-CDD6-487D-8F99-C2FEC9673B18}">
      <dsp:nvSpPr>
        <dsp:cNvPr id="0" name=""/>
        <dsp:cNvSpPr/>
      </dsp:nvSpPr>
      <dsp:spPr>
        <a:xfrm>
          <a:off x="4255357" y="2145759"/>
          <a:ext cx="553215" cy="630708"/>
        </a:xfrm>
        <a:custGeom>
          <a:avLst/>
          <a:gdLst/>
          <a:ahLst/>
          <a:cxnLst/>
          <a:rect l="0" t="0" r="0" b="0"/>
          <a:pathLst>
            <a:path>
              <a:moveTo>
                <a:pt x="0" y="0"/>
              </a:moveTo>
              <a:lnTo>
                <a:pt x="276607" y="0"/>
              </a:lnTo>
              <a:lnTo>
                <a:pt x="276607" y="630708"/>
              </a:lnTo>
              <a:lnTo>
                <a:pt x="553215" y="630708"/>
              </a:lnTo>
            </a:path>
          </a:pathLst>
        </a:custGeom>
        <a:noFill/>
        <a:ln w="38100" cap="flat" cmpd="sng" algn="ctr">
          <a:solidFill>
            <a:srgbClr val="DBF05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510991" y="2440139"/>
        <a:ext cx="41947" cy="41947"/>
      </dsp:txXfrm>
    </dsp:sp>
    <dsp:sp modelId="{96099DB6-402A-4D97-BFAD-B88A040C6D51}">
      <dsp:nvSpPr>
        <dsp:cNvPr id="0" name=""/>
        <dsp:cNvSpPr/>
      </dsp:nvSpPr>
      <dsp:spPr>
        <a:xfrm>
          <a:off x="4255357" y="1593876"/>
          <a:ext cx="553215" cy="551883"/>
        </a:xfrm>
        <a:custGeom>
          <a:avLst/>
          <a:gdLst/>
          <a:ahLst/>
          <a:cxnLst/>
          <a:rect l="0" t="0" r="0" b="0"/>
          <a:pathLst>
            <a:path>
              <a:moveTo>
                <a:pt x="0" y="551883"/>
              </a:moveTo>
              <a:lnTo>
                <a:pt x="276607" y="551883"/>
              </a:lnTo>
              <a:lnTo>
                <a:pt x="276607" y="0"/>
              </a:lnTo>
              <a:lnTo>
                <a:pt x="553215" y="0"/>
              </a:lnTo>
            </a:path>
          </a:pathLst>
        </a:custGeom>
        <a:noFill/>
        <a:ln w="38100" cap="flat" cmpd="sng" algn="ctr">
          <a:solidFill>
            <a:srgbClr val="DBF05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512429" y="1850282"/>
        <a:ext cx="39071" cy="39071"/>
      </dsp:txXfrm>
    </dsp:sp>
    <dsp:sp modelId="{164C3B46-B35A-4449-B541-C080DFF61BD3}">
      <dsp:nvSpPr>
        <dsp:cNvPr id="0" name=""/>
        <dsp:cNvSpPr/>
      </dsp:nvSpPr>
      <dsp:spPr>
        <a:xfrm>
          <a:off x="1229603" y="2100039"/>
          <a:ext cx="505745" cy="91440"/>
        </a:xfrm>
        <a:custGeom>
          <a:avLst/>
          <a:gdLst/>
          <a:ahLst/>
          <a:cxnLst/>
          <a:rect l="0" t="0" r="0" b="0"/>
          <a:pathLst>
            <a:path>
              <a:moveTo>
                <a:pt x="0" y="117144"/>
              </a:moveTo>
              <a:lnTo>
                <a:pt x="252872" y="117144"/>
              </a:lnTo>
              <a:lnTo>
                <a:pt x="252872" y="45720"/>
              </a:lnTo>
              <a:lnTo>
                <a:pt x="505745" y="45720"/>
              </a:lnTo>
            </a:path>
          </a:pathLst>
        </a:custGeom>
        <a:noFill/>
        <a:ln w="38100"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1469707" y="2132990"/>
        <a:ext cx="25538" cy="25538"/>
      </dsp:txXfrm>
    </dsp:sp>
    <dsp:sp modelId="{A4867516-F992-4F3B-85B1-CB5BC04EF972}">
      <dsp:nvSpPr>
        <dsp:cNvPr id="0" name=""/>
        <dsp:cNvSpPr/>
      </dsp:nvSpPr>
      <dsp:spPr>
        <a:xfrm>
          <a:off x="4255357" y="424082"/>
          <a:ext cx="553215" cy="91440"/>
        </a:xfrm>
        <a:custGeom>
          <a:avLst/>
          <a:gdLst/>
          <a:ahLst/>
          <a:cxnLst/>
          <a:rect l="0" t="0" r="0" b="0"/>
          <a:pathLst>
            <a:path>
              <a:moveTo>
                <a:pt x="0" y="51876"/>
              </a:moveTo>
              <a:lnTo>
                <a:pt x="276607" y="51876"/>
              </a:lnTo>
              <a:lnTo>
                <a:pt x="276607" y="45720"/>
              </a:lnTo>
              <a:lnTo>
                <a:pt x="553215" y="45720"/>
              </a:lnTo>
            </a:path>
          </a:pathLst>
        </a:custGeom>
        <a:noFill/>
        <a:ln w="38100" cap="flat" cmpd="sng" algn="ctr">
          <a:solidFill>
            <a:srgbClr val="DBF05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518134" y="455971"/>
        <a:ext cx="27662" cy="27662"/>
      </dsp:txXfrm>
    </dsp:sp>
    <dsp:sp modelId="{2AED9C90-BCEC-4E91-A4E0-F987B28102E3}">
      <dsp:nvSpPr>
        <dsp:cNvPr id="0" name=""/>
        <dsp:cNvSpPr/>
      </dsp:nvSpPr>
      <dsp:spPr>
        <a:xfrm>
          <a:off x="1229603" y="475958"/>
          <a:ext cx="505745" cy="1741225"/>
        </a:xfrm>
        <a:custGeom>
          <a:avLst/>
          <a:gdLst/>
          <a:ahLst/>
          <a:cxnLst/>
          <a:rect l="0" t="0" r="0" b="0"/>
          <a:pathLst>
            <a:path>
              <a:moveTo>
                <a:pt x="0" y="1741225"/>
              </a:moveTo>
              <a:lnTo>
                <a:pt x="252872" y="1741225"/>
              </a:lnTo>
              <a:lnTo>
                <a:pt x="252872" y="0"/>
              </a:lnTo>
              <a:lnTo>
                <a:pt x="505745" y="0"/>
              </a:lnTo>
            </a:path>
          </a:pathLst>
        </a:custGeom>
        <a:noFill/>
        <a:ln w="38100"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ZA" sz="600" kern="1200"/>
        </a:p>
      </dsp:txBody>
      <dsp:txXfrm>
        <a:off x="1437146" y="1301241"/>
        <a:ext cx="90659" cy="90659"/>
      </dsp:txXfrm>
    </dsp:sp>
    <dsp:sp modelId="{50EF0736-6BA8-4A1A-9C70-0044F2E9F647}">
      <dsp:nvSpPr>
        <dsp:cNvPr id="0" name=""/>
        <dsp:cNvSpPr/>
      </dsp:nvSpPr>
      <dsp:spPr>
        <a:xfrm rot="16200000">
          <a:off x="-1180196" y="1795525"/>
          <a:ext cx="3976282" cy="843316"/>
        </a:xfrm>
        <a:prstGeom prst="rect">
          <a:avLst/>
        </a:prstGeom>
        <a:solidFill>
          <a:srgbClr val="7F7F7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ZA" sz="4800" kern="1200" dirty="0" smtClean="0"/>
            <a:t>RESEARCH</a:t>
          </a:r>
          <a:endParaRPr lang="en-ZA" sz="4800" kern="1200" dirty="0"/>
        </a:p>
      </dsp:txBody>
      <dsp:txXfrm>
        <a:off x="-1180196" y="1795525"/>
        <a:ext cx="3976282" cy="843316"/>
      </dsp:txXfrm>
    </dsp:sp>
    <dsp:sp modelId="{65208357-E063-4FA9-9127-D5EA94DF8B51}">
      <dsp:nvSpPr>
        <dsp:cNvPr id="0" name=""/>
        <dsp:cNvSpPr/>
      </dsp:nvSpPr>
      <dsp:spPr>
        <a:xfrm>
          <a:off x="1735349" y="169956"/>
          <a:ext cx="2520008" cy="612003"/>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ZA" sz="2000" b="0" kern="1200" dirty="0" smtClean="0"/>
            <a:t>PRE-RESEARCH</a:t>
          </a:r>
          <a:endParaRPr lang="en-ZA" sz="2000" b="0" kern="1200" dirty="0"/>
        </a:p>
      </dsp:txBody>
      <dsp:txXfrm>
        <a:off x="1735349" y="169956"/>
        <a:ext cx="2520008" cy="612003"/>
      </dsp:txXfrm>
    </dsp:sp>
    <dsp:sp modelId="{4C54B825-3ABC-4DAA-AEA8-7B2681823338}">
      <dsp:nvSpPr>
        <dsp:cNvPr id="0" name=""/>
        <dsp:cNvSpPr/>
      </dsp:nvSpPr>
      <dsp:spPr>
        <a:xfrm>
          <a:off x="4808573" y="18003"/>
          <a:ext cx="2923192" cy="903596"/>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60000"/>
            </a:lnSpc>
            <a:spcBef>
              <a:spcPct val="0"/>
            </a:spcBef>
            <a:spcAft>
              <a:spcPts val="756"/>
            </a:spcAft>
          </a:pPr>
          <a:r>
            <a:rPr lang="en-ZA" sz="1800" kern="1200" dirty="0" smtClean="0"/>
            <a:t>What?  Who? When? </a:t>
          </a:r>
        </a:p>
        <a:p>
          <a:pPr lvl="0" algn="ctr" defTabSz="800100">
            <a:lnSpc>
              <a:spcPct val="60000"/>
            </a:lnSpc>
            <a:spcBef>
              <a:spcPct val="0"/>
            </a:spcBef>
            <a:spcAft>
              <a:spcPts val="756"/>
            </a:spcAft>
          </a:pPr>
          <a:r>
            <a:rPr lang="en-ZA" sz="1800" kern="1200" dirty="0" smtClean="0"/>
            <a:t>Where? How? </a:t>
          </a:r>
          <a:endParaRPr lang="en-ZA" sz="1800" kern="1200" dirty="0"/>
        </a:p>
      </dsp:txBody>
      <dsp:txXfrm>
        <a:off x="4808573" y="18003"/>
        <a:ext cx="2923192" cy="903596"/>
      </dsp:txXfrm>
    </dsp:sp>
    <dsp:sp modelId="{6B35026D-89C2-48D4-8AB1-A3670B4811A0}">
      <dsp:nvSpPr>
        <dsp:cNvPr id="0" name=""/>
        <dsp:cNvSpPr/>
      </dsp:nvSpPr>
      <dsp:spPr>
        <a:xfrm>
          <a:off x="1735349" y="1839757"/>
          <a:ext cx="2520008" cy="612003"/>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ZA" sz="2000" b="0" kern="1200" dirty="0" smtClean="0">
              <a:solidFill>
                <a:schemeClr val="bg1"/>
              </a:solidFill>
            </a:rPr>
            <a:t>DURING RESEARCH</a:t>
          </a:r>
          <a:endParaRPr lang="en-ZA" sz="2000" b="0" kern="1200" dirty="0">
            <a:solidFill>
              <a:schemeClr val="bg1"/>
            </a:solidFill>
          </a:endParaRPr>
        </a:p>
      </dsp:txBody>
      <dsp:txXfrm>
        <a:off x="1735349" y="1839757"/>
        <a:ext cx="2520008" cy="612003"/>
      </dsp:txXfrm>
    </dsp:sp>
    <dsp:sp modelId="{262D8FAE-8F40-4FDB-AE0F-C363CC6A9B07}">
      <dsp:nvSpPr>
        <dsp:cNvPr id="0" name=""/>
        <dsp:cNvSpPr/>
      </dsp:nvSpPr>
      <dsp:spPr>
        <a:xfrm>
          <a:off x="4808573" y="1142996"/>
          <a:ext cx="2921698" cy="901758"/>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60000"/>
            </a:lnSpc>
            <a:spcBef>
              <a:spcPct val="0"/>
            </a:spcBef>
            <a:spcAft>
              <a:spcPts val="756"/>
            </a:spcAft>
          </a:pPr>
          <a:r>
            <a:rPr lang="en-ZA" sz="1800" kern="1200" dirty="0" smtClean="0"/>
            <a:t>Observe, read, administer</a:t>
          </a:r>
        </a:p>
        <a:p>
          <a:pPr lvl="0" algn="ctr" defTabSz="800100">
            <a:lnSpc>
              <a:spcPct val="60000"/>
            </a:lnSpc>
            <a:spcBef>
              <a:spcPct val="0"/>
            </a:spcBef>
            <a:spcAft>
              <a:spcPts val="756"/>
            </a:spcAft>
          </a:pPr>
          <a:r>
            <a:rPr lang="en-ZA" sz="1800" kern="1200" dirty="0" smtClean="0"/>
            <a:t> questionnaires, take notes</a:t>
          </a:r>
          <a:endParaRPr lang="en-ZA" sz="1800" kern="1200" dirty="0"/>
        </a:p>
      </dsp:txBody>
      <dsp:txXfrm>
        <a:off x="4808573" y="1142996"/>
        <a:ext cx="2921698" cy="901758"/>
      </dsp:txXfrm>
    </dsp:sp>
    <dsp:sp modelId="{23AB9146-4E44-4308-9B0D-F712B2BFDBEB}">
      <dsp:nvSpPr>
        <dsp:cNvPr id="0" name=""/>
        <dsp:cNvSpPr/>
      </dsp:nvSpPr>
      <dsp:spPr>
        <a:xfrm>
          <a:off x="4808573" y="2325588"/>
          <a:ext cx="2921698" cy="901758"/>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60000"/>
            </a:lnSpc>
            <a:spcBef>
              <a:spcPct val="0"/>
            </a:spcBef>
            <a:spcAft>
              <a:spcPct val="35000"/>
            </a:spcAft>
          </a:pPr>
          <a:r>
            <a:rPr lang="en-ZA" sz="1800" kern="1200" dirty="0" smtClean="0"/>
            <a:t>Record and analyse findings</a:t>
          </a:r>
        </a:p>
        <a:p>
          <a:pPr lvl="0" algn="ctr" defTabSz="800100">
            <a:lnSpc>
              <a:spcPct val="60000"/>
            </a:lnSpc>
            <a:spcBef>
              <a:spcPct val="0"/>
            </a:spcBef>
            <a:spcAft>
              <a:spcPct val="35000"/>
            </a:spcAft>
          </a:pPr>
          <a:r>
            <a:rPr lang="en-ZA" sz="1800" kern="1200" dirty="0" smtClean="0"/>
            <a:t>Write a research report</a:t>
          </a:r>
          <a:endParaRPr lang="en-ZA" sz="1800" kern="1200" dirty="0"/>
        </a:p>
      </dsp:txBody>
      <dsp:txXfrm>
        <a:off x="4808573" y="2325588"/>
        <a:ext cx="2921698" cy="901758"/>
      </dsp:txXfrm>
    </dsp:sp>
    <dsp:sp modelId="{4936678C-F68A-4858-BD60-AEFA7E50FB4A}">
      <dsp:nvSpPr>
        <dsp:cNvPr id="0" name=""/>
        <dsp:cNvSpPr/>
      </dsp:nvSpPr>
      <dsp:spPr>
        <a:xfrm>
          <a:off x="1735349" y="3508639"/>
          <a:ext cx="2520008" cy="612003"/>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ZA" sz="2000" b="0" kern="1200" dirty="0" smtClean="0">
              <a:solidFill>
                <a:schemeClr val="bg1"/>
              </a:solidFill>
            </a:rPr>
            <a:t>POST-RESEARCH </a:t>
          </a:r>
          <a:endParaRPr lang="en-ZA" sz="2000" b="0" kern="1200" dirty="0">
            <a:solidFill>
              <a:schemeClr val="bg1"/>
            </a:solidFill>
          </a:endParaRPr>
        </a:p>
      </dsp:txBody>
      <dsp:txXfrm>
        <a:off x="1735349" y="3508639"/>
        <a:ext cx="2520008" cy="612003"/>
      </dsp:txXfrm>
    </dsp:sp>
    <dsp:sp modelId="{87D016EA-E803-43F1-A8A8-4C0385056A36}">
      <dsp:nvSpPr>
        <dsp:cNvPr id="0" name=""/>
        <dsp:cNvSpPr/>
      </dsp:nvSpPr>
      <dsp:spPr>
        <a:xfrm>
          <a:off x="4808573" y="3365996"/>
          <a:ext cx="2921698" cy="901758"/>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60000"/>
            </a:lnSpc>
            <a:spcBef>
              <a:spcPct val="0"/>
            </a:spcBef>
            <a:spcAft>
              <a:spcPct val="35000"/>
            </a:spcAft>
          </a:pPr>
          <a:r>
            <a:rPr lang="en-ZA" sz="1800" kern="1200" dirty="0" smtClean="0"/>
            <a:t>Feedback </a:t>
          </a:r>
        </a:p>
        <a:p>
          <a:pPr lvl="0" algn="ctr" defTabSz="800100">
            <a:lnSpc>
              <a:spcPct val="60000"/>
            </a:lnSpc>
            <a:spcBef>
              <a:spcPct val="0"/>
            </a:spcBef>
            <a:spcAft>
              <a:spcPct val="35000"/>
            </a:spcAft>
          </a:pPr>
          <a:r>
            <a:rPr lang="en-ZA" sz="1800" kern="1200" dirty="0" smtClean="0"/>
            <a:t>Follow-ups</a:t>
          </a:r>
        </a:p>
        <a:p>
          <a:pPr lvl="0" algn="ctr" defTabSz="800100">
            <a:lnSpc>
              <a:spcPct val="60000"/>
            </a:lnSpc>
            <a:spcBef>
              <a:spcPct val="0"/>
            </a:spcBef>
            <a:spcAft>
              <a:spcPct val="35000"/>
            </a:spcAft>
          </a:pPr>
          <a:r>
            <a:rPr lang="en-ZA" sz="1800" kern="1200" dirty="0" smtClean="0"/>
            <a:t>Publish findings </a:t>
          </a:r>
          <a:endParaRPr lang="en-ZA" sz="1800" kern="1200" dirty="0"/>
        </a:p>
      </dsp:txBody>
      <dsp:txXfrm>
        <a:off x="4808573" y="3365996"/>
        <a:ext cx="2921698" cy="90175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B5F135D-C0F0-4780-A162-06C635248C77}" type="datetimeFigureOut">
              <a:rPr lang="en-GB"/>
              <a:pPr>
                <a:defRPr/>
              </a:pPr>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B3C11EB-42F2-47ED-A83E-024C2581D21B}" type="slidenum">
              <a:rPr lang="en-GB"/>
              <a:pPr>
                <a:defRPr/>
              </a:pPr>
              <a:t>‹#›</a:t>
            </a:fld>
            <a:endParaRPr lang="en-GB"/>
          </a:p>
        </p:txBody>
      </p:sp>
    </p:spTree>
    <p:extLst>
      <p:ext uri="{BB962C8B-B14F-4D97-AF65-F5344CB8AC3E}">
        <p14:creationId xmlns:p14="http://schemas.microsoft.com/office/powerpoint/2010/main" val="37807006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mtClean="0"/>
              <a:t>l</a:t>
            </a:r>
            <a:endParaRPr lang="en-ZA"/>
          </a:p>
        </p:txBody>
      </p:sp>
      <p:sp>
        <p:nvSpPr>
          <p:cNvPr id="4" name="Slide Number Placeholder 3"/>
          <p:cNvSpPr>
            <a:spLocks noGrp="1"/>
          </p:cNvSpPr>
          <p:nvPr>
            <p:ph type="sldNum" sz="quarter" idx="10"/>
          </p:nvPr>
        </p:nvSpPr>
        <p:spPr/>
        <p:txBody>
          <a:bodyPr/>
          <a:lstStyle/>
          <a:p>
            <a:pPr>
              <a:defRPr/>
            </a:pPr>
            <a:fld id="{6B3C11EB-42F2-47ED-A83E-024C2581D21B}" type="slidenum">
              <a:rPr lang="en-GB" smtClean="0"/>
              <a:pPr>
                <a:defRPr/>
              </a:pPr>
              <a:t>2</a:t>
            </a:fld>
            <a:endParaRPr lang="en-GB"/>
          </a:p>
        </p:txBody>
      </p:sp>
    </p:spTree>
    <p:extLst>
      <p:ext uri="{BB962C8B-B14F-4D97-AF65-F5344CB8AC3E}">
        <p14:creationId xmlns:p14="http://schemas.microsoft.com/office/powerpoint/2010/main" val="358973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76F743-7C75-44BF-B8A1-A1D6F0DE126E}" type="slidenum">
              <a:rPr lang="en-GB" altLang="en-US" smtClean="0"/>
              <a:pPr fontAlgn="base">
                <a:spcBef>
                  <a:spcPct val="0"/>
                </a:spcBef>
                <a:spcAft>
                  <a:spcPct val="0"/>
                </a:spcAft>
              </a:pPr>
              <a:t>19</a:t>
            </a:fld>
            <a:endParaRPr lang="en-GB" altLang="en-US" smtClean="0"/>
          </a:p>
        </p:txBody>
      </p:sp>
    </p:spTree>
    <p:extLst>
      <p:ext uri="{BB962C8B-B14F-4D97-AF65-F5344CB8AC3E}">
        <p14:creationId xmlns:p14="http://schemas.microsoft.com/office/powerpoint/2010/main" val="1683966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481013"/>
            <a:ext cx="363537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0950" y="481013"/>
            <a:ext cx="363537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1" y="1676398"/>
            <a:ext cx="7915274" cy="2114552"/>
          </a:xfrm>
          <a:prstGeom prst="rect">
            <a:avLst/>
          </a:prstGeom>
        </p:spPr>
        <p:txBody>
          <a:bodyPr anchor="b">
            <a:normAutofit/>
          </a:bodyPr>
          <a:lstStyle>
            <a:lvl1pPr algn="ctr">
              <a:defRPr sz="7200" b="1">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5205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Lists</a:t>
            </a:r>
            <a:endParaRPr lang="en-GB" dirty="0"/>
          </a:p>
        </p:txBody>
      </p:sp>
      <p:sp>
        <p:nvSpPr>
          <p:cNvPr id="3" name="Rectangle 2"/>
          <p:cNvSpPr/>
          <p:nvPr userDrawn="1"/>
        </p:nvSpPr>
        <p:spPr>
          <a:xfrm>
            <a:off x="541338" y="4427538"/>
            <a:ext cx="7467600" cy="123507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Content Placeholder 2"/>
          <p:cNvSpPr txBox="1">
            <a:spLocks/>
          </p:cNvSpPr>
          <p:nvPr userDrawn="1"/>
        </p:nvSpPr>
        <p:spPr>
          <a:xfrm>
            <a:off x="846138" y="4586288"/>
            <a:ext cx="609600" cy="990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ZA" sz="6600" b="1" dirty="0">
                <a:solidFill>
                  <a:schemeClr val="bg1"/>
                </a:solidFill>
              </a:rPr>
              <a:t>3</a:t>
            </a:r>
            <a:endParaRPr lang="en-ZA" sz="6600" b="1" dirty="0" smtClean="0">
              <a:solidFill>
                <a:schemeClr val="bg1"/>
              </a:solidFill>
            </a:endParaRPr>
          </a:p>
        </p:txBody>
      </p:sp>
      <p:cxnSp>
        <p:nvCxnSpPr>
          <p:cNvPr id="5" name="Straight Connector 4"/>
          <p:cNvCxnSpPr/>
          <p:nvPr userDrawn="1"/>
        </p:nvCxnSpPr>
        <p:spPr>
          <a:xfrm>
            <a:off x="1684338" y="4578350"/>
            <a:ext cx="0" cy="100647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userDrawn="1"/>
        </p:nvSpPr>
        <p:spPr>
          <a:xfrm>
            <a:off x="1981200" y="4775200"/>
            <a:ext cx="5715000" cy="541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3200" b="1" dirty="0" smtClean="0"/>
              <a:t>Step 3</a:t>
            </a:r>
            <a:endParaRPr lang="en-ZA" sz="3200" b="1" dirty="0"/>
          </a:p>
        </p:txBody>
      </p:sp>
      <p:sp>
        <p:nvSpPr>
          <p:cNvPr id="7" name="Rectangle 6"/>
          <p:cNvSpPr/>
          <p:nvPr userDrawn="1"/>
        </p:nvSpPr>
        <p:spPr>
          <a:xfrm>
            <a:off x="533400" y="3055938"/>
            <a:ext cx="7467600" cy="1235075"/>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Content Placeholder 2"/>
          <p:cNvSpPr txBox="1">
            <a:spLocks/>
          </p:cNvSpPr>
          <p:nvPr userDrawn="1"/>
        </p:nvSpPr>
        <p:spPr>
          <a:xfrm>
            <a:off x="838200" y="3214688"/>
            <a:ext cx="609600" cy="990600"/>
          </a:xfrm>
          <a:prstGeom prst="rect">
            <a:avLst/>
          </a:prstGeom>
          <a:no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ZA" sz="6600" b="1" dirty="0" smtClean="0">
                <a:solidFill>
                  <a:schemeClr val="bg1"/>
                </a:solidFill>
              </a:rPr>
              <a:t>2</a:t>
            </a:r>
          </a:p>
        </p:txBody>
      </p:sp>
      <p:cxnSp>
        <p:nvCxnSpPr>
          <p:cNvPr id="9" name="Straight Connector 8"/>
          <p:cNvCxnSpPr/>
          <p:nvPr userDrawn="1"/>
        </p:nvCxnSpPr>
        <p:spPr>
          <a:xfrm>
            <a:off x="1676400" y="3206750"/>
            <a:ext cx="0" cy="100647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a:spLocks/>
          </p:cNvSpPr>
          <p:nvPr userDrawn="1"/>
        </p:nvSpPr>
        <p:spPr>
          <a:xfrm>
            <a:off x="1973263" y="3432175"/>
            <a:ext cx="5715000" cy="530225"/>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3200" b="1" dirty="0" smtClean="0"/>
              <a:t>Step 2</a:t>
            </a:r>
            <a:endParaRPr lang="en-ZA" sz="3200" b="1" dirty="0"/>
          </a:p>
        </p:txBody>
      </p:sp>
      <p:sp>
        <p:nvSpPr>
          <p:cNvPr id="11" name="Rectangle 10"/>
          <p:cNvSpPr/>
          <p:nvPr userDrawn="1"/>
        </p:nvSpPr>
        <p:spPr>
          <a:xfrm>
            <a:off x="533400" y="1676400"/>
            <a:ext cx="7467600" cy="123507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Content Placeholder 2"/>
          <p:cNvSpPr txBox="1">
            <a:spLocks/>
          </p:cNvSpPr>
          <p:nvPr userDrawn="1"/>
        </p:nvSpPr>
        <p:spPr>
          <a:xfrm>
            <a:off x="846138" y="1835150"/>
            <a:ext cx="609600" cy="990600"/>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ZA" sz="6600" b="1" dirty="0">
                <a:solidFill>
                  <a:schemeClr val="bg1"/>
                </a:solidFill>
              </a:rPr>
              <a:t>1</a:t>
            </a:r>
            <a:endParaRPr lang="en-ZA" sz="6600" b="1" dirty="0" smtClean="0">
              <a:solidFill>
                <a:schemeClr val="bg1"/>
              </a:solidFill>
            </a:endParaRPr>
          </a:p>
        </p:txBody>
      </p:sp>
      <p:cxnSp>
        <p:nvCxnSpPr>
          <p:cNvPr id="13" name="Straight Connector 12"/>
          <p:cNvCxnSpPr/>
          <p:nvPr userDrawn="1"/>
        </p:nvCxnSpPr>
        <p:spPr>
          <a:xfrm>
            <a:off x="1684338" y="1827213"/>
            <a:ext cx="0" cy="100647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Content Placeholder 2"/>
          <p:cNvSpPr txBox="1">
            <a:spLocks/>
          </p:cNvSpPr>
          <p:nvPr userDrawn="1"/>
        </p:nvSpPr>
        <p:spPr>
          <a:xfrm>
            <a:off x="1981200" y="2041525"/>
            <a:ext cx="5715000" cy="396875"/>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3200" b="1" dirty="0" smtClean="0"/>
              <a:t>Step 1</a:t>
            </a:r>
            <a:endParaRPr lang="en-ZA" sz="3200" b="1" dirty="0"/>
          </a:p>
        </p:txBody>
      </p:sp>
    </p:spTree>
    <p:extLst>
      <p:ext uri="{BB962C8B-B14F-4D97-AF65-F5344CB8AC3E}">
        <p14:creationId xmlns:p14="http://schemas.microsoft.com/office/powerpoint/2010/main" val="8562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8" grpId="0"/>
      <p:bldP spid="10" grpId="0"/>
      <p:bldP spid="11" grpId="0" animBg="1"/>
      <p:bldP spid="12" grpId="0"/>
      <p:bldP spid="1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Tables</a:t>
            </a:r>
            <a:endParaRPr lang="en-GB" dirty="0"/>
          </a:p>
        </p:txBody>
      </p:sp>
      <p:graphicFrame>
        <p:nvGraphicFramePr>
          <p:cNvPr id="3" name="Content Placeholder 3"/>
          <p:cNvGraphicFramePr>
            <a:graphicFrameLocks/>
          </p:cNvGraphicFramePr>
          <p:nvPr/>
        </p:nvGraphicFramePr>
        <p:xfrm>
          <a:off x="415925" y="1524000"/>
          <a:ext cx="7620000" cy="2438400"/>
        </p:xfrm>
        <a:graphic>
          <a:graphicData uri="http://schemas.openxmlformats.org/drawingml/2006/table">
            <a:tbl>
              <a:tblPr firstRow="1" bandRow="1">
                <a:tableStyleId>{5C22544A-7EE6-4342-B048-85BDC9FD1C3A}</a:tableStyleId>
              </a:tblPr>
              <a:tblGrid>
                <a:gridCol w="3810000"/>
                <a:gridCol w="3810000"/>
              </a:tblGrid>
              <a:tr h="343370">
                <a:tc>
                  <a:txBody>
                    <a:bodyPr/>
                    <a:lstStyle/>
                    <a:p>
                      <a:r>
                        <a:rPr lang="en-ZA" sz="2100" dirty="0" smtClean="0"/>
                        <a:t>Heading</a:t>
                      </a:r>
                      <a:endParaRPr lang="en-ZA" sz="2100" dirty="0"/>
                    </a:p>
                  </a:txBody>
                  <a:tcPr marL="84667" marR="84667" marT="42333" marB="42333">
                    <a:solidFill>
                      <a:srgbClr val="5B9BD5"/>
                    </a:solidFill>
                  </a:tcPr>
                </a:tc>
                <a:tc>
                  <a:txBody>
                    <a:bodyPr/>
                    <a:lstStyle/>
                    <a:p>
                      <a:r>
                        <a:rPr lang="en-ZA" sz="2100" dirty="0" smtClean="0"/>
                        <a:t>Heading 2</a:t>
                      </a:r>
                      <a:endParaRPr lang="en-ZA" sz="2100" dirty="0"/>
                    </a:p>
                  </a:txBody>
                  <a:tcPr marL="84667" marR="84667" marT="42333" marB="42333">
                    <a:solidFill>
                      <a:srgbClr val="5B9BD5"/>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425028">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372534">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440268">
                <a:tc>
                  <a:txBody>
                    <a:bodyPr/>
                    <a:lstStyle/>
                    <a:p>
                      <a:endParaRPr lang="en-ZA" sz="2000" dirty="0">
                        <a:latin typeface="+mn-lt"/>
                      </a:endParaRPr>
                    </a:p>
                  </a:txBody>
                  <a:tcPr marL="84667" marR="84667" marT="42333" marB="42333">
                    <a:solidFill>
                      <a:srgbClr val="D9F04E"/>
                    </a:solidFill>
                  </a:tcPr>
                </a:tc>
                <a:tc>
                  <a:txBody>
                    <a:bodyPr/>
                    <a:lstStyle/>
                    <a:p>
                      <a:endParaRPr lang="en-ZA" sz="2000" dirty="0"/>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407507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Highlight Phrase</a:t>
            </a:r>
            <a:endParaRPr lang="en-GB" dirty="0"/>
          </a:p>
        </p:txBody>
      </p:sp>
      <p:sp>
        <p:nvSpPr>
          <p:cNvPr id="3" name="Rectangle 2"/>
          <p:cNvSpPr/>
          <p:nvPr userDrawn="1"/>
        </p:nvSpPr>
        <p:spPr>
          <a:xfrm>
            <a:off x="533400" y="2054225"/>
            <a:ext cx="7391400" cy="3736975"/>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noFill/>
            </a:endParaRPr>
          </a:p>
        </p:txBody>
      </p:sp>
      <p:sp>
        <p:nvSpPr>
          <p:cNvPr id="4" name="TextBox 3"/>
          <p:cNvSpPr txBox="1">
            <a:spLocks noChangeArrowheads="1"/>
          </p:cNvSpPr>
          <p:nvPr userDrawn="1"/>
        </p:nvSpPr>
        <p:spPr bwMode="auto">
          <a:xfrm>
            <a:off x="1720850" y="4438650"/>
            <a:ext cx="1130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ZA" altLang="en-US" sz="2400" b="1" smtClean="0">
                <a:solidFill>
                  <a:srgbClr val="1073B0"/>
                </a:solidFill>
              </a:rPr>
              <a:t>Subject</a:t>
            </a:r>
            <a:endParaRPr lang="en-GB" altLang="en-US" sz="2400" b="1" smtClean="0">
              <a:solidFill>
                <a:srgbClr val="1073B0"/>
              </a:solidFill>
            </a:endParaRPr>
          </a:p>
        </p:txBody>
      </p:sp>
      <p:grpSp>
        <p:nvGrpSpPr>
          <p:cNvPr id="5" name="Group 4"/>
          <p:cNvGrpSpPr>
            <a:grpSpLocks/>
          </p:cNvGrpSpPr>
          <p:nvPr userDrawn="1"/>
        </p:nvGrpSpPr>
        <p:grpSpPr bwMode="auto">
          <a:xfrm>
            <a:off x="825500" y="4044950"/>
            <a:ext cx="3060700" cy="257175"/>
            <a:chOff x="5638800" y="3722464"/>
            <a:chExt cx="1143000" cy="256200"/>
          </a:xfrm>
        </p:grpSpPr>
        <p:cxnSp>
          <p:nvCxnSpPr>
            <p:cNvPr id="6" name="Straight Connector 5"/>
            <p:cNvCxnSpPr/>
            <p:nvPr/>
          </p:nvCxnSpPr>
          <p:spPr>
            <a:xfrm flipH="1">
              <a:off x="5638800" y="3962849"/>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userDrawn="1"/>
        </p:nvCxnSpPr>
        <p:spPr>
          <a:xfrm flipV="1">
            <a:off x="2355850" y="4286250"/>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userDrawn="1"/>
        </p:nvSpPr>
        <p:spPr bwMode="auto">
          <a:xfrm>
            <a:off x="6096000" y="4413250"/>
            <a:ext cx="1027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ZA" altLang="en-US" sz="2400" b="1" smtClean="0">
                <a:solidFill>
                  <a:srgbClr val="1073B0"/>
                </a:solidFill>
              </a:rPr>
              <a:t>Object</a:t>
            </a:r>
            <a:endParaRPr lang="en-GB" altLang="en-US" sz="2400" b="1" smtClean="0">
              <a:solidFill>
                <a:srgbClr val="1073B0"/>
              </a:solidFill>
            </a:endParaRPr>
          </a:p>
        </p:txBody>
      </p:sp>
      <p:grpSp>
        <p:nvGrpSpPr>
          <p:cNvPr id="11" name="Group 10"/>
          <p:cNvGrpSpPr>
            <a:grpSpLocks/>
          </p:cNvGrpSpPr>
          <p:nvPr userDrawn="1"/>
        </p:nvGrpSpPr>
        <p:grpSpPr bwMode="auto">
          <a:xfrm>
            <a:off x="5638800" y="4021138"/>
            <a:ext cx="1917700" cy="255587"/>
            <a:chOff x="5638800" y="3722464"/>
            <a:chExt cx="1143000" cy="256200"/>
          </a:xfrm>
        </p:grpSpPr>
        <p:cxnSp>
          <p:nvCxnSpPr>
            <p:cNvPr id="12" name="Straight Connector 11"/>
            <p:cNvCxnSpPr/>
            <p:nvPr/>
          </p:nvCxnSpPr>
          <p:spPr>
            <a:xfrm flipH="1">
              <a:off x="5638800" y="3962751"/>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userDrawn="1"/>
        </p:nvCxnSpPr>
        <p:spPr>
          <a:xfrm flipV="1">
            <a:off x="6597650" y="4260850"/>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userDrawn="1"/>
        </p:nvGrpSpPr>
        <p:grpSpPr bwMode="auto">
          <a:xfrm flipV="1">
            <a:off x="3895725" y="3413125"/>
            <a:ext cx="1743075" cy="255588"/>
            <a:chOff x="5638800" y="3722464"/>
            <a:chExt cx="1143000" cy="256200"/>
          </a:xfrm>
        </p:grpSpPr>
        <p:cxnSp>
          <p:nvCxnSpPr>
            <p:cNvPr id="17" name="Straight Connector 16"/>
            <p:cNvCxnSpPr/>
            <p:nvPr/>
          </p:nvCxnSpPr>
          <p:spPr>
            <a:xfrm flipH="1">
              <a:off x="5638800" y="3962751"/>
              <a:ext cx="1143000" cy="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81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8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a:off x="4767263" y="3276600"/>
            <a:ext cx="0" cy="1524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userDrawn="1"/>
        </p:nvSpPr>
        <p:spPr bwMode="auto">
          <a:xfrm>
            <a:off x="3997325" y="2835275"/>
            <a:ext cx="1541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ZA" altLang="en-US" sz="2400" b="1" smtClean="0">
                <a:solidFill>
                  <a:srgbClr val="D9F04E"/>
                </a:solidFill>
              </a:rPr>
              <a:t>Finite verb</a:t>
            </a:r>
            <a:endParaRPr lang="en-GB" altLang="en-US" sz="2400" b="1" smtClean="0">
              <a:solidFill>
                <a:srgbClr val="D9F04E"/>
              </a:solidFill>
            </a:endParaRPr>
          </a:p>
        </p:txBody>
      </p:sp>
      <p:sp>
        <p:nvSpPr>
          <p:cNvPr id="22" name="Content Placeholder 2"/>
          <p:cNvSpPr txBox="1">
            <a:spLocks/>
          </p:cNvSpPr>
          <p:nvPr userDrawn="1"/>
        </p:nvSpPr>
        <p:spPr>
          <a:xfrm>
            <a:off x="762000" y="3481388"/>
            <a:ext cx="1066800" cy="3841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defRPr/>
            </a:pPr>
            <a:endParaRPr lang="en-GB" sz="4200" b="1" dirty="0"/>
          </a:p>
        </p:txBody>
      </p:sp>
      <p:sp>
        <p:nvSpPr>
          <p:cNvPr id="23" name="Content Placeholder 2"/>
          <p:cNvSpPr txBox="1">
            <a:spLocks/>
          </p:cNvSpPr>
          <p:nvPr userDrawn="1"/>
        </p:nvSpPr>
        <p:spPr>
          <a:xfrm>
            <a:off x="825500" y="3475038"/>
            <a:ext cx="3367088" cy="3841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defRPr/>
            </a:pPr>
            <a:r>
              <a:rPr lang="en-ZA" sz="4200" b="1" dirty="0" smtClean="0"/>
              <a:t>The engineer</a:t>
            </a:r>
            <a:endParaRPr lang="en-GB" sz="4200" b="1" dirty="0"/>
          </a:p>
        </p:txBody>
      </p:sp>
      <p:sp>
        <p:nvSpPr>
          <p:cNvPr id="24" name="Content Placeholder 2"/>
          <p:cNvSpPr txBox="1">
            <a:spLocks/>
          </p:cNvSpPr>
          <p:nvPr userDrawn="1"/>
        </p:nvSpPr>
        <p:spPr>
          <a:xfrm>
            <a:off x="3810000" y="3470275"/>
            <a:ext cx="2514600" cy="3841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defRPr/>
            </a:pPr>
            <a:r>
              <a:rPr lang="en-ZA" sz="4200" b="1" dirty="0" smtClean="0"/>
              <a:t>designs</a:t>
            </a:r>
            <a:endParaRPr lang="en-GB" sz="4200" b="1" dirty="0"/>
          </a:p>
        </p:txBody>
      </p:sp>
      <p:sp>
        <p:nvSpPr>
          <p:cNvPr id="25" name="Content Placeholder 2"/>
          <p:cNvSpPr txBox="1">
            <a:spLocks/>
          </p:cNvSpPr>
          <p:nvPr userDrawn="1"/>
        </p:nvSpPr>
        <p:spPr>
          <a:xfrm>
            <a:off x="5638800" y="3465513"/>
            <a:ext cx="2514600" cy="3841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defRPr/>
            </a:pPr>
            <a:r>
              <a:rPr lang="en-ZA" sz="4200" b="1" dirty="0"/>
              <a:t>b</a:t>
            </a:r>
            <a:r>
              <a:rPr lang="en-ZA" sz="4200" b="1" dirty="0" smtClean="0"/>
              <a:t>ridges.</a:t>
            </a:r>
            <a:endParaRPr lang="en-GB" sz="4200" b="1" dirty="0"/>
          </a:p>
        </p:txBody>
      </p:sp>
    </p:spTree>
    <p:extLst>
      <p:ext uri="{BB962C8B-B14F-4D97-AF65-F5344CB8AC3E}">
        <p14:creationId xmlns:p14="http://schemas.microsoft.com/office/powerpoint/2010/main" val="14380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par>
                                <p:cTn id="30" presetID="3" presetClass="emph" presetSubtype="2" fill="hold" grpId="1" nodeType="withEffect">
                                  <p:stCondLst>
                                    <p:cond delay="0"/>
                                  </p:stCondLst>
                                  <p:childTnLst>
                                    <p:animClr clrSpc="rgb" dir="cw">
                                      <p:cBhvr override="childStyle">
                                        <p:cTn id="31" dur="500" fill="hold"/>
                                        <p:tgtEl>
                                          <p:spTgt spid="23"/>
                                        </p:tgtEl>
                                        <p:attrNameLst>
                                          <p:attrName>style.color</p:attrName>
                                        </p:attrNameLst>
                                      </p:cBhvr>
                                      <p:to>
                                        <a:srgbClr val="0B74B2"/>
                                      </p:to>
                                    </p:animClr>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1500"/>
                            </p:stCondLst>
                            <p:childTnLst>
                              <p:par>
                                <p:cTn id="37" presetID="18" presetClass="entr" presetSubtype="6"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trips(downRight)">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3" presetClass="emph" presetSubtype="2" fill="hold" grpId="2" nodeType="withEffect">
                                  <p:stCondLst>
                                    <p:cond delay="0"/>
                                  </p:stCondLst>
                                  <p:childTnLst>
                                    <p:animClr clrSpc="rgb" dir="cw">
                                      <p:cBhvr override="childStyle">
                                        <p:cTn id="46" dur="500" fill="hold"/>
                                        <p:tgtEl>
                                          <p:spTgt spid="23"/>
                                        </p:tgtEl>
                                        <p:attrNameLst>
                                          <p:attrName>style.color</p:attrName>
                                        </p:attrNameLst>
                                      </p:cBhvr>
                                      <p:to>
                                        <a:srgbClr val="000000"/>
                                      </p:to>
                                    </p:animClr>
                                  </p:childTnLst>
                                </p:cTn>
                              </p:par>
                              <p:par>
                                <p:cTn id="47" presetID="3" presetClass="emph" presetSubtype="2" fill="hold" grpId="1" nodeType="withEffect">
                                  <p:stCondLst>
                                    <p:cond delay="0"/>
                                  </p:stCondLst>
                                  <p:childTnLst>
                                    <p:animClr clrSpc="rgb" dir="cw">
                                      <p:cBhvr override="childStyle">
                                        <p:cTn id="48" dur="500" fill="hold"/>
                                        <p:tgtEl>
                                          <p:spTgt spid="24"/>
                                        </p:tgtEl>
                                        <p:attrNameLst>
                                          <p:attrName>style.color</p:attrName>
                                        </p:attrNameLst>
                                      </p:cBhvr>
                                      <p:to>
                                        <a:srgbClr val="D9F04E"/>
                                      </p:to>
                                    </p:animClr>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par>
                          <p:cTn id="53" fill="hold">
                            <p:stCondLst>
                              <p:cond delay="1000"/>
                            </p:stCondLst>
                            <p:childTnLst>
                              <p:par>
                                <p:cTn id="54" presetID="18" presetClass="entr" presetSubtype="6"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strips(downRight)">
                                      <p:cBhvr>
                                        <p:cTn id="56" dur="1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750"/>
                                        <p:tgtEl>
                                          <p:spTgt spid="11"/>
                                        </p:tgtEl>
                                      </p:cBhvr>
                                    </p:animEffect>
                                  </p:childTnLst>
                                </p:cTn>
                              </p:par>
                              <p:par>
                                <p:cTn id="62" presetID="3" presetClass="emph" presetSubtype="2" fill="hold" grpId="2" nodeType="withEffect">
                                  <p:stCondLst>
                                    <p:cond delay="0"/>
                                  </p:stCondLst>
                                  <p:childTnLst>
                                    <p:animClr clrSpc="rgb" dir="cw">
                                      <p:cBhvr override="childStyle">
                                        <p:cTn id="63" dur="500" fill="hold"/>
                                        <p:tgtEl>
                                          <p:spTgt spid="24"/>
                                        </p:tgtEl>
                                        <p:attrNameLst>
                                          <p:attrName>style.color</p:attrName>
                                        </p:attrNameLst>
                                      </p:cBhvr>
                                      <p:to>
                                        <a:srgbClr val="000000"/>
                                      </p:to>
                                    </p:animClr>
                                  </p:childTnLst>
                                </p:cTn>
                              </p:par>
                              <p:par>
                                <p:cTn id="64" presetID="3" presetClass="emph" presetSubtype="2" fill="hold" grpId="1" nodeType="withEffect">
                                  <p:stCondLst>
                                    <p:cond delay="0"/>
                                  </p:stCondLst>
                                  <p:childTnLst>
                                    <p:animClr clrSpc="rgb" dir="cw">
                                      <p:cBhvr override="childStyle">
                                        <p:cTn id="65" dur="500" fill="hold"/>
                                        <p:tgtEl>
                                          <p:spTgt spid="25"/>
                                        </p:tgtEl>
                                        <p:attrNameLst>
                                          <p:attrName>style.color</p:attrName>
                                        </p:attrNameLst>
                                      </p:cBhvr>
                                      <p:to>
                                        <a:srgbClr val="0B74B2"/>
                                      </p:to>
                                    </p:animClr>
                                  </p:childTnLst>
                                </p:cTn>
                              </p:par>
                            </p:childTnLst>
                          </p:cTn>
                        </p:par>
                        <p:par>
                          <p:cTn id="66" fill="hold">
                            <p:stCondLst>
                              <p:cond delay="750"/>
                            </p:stCondLst>
                            <p:childTnLst>
                              <p:par>
                                <p:cTn id="67" presetID="22" presetClass="entr" presetSubtype="1"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par>
                          <p:cTn id="70" fill="hold">
                            <p:stCondLst>
                              <p:cond delay="1250"/>
                            </p:stCondLst>
                            <p:childTnLst>
                              <p:par>
                                <p:cTn id="71" presetID="18" presetClass="entr" presetSubtype="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Right)">
                                      <p:cBhvr>
                                        <p:cTn id="7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1" grpId="0"/>
      <p:bldP spid="22" grpId="0"/>
      <p:bldP spid="23" grpId="0"/>
      <p:bldP spid="23" grpId="1"/>
      <p:bldP spid="23" grpId="2"/>
      <p:bldP spid="24" grpId="0"/>
      <p:bldP spid="24" grpId="1"/>
      <p:bldP spid="24" grpId="2"/>
      <p:bldP spid="25" grpId="0"/>
      <p:bldP spid="25"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Remember/Hints</a:t>
            </a:r>
            <a:endParaRPr lang="en-GB" dirty="0"/>
          </a:p>
        </p:txBody>
      </p:sp>
      <p:sp>
        <p:nvSpPr>
          <p:cNvPr id="3" name="Rectangle 2"/>
          <p:cNvSpPr/>
          <p:nvPr userDrawn="1"/>
        </p:nvSpPr>
        <p:spPr>
          <a:xfrm>
            <a:off x="425450" y="1751013"/>
            <a:ext cx="7391400" cy="925512"/>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noFill/>
            </a:endParaRPr>
          </a:p>
        </p:txBody>
      </p:sp>
      <p:sp>
        <p:nvSpPr>
          <p:cNvPr id="4" name="Content Placeholder 2"/>
          <p:cNvSpPr txBox="1">
            <a:spLocks/>
          </p:cNvSpPr>
          <p:nvPr userDrawn="1"/>
        </p:nvSpPr>
        <p:spPr>
          <a:xfrm>
            <a:off x="228600" y="1676400"/>
            <a:ext cx="7905750"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70000"/>
              </a:lnSpc>
              <a:spcAft>
                <a:spcPts val="0"/>
              </a:spcAft>
              <a:buFont typeface="Arial" panose="020B0604020202020204" pitchFamily="34" charset="0"/>
              <a:buNone/>
              <a:defRPr/>
            </a:pPr>
            <a:endParaRPr lang="en-ZA" dirty="0" smtClean="0"/>
          </a:p>
          <a:p>
            <a:pPr marL="400050" lvl="1" indent="0" fontAlgn="auto">
              <a:lnSpc>
                <a:spcPct val="70000"/>
              </a:lnSpc>
              <a:spcAft>
                <a:spcPts val="0"/>
              </a:spcAft>
              <a:buFont typeface="Arial" panose="020B0604020202020204" pitchFamily="34" charset="0"/>
              <a:buNone/>
              <a:defRPr/>
            </a:pPr>
            <a:r>
              <a:rPr lang="en-ZA" sz="2100" dirty="0" smtClean="0"/>
              <a:t>Keep the tense the same and make sure the verb agrees with </a:t>
            </a:r>
          </a:p>
          <a:p>
            <a:pPr marL="400050" lvl="1" indent="0" fontAlgn="auto">
              <a:lnSpc>
                <a:spcPct val="70000"/>
              </a:lnSpc>
              <a:spcAft>
                <a:spcPts val="0"/>
              </a:spcAft>
              <a:buFont typeface="Arial" panose="020B0604020202020204" pitchFamily="34" charset="0"/>
              <a:buNone/>
              <a:defRPr/>
            </a:pPr>
            <a:r>
              <a:rPr lang="en-ZA" sz="2100" dirty="0" smtClean="0"/>
              <a:t>the subject in terms of number (singular or plural).</a:t>
            </a:r>
          </a:p>
          <a:p>
            <a:pPr marL="400050" lvl="1" indent="0" fontAlgn="auto">
              <a:lnSpc>
                <a:spcPct val="70000"/>
              </a:lnSpc>
              <a:spcAft>
                <a:spcPts val="0"/>
              </a:spcAft>
              <a:buFont typeface="Arial" panose="020B0604020202020204" pitchFamily="34" charset="0"/>
              <a:buNone/>
              <a:defRPr/>
            </a:pPr>
            <a:endParaRPr lang="en-ZA" sz="2100" dirty="0"/>
          </a:p>
        </p:txBody>
      </p:sp>
      <p:sp>
        <p:nvSpPr>
          <p:cNvPr id="5" name="Content Placeholder 2"/>
          <p:cNvSpPr txBox="1">
            <a:spLocks/>
          </p:cNvSpPr>
          <p:nvPr userDrawn="1"/>
        </p:nvSpPr>
        <p:spPr>
          <a:xfrm>
            <a:off x="958850" y="1500188"/>
            <a:ext cx="170815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r>
              <a:rPr lang="en-ZA" sz="2400" b="1" i="1" dirty="0" smtClean="0">
                <a:solidFill>
                  <a:srgbClr val="1073B0"/>
                </a:solidFill>
              </a:rPr>
              <a:t>Remember!</a:t>
            </a:r>
            <a:endParaRPr lang="en-GB" sz="2800" b="1" i="1" dirty="0">
              <a:solidFill>
                <a:srgbClr val="1073B0"/>
              </a:solidFill>
            </a:endParaRPr>
          </a:p>
        </p:txBody>
      </p:sp>
    </p:spTree>
    <p:extLst>
      <p:ext uri="{BB962C8B-B14F-4D97-AF65-F5344CB8AC3E}">
        <p14:creationId xmlns:p14="http://schemas.microsoft.com/office/powerpoint/2010/main" val="271364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Roadmap</a:t>
            </a:r>
            <a:endParaRPr lang="en-GB" dirty="0"/>
          </a:p>
        </p:txBody>
      </p:sp>
      <p:grpSp>
        <p:nvGrpSpPr>
          <p:cNvPr id="3" name="Group 8"/>
          <p:cNvGrpSpPr>
            <a:grpSpLocks/>
          </p:cNvGrpSpPr>
          <p:nvPr userDrawn="1"/>
        </p:nvGrpSpPr>
        <p:grpSpPr bwMode="auto">
          <a:xfrm>
            <a:off x="1063625" y="2362200"/>
            <a:ext cx="1295400" cy="1295400"/>
            <a:chOff x="774745" y="3085042"/>
            <a:chExt cx="2772548" cy="2772548"/>
          </a:xfrm>
        </p:grpSpPr>
        <p:sp>
          <p:nvSpPr>
            <p:cNvPr id="4" name="Oval 3"/>
            <p:cNvSpPr/>
            <p:nvPr/>
          </p:nvSpPr>
          <p:spPr>
            <a:xfrm>
              <a:off x="774745" y="3085042"/>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A4C83B"/>
                </a:solidFill>
              </a:endParaRPr>
            </a:p>
          </p:txBody>
        </p:sp>
        <p:pic>
          <p:nvPicPr>
            <p:cNvPr id="5"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289" y="3512894"/>
              <a:ext cx="1143459" cy="19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Arc 5"/>
          <p:cNvSpPr/>
          <p:nvPr userDrawn="1"/>
        </p:nvSpPr>
        <p:spPr>
          <a:xfrm>
            <a:off x="852488" y="2078038"/>
            <a:ext cx="1724025" cy="1565275"/>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cxnSp>
        <p:nvCxnSpPr>
          <p:cNvPr id="7" name="Straight Connector 6"/>
          <p:cNvCxnSpPr/>
          <p:nvPr userDrawn="1"/>
        </p:nvCxnSpPr>
        <p:spPr>
          <a:xfrm>
            <a:off x="2536825" y="2860675"/>
            <a:ext cx="103346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728788" y="2043113"/>
            <a:ext cx="4762" cy="331787"/>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543300" y="2860675"/>
            <a:ext cx="706438"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4235450" y="2381250"/>
            <a:ext cx="1003300" cy="484188"/>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5999163" y="3162300"/>
            <a:ext cx="0" cy="446088"/>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userDrawn="1"/>
        </p:nvSpPr>
        <p:spPr>
          <a:xfrm flipH="1" flipV="1">
            <a:off x="5214938" y="1635125"/>
            <a:ext cx="1562100" cy="15621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nvGrpSpPr>
          <p:cNvPr id="13" name="Group 24"/>
          <p:cNvGrpSpPr>
            <a:grpSpLocks/>
          </p:cNvGrpSpPr>
          <p:nvPr userDrawn="1"/>
        </p:nvGrpSpPr>
        <p:grpSpPr bwMode="auto">
          <a:xfrm>
            <a:off x="5372100" y="1671638"/>
            <a:ext cx="1352550" cy="1352550"/>
            <a:chOff x="3668733" y="1752254"/>
            <a:chExt cx="2772548" cy="2772548"/>
          </a:xfrm>
        </p:grpSpPr>
        <p:sp>
          <p:nvSpPr>
            <p:cNvPr id="14" name="Oval 13"/>
            <p:cNvSpPr/>
            <p:nvPr/>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A4C83B"/>
                </a:solidFill>
              </a:endParaRPr>
            </a:p>
          </p:txBody>
        </p:sp>
        <p:pic>
          <p:nvPicPr>
            <p:cNvPr id="15"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49501"/>
              <a:ext cx="14478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Connector 15"/>
          <p:cNvCxnSpPr/>
          <p:nvPr userDrawn="1"/>
        </p:nvCxnSpPr>
        <p:spPr>
          <a:xfrm>
            <a:off x="6819900" y="2341563"/>
            <a:ext cx="122713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3948113" y="4549775"/>
            <a:ext cx="682625"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3397250" y="4537075"/>
            <a:ext cx="577850" cy="554038"/>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5400000">
            <a:off x="2010569" y="5458619"/>
            <a:ext cx="0" cy="430212"/>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userDrawn="1"/>
        </p:nvSpPr>
        <p:spPr>
          <a:xfrm flipV="1">
            <a:off x="1903413" y="4313238"/>
            <a:ext cx="1506537" cy="1508125"/>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nvGrpSpPr>
          <p:cNvPr id="21" name="Group 32"/>
          <p:cNvGrpSpPr>
            <a:grpSpLocks/>
          </p:cNvGrpSpPr>
          <p:nvPr userDrawn="1"/>
        </p:nvGrpSpPr>
        <p:grpSpPr bwMode="auto">
          <a:xfrm flipH="1">
            <a:off x="1936750" y="4381500"/>
            <a:ext cx="1306513" cy="1304925"/>
            <a:chOff x="2947602" y="1981418"/>
            <a:chExt cx="2772548" cy="2772548"/>
          </a:xfrm>
        </p:grpSpPr>
        <p:sp>
          <p:nvSpPr>
            <p:cNvPr id="22" name="Oval 21"/>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A4C83B"/>
                </a:solidFill>
              </a:endParaRPr>
            </a:p>
          </p:txBody>
        </p:sp>
        <p:pic>
          <p:nvPicPr>
            <p:cNvPr id="23" name="Picture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58450" y="2581462"/>
              <a:ext cx="1534343" cy="159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4" name="Straight Connector 23"/>
          <p:cNvCxnSpPr/>
          <p:nvPr userDrawn="1"/>
        </p:nvCxnSpPr>
        <p:spPr>
          <a:xfrm flipH="1">
            <a:off x="8035925" y="2305050"/>
            <a:ext cx="0" cy="200977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rot="5400000" flipV="1">
            <a:off x="5242719" y="3748882"/>
            <a:ext cx="1587500" cy="1585912"/>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cxnSp>
        <p:nvCxnSpPr>
          <p:cNvPr id="26" name="Straight Connector 25"/>
          <p:cNvCxnSpPr/>
          <p:nvPr userDrawn="1"/>
        </p:nvCxnSpPr>
        <p:spPr>
          <a:xfrm flipH="1">
            <a:off x="6797675" y="4332288"/>
            <a:ext cx="801688" cy="28416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userDrawn="1"/>
        </p:nvCxnSpPr>
        <p:spPr>
          <a:xfrm rot="5400000" flipH="1">
            <a:off x="5027613" y="4352925"/>
            <a:ext cx="0" cy="454025"/>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7581900" y="4332288"/>
            <a:ext cx="492125"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197459" flipV="1">
            <a:off x="5235575" y="3748088"/>
            <a:ext cx="1587500" cy="15875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nvGrpSpPr>
          <p:cNvPr id="30" name="Group 41"/>
          <p:cNvGrpSpPr>
            <a:grpSpLocks/>
          </p:cNvGrpSpPr>
          <p:nvPr userDrawn="1"/>
        </p:nvGrpSpPr>
        <p:grpSpPr bwMode="auto">
          <a:xfrm>
            <a:off x="5357813" y="3844925"/>
            <a:ext cx="1374775" cy="1374775"/>
            <a:chOff x="2780646" y="2160043"/>
            <a:chExt cx="2772548" cy="2772548"/>
          </a:xfrm>
        </p:grpSpPr>
        <p:sp>
          <p:nvSpPr>
            <p:cNvPr id="31" name="Oval 30"/>
            <p:cNvSpPr/>
            <p:nvPr/>
          </p:nvSpPr>
          <p:spPr>
            <a:xfrm>
              <a:off x="2780646" y="2160043"/>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A4C83B"/>
                </a:solidFill>
              </a:endParaRPr>
            </a:p>
          </p:txBody>
        </p:sp>
        <p:pic>
          <p:nvPicPr>
            <p:cNvPr id="32"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1880" y="2717559"/>
              <a:ext cx="1914264" cy="179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32"/>
          <p:cNvSpPr>
            <a:spLocks noChangeAspect="1"/>
          </p:cNvSpPr>
          <p:nvPr userDrawn="1"/>
        </p:nvSpPr>
        <p:spPr>
          <a:xfrm>
            <a:off x="608013" y="1812925"/>
            <a:ext cx="960437" cy="25241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Content Placeholder 2"/>
          <p:cNvSpPr txBox="1">
            <a:spLocks/>
          </p:cNvSpPr>
          <p:nvPr userDrawn="1"/>
        </p:nvSpPr>
        <p:spPr>
          <a:xfrm>
            <a:off x="-1588" y="1763713"/>
            <a:ext cx="2249488" cy="965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r>
              <a:rPr lang="en-ZA" sz="1600" b="1" dirty="0" smtClean="0">
                <a:cs typeface="Aharoni" panose="02010803020104030203" pitchFamily="2" charset="-79"/>
              </a:rPr>
              <a:t>Step </a:t>
            </a:r>
            <a:r>
              <a:rPr lang="en-ZA" sz="1600" b="1" dirty="0">
                <a:cs typeface="Aharoni" panose="02010803020104030203" pitchFamily="2" charset="-79"/>
              </a:rPr>
              <a:t>1</a:t>
            </a:r>
            <a:endParaRPr lang="en-ZA" sz="1600" b="1" dirty="0" smtClean="0">
              <a:cs typeface="Aharoni" panose="02010803020104030203" pitchFamily="2" charset="-79"/>
            </a:endParaRPr>
          </a:p>
          <a:p>
            <a:pPr marL="0" indent="0" algn="ctr" fontAlgn="auto">
              <a:lnSpc>
                <a:spcPct val="100000"/>
              </a:lnSpc>
              <a:spcBef>
                <a:spcPts val="0"/>
              </a:spcBef>
              <a:spcAft>
                <a:spcPts val="0"/>
              </a:spcAft>
              <a:buFont typeface="Arial" panose="020B0604020202020204" pitchFamily="34" charset="0"/>
              <a:buNone/>
              <a:defRPr/>
            </a:pPr>
            <a:r>
              <a:rPr lang="en-ZA" sz="2000" b="1" dirty="0" smtClean="0">
                <a:cs typeface="Aharoni" panose="02010803020104030203" pitchFamily="2" charset="-79"/>
              </a:rPr>
              <a:t>PRE-READ</a:t>
            </a:r>
            <a:endParaRPr lang="en-GB" sz="2000" b="1" dirty="0">
              <a:cs typeface="Aharoni" panose="02010803020104030203" pitchFamily="2" charset="-79"/>
            </a:endParaRPr>
          </a:p>
          <a:p>
            <a:pPr marL="0" indent="0" algn="ctr" fontAlgn="auto">
              <a:lnSpc>
                <a:spcPct val="100000"/>
              </a:lnSpc>
              <a:spcBef>
                <a:spcPts val="0"/>
              </a:spcBef>
              <a:spcAft>
                <a:spcPts val="0"/>
              </a:spcAft>
              <a:buFont typeface="Arial" panose="020B0604020202020204" pitchFamily="34" charset="0"/>
              <a:buNone/>
              <a:defRPr/>
            </a:pPr>
            <a:endParaRPr lang="en-GB" sz="1800" b="1" dirty="0">
              <a:cs typeface="Aharoni" panose="02010803020104030203" pitchFamily="2" charset="-79"/>
            </a:endParaRPr>
          </a:p>
        </p:txBody>
      </p:sp>
      <p:sp>
        <p:nvSpPr>
          <p:cNvPr id="35" name="Rectangle 34"/>
          <p:cNvSpPr>
            <a:spLocks noChangeAspect="1"/>
          </p:cNvSpPr>
          <p:nvPr userDrawn="1"/>
        </p:nvSpPr>
        <p:spPr>
          <a:xfrm>
            <a:off x="4259263" y="3030538"/>
            <a:ext cx="960437" cy="25241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 name="Content Placeholder 2"/>
          <p:cNvSpPr txBox="1">
            <a:spLocks/>
          </p:cNvSpPr>
          <p:nvPr userDrawn="1"/>
        </p:nvSpPr>
        <p:spPr>
          <a:xfrm>
            <a:off x="4379913" y="2982913"/>
            <a:ext cx="773112" cy="285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1600" b="1" dirty="0" smtClean="0">
                <a:cs typeface="Aharoni" panose="02010803020104030203" pitchFamily="2" charset="-79"/>
              </a:rPr>
              <a:t>Step 2</a:t>
            </a:r>
            <a:endParaRPr lang="en-GB" sz="1800" b="1" dirty="0">
              <a:cs typeface="Aharoni" panose="02010803020104030203" pitchFamily="2" charset="-79"/>
            </a:endParaRPr>
          </a:p>
        </p:txBody>
      </p:sp>
      <p:sp>
        <p:nvSpPr>
          <p:cNvPr id="37" name="Content Placeholder 2"/>
          <p:cNvSpPr txBox="1">
            <a:spLocks/>
          </p:cNvSpPr>
          <p:nvPr userDrawn="1"/>
        </p:nvSpPr>
        <p:spPr>
          <a:xfrm>
            <a:off x="3009900" y="3262313"/>
            <a:ext cx="3522663" cy="3635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r>
              <a:rPr lang="en-ZA" sz="2000" b="1" dirty="0" smtClean="0">
                <a:cs typeface="Times New Roman"/>
              </a:rPr>
              <a:t>READ and</a:t>
            </a:r>
            <a:r>
              <a:rPr lang="en-ZA" sz="2000" b="1" dirty="0">
                <a:cs typeface="Times New Roman"/>
              </a:rPr>
              <a:t> </a:t>
            </a:r>
            <a:r>
              <a:rPr lang="en-ZA" sz="2000" b="1" dirty="0" smtClean="0">
                <a:cs typeface="Times New Roman"/>
              </a:rPr>
              <a:t>ANALYSE </a:t>
            </a:r>
            <a:endParaRPr lang="en-GB" sz="2000" b="1" dirty="0"/>
          </a:p>
          <a:p>
            <a:pPr marL="0" indent="0" algn="ctr" fontAlgn="auto">
              <a:lnSpc>
                <a:spcPct val="100000"/>
              </a:lnSpc>
              <a:spcBef>
                <a:spcPts val="0"/>
              </a:spcBef>
              <a:spcAft>
                <a:spcPts val="0"/>
              </a:spcAft>
              <a:buFont typeface="Arial" panose="020B0604020202020204" pitchFamily="34" charset="0"/>
              <a:buNone/>
              <a:defRPr/>
            </a:pPr>
            <a:endParaRPr lang="en-GB" sz="1800" b="1" dirty="0">
              <a:cs typeface="Aharoni" panose="02010803020104030203" pitchFamily="2" charset="-79"/>
            </a:endParaRPr>
          </a:p>
        </p:txBody>
      </p:sp>
      <p:grpSp>
        <p:nvGrpSpPr>
          <p:cNvPr id="38" name="Group 49"/>
          <p:cNvGrpSpPr>
            <a:grpSpLocks/>
          </p:cNvGrpSpPr>
          <p:nvPr userDrawn="1"/>
        </p:nvGrpSpPr>
        <p:grpSpPr bwMode="auto">
          <a:xfrm>
            <a:off x="3570288" y="4856163"/>
            <a:ext cx="2251075" cy="965200"/>
            <a:chOff x="5790299" y="5379471"/>
            <a:chExt cx="2250557" cy="964525"/>
          </a:xfrm>
        </p:grpSpPr>
        <p:sp>
          <p:nvSpPr>
            <p:cNvPr id="39" name="Rectangle 38"/>
            <p:cNvSpPr>
              <a:spLocks noChangeAspect="1"/>
            </p:cNvSpPr>
            <p:nvPr/>
          </p:nvSpPr>
          <p:spPr>
            <a:xfrm>
              <a:off x="6401345" y="5428649"/>
              <a:ext cx="960217" cy="25065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0" name="Content Placeholder 2"/>
            <p:cNvSpPr txBox="1">
              <a:spLocks/>
            </p:cNvSpPr>
            <p:nvPr/>
          </p:nvSpPr>
          <p:spPr>
            <a:xfrm>
              <a:off x="5790299" y="5379471"/>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r>
                <a:rPr lang="en-ZA" sz="1600" b="1" dirty="0" smtClean="0">
                  <a:cs typeface="Aharoni" panose="02010803020104030203" pitchFamily="2" charset="-79"/>
                </a:rPr>
                <a:t>Step </a:t>
              </a:r>
              <a:r>
                <a:rPr lang="en-ZA" sz="1600" b="1" dirty="0">
                  <a:cs typeface="Aharoni" panose="02010803020104030203" pitchFamily="2" charset="-79"/>
                </a:rPr>
                <a:t>3</a:t>
              </a:r>
              <a:endParaRPr lang="en-ZA" sz="1600" b="1" dirty="0" smtClean="0">
                <a:cs typeface="Aharoni" panose="02010803020104030203" pitchFamily="2" charset="-79"/>
              </a:endParaRPr>
            </a:p>
            <a:p>
              <a:pPr marL="0" indent="0" algn="ctr" fontAlgn="auto">
                <a:lnSpc>
                  <a:spcPct val="100000"/>
                </a:lnSpc>
                <a:spcBef>
                  <a:spcPts val="0"/>
                </a:spcBef>
                <a:spcAft>
                  <a:spcPts val="0"/>
                </a:spcAft>
                <a:buFont typeface="Arial" panose="020B0604020202020204" pitchFamily="34" charset="0"/>
                <a:buNone/>
                <a:defRPr/>
              </a:pPr>
              <a:r>
                <a:rPr lang="en-ZA" sz="2000" b="1" dirty="0" smtClean="0">
                  <a:cs typeface="Aharoni" panose="02010803020104030203" pitchFamily="2" charset="-79"/>
                </a:rPr>
                <a:t>SYNTHESISE</a:t>
              </a:r>
              <a:endParaRPr lang="en-GB" sz="2000" b="1" dirty="0">
                <a:cs typeface="Aharoni" panose="02010803020104030203" pitchFamily="2" charset="-79"/>
              </a:endParaRPr>
            </a:p>
            <a:p>
              <a:pPr marL="0" indent="0" algn="ctr" fontAlgn="auto">
                <a:lnSpc>
                  <a:spcPct val="100000"/>
                </a:lnSpc>
                <a:spcBef>
                  <a:spcPts val="0"/>
                </a:spcBef>
                <a:spcAft>
                  <a:spcPts val="0"/>
                </a:spcAft>
                <a:buFont typeface="Arial" panose="020B0604020202020204" pitchFamily="34" charset="0"/>
                <a:buNone/>
                <a:defRPr/>
              </a:pPr>
              <a:endParaRPr lang="en-GB" sz="1800" b="1" dirty="0">
                <a:cs typeface="Aharoni" panose="02010803020104030203" pitchFamily="2" charset="-79"/>
              </a:endParaRPr>
            </a:p>
          </p:txBody>
        </p:sp>
      </p:grpSp>
      <p:grpSp>
        <p:nvGrpSpPr>
          <p:cNvPr id="41" name="Group 52"/>
          <p:cNvGrpSpPr>
            <a:grpSpLocks/>
          </p:cNvGrpSpPr>
          <p:nvPr userDrawn="1"/>
        </p:nvGrpSpPr>
        <p:grpSpPr bwMode="auto">
          <a:xfrm>
            <a:off x="485775" y="5243513"/>
            <a:ext cx="1370013" cy="642937"/>
            <a:chOff x="382688" y="4139572"/>
            <a:chExt cx="1369912" cy="643359"/>
          </a:xfrm>
        </p:grpSpPr>
        <p:sp>
          <p:nvSpPr>
            <p:cNvPr id="42" name="Rectangle 41"/>
            <p:cNvSpPr>
              <a:spLocks noChangeAspect="1"/>
            </p:cNvSpPr>
            <p:nvPr/>
          </p:nvSpPr>
          <p:spPr>
            <a:xfrm>
              <a:off x="577937" y="4187228"/>
              <a:ext cx="960366" cy="25257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 name="Content Placeholder 2"/>
            <p:cNvSpPr txBox="1">
              <a:spLocks/>
            </p:cNvSpPr>
            <p:nvPr/>
          </p:nvSpPr>
          <p:spPr>
            <a:xfrm>
              <a:off x="698578" y="4139572"/>
              <a:ext cx="771468" cy="2859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1600" b="1" dirty="0" smtClean="0">
                  <a:cs typeface="Aharoni" panose="02010803020104030203" pitchFamily="2" charset="-79"/>
                </a:rPr>
                <a:t>Step 4</a:t>
              </a:r>
              <a:endParaRPr lang="en-GB" sz="1800" b="1" dirty="0">
                <a:cs typeface="Aharoni" panose="02010803020104030203" pitchFamily="2" charset="-79"/>
              </a:endParaRPr>
            </a:p>
          </p:txBody>
        </p:sp>
        <p:sp>
          <p:nvSpPr>
            <p:cNvPr id="44" name="Content Placeholder 2"/>
            <p:cNvSpPr txBox="1">
              <a:spLocks/>
            </p:cNvSpPr>
            <p:nvPr/>
          </p:nvSpPr>
          <p:spPr>
            <a:xfrm>
              <a:off x="382688" y="4419155"/>
              <a:ext cx="1369912" cy="3637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r>
                <a:rPr lang="en-ZA" sz="2000" b="1" dirty="0" smtClean="0">
                  <a:cs typeface="Times New Roman"/>
                </a:rPr>
                <a:t>EVALUATE</a:t>
              </a:r>
              <a:endParaRPr lang="en-GB" sz="1800" b="1" dirty="0">
                <a:cs typeface="Aharoni" panose="02010803020104030203" pitchFamily="2" charset="-79"/>
              </a:endParaRPr>
            </a:p>
          </p:txBody>
        </p:sp>
      </p:grpSp>
    </p:spTree>
    <p:extLst>
      <p:ext uri="{BB962C8B-B14F-4D97-AF65-F5344CB8AC3E}">
        <p14:creationId xmlns:p14="http://schemas.microsoft.com/office/powerpoint/2010/main" val="120134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Categories</a:t>
            </a:r>
            <a:endParaRPr lang="en-GB" dirty="0"/>
          </a:p>
        </p:txBody>
      </p:sp>
      <p:grpSp>
        <p:nvGrpSpPr>
          <p:cNvPr id="3" name="Group 2"/>
          <p:cNvGrpSpPr>
            <a:grpSpLocks/>
          </p:cNvGrpSpPr>
          <p:nvPr userDrawn="1"/>
        </p:nvGrpSpPr>
        <p:grpSpPr bwMode="auto">
          <a:xfrm>
            <a:off x="452438" y="1344613"/>
            <a:ext cx="7467600" cy="1089025"/>
            <a:chOff x="452337" y="1345252"/>
            <a:chExt cx="7467599" cy="1087768"/>
          </a:xfrm>
        </p:grpSpPr>
        <p:sp>
          <p:nvSpPr>
            <p:cNvPr id="4" name="Rectangle 3"/>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5" name="Straight Connector 4"/>
            <p:cNvCxnSpPr/>
            <p:nvPr/>
          </p:nvCxnSpPr>
          <p:spPr>
            <a:xfrm>
              <a:off x="680937" y="1484791"/>
              <a:ext cx="0" cy="83089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p:nvSpPr>
          <p:spPr>
            <a:xfrm>
              <a:off x="785712" y="1521261"/>
              <a:ext cx="5714999" cy="853089"/>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b="1" dirty="0" smtClean="0"/>
                <a:t>Proper Nouns</a:t>
              </a:r>
              <a:endParaRPr lang="en-ZA" b="1" dirty="0"/>
            </a:p>
            <a:p>
              <a:pPr marL="0" indent="0" fontAlgn="auto">
                <a:lnSpc>
                  <a:spcPct val="100000"/>
                </a:lnSpc>
                <a:spcBef>
                  <a:spcPts val="0"/>
                </a:spcBef>
                <a:spcAft>
                  <a:spcPts val="0"/>
                </a:spcAft>
                <a:buFont typeface="Arial" panose="020B0604020202020204" pitchFamily="34" charset="0"/>
                <a:buNone/>
                <a:defRPr/>
              </a:pPr>
              <a:r>
                <a:rPr lang="en-ZA" sz="1800" dirty="0" smtClean="0"/>
                <a:t>Wednesday, March</a:t>
              </a:r>
              <a:endParaRPr lang="en-ZA" sz="1800" dirty="0"/>
            </a:p>
            <a:p>
              <a:pPr marL="0" indent="0" fontAlgn="auto">
                <a:lnSpc>
                  <a:spcPct val="110000"/>
                </a:lnSpc>
                <a:spcAft>
                  <a:spcPts val="0"/>
                </a:spcAft>
                <a:buFont typeface="Arial" panose="020B0604020202020204" pitchFamily="34" charset="0"/>
                <a:buNone/>
                <a:defRPr/>
              </a:pPr>
              <a:endParaRPr lang="en-ZA" dirty="0" smtClean="0"/>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29438" y="1435100"/>
            <a:ext cx="6858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userDrawn="1"/>
        </p:nvGrpSpPr>
        <p:grpSpPr bwMode="auto">
          <a:xfrm>
            <a:off x="452438" y="2517775"/>
            <a:ext cx="7467600" cy="1087438"/>
            <a:chOff x="452337" y="2516994"/>
            <a:chExt cx="7467599" cy="1087768"/>
          </a:xfrm>
        </p:grpSpPr>
        <p:sp>
          <p:nvSpPr>
            <p:cNvPr id="9" name="Rectangle 8"/>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0" name="Straight Connector 9"/>
            <p:cNvCxnSpPr/>
            <p:nvPr/>
          </p:nvCxnSpPr>
          <p:spPr>
            <a:xfrm>
              <a:off x="680937" y="2656736"/>
              <a:ext cx="0" cy="83051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Content Placeholder 2"/>
            <p:cNvSpPr txBox="1">
              <a:spLocks/>
            </p:cNvSpPr>
            <p:nvPr/>
          </p:nvSpPr>
          <p:spPr>
            <a:xfrm>
              <a:off x="785712" y="2691672"/>
              <a:ext cx="5714999" cy="854334"/>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b="1" dirty="0" smtClean="0"/>
                <a:t>Common Nouns</a:t>
              </a:r>
              <a:endParaRPr lang="en-ZA" b="1" dirty="0"/>
            </a:p>
            <a:p>
              <a:pPr marL="0" indent="0" fontAlgn="auto">
                <a:lnSpc>
                  <a:spcPct val="100000"/>
                </a:lnSpc>
                <a:spcBef>
                  <a:spcPts val="0"/>
                </a:spcBef>
                <a:spcAft>
                  <a:spcPts val="0"/>
                </a:spcAft>
                <a:buFont typeface="Arial" panose="020B0604020202020204" pitchFamily="34" charset="0"/>
                <a:buNone/>
                <a:defRPr/>
              </a:pPr>
              <a:r>
                <a:rPr lang="en-ZA" sz="1800" dirty="0" smtClean="0"/>
                <a:t>Pen</a:t>
              </a:r>
              <a:endParaRPr lang="en-ZA" sz="1800" dirty="0"/>
            </a:p>
            <a:p>
              <a:pPr marL="0" indent="0" fontAlgn="auto">
                <a:lnSpc>
                  <a:spcPct val="110000"/>
                </a:lnSpc>
                <a:spcAft>
                  <a:spcPts val="0"/>
                </a:spcAft>
                <a:buFont typeface="Arial" panose="020B0604020202020204" pitchFamily="34" charset="0"/>
                <a:buNone/>
                <a:defRPr/>
              </a:pPr>
              <a:endParaRPr lang="en-ZA" dirty="0" smtClean="0"/>
            </a:p>
          </p:txBody>
        </p:sp>
      </p:gr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29438" y="2670175"/>
            <a:ext cx="6858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userDrawn="1"/>
        </p:nvGrpSpPr>
        <p:grpSpPr bwMode="auto">
          <a:xfrm>
            <a:off x="457200" y="3713163"/>
            <a:ext cx="7467600" cy="1087437"/>
            <a:chOff x="457201" y="3712832"/>
            <a:chExt cx="7467599" cy="1087768"/>
          </a:xfrm>
        </p:grpSpPr>
        <p:sp>
          <p:nvSpPr>
            <p:cNvPr id="14" name="Rectangle 13"/>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5" name="Straight Connector 14"/>
            <p:cNvCxnSpPr/>
            <p:nvPr/>
          </p:nvCxnSpPr>
          <p:spPr>
            <a:xfrm>
              <a:off x="685801" y="3852575"/>
              <a:ext cx="0" cy="83051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6" name="Content Placeholder 2"/>
            <p:cNvSpPr txBox="1">
              <a:spLocks/>
            </p:cNvSpPr>
            <p:nvPr/>
          </p:nvSpPr>
          <p:spPr>
            <a:xfrm>
              <a:off x="790576" y="3887510"/>
              <a:ext cx="5714999" cy="85433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b="1" dirty="0" smtClean="0"/>
                <a:t>Abstract Nouns</a:t>
              </a:r>
              <a:endParaRPr lang="en-ZA" b="1" dirty="0"/>
            </a:p>
            <a:p>
              <a:pPr marL="0" indent="0" fontAlgn="auto">
                <a:lnSpc>
                  <a:spcPct val="100000"/>
                </a:lnSpc>
                <a:spcBef>
                  <a:spcPts val="0"/>
                </a:spcBef>
                <a:spcAft>
                  <a:spcPts val="0"/>
                </a:spcAft>
                <a:buFont typeface="Arial" panose="020B0604020202020204" pitchFamily="34" charset="0"/>
                <a:buNone/>
                <a:defRPr/>
              </a:pPr>
              <a:r>
                <a:rPr lang="en-ZA" sz="1800" dirty="0" smtClean="0"/>
                <a:t>Determination</a:t>
              </a:r>
              <a:endParaRPr lang="en-ZA" sz="1800" dirty="0"/>
            </a:p>
            <a:p>
              <a:pPr marL="0" indent="0" fontAlgn="auto">
                <a:lnSpc>
                  <a:spcPct val="110000"/>
                </a:lnSpc>
                <a:spcAft>
                  <a:spcPts val="0"/>
                </a:spcAft>
                <a:buFont typeface="Arial" panose="020B0604020202020204" pitchFamily="34" charset="0"/>
                <a:buNone/>
                <a:defRPr/>
              </a:pPr>
              <a:endParaRPr lang="en-ZA" dirty="0" smtClean="0"/>
            </a:p>
          </p:txBody>
        </p:sp>
      </p:gr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11988" y="3852863"/>
            <a:ext cx="6032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a:grpSpLocks/>
          </p:cNvGrpSpPr>
          <p:nvPr userDrawn="1"/>
        </p:nvGrpSpPr>
        <p:grpSpPr bwMode="auto">
          <a:xfrm>
            <a:off x="452438" y="4914900"/>
            <a:ext cx="7467600" cy="1087438"/>
            <a:chOff x="452337" y="4914856"/>
            <a:chExt cx="7467599" cy="1087768"/>
          </a:xfrm>
        </p:grpSpPr>
        <p:sp>
          <p:nvSpPr>
            <p:cNvPr id="19" name="Rectangle 18"/>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0" name="Straight Connector 19"/>
            <p:cNvCxnSpPr/>
            <p:nvPr/>
          </p:nvCxnSpPr>
          <p:spPr>
            <a:xfrm>
              <a:off x="680937" y="5054598"/>
              <a:ext cx="0" cy="83051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1" name="Content Placeholder 2"/>
            <p:cNvSpPr txBox="1">
              <a:spLocks/>
            </p:cNvSpPr>
            <p:nvPr/>
          </p:nvSpPr>
          <p:spPr>
            <a:xfrm>
              <a:off x="785712" y="5089534"/>
              <a:ext cx="5714999" cy="854334"/>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b="1" dirty="0" smtClean="0"/>
                <a:t>Collective Nouns</a:t>
              </a:r>
            </a:p>
            <a:p>
              <a:pPr marL="0" indent="0" fontAlgn="auto">
                <a:lnSpc>
                  <a:spcPct val="100000"/>
                </a:lnSpc>
                <a:spcBef>
                  <a:spcPts val="0"/>
                </a:spcBef>
                <a:spcAft>
                  <a:spcPts val="0"/>
                </a:spcAft>
                <a:buFont typeface="Arial" panose="020B0604020202020204" pitchFamily="34" charset="0"/>
                <a:buNone/>
                <a:defRPr/>
              </a:pPr>
              <a:r>
                <a:rPr lang="en-ZA" sz="1800" dirty="0" smtClean="0"/>
                <a:t>A pack of cards</a:t>
              </a:r>
            </a:p>
            <a:p>
              <a:pPr marL="0" indent="0" fontAlgn="auto">
                <a:lnSpc>
                  <a:spcPct val="110000"/>
                </a:lnSpc>
                <a:spcAft>
                  <a:spcPts val="0"/>
                </a:spcAft>
                <a:buFont typeface="Arial" panose="020B0604020202020204" pitchFamily="34" charset="0"/>
                <a:buNone/>
                <a:defRPr/>
              </a:pPr>
              <a:endParaRPr lang="en-ZA" dirty="0" smtClean="0"/>
            </a:p>
          </p:txBody>
        </p:sp>
      </p:grpSp>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89688" y="5037138"/>
            <a:ext cx="12461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3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txBox="1">
            <a:spLocks/>
          </p:cNvSpPr>
          <p:nvPr userDrawn="1"/>
        </p:nvSpPr>
        <p:spPr>
          <a:xfrm>
            <a:off x="381000" y="365125"/>
            <a:ext cx="7905750" cy="72072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defRPr/>
            </a:pPr>
            <a:r>
              <a:rPr lang="en-US" dirty="0" smtClean="0"/>
              <a:t>Categories 2</a:t>
            </a:r>
            <a:endParaRPr lang="en-GB" dirty="0"/>
          </a:p>
        </p:txBody>
      </p:sp>
      <p:sp>
        <p:nvSpPr>
          <p:cNvPr id="3" name="Title 1"/>
          <p:cNvSpPr txBox="1">
            <a:spLocks/>
          </p:cNvSpPr>
          <p:nvPr userDrawn="1"/>
        </p:nvSpPr>
        <p:spPr>
          <a:xfrm>
            <a:off x="2195513" y="3679825"/>
            <a:ext cx="2084387" cy="457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ZA" sz="2800" b="1" dirty="0" smtClean="0">
                <a:latin typeface="+mn-lt"/>
              </a:rPr>
              <a:t>Perceptual</a:t>
            </a:r>
            <a:endParaRPr lang="en-GB" sz="2800" b="1" dirty="0">
              <a:latin typeface="+mn-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60813" y="1957388"/>
            <a:ext cx="7651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a:xfrm>
            <a:off x="3113088" y="1206500"/>
            <a:ext cx="2460625" cy="457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ZA" sz="2800" b="1" dirty="0">
                <a:latin typeface="+mn-lt"/>
              </a:rPr>
              <a:t>Physiological</a:t>
            </a:r>
            <a:endParaRPr lang="en-GB" sz="2800" b="1" dirty="0">
              <a:latin typeface="+mn-lt"/>
            </a:endParaRPr>
          </a:p>
        </p:txBody>
      </p:sp>
      <p:sp>
        <p:nvSpPr>
          <p:cNvPr id="6" name="Title 1"/>
          <p:cNvSpPr txBox="1">
            <a:spLocks/>
          </p:cNvSpPr>
          <p:nvPr userDrawn="1"/>
        </p:nvSpPr>
        <p:spPr>
          <a:xfrm>
            <a:off x="5384800" y="1209675"/>
            <a:ext cx="2540000" cy="457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ZA" sz="2800" b="1" dirty="0">
                <a:latin typeface="+mn-lt"/>
              </a:rPr>
              <a:t>Psychological</a:t>
            </a:r>
            <a:endParaRPr lang="en-GB" sz="2800" b="1" dirty="0">
              <a:latin typeface="+mn-lt"/>
            </a:endParaRPr>
          </a:p>
        </p:txBody>
      </p:sp>
      <p:sp>
        <p:nvSpPr>
          <p:cNvPr id="7" name="Title 1"/>
          <p:cNvSpPr txBox="1">
            <a:spLocks/>
          </p:cNvSpPr>
          <p:nvPr userDrawn="1"/>
        </p:nvSpPr>
        <p:spPr>
          <a:xfrm>
            <a:off x="1190625" y="1200150"/>
            <a:ext cx="1762125" cy="45878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ZA" sz="2800" b="1" dirty="0" smtClean="0">
                <a:latin typeface="+mn-lt"/>
              </a:rPr>
              <a:t>Physical</a:t>
            </a:r>
            <a:endParaRPr lang="en-GB" sz="2800" b="1" dirty="0">
              <a:latin typeface="+mn-lt"/>
            </a:endParaRPr>
          </a:p>
        </p:txBody>
      </p:sp>
      <p:sp>
        <p:nvSpPr>
          <p:cNvPr id="8" name="Title 1"/>
          <p:cNvSpPr txBox="1">
            <a:spLocks/>
          </p:cNvSpPr>
          <p:nvPr userDrawn="1"/>
        </p:nvSpPr>
        <p:spPr>
          <a:xfrm>
            <a:off x="4638675" y="3695700"/>
            <a:ext cx="1651000" cy="457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ZA" sz="2800" b="1" dirty="0" smtClean="0">
                <a:latin typeface="+mn-lt"/>
              </a:rPr>
              <a:t>Semantic</a:t>
            </a:r>
            <a:endParaRPr lang="en-GB" sz="2800" b="1" dirty="0">
              <a:latin typeface="+mn-lt"/>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1900" y="4364038"/>
            <a:ext cx="10207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15050" y="1947863"/>
            <a:ext cx="550863"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90625" y="2166938"/>
            <a:ext cx="141763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146675" y="5073650"/>
            <a:ext cx="476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451475" y="4473575"/>
            <a:ext cx="7223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userDrawn="1"/>
        </p:nvSpPr>
        <p:spPr>
          <a:xfrm>
            <a:off x="914400" y="1658938"/>
            <a:ext cx="1933575" cy="193198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p:cNvSpPr/>
          <p:nvPr userDrawn="1"/>
        </p:nvSpPr>
        <p:spPr>
          <a:xfrm>
            <a:off x="3200400" y="1685925"/>
            <a:ext cx="1933575" cy="1933575"/>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Oval 15"/>
          <p:cNvSpPr/>
          <p:nvPr userDrawn="1"/>
        </p:nvSpPr>
        <p:spPr>
          <a:xfrm>
            <a:off x="5424488" y="1685925"/>
            <a:ext cx="1931987" cy="1933575"/>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Oval 16"/>
          <p:cNvSpPr/>
          <p:nvPr userDrawn="1"/>
        </p:nvSpPr>
        <p:spPr>
          <a:xfrm>
            <a:off x="2071688" y="4162425"/>
            <a:ext cx="1931987" cy="1933575"/>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TextBox 17"/>
          <p:cNvSpPr txBox="1">
            <a:spLocks noChangeArrowheads="1"/>
          </p:cNvSpPr>
          <p:nvPr userDrawn="1"/>
        </p:nvSpPr>
        <p:spPr bwMode="auto">
          <a:xfrm>
            <a:off x="2519363" y="5324475"/>
            <a:ext cx="107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ZA" altLang="en-US" sz="1200" b="1" smtClean="0"/>
              <a:t>Praying hands</a:t>
            </a:r>
          </a:p>
          <a:p>
            <a:pPr algn="ctr" eaLnBrk="1" hangingPunct="1">
              <a:defRPr/>
            </a:pPr>
            <a:r>
              <a:rPr lang="en-ZA" altLang="en-US" sz="1200" b="1" smtClean="0"/>
              <a:t>or a </a:t>
            </a:r>
          </a:p>
          <a:p>
            <a:pPr algn="ctr" eaLnBrk="1" hangingPunct="1">
              <a:defRPr/>
            </a:pPr>
            <a:r>
              <a:rPr lang="en-ZA" altLang="en-US" sz="1200" b="1" smtClean="0"/>
              <a:t>High five?</a:t>
            </a:r>
            <a:endParaRPr lang="en-GB" altLang="en-US" sz="1200" b="1" smtClean="0"/>
          </a:p>
        </p:txBody>
      </p:sp>
      <p:sp>
        <p:nvSpPr>
          <p:cNvPr id="19" name="Oval 18"/>
          <p:cNvSpPr/>
          <p:nvPr userDrawn="1"/>
        </p:nvSpPr>
        <p:spPr>
          <a:xfrm>
            <a:off x="4408488" y="4156075"/>
            <a:ext cx="1931987" cy="1931988"/>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551488" y="4529138"/>
            <a:ext cx="4540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567238" y="4521200"/>
            <a:ext cx="666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794250" y="4581525"/>
            <a:ext cx="1936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userDrawn="1"/>
        </p:nvSpPr>
        <p:spPr bwMode="auto">
          <a:xfrm>
            <a:off x="4973638" y="4259263"/>
            <a:ext cx="79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ZA" altLang="en-US" sz="1400" smtClean="0">
                <a:latin typeface="Aharoni"/>
                <a:ea typeface="Aharoni"/>
                <a:cs typeface="Aharoni"/>
              </a:rPr>
              <a:t>PLANT</a:t>
            </a:r>
            <a:endParaRPr lang="en-GB" altLang="en-US" sz="1400" smtClean="0">
              <a:latin typeface="Aharoni"/>
              <a:ea typeface="Aharoni"/>
              <a:cs typeface="Aharoni"/>
            </a:endParaRPr>
          </a:p>
        </p:txBody>
      </p:sp>
    </p:spTree>
    <p:extLst>
      <p:ext uri="{BB962C8B-B14F-4D97-AF65-F5344CB8AC3E}">
        <p14:creationId xmlns:p14="http://schemas.microsoft.com/office/powerpoint/2010/main" val="37064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1000"/>
                                        <p:tgtEl>
                                          <p:spTgt spid="15"/>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1000"/>
                                        <p:tgtEl>
                                          <p:spTgt spid="1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1)">
                                      <p:cBhvr>
                                        <p:cTn id="54" dur="1000"/>
                                        <p:tgtEl>
                                          <p:spTgt spid="17"/>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heel(1)">
                                      <p:cBhvr>
                                        <p:cTn id="71" dur="1000"/>
                                        <p:tgtEl>
                                          <p:spTgt spid="1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4" grpId="0" animBg="1"/>
      <p:bldP spid="15" grpId="0" animBg="1"/>
      <p:bldP spid="16" grpId="0" animBg="1"/>
      <p:bldP spid="17" grpId="0" animBg="1"/>
      <p:bldP spid="18" grpId="0"/>
      <p:bldP spid="19" grpId="0" animBg="1"/>
      <p:bldP spid="2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454025" y="2041525"/>
            <a:ext cx="3270250" cy="914400"/>
            <a:chOff x="768927" y="2042102"/>
            <a:chExt cx="3269672" cy="914400"/>
          </a:xfrm>
        </p:grpSpPr>
        <p:sp>
          <p:nvSpPr>
            <p:cNvPr id="4" name="Rectangle 3"/>
            <p:cNvSpPr/>
            <p:nvPr/>
          </p:nvSpPr>
          <p:spPr>
            <a:xfrm>
              <a:off x="768927" y="2042102"/>
              <a:ext cx="2818902"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ZA" sz="2100" b="1" dirty="0">
                  <a:solidFill>
                    <a:schemeClr val="bg1"/>
                  </a:solidFill>
                </a:rPr>
                <a:t>Phrases for asking</a:t>
              </a:r>
            </a:p>
            <a:p>
              <a:pPr algn="ctr" eaLnBrk="1" fontAlgn="auto" hangingPunct="1">
                <a:spcBef>
                  <a:spcPts val="0"/>
                </a:spcBef>
                <a:spcAft>
                  <a:spcPts val="0"/>
                </a:spcAft>
                <a:defRPr/>
              </a:pPr>
              <a:r>
                <a:rPr lang="en-ZA" sz="2100" b="1" dirty="0">
                  <a:solidFill>
                    <a:schemeClr val="bg1"/>
                  </a:solidFill>
                </a:rPr>
                <a:t>directions</a:t>
              </a:r>
              <a:endParaRPr lang="en-GB" sz="2100" b="1" dirty="0">
                <a:solidFill>
                  <a:schemeClr val="bg1"/>
                </a:solidFill>
              </a:endParaRPr>
            </a:p>
          </p:txBody>
        </p:sp>
        <p:sp>
          <p:nvSpPr>
            <p:cNvPr id="5" name="Isosceles Triangle 4"/>
            <p:cNvSpPr/>
            <p:nvPr/>
          </p:nvSpPr>
          <p:spPr>
            <a:xfrm rot="5400000">
              <a:off x="3356014" y="2273917"/>
              <a:ext cx="914400" cy="45077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 name="Group 5"/>
          <p:cNvGrpSpPr>
            <a:grpSpLocks/>
          </p:cNvGrpSpPr>
          <p:nvPr userDrawn="1"/>
        </p:nvGrpSpPr>
        <p:grpSpPr bwMode="auto">
          <a:xfrm>
            <a:off x="3200400" y="1638300"/>
            <a:ext cx="4911725" cy="1722438"/>
            <a:chOff x="3200400" y="1638227"/>
            <a:chExt cx="4910946" cy="1722149"/>
          </a:xfrm>
        </p:grpSpPr>
        <p:sp>
          <p:nvSpPr>
            <p:cNvPr id="7" name="Chevron 6"/>
            <p:cNvSpPr/>
            <p:nvPr/>
          </p:nvSpPr>
          <p:spPr>
            <a:xfrm>
              <a:off x="3200400" y="163822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8" name="TextBox 7"/>
            <p:cNvSpPr txBox="1"/>
            <p:nvPr/>
          </p:nvSpPr>
          <p:spPr>
            <a:xfrm>
              <a:off x="4114655" y="1847742"/>
              <a:ext cx="3507819" cy="1352323"/>
            </a:xfrm>
            <a:prstGeom prst="rect">
              <a:avLst/>
            </a:prstGeom>
            <a:noFill/>
          </p:spPr>
          <p:txBody>
            <a:bodyPr wrap="none">
              <a:spAutoFit/>
            </a:bodyPr>
            <a:lstStyle/>
            <a:p>
              <a:pPr marL="182563" indent="-182563" eaLnBrk="1" fontAlgn="auto" hangingPunct="1">
                <a:lnSpc>
                  <a:spcPct val="80000"/>
                </a:lnSpc>
                <a:spcBef>
                  <a:spcPts val="0"/>
                </a:spcBef>
                <a:spcAft>
                  <a:spcPts val="0"/>
                </a:spcAft>
                <a:buFont typeface="Arial" panose="020B0604020202020204" pitchFamily="34" charset="0"/>
                <a:buChar char="•"/>
                <a:defRPr/>
              </a:pPr>
              <a:r>
                <a:rPr lang="en-ZA" sz="1700" dirty="0">
                  <a:latin typeface="+mn-lt"/>
                </a:rPr>
                <a:t>How do I get there …?</a:t>
              </a:r>
            </a:p>
            <a:p>
              <a:pPr marL="182563" indent="-182563" eaLnBrk="1" fontAlgn="auto" hangingPunct="1">
                <a:lnSpc>
                  <a:spcPct val="80000"/>
                </a:lnSpc>
                <a:spcBef>
                  <a:spcPts val="0"/>
                </a:spcBef>
                <a:spcAft>
                  <a:spcPts val="0"/>
                </a:spcAft>
                <a:buFont typeface="Arial" panose="020B0604020202020204" pitchFamily="34" charset="0"/>
                <a:buChar char="•"/>
                <a:defRPr/>
              </a:pPr>
              <a:r>
                <a:rPr lang="en-ZA" sz="1700" dirty="0">
                  <a:latin typeface="+mn-lt"/>
                </a:rPr>
                <a:t>What’s the best way to …?</a:t>
              </a:r>
            </a:p>
            <a:p>
              <a:pPr marL="182563" indent="-182563" eaLnBrk="1" fontAlgn="auto" hangingPunct="1">
                <a:lnSpc>
                  <a:spcPct val="80000"/>
                </a:lnSpc>
                <a:spcBef>
                  <a:spcPts val="0"/>
                </a:spcBef>
                <a:spcAft>
                  <a:spcPts val="0"/>
                </a:spcAft>
                <a:buFont typeface="Arial" panose="020B0604020202020204" pitchFamily="34" charset="0"/>
                <a:buChar char="•"/>
                <a:defRPr/>
              </a:pPr>
              <a:r>
                <a:rPr lang="en-ZA" sz="1700" dirty="0">
                  <a:latin typeface="+mn-lt"/>
                </a:rPr>
                <a:t>Where is …?</a:t>
              </a:r>
            </a:p>
            <a:p>
              <a:pPr marL="182563" indent="-182563" eaLnBrk="1" fontAlgn="auto" hangingPunct="1">
                <a:lnSpc>
                  <a:spcPct val="80000"/>
                </a:lnSpc>
                <a:spcBef>
                  <a:spcPts val="0"/>
                </a:spcBef>
                <a:spcAft>
                  <a:spcPts val="0"/>
                </a:spcAft>
                <a:buFont typeface="Arial" panose="020B0604020202020204" pitchFamily="34" charset="0"/>
                <a:buChar char="•"/>
                <a:defRPr/>
              </a:pPr>
              <a:r>
                <a:rPr lang="en-ZA" sz="1700" dirty="0">
                  <a:latin typeface="+mn-lt"/>
                </a:rPr>
                <a:t>How long will it take to …?</a:t>
              </a:r>
            </a:p>
            <a:p>
              <a:pPr marL="182563" indent="-182563" eaLnBrk="1" fontAlgn="auto" hangingPunct="1">
                <a:lnSpc>
                  <a:spcPct val="80000"/>
                </a:lnSpc>
                <a:spcBef>
                  <a:spcPts val="0"/>
                </a:spcBef>
                <a:spcAft>
                  <a:spcPts val="0"/>
                </a:spcAft>
                <a:buFont typeface="Arial" panose="020B0604020202020204" pitchFamily="34" charset="0"/>
                <a:buChar char="•"/>
                <a:defRPr/>
              </a:pPr>
              <a:r>
                <a:rPr lang="en-ZA" sz="1700" dirty="0">
                  <a:latin typeface="+mn-lt"/>
                </a:rPr>
                <a:t>Could you tell me how to find this </a:t>
              </a:r>
            </a:p>
            <a:p>
              <a:pPr eaLnBrk="1" fontAlgn="auto" hangingPunct="1">
                <a:lnSpc>
                  <a:spcPct val="80000"/>
                </a:lnSpc>
                <a:spcBef>
                  <a:spcPts val="0"/>
                </a:spcBef>
                <a:spcAft>
                  <a:spcPts val="0"/>
                </a:spcAft>
                <a:defRPr/>
              </a:pPr>
              <a:r>
                <a:rPr lang="en-ZA" sz="1700" dirty="0">
                  <a:latin typeface="+mn-lt"/>
                </a:rPr>
                <a:t>    address/place?</a:t>
              </a:r>
              <a:endParaRPr lang="en-GB" sz="1700" dirty="0">
                <a:latin typeface="+mn-lt"/>
              </a:endParaRPr>
            </a:p>
          </p:txBody>
        </p:sp>
      </p:grpSp>
      <p:grpSp>
        <p:nvGrpSpPr>
          <p:cNvPr id="9" name="Group 8"/>
          <p:cNvGrpSpPr>
            <a:grpSpLocks/>
          </p:cNvGrpSpPr>
          <p:nvPr userDrawn="1"/>
        </p:nvGrpSpPr>
        <p:grpSpPr bwMode="auto">
          <a:xfrm>
            <a:off x="454025" y="4002088"/>
            <a:ext cx="3270250" cy="914400"/>
            <a:chOff x="768927" y="2042102"/>
            <a:chExt cx="3269672" cy="914400"/>
          </a:xfrm>
        </p:grpSpPr>
        <p:sp>
          <p:nvSpPr>
            <p:cNvPr id="10" name="Rectangle 9"/>
            <p:cNvSpPr/>
            <p:nvPr/>
          </p:nvSpPr>
          <p:spPr>
            <a:xfrm>
              <a:off x="768927" y="2042102"/>
              <a:ext cx="2818902"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ZA" sz="2100" b="1" dirty="0">
                  <a:solidFill>
                    <a:schemeClr val="bg1"/>
                  </a:solidFill>
                </a:rPr>
                <a:t>Word order of</a:t>
              </a:r>
            </a:p>
            <a:p>
              <a:pPr algn="ctr" eaLnBrk="1" fontAlgn="auto" hangingPunct="1">
                <a:spcBef>
                  <a:spcPts val="0"/>
                </a:spcBef>
                <a:spcAft>
                  <a:spcPts val="0"/>
                </a:spcAft>
                <a:defRPr/>
              </a:pPr>
              <a:r>
                <a:rPr lang="en-ZA" sz="2100" b="1" dirty="0">
                  <a:solidFill>
                    <a:schemeClr val="bg1"/>
                  </a:solidFill>
                </a:rPr>
                <a:t>question sentences</a:t>
              </a:r>
              <a:endParaRPr lang="en-GB" sz="2100" b="1" dirty="0">
                <a:solidFill>
                  <a:schemeClr val="bg1"/>
                </a:solidFill>
              </a:endParaRPr>
            </a:p>
          </p:txBody>
        </p:sp>
        <p:sp>
          <p:nvSpPr>
            <p:cNvPr id="11" name="Isosceles Triangle 10"/>
            <p:cNvSpPr/>
            <p:nvPr/>
          </p:nvSpPr>
          <p:spPr>
            <a:xfrm rot="5400000">
              <a:off x="3356014" y="2273917"/>
              <a:ext cx="914400" cy="45077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12" name="Group 11"/>
          <p:cNvGrpSpPr>
            <a:grpSpLocks/>
          </p:cNvGrpSpPr>
          <p:nvPr userDrawn="1"/>
        </p:nvGrpSpPr>
        <p:grpSpPr bwMode="auto">
          <a:xfrm>
            <a:off x="3273425" y="3581400"/>
            <a:ext cx="4910138" cy="1722438"/>
            <a:chOff x="3273209" y="3598547"/>
            <a:chExt cx="4910946" cy="1722149"/>
          </a:xfrm>
        </p:grpSpPr>
        <p:sp>
          <p:nvSpPr>
            <p:cNvPr id="13" name="Chevron 12"/>
            <p:cNvSpPr/>
            <p:nvPr/>
          </p:nvSpPr>
          <p:spPr>
            <a:xfrm>
              <a:off x="3273209" y="359854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TextBox 24"/>
            <p:cNvSpPr txBox="1">
              <a:spLocks noChangeArrowheads="1"/>
            </p:cNvSpPr>
            <p:nvPr/>
          </p:nvSpPr>
          <p:spPr bwMode="auto">
            <a:xfrm>
              <a:off x="4144890" y="3850918"/>
              <a:ext cx="3551821" cy="134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buFont typeface="Arial" panose="020B0604020202020204" pitchFamily="34" charset="0"/>
                <a:buChar char="•"/>
                <a:defRPr/>
              </a:pPr>
              <a:r>
                <a:rPr lang="en-ZA" altLang="en-US" sz="1700" smtClean="0"/>
                <a:t>The subject comes after the verb.</a:t>
              </a:r>
            </a:p>
            <a:p>
              <a:pPr eaLnBrk="1" hangingPunct="1">
                <a:lnSpc>
                  <a:spcPct val="80000"/>
                </a:lnSpc>
                <a:buFont typeface="Arial" panose="020B0604020202020204" pitchFamily="34" charset="0"/>
                <a:buChar char="•"/>
                <a:defRPr/>
              </a:pPr>
              <a:r>
                <a:rPr lang="en-ZA" altLang="en-US" sz="1700" smtClean="0"/>
                <a:t>Question sentences start with a </a:t>
              </a:r>
            </a:p>
            <a:p>
              <a:pPr eaLnBrk="1" hangingPunct="1">
                <a:lnSpc>
                  <a:spcPct val="80000"/>
                </a:lnSpc>
                <a:defRPr/>
              </a:pPr>
              <a:r>
                <a:rPr lang="en-ZA" altLang="en-US" sz="1700" smtClean="0"/>
                <a:t>    question word: </a:t>
              </a:r>
              <a:r>
                <a:rPr lang="en-ZA" altLang="en-US" sz="1700" b="1" smtClean="0"/>
                <a:t>How, Where, Why, </a:t>
              </a:r>
            </a:p>
            <a:p>
              <a:pPr eaLnBrk="1" hangingPunct="1">
                <a:lnSpc>
                  <a:spcPct val="80000"/>
                </a:lnSpc>
                <a:defRPr/>
              </a:pPr>
              <a:r>
                <a:rPr lang="en-ZA" altLang="en-US" sz="1700" b="1" smtClean="0"/>
                <a:t>    When, What, Which.</a:t>
              </a:r>
            </a:p>
            <a:p>
              <a:pPr eaLnBrk="1" hangingPunct="1">
                <a:lnSpc>
                  <a:spcPct val="80000"/>
                </a:lnSpc>
                <a:buFont typeface="Arial" panose="020B0604020202020204" pitchFamily="34" charset="0"/>
                <a:buChar char="•"/>
                <a:defRPr/>
              </a:pPr>
              <a:r>
                <a:rPr lang="en-ZA" altLang="en-US" sz="1700" smtClean="0"/>
                <a:t>Question sentences end with a </a:t>
              </a:r>
            </a:p>
            <a:p>
              <a:pPr eaLnBrk="1" hangingPunct="1">
                <a:lnSpc>
                  <a:spcPct val="80000"/>
                </a:lnSpc>
                <a:buFont typeface="Arial" panose="020B0604020202020204" pitchFamily="34" charset="0"/>
                <a:buChar char="•"/>
                <a:defRPr/>
              </a:pPr>
              <a:r>
                <a:rPr lang="en-ZA" altLang="en-US" sz="1700" smtClean="0"/>
                <a:t>question mark.</a:t>
              </a:r>
              <a:endParaRPr lang="en-GB" altLang="en-US" sz="1700" smtClean="0"/>
            </a:p>
          </p:txBody>
        </p:sp>
      </p:grpSp>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4539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Rectangle 1"/>
          <p:cNvSpPr/>
          <p:nvPr userDrawn="1"/>
        </p:nvSpPr>
        <p:spPr>
          <a:xfrm>
            <a:off x="6629400" y="2057400"/>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3" name="Rectangle 2"/>
          <p:cNvSpPr/>
          <p:nvPr userDrawn="1"/>
        </p:nvSpPr>
        <p:spPr>
          <a:xfrm>
            <a:off x="5068888" y="2057400"/>
            <a:ext cx="1447800"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4" name="Rectangle 3"/>
          <p:cNvSpPr/>
          <p:nvPr userDrawn="1"/>
        </p:nvSpPr>
        <p:spPr>
          <a:xfrm>
            <a:off x="3508375" y="2057400"/>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5" name="Rectangle 4"/>
          <p:cNvSpPr/>
          <p:nvPr userDrawn="1"/>
        </p:nvSpPr>
        <p:spPr>
          <a:xfrm>
            <a:off x="411163" y="2057400"/>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6" name="Rectangle 5"/>
          <p:cNvSpPr/>
          <p:nvPr userDrawn="1"/>
        </p:nvSpPr>
        <p:spPr>
          <a:xfrm>
            <a:off x="1947863" y="2057400"/>
            <a:ext cx="1447800"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7" name="TextBox 6"/>
          <p:cNvSpPr txBox="1">
            <a:spLocks noChangeArrowheads="1"/>
          </p:cNvSpPr>
          <p:nvPr userDrawn="1"/>
        </p:nvSpPr>
        <p:spPr bwMode="auto">
          <a:xfrm>
            <a:off x="487363" y="2674938"/>
            <a:ext cx="129540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en-US" sz="1600" b="1" smtClean="0">
                <a:solidFill>
                  <a:schemeClr val="bg1"/>
                </a:solidFill>
              </a:rPr>
              <a:t>Plan: </a:t>
            </a:r>
            <a:r>
              <a:rPr lang="en-GB" altLang="en-US" sz="1400" smtClean="0">
                <a:solidFill>
                  <a:schemeClr val="bg1"/>
                </a:solidFill>
              </a:rPr>
              <a:t>brainstorm, draw a </a:t>
            </a:r>
          </a:p>
          <a:p>
            <a:pPr algn="ctr" eaLnBrk="1" hangingPunct="1">
              <a:defRPr/>
            </a:pPr>
            <a:r>
              <a:rPr lang="en-GB" altLang="en-US" sz="1400" smtClean="0">
                <a:solidFill>
                  <a:schemeClr val="bg1"/>
                </a:solidFill>
              </a:rPr>
              <a:t>mind-map, </a:t>
            </a:r>
          </a:p>
          <a:p>
            <a:pPr algn="ctr" eaLnBrk="1" hangingPunct="1">
              <a:defRPr/>
            </a:pPr>
            <a:r>
              <a:rPr lang="en-GB" altLang="en-US" sz="1400" smtClean="0">
                <a:solidFill>
                  <a:schemeClr val="bg1"/>
                </a:solidFill>
              </a:rPr>
              <a:t>organise the information according to the features of an effective sign. </a:t>
            </a:r>
            <a:endParaRPr lang="en-ZA" altLang="en-US" sz="1200" smtClean="0">
              <a:solidFill>
                <a:schemeClr val="bg1"/>
              </a:solidFill>
            </a:endParaRPr>
          </a:p>
        </p:txBody>
      </p:sp>
      <p:sp>
        <p:nvSpPr>
          <p:cNvPr id="8" name="TextBox 7"/>
          <p:cNvSpPr txBox="1">
            <a:spLocks noChangeArrowheads="1"/>
          </p:cNvSpPr>
          <p:nvPr userDrawn="1"/>
        </p:nvSpPr>
        <p:spPr bwMode="auto">
          <a:xfrm>
            <a:off x="2024063" y="2293938"/>
            <a:ext cx="12954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en-US" sz="1600" b="1" smtClean="0"/>
              <a:t>Design the first draft </a:t>
            </a:r>
          </a:p>
          <a:p>
            <a:pPr algn="ctr" eaLnBrk="1" hangingPunct="1">
              <a:defRPr/>
            </a:pPr>
            <a:r>
              <a:rPr lang="en-GB" altLang="en-US" sz="1400" smtClean="0"/>
              <a:t>of the sign. Use appropriate format, layout, size, font and use of colour. Edit and proofread. Make necessary changes. </a:t>
            </a:r>
            <a:endParaRPr lang="en-ZA" altLang="en-US" sz="1400" smtClean="0"/>
          </a:p>
        </p:txBody>
      </p:sp>
      <p:sp>
        <p:nvSpPr>
          <p:cNvPr id="9" name="TextBox 8"/>
          <p:cNvSpPr txBox="1">
            <a:spLocks noChangeArrowheads="1"/>
          </p:cNvSpPr>
          <p:nvPr userDrawn="1"/>
        </p:nvSpPr>
        <p:spPr bwMode="auto">
          <a:xfrm>
            <a:off x="3581400" y="3287713"/>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en-US" sz="1600" b="1" smtClean="0">
                <a:solidFill>
                  <a:schemeClr val="bg1"/>
                </a:solidFill>
              </a:rPr>
              <a:t>Present a final draft </a:t>
            </a:r>
            <a:r>
              <a:rPr lang="en-GB" altLang="en-US" sz="1400" smtClean="0">
                <a:solidFill>
                  <a:schemeClr val="bg1"/>
                </a:solidFill>
              </a:rPr>
              <a:t>of the sign to your partner. </a:t>
            </a:r>
            <a:endParaRPr lang="en-ZA" altLang="en-US" sz="1400" smtClean="0">
              <a:solidFill>
                <a:schemeClr val="bg1"/>
              </a:solidFill>
            </a:endParaRPr>
          </a:p>
        </p:txBody>
      </p:sp>
      <p:sp>
        <p:nvSpPr>
          <p:cNvPr id="10" name="TextBox 9"/>
          <p:cNvSpPr txBox="1">
            <a:spLocks noChangeArrowheads="1"/>
          </p:cNvSpPr>
          <p:nvPr userDrawn="1"/>
        </p:nvSpPr>
        <p:spPr bwMode="auto">
          <a:xfrm>
            <a:off x="6705600" y="3340100"/>
            <a:ext cx="1295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en-US" sz="1600" b="1" smtClean="0">
                <a:solidFill>
                  <a:schemeClr val="bg1"/>
                </a:solidFill>
              </a:rPr>
              <a:t>Submit </a:t>
            </a:r>
          </a:p>
          <a:p>
            <a:pPr algn="ctr" eaLnBrk="1" hangingPunct="1">
              <a:defRPr/>
            </a:pPr>
            <a:r>
              <a:rPr lang="en-GB" altLang="en-US" sz="1400" smtClean="0">
                <a:solidFill>
                  <a:schemeClr val="bg1"/>
                </a:solidFill>
              </a:rPr>
              <a:t>your final </a:t>
            </a:r>
          </a:p>
          <a:p>
            <a:pPr algn="ctr" eaLnBrk="1" hangingPunct="1">
              <a:defRPr/>
            </a:pPr>
            <a:r>
              <a:rPr lang="en-GB" altLang="en-US" sz="1400" smtClean="0">
                <a:solidFill>
                  <a:schemeClr val="bg1"/>
                </a:solidFill>
              </a:rPr>
              <a:t>sign for assessment. </a:t>
            </a:r>
            <a:endParaRPr lang="en-ZA" altLang="en-US" sz="1400" smtClean="0">
              <a:solidFill>
                <a:schemeClr val="bg1"/>
              </a:solidFill>
            </a:endParaRPr>
          </a:p>
        </p:txBody>
      </p:sp>
      <p:sp>
        <p:nvSpPr>
          <p:cNvPr id="11" name="TextBox 10"/>
          <p:cNvSpPr txBox="1">
            <a:spLocks noChangeArrowheads="1"/>
          </p:cNvSpPr>
          <p:nvPr userDrawn="1"/>
        </p:nvSpPr>
        <p:spPr bwMode="auto">
          <a:xfrm>
            <a:off x="5197475" y="3540125"/>
            <a:ext cx="1181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en-US" sz="1600" b="1" smtClean="0"/>
              <a:t>Incorporate feedback</a:t>
            </a:r>
            <a:r>
              <a:rPr lang="en-GB" altLang="en-US" sz="1600" smtClean="0"/>
              <a:t>. </a:t>
            </a:r>
            <a:endParaRPr lang="en-ZA" altLang="en-US" sz="1400" smtClean="0"/>
          </a:p>
        </p:txBody>
      </p:sp>
      <p:sp>
        <p:nvSpPr>
          <p:cNvPr id="12" name="Rectangle 11"/>
          <p:cNvSpPr/>
          <p:nvPr userDrawn="1"/>
        </p:nvSpPr>
        <p:spPr>
          <a:xfrm>
            <a:off x="8424863" y="2052638"/>
            <a:ext cx="833437" cy="34337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userDrawn="1"/>
        </p:nvSpPr>
        <p:spPr>
          <a:xfrm>
            <a:off x="0" y="0"/>
            <a:ext cx="8305800" cy="2052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2057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0-#ppt_h/2"/>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0-#ppt_h/2"/>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0-#ppt_h/2"/>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anim calcmode="lin" valueType="num">
                                      <p:cBhvr>
                                        <p:cTn id="56" dur="500" fill="hold"/>
                                        <p:tgtEl>
                                          <p:spTgt spid="10"/>
                                        </p:tgtEl>
                                        <p:attrNameLst>
                                          <p:attrName>ppt_x</p:attrName>
                                        </p:attrNameLst>
                                      </p:cBhvr>
                                      <p:tavLst>
                                        <p:tav tm="0">
                                          <p:val>
                                            <p:strVal val="#ppt_x"/>
                                          </p:val>
                                        </p:tav>
                                        <p:tav tm="100000">
                                          <p:val>
                                            <p:strVal val="#ppt_x"/>
                                          </p:val>
                                        </p:tav>
                                      </p:tavLst>
                                    </p:anim>
                                    <p:anim calcmode="lin" valueType="num">
                                      <p:cBhvr>
                                        <p:cTn id="5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0" grpId="0"/>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Box 2"/>
          <p:cNvSpPr txBox="1"/>
          <p:nvPr userDrawn="1"/>
        </p:nvSpPr>
        <p:spPr>
          <a:xfrm>
            <a:off x="53975" y="4610100"/>
            <a:ext cx="3433763" cy="460375"/>
          </a:xfrm>
          <a:prstGeom prst="rect">
            <a:avLst/>
          </a:prstGeom>
          <a:noFill/>
        </p:spPr>
        <p:txBody>
          <a:bodyPr>
            <a:spAutoFit/>
          </a:bodyPr>
          <a:lstStyle>
            <a:defPPr>
              <a:defRPr lang="en-US"/>
            </a:defPPr>
            <a:lvl1pPr>
              <a:defRPr sz="2200">
                <a:solidFill>
                  <a:prstClr val="black"/>
                </a:solidFill>
              </a:defRPr>
            </a:lvl1pPr>
          </a:lstStyle>
          <a:p>
            <a:pPr defTabSz="457200" eaLnBrk="1" fontAlgn="auto" hangingPunct="1">
              <a:spcBef>
                <a:spcPts val="0"/>
              </a:spcBef>
              <a:spcAft>
                <a:spcPts val="0"/>
              </a:spcAft>
              <a:defRPr/>
            </a:pPr>
            <a:r>
              <a:rPr lang="en-ZA" sz="2400" b="1" dirty="0">
                <a:solidFill>
                  <a:prstClr val="white"/>
                </a:solidFill>
                <a:latin typeface="+mn-lt"/>
              </a:rPr>
              <a:t>Mathematics NQF Level 2</a:t>
            </a:r>
          </a:p>
        </p:txBody>
      </p:sp>
      <p:sp>
        <p:nvSpPr>
          <p:cNvPr id="17" name="Title 1"/>
          <p:cNvSpPr>
            <a:spLocks noGrp="1"/>
          </p:cNvSpPr>
          <p:nvPr>
            <p:ph type="title"/>
          </p:nvPr>
        </p:nvSpPr>
        <p:spPr>
          <a:xfrm>
            <a:off x="381000" y="304800"/>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5400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0" y="257175"/>
            <a:ext cx="22320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64250" y="257175"/>
            <a:ext cx="22320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85763" y="1143002"/>
            <a:ext cx="7910513" cy="2636839"/>
          </a:xfrm>
          <a:prstGeom prst="rect">
            <a:avLst/>
          </a:prstGeom>
        </p:spPr>
        <p:txBody>
          <a:bodyPr anchor="b">
            <a:normAutofit/>
          </a:bodyPr>
          <a:lstStyle>
            <a:lvl1pPr algn="l">
              <a:defRPr sz="6600" b="1">
                <a:latin typeface="+mn-lt"/>
              </a:defRPr>
            </a:lvl1pPr>
          </a:lstStyle>
          <a:p>
            <a:r>
              <a:rPr lang="en-US" smtClean="0"/>
              <a:t>Click to edit Master title style</a:t>
            </a:r>
            <a:endParaRPr lang="en-US" dirty="0"/>
          </a:p>
        </p:txBody>
      </p:sp>
      <p:sp>
        <p:nvSpPr>
          <p:cNvPr id="4" name="Text Placeholder 2"/>
          <p:cNvSpPr>
            <a:spLocks noGrp="1"/>
          </p:cNvSpPr>
          <p:nvPr>
            <p:ph type="body" idx="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75161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78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extBox 2"/>
          <p:cNvSpPr txBox="1"/>
          <p:nvPr userDrawn="1"/>
        </p:nvSpPr>
        <p:spPr>
          <a:xfrm>
            <a:off x="687353" y="28237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5887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6764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11562210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0" y="257175"/>
            <a:ext cx="22320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5763" y="1143002"/>
            <a:ext cx="7910513" cy="2636839"/>
          </a:xfrm>
          <a:prstGeom prst="rect">
            <a:avLst/>
          </a:prstGeom>
        </p:spPr>
        <p:txBody>
          <a:bodyPr anchor="b">
            <a:normAutofit/>
          </a:bodyPr>
          <a:lstStyle>
            <a:lvl1pPr algn="l">
              <a:defRPr sz="5400" b="1">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8261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0" y="257175"/>
            <a:ext cx="22320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03225" y="1404938"/>
            <a:ext cx="78930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000" smtClean="0">
              <a:solidFill>
                <a:srgbClr val="000000"/>
              </a:solidFill>
            </a:endParaRPr>
          </a:p>
          <a:p>
            <a:pPr eaLnBrk="1" hangingPunct="1">
              <a:defRPr/>
            </a:pPr>
            <a:endParaRPr lang="en-US" altLang="en-US" sz="5000" smtClean="0">
              <a:solidFill>
                <a:srgbClr val="000000"/>
              </a:solidFill>
            </a:endParaRPr>
          </a:p>
          <a:p>
            <a:pPr eaLnBrk="1" hangingPunct="1">
              <a:defRPr/>
            </a:pPr>
            <a:r>
              <a:rPr lang="en-US" altLang="en-US" sz="4800" b="1" smtClean="0">
                <a:solidFill>
                  <a:srgbClr val="000000"/>
                </a:solidFill>
              </a:rPr>
              <a:t>Summative assessment</a:t>
            </a:r>
            <a:endParaRPr lang="en-GB" altLang="en-US" sz="4800" b="1" smtClean="0">
              <a:solidFill>
                <a:srgbClr val="000000"/>
              </a:solidFill>
            </a:endParaRPr>
          </a:p>
        </p:txBody>
      </p:sp>
      <p:sp>
        <p:nvSpPr>
          <p:cNvPr id="3" name="Text Placeholder 2"/>
          <p:cNvSpPr>
            <a:spLocks noGrp="1"/>
          </p:cNvSpPr>
          <p:nvPr>
            <p:ph type="body" idx="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8440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0" y="257175"/>
            <a:ext cx="22320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Content Placeholder 3"/>
          <p:cNvSpPr>
            <a:spLocks noGrp="1"/>
          </p:cNvSpPr>
          <p:nvPr>
            <p:ph sz="quarter" idx="10"/>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70825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3" name="TextBox 2"/>
          <p:cNvSpPr txBox="1"/>
          <p:nvPr userDrawn="1"/>
        </p:nvSpPr>
        <p:spPr>
          <a:xfrm>
            <a:off x="53975" y="4610100"/>
            <a:ext cx="3433763" cy="460375"/>
          </a:xfrm>
          <a:prstGeom prst="rect">
            <a:avLst/>
          </a:prstGeom>
          <a:noFill/>
        </p:spPr>
        <p:txBody>
          <a:bodyPr>
            <a:spAutoFit/>
          </a:bodyPr>
          <a:lstStyle>
            <a:defPPr>
              <a:defRPr lang="en-US"/>
            </a:defPPr>
            <a:lvl1pPr>
              <a:defRPr sz="2200">
                <a:solidFill>
                  <a:prstClr val="black"/>
                </a:solidFill>
              </a:defRPr>
            </a:lvl1pPr>
          </a:lstStyle>
          <a:p>
            <a:pPr defTabSz="457200" eaLnBrk="1" fontAlgn="auto" hangingPunct="1">
              <a:spcBef>
                <a:spcPts val="0"/>
              </a:spcBef>
              <a:spcAft>
                <a:spcPts val="0"/>
              </a:spcAft>
              <a:defRPr/>
            </a:pPr>
            <a:r>
              <a:rPr lang="en-ZA" sz="2400" b="1" dirty="0" smtClean="0">
                <a:solidFill>
                  <a:prstClr val="white"/>
                </a:solidFill>
                <a:latin typeface="+mn-lt"/>
              </a:rPr>
              <a:t>Mathematics NQF Level 2</a:t>
            </a:r>
            <a:endParaRPr lang="en-ZA" sz="2400" b="1" dirty="0">
              <a:solidFill>
                <a:prstClr val="white"/>
              </a:solidFill>
              <a:latin typeface="+mn-lt"/>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34584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033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457200" y="2286000"/>
            <a:ext cx="73961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 name="Straight Connector 2"/>
          <p:cNvCxnSpPr/>
          <p:nvPr userDrawn="1"/>
        </p:nvCxnSpPr>
        <p:spPr>
          <a:xfrm flipH="1">
            <a:off x="684213" y="2390775"/>
            <a:ext cx="1587" cy="64611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 name="Content Placeholder 2"/>
          <p:cNvSpPr txBox="1">
            <a:spLocks/>
          </p:cNvSpPr>
          <p:nvPr userDrawn="1"/>
        </p:nvSpPr>
        <p:spPr>
          <a:xfrm>
            <a:off x="762000" y="2473325"/>
            <a:ext cx="5661025" cy="463550"/>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2400" b="1" dirty="0" smtClean="0"/>
              <a:t>List Item 1</a:t>
            </a:r>
            <a:endParaRPr lang="en-ZA" sz="2400" dirty="0" smtClean="0"/>
          </a:p>
        </p:txBody>
      </p:sp>
      <p:sp>
        <p:nvSpPr>
          <p:cNvPr id="5" name="Rectangle 4"/>
          <p:cNvSpPr/>
          <p:nvPr userDrawn="1"/>
        </p:nvSpPr>
        <p:spPr>
          <a:xfrm>
            <a:off x="457200" y="3233738"/>
            <a:ext cx="7396163" cy="95726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5B9BD5"/>
              </a:solidFill>
            </a:endParaRPr>
          </a:p>
        </p:txBody>
      </p:sp>
      <p:cxnSp>
        <p:nvCxnSpPr>
          <p:cNvPr id="6" name="Straight Connector 5"/>
          <p:cNvCxnSpPr/>
          <p:nvPr userDrawn="1"/>
        </p:nvCxnSpPr>
        <p:spPr>
          <a:xfrm flipH="1">
            <a:off x="684213" y="3381375"/>
            <a:ext cx="1587" cy="64611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userDrawn="1"/>
        </p:nvSpPr>
        <p:spPr>
          <a:xfrm>
            <a:off x="762000" y="3352800"/>
            <a:ext cx="6742113" cy="762000"/>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2400" b="1" dirty="0" smtClean="0"/>
              <a:t>List Item 2</a:t>
            </a:r>
            <a:endParaRPr lang="en-ZA" sz="2400" dirty="0" smtClean="0"/>
          </a:p>
        </p:txBody>
      </p:sp>
      <p:sp>
        <p:nvSpPr>
          <p:cNvPr id="8" name="Rectangle 7"/>
          <p:cNvSpPr/>
          <p:nvPr userDrawn="1"/>
        </p:nvSpPr>
        <p:spPr>
          <a:xfrm>
            <a:off x="457200" y="4300538"/>
            <a:ext cx="73961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9" name="Straight Connector 8"/>
          <p:cNvCxnSpPr/>
          <p:nvPr userDrawn="1"/>
        </p:nvCxnSpPr>
        <p:spPr>
          <a:xfrm flipH="1">
            <a:off x="684213" y="4406900"/>
            <a:ext cx="1587" cy="64611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a:spLocks/>
          </p:cNvSpPr>
          <p:nvPr userDrawn="1"/>
        </p:nvSpPr>
        <p:spPr>
          <a:xfrm>
            <a:off x="762000" y="4487863"/>
            <a:ext cx="5661025" cy="465137"/>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2400" b="1" dirty="0" smtClean="0"/>
              <a:t>List Item 3</a:t>
            </a:r>
            <a:endParaRPr lang="en-ZA" sz="2400" dirty="0" smtClean="0"/>
          </a:p>
        </p:txBody>
      </p:sp>
      <p:sp>
        <p:nvSpPr>
          <p:cNvPr id="11" name="Rectangle 10"/>
          <p:cNvSpPr/>
          <p:nvPr userDrawn="1"/>
        </p:nvSpPr>
        <p:spPr>
          <a:xfrm>
            <a:off x="457200" y="5238750"/>
            <a:ext cx="7396163" cy="8382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2" name="Straight Connector 11"/>
          <p:cNvCxnSpPr/>
          <p:nvPr userDrawn="1"/>
        </p:nvCxnSpPr>
        <p:spPr>
          <a:xfrm flipH="1">
            <a:off x="684213" y="5343525"/>
            <a:ext cx="1587" cy="6477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Content Placeholder 2"/>
          <p:cNvSpPr txBox="1">
            <a:spLocks/>
          </p:cNvSpPr>
          <p:nvPr userDrawn="1"/>
        </p:nvSpPr>
        <p:spPr>
          <a:xfrm>
            <a:off x="762000" y="5426075"/>
            <a:ext cx="5661025" cy="465138"/>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defRPr/>
            </a:pPr>
            <a:r>
              <a:rPr lang="en-ZA" sz="2400" b="1" dirty="0" smtClean="0"/>
              <a:t>List Item 4</a:t>
            </a:r>
            <a:endParaRPr lang="en-ZA" sz="2400" dirty="0" smtClean="0"/>
          </a:p>
        </p:txBody>
      </p:sp>
    </p:spTree>
    <p:extLst>
      <p:ext uri="{BB962C8B-B14F-4D97-AF65-F5344CB8AC3E}">
        <p14:creationId xmlns:p14="http://schemas.microsoft.com/office/powerpoint/2010/main" val="205496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2"/>
          <p:cNvSpPr txBox="1">
            <a:spLocks/>
          </p:cNvSpPr>
          <p:nvPr userDrawn="1"/>
        </p:nvSpPr>
        <p:spPr>
          <a:xfrm>
            <a:off x="723900" y="1981200"/>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355600" fontAlgn="auto">
              <a:spcAft>
                <a:spcPts val="0"/>
              </a:spcAft>
              <a:defRPr/>
            </a:pPr>
            <a:r>
              <a:rPr lang="en-ZA" dirty="0" smtClean="0"/>
              <a:t>Meaning</a:t>
            </a:r>
            <a:endParaRPr lang="en-ZA" dirty="0"/>
          </a:p>
        </p:txBody>
      </p:sp>
      <p:sp>
        <p:nvSpPr>
          <p:cNvPr id="3" name="Rectangle 2"/>
          <p:cNvSpPr/>
          <p:nvPr userDrawn="1"/>
        </p:nvSpPr>
        <p:spPr>
          <a:xfrm>
            <a:off x="495300" y="1524000"/>
            <a:ext cx="7391400" cy="4467225"/>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noFill/>
            </a:endParaRPr>
          </a:p>
        </p:txBody>
      </p:sp>
      <p:sp>
        <p:nvSpPr>
          <p:cNvPr id="4" name="Content Placeholder 2"/>
          <p:cNvSpPr txBox="1">
            <a:spLocks/>
          </p:cNvSpPr>
          <p:nvPr userDrawn="1"/>
        </p:nvSpPr>
        <p:spPr>
          <a:xfrm>
            <a:off x="800100" y="1228725"/>
            <a:ext cx="2057400" cy="461963"/>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ZA" sz="2800" b="1" i="1" dirty="0" smtClean="0">
                <a:solidFill>
                  <a:srgbClr val="1073B0"/>
                </a:solidFill>
              </a:rPr>
              <a:t>  Definition</a:t>
            </a:r>
            <a:endParaRPr lang="en-GB" sz="2800" b="1" i="1" dirty="0">
              <a:solidFill>
                <a:srgbClr val="1073B0"/>
              </a:solidFill>
            </a:endParaRPr>
          </a:p>
        </p:txBody>
      </p:sp>
      <p:sp>
        <p:nvSpPr>
          <p:cNvPr id="5" name="Content Placeholder 2"/>
          <p:cNvSpPr txBox="1">
            <a:spLocks/>
          </p:cNvSpPr>
          <p:nvPr userDrawn="1"/>
        </p:nvSpPr>
        <p:spPr>
          <a:xfrm>
            <a:off x="6858000" y="5386388"/>
            <a:ext cx="838200"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ZA" sz="9600" b="1" i="1" dirty="0" smtClean="0">
                <a:solidFill>
                  <a:srgbClr val="1073B0"/>
                </a:solidFill>
              </a:rPr>
              <a:t>” </a:t>
            </a:r>
            <a:endParaRPr lang="en-GB" sz="9600" b="1" i="1" dirty="0">
              <a:solidFill>
                <a:srgbClr val="1073B0"/>
              </a:solidFill>
            </a:endParaRPr>
          </a:p>
        </p:txBody>
      </p:sp>
    </p:spTree>
    <p:extLst>
      <p:ext uri="{BB962C8B-B14F-4D97-AF65-F5344CB8AC3E}">
        <p14:creationId xmlns:p14="http://schemas.microsoft.com/office/powerpoint/2010/main" val="427532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8423275" y="0"/>
            <a:ext cx="720725"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ZA">
              <a:solidFill>
                <a:prstClr val="white"/>
              </a:solidFill>
            </a:endParaRPr>
          </a:p>
        </p:txBody>
      </p:sp>
      <p:sp>
        <p:nvSpPr>
          <p:cNvPr id="17" name="Rectangle 16"/>
          <p:cNvSpPr/>
          <p:nvPr userDrawn="1"/>
        </p:nvSpPr>
        <p:spPr>
          <a:xfrm>
            <a:off x="0" y="6324600"/>
            <a:ext cx="9144000" cy="53975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ZA" dirty="0">
              <a:solidFill>
                <a:prstClr val="white"/>
              </a:solidFill>
            </a:endParaRPr>
          </a:p>
        </p:txBody>
      </p:sp>
      <p:sp>
        <p:nvSpPr>
          <p:cNvPr id="18" name="Rectangle 17"/>
          <p:cNvSpPr/>
          <p:nvPr userDrawn="1"/>
        </p:nvSpPr>
        <p:spPr>
          <a:xfrm>
            <a:off x="6373813" y="6324600"/>
            <a:ext cx="2770187"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prstClr val="white"/>
              </a:solidFill>
            </a:endParaRPr>
          </a:p>
        </p:txBody>
      </p:sp>
      <p:pic>
        <p:nvPicPr>
          <p:cNvPr id="1029" name="Picture 18"/>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6494463" y="6407150"/>
            <a:ext cx="2547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9"/>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423275" y="5613400"/>
            <a:ext cx="7207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userDrawn="1"/>
        </p:nvSpPr>
        <p:spPr>
          <a:xfrm>
            <a:off x="53975" y="6370638"/>
            <a:ext cx="3433763" cy="461962"/>
          </a:xfrm>
          <a:prstGeom prst="rect">
            <a:avLst/>
          </a:prstGeom>
          <a:noFill/>
        </p:spPr>
        <p:txBody>
          <a:bodyPr>
            <a:spAutoFit/>
          </a:bodyPr>
          <a:lstStyle>
            <a:defPPr>
              <a:defRPr lang="en-US"/>
            </a:defPPr>
            <a:lvl1pPr>
              <a:defRPr sz="2200">
                <a:solidFill>
                  <a:prstClr val="black"/>
                </a:solidFill>
              </a:defRPr>
            </a:lvl1pPr>
          </a:lstStyle>
          <a:p>
            <a:pPr defTabSz="457200" eaLnBrk="1" fontAlgn="auto" hangingPunct="1">
              <a:spcBef>
                <a:spcPts val="0"/>
              </a:spcBef>
              <a:spcAft>
                <a:spcPts val="0"/>
              </a:spcAft>
              <a:defRPr/>
            </a:pPr>
            <a:r>
              <a:rPr lang="en-ZA" sz="2400" b="1" dirty="0" smtClean="0">
                <a:solidFill>
                  <a:prstClr val="white"/>
                </a:solidFill>
                <a:latin typeface="+mn-lt"/>
              </a:rPr>
              <a:t>English FAL NQF Level 2</a:t>
            </a:r>
            <a:endParaRPr lang="en-ZA" sz="2400" b="1" dirty="0">
              <a:solidFill>
                <a:prstClr val="white"/>
              </a:solidFill>
              <a:latin typeface="+mn-lt"/>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17"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Lst>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WAV"/><Relationship Id="rId7"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2.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en.wikipedia.or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76400"/>
            <a:ext cx="7915275" cy="2114550"/>
          </a:xfrm>
        </p:spPr>
        <p:txBody>
          <a:bodyPr>
            <a:normAutofit fontScale="90000"/>
          </a:bodyPr>
          <a:lstStyle/>
          <a:p>
            <a:pPr eaLnBrk="1" fontAlgn="auto" hangingPunct="1">
              <a:spcAft>
                <a:spcPts val="0"/>
              </a:spcAft>
              <a:defRPr/>
            </a:pPr>
            <a:r>
              <a:rPr lang="en-ZA" dirty="0" smtClean="0"/>
              <a:t>English: First Additional Language</a:t>
            </a:r>
            <a:endParaRPr lang="en-GB" dirty="0"/>
          </a:p>
        </p:txBody>
      </p:sp>
      <p:sp>
        <p:nvSpPr>
          <p:cNvPr id="21507" name="Subtitle 2"/>
          <p:cNvSpPr>
            <a:spLocks noGrp="1"/>
          </p:cNvSpPr>
          <p:nvPr>
            <p:ph type="subTitle" idx="1"/>
          </p:nvPr>
        </p:nvSpPr>
        <p:spPr bwMode="auto">
          <a:xfrm>
            <a:off x="381000" y="3952875"/>
            <a:ext cx="7915275" cy="149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ZA" altLang="en-US" smtClean="0"/>
              <a:t>NQF 2</a:t>
            </a:r>
            <a:endParaRPr lang="en-GB" alt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dirty="0" smtClean="0"/>
              <a:t>Learning activity 10.6</a:t>
            </a:r>
            <a:endParaRPr lang="en-GB"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pic>
        <p:nvPicPr>
          <p:cNvPr id="307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Placeholder 2"/>
          <p:cNvSpPr txBox="1">
            <a:spLocks/>
          </p:cNvSpPr>
          <p:nvPr/>
        </p:nvSpPr>
        <p:spPr bwMode="auto">
          <a:xfrm>
            <a:off x="385763" y="4440238"/>
            <a:ext cx="79105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1700"/>
              <a:t>Test your knowledge of this section by completing Learning activity 10.6 on page 155 of your </a:t>
            </a:r>
            <a:r>
              <a:rPr lang="en-ZA" altLang="en-US" sz="1700" i="1"/>
              <a:t>Student’s Book</a:t>
            </a:r>
            <a:r>
              <a:rPr lang="en-ZA" altLang="en-US" sz="170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7905750" cy="4343400"/>
          </a:xfrm>
        </p:spPr>
        <p:txBody>
          <a:bodyPr/>
          <a:lstStyle/>
          <a:p>
            <a:pPr eaLnBrk="1" fontAlgn="auto" hangingPunct="1">
              <a:spcAft>
                <a:spcPts val="0"/>
              </a:spcAft>
              <a:defRPr/>
            </a:pPr>
            <a:r>
              <a:rPr lang="en-ZA" dirty="0"/>
              <a:t>It all comes together in the research report</a:t>
            </a:r>
            <a:r>
              <a:rPr lang="en-ZA" dirty="0" smtClean="0"/>
              <a:t>:</a:t>
            </a:r>
          </a:p>
          <a:p>
            <a:pPr eaLnBrk="1" fontAlgn="auto" hangingPunct="1">
              <a:spcAft>
                <a:spcPts val="0"/>
              </a:spcAft>
              <a:defRPr/>
            </a:pPr>
            <a:endParaRPr lang="en-ZA" dirty="0"/>
          </a:p>
          <a:p>
            <a:pPr eaLnBrk="1" fontAlgn="auto" hangingPunct="1">
              <a:spcAft>
                <a:spcPts val="0"/>
              </a:spcAft>
              <a:defRPr/>
            </a:pPr>
            <a:endParaRPr lang="en-ZA" dirty="0" smtClean="0"/>
          </a:p>
          <a:p>
            <a:pPr eaLnBrk="1" fontAlgn="auto" hangingPunct="1">
              <a:spcAft>
                <a:spcPts val="0"/>
              </a:spcAft>
              <a:defRPr/>
            </a:pPr>
            <a:endParaRPr lang="en-ZA" dirty="0"/>
          </a:p>
          <a:p>
            <a:pPr eaLnBrk="1" fontAlgn="auto" hangingPunct="1">
              <a:spcAft>
                <a:spcPts val="0"/>
              </a:spcAft>
              <a:defRPr/>
            </a:pPr>
            <a:endParaRPr lang="en-ZA" dirty="0"/>
          </a:p>
          <a:p>
            <a:pPr lvl="1" eaLnBrk="1" fontAlgn="auto" hangingPunct="1">
              <a:spcAft>
                <a:spcPts val="0"/>
              </a:spcAft>
              <a:defRPr/>
            </a:pPr>
            <a:endParaRPr lang="en-ZA" sz="2100" dirty="0" smtClean="0"/>
          </a:p>
          <a:p>
            <a:pPr lvl="1" eaLnBrk="1" fontAlgn="auto" hangingPunct="1">
              <a:spcAft>
                <a:spcPts val="0"/>
              </a:spcAft>
              <a:defRPr/>
            </a:pPr>
            <a:endParaRPr lang="en-ZA" sz="2100" dirty="0"/>
          </a:p>
          <a:p>
            <a:pPr lvl="1" eaLnBrk="1" fontAlgn="auto" hangingPunct="1">
              <a:spcAft>
                <a:spcPts val="0"/>
              </a:spcAft>
              <a:defRPr/>
            </a:pPr>
            <a:endParaRPr lang="en-ZA" sz="2100" dirty="0" smtClean="0"/>
          </a:p>
          <a:p>
            <a:pPr lvl="1" eaLnBrk="1" fontAlgn="auto" hangingPunct="1">
              <a:spcAft>
                <a:spcPts val="0"/>
              </a:spcAft>
              <a:defRPr/>
            </a:pPr>
            <a:endParaRPr lang="en-ZA" sz="2100" dirty="0"/>
          </a:p>
          <a:p>
            <a:pPr lvl="1" eaLnBrk="1" fontAlgn="auto" hangingPunct="1">
              <a:spcAft>
                <a:spcPts val="0"/>
              </a:spcAft>
              <a:defRPr/>
            </a:pPr>
            <a:endParaRPr lang="en-ZA" sz="2100" dirty="0" smtClean="0"/>
          </a:p>
          <a:p>
            <a:pPr marL="342900" lvl="1" indent="0" eaLnBrk="1" fontAlgn="auto" hangingPunct="1">
              <a:spcAft>
                <a:spcPts val="0"/>
              </a:spcAft>
              <a:buFont typeface="Arial" panose="020B0604020202020204" pitchFamily="34" charset="0"/>
              <a:buNone/>
              <a:defRPr/>
            </a:pPr>
            <a:endParaRPr lang="en-ZA" sz="2100" dirty="0"/>
          </a:p>
          <a:p>
            <a:pPr eaLnBrk="1" fontAlgn="auto" hangingPunct="1">
              <a:spcAft>
                <a:spcPts val="0"/>
              </a:spcAft>
              <a:defRPr/>
            </a:pPr>
            <a:r>
              <a:rPr lang="en-ZA" dirty="0"/>
              <a:t>The research report is well-written: content,  format, language usage, appearance.</a:t>
            </a:r>
          </a:p>
          <a:p>
            <a:pPr marL="0" indent="0" eaLnBrk="1" fontAlgn="auto" hangingPunct="1">
              <a:spcAft>
                <a:spcPts val="0"/>
              </a:spcAft>
              <a:buFont typeface="Arial" panose="020B0604020202020204" pitchFamily="34" charset="0"/>
              <a:buNone/>
              <a:defRPr/>
            </a:pPr>
            <a:endParaRPr lang="en-ZA" dirty="0"/>
          </a:p>
          <a:p>
            <a:pPr lvl="1" eaLnBrk="1" fontAlgn="auto" hangingPunct="1">
              <a:spcAft>
                <a:spcPts val="0"/>
              </a:spcAft>
              <a:defRPr/>
            </a:pPr>
            <a:endParaRPr lang="en-ZA" sz="2100" dirty="0"/>
          </a:p>
        </p:txBody>
      </p:sp>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Research report</a:t>
            </a:r>
            <a:endParaRPr lang="en-GB"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797050"/>
            <a:ext cx="243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050" y="4356100"/>
            <a:ext cx="14970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667000"/>
            <a:ext cx="109696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050" y="3778250"/>
            <a:ext cx="10271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975" y="1912938"/>
            <a:ext cx="26860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sz="4400" dirty="0" smtClean="0"/>
              <a:t>Learning Activities 10.7 and 10.8</a:t>
            </a:r>
            <a:endParaRPr lang="en-GB" sz="4400"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Placeholder 2"/>
          <p:cNvSpPr txBox="1">
            <a:spLocks/>
          </p:cNvSpPr>
          <p:nvPr/>
        </p:nvSpPr>
        <p:spPr bwMode="auto">
          <a:xfrm>
            <a:off x="385763" y="4440238"/>
            <a:ext cx="79105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1700"/>
              <a:t>Test your knowledge of this section by completing Learning activities 10.7 and 10.8 on pages 156 and 157 of your </a:t>
            </a:r>
            <a:r>
              <a:rPr lang="en-ZA" altLang="en-US" sz="1700" i="1"/>
              <a:t>Student’s Book.</a:t>
            </a:r>
          </a:p>
          <a:p>
            <a:pPr eaLnBrk="1" hangingPunct="1">
              <a:lnSpc>
                <a:spcPct val="90000"/>
              </a:lnSpc>
              <a:spcBef>
                <a:spcPts val="750"/>
              </a:spcBef>
              <a:buFont typeface="Arial" panose="020B0604020202020204" pitchFamily="34" charset="0"/>
              <a:buNone/>
            </a:pPr>
            <a:endParaRPr lang="en-ZA" altLang="en-US" sz="17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Present your research findings:</a:t>
            </a:r>
            <a:br>
              <a:rPr lang="en-ZA" dirty="0"/>
            </a:br>
            <a:r>
              <a:rPr lang="en-ZA" dirty="0"/>
              <a:t>Prepared speech</a:t>
            </a:r>
            <a:endParaRPr lang="en-GB" sz="3200" dirty="0"/>
          </a:p>
        </p:txBody>
      </p:sp>
      <p:pic>
        <p:nvPicPr>
          <p:cNvPr id="3379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8500" y="2133600"/>
            <a:ext cx="4356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Prepared speech</a:t>
            </a:r>
            <a:endParaRPr lang="en-GB" sz="3200" dirty="0"/>
          </a:p>
        </p:txBody>
      </p:sp>
      <p:grpSp>
        <p:nvGrpSpPr>
          <p:cNvPr id="6" name="Group 5"/>
          <p:cNvGrpSpPr>
            <a:grpSpLocks/>
          </p:cNvGrpSpPr>
          <p:nvPr/>
        </p:nvGrpSpPr>
        <p:grpSpPr bwMode="auto">
          <a:xfrm>
            <a:off x="896938" y="771525"/>
            <a:ext cx="6707187" cy="1323975"/>
            <a:chOff x="2648382" y="1608482"/>
            <a:chExt cx="6421846" cy="1323439"/>
          </a:xfrm>
        </p:grpSpPr>
        <p:sp>
          <p:nvSpPr>
            <p:cNvPr id="7" name="Rectangle 6"/>
            <p:cNvSpPr/>
            <p:nvPr/>
          </p:nvSpPr>
          <p:spPr>
            <a:xfrm>
              <a:off x="2648382" y="1608482"/>
              <a:ext cx="641425"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C9665F"/>
                  </a:solidFill>
                  <a:effectLst>
                    <a:outerShdw blurRad="50800" dist="38100" dir="2700000" algn="tl" rotWithShape="0">
                      <a:prstClr val="black">
                        <a:alpha val="40000"/>
                      </a:prstClr>
                    </a:outerShdw>
                  </a:effectLst>
                  <a:latin typeface="+mn-lt"/>
                </a:rPr>
                <a:t>S</a:t>
              </a:r>
            </a:p>
          </p:txBody>
        </p:sp>
        <p:sp>
          <p:nvSpPr>
            <p:cNvPr id="8" name="Content Placeholder 6"/>
            <p:cNvSpPr txBox="1">
              <a:spLocks/>
            </p:cNvSpPr>
            <p:nvPr/>
          </p:nvSpPr>
          <p:spPr>
            <a:xfrm>
              <a:off x="3143890" y="2217835"/>
              <a:ext cx="5926338" cy="3570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ZA" b="1" dirty="0" smtClean="0"/>
                <a:t>elf-confidence</a:t>
              </a:r>
              <a:r>
                <a:rPr lang="en-ZA" b="1" dirty="0"/>
                <a:t>, reflected verbally and </a:t>
              </a:r>
              <a:r>
                <a:rPr lang="en-ZA" b="1" dirty="0" smtClean="0"/>
                <a:t>non-verbally</a:t>
              </a:r>
              <a:endParaRPr lang="en-ZA" b="1" dirty="0"/>
            </a:p>
            <a:p>
              <a:pPr marL="0" indent="0" fontAlgn="auto">
                <a:lnSpc>
                  <a:spcPct val="50000"/>
                </a:lnSpc>
                <a:spcBef>
                  <a:spcPts val="600"/>
                </a:spcBef>
                <a:spcAft>
                  <a:spcPts val="0"/>
                </a:spcAft>
                <a:buFont typeface="Arial" panose="020B0604020202020204" pitchFamily="34" charset="0"/>
                <a:buNone/>
                <a:defRPr/>
              </a:pPr>
              <a:endParaRPr lang="en-ZA" sz="2000" b="1" dirty="0" smtClean="0"/>
            </a:p>
            <a:p>
              <a:pPr marL="0" indent="0" fontAlgn="auto">
                <a:lnSpc>
                  <a:spcPct val="50000"/>
                </a:lnSpc>
                <a:spcBef>
                  <a:spcPts val="600"/>
                </a:spcBef>
                <a:spcAft>
                  <a:spcPts val="0"/>
                </a:spcAft>
                <a:buFont typeface="Arial" panose="020B0604020202020204" pitchFamily="34" charset="0"/>
                <a:buNone/>
                <a:defRPr/>
              </a:pPr>
              <a:endParaRPr lang="en-ZA" sz="2000" b="1" dirty="0" smtClean="0"/>
            </a:p>
            <a:p>
              <a:pPr fontAlgn="auto">
                <a:lnSpc>
                  <a:spcPct val="50000"/>
                </a:lnSpc>
                <a:spcBef>
                  <a:spcPts val="600"/>
                </a:spcBef>
                <a:spcAft>
                  <a:spcPts val="0"/>
                </a:spcAft>
                <a:defRPr/>
              </a:pPr>
              <a:endParaRPr lang="en-ZA" sz="2000" b="1" dirty="0" smtClean="0"/>
            </a:p>
            <a:p>
              <a:pPr fontAlgn="auto">
                <a:lnSpc>
                  <a:spcPct val="50000"/>
                </a:lnSpc>
                <a:spcBef>
                  <a:spcPts val="600"/>
                </a:spcBef>
                <a:spcAft>
                  <a:spcPts val="0"/>
                </a:spcAft>
                <a:defRPr/>
              </a:pPr>
              <a:endParaRPr lang="en-GB" sz="2000" b="1" dirty="0"/>
            </a:p>
          </p:txBody>
        </p:sp>
      </p:grpSp>
      <p:grpSp>
        <p:nvGrpSpPr>
          <p:cNvPr id="21" name="Group 20"/>
          <p:cNvGrpSpPr>
            <a:grpSpLocks/>
          </p:cNvGrpSpPr>
          <p:nvPr/>
        </p:nvGrpSpPr>
        <p:grpSpPr bwMode="auto">
          <a:xfrm>
            <a:off x="874713" y="1643063"/>
            <a:ext cx="6737350" cy="1323975"/>
            <a:chOff x="2619219" y="1608482"/>
            <a:chExt cx="6451009" cy="1323439"/>
          </a:xfrm>
        </p:grpSpPr>
        <p:sp>
          <p:nvSpPr>
            <p:cNvPr id="22" name="Rectangle 21"/>
            <p:cNvSpPr/>
            <p:nvPr/>
          </p:nvSpPr>
          <p:spPr>
            <a:xfrm>
              <a:off x="2619219" y="1608482"/>
              <a:ext cx="700734"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A7C06B"/>
                  </a:solidFill>
                  <a:effectLst>
                    <a:outerShdw blurRad="50800" dist="38100" dir="2700000" algn="tl" rotWithShape="0">
                      <a:prstClr val="black">
                        <a:alpha val="40000"/>
                      </a:prstClr>
                    </a:outerShdw>
                  </a:effectLst>
                  <a:latin typeface="+mn-lt"/>
                </a:rPr>
                <a:t>P</a:t>
              </a:r>
            </a:p>
          </p:txBody>
        </p:sp>
        <p:sp>
          <p:nvSpPr>
            <p:cNvPr id="34835" name="Content Placeholder 6"/>
            <p:cNvSpPr txBox="1">
              <a:spLocks/>
            </p:cNvSpPr>
            <p:nvPr/>
          </p:nvSpPr>
          <p:spPr bwMode="auto">
            <a:xfrm>
              <a:off x="3144352" y="2218082"/>
              <a:ext cx="5925876" cy="3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2100" b="1"/>
                <a:t>lanned, prepared, practised</a:t>
              </a:r>
            </a:p>
          </p:txBody>
        </p:sp>
      </p:grpSp>
      <p:grpSp>
        <p:nvGrpSpPr>
          <p:cNvPr id="24" name="Group 23"/>
          <p:cNvGrpSpPr>
            <a:grpSpLocks/>
          </p:cNvGrpSpPr>
          <p:nvPr/>
        </p:nvGrpSpPr>
        <p:grpSpPr bwMode="auto">
          <a:xfrm>
            <a:off x="882650" y="2465388"/>
            <a:ext cx="7531100" cy="1322387"/>
            <a:chOff x="2678786" y="1608482"/>
            <a:chExt cx="6391442" cy="1323439"/>
          </a:xfrm>
        </p:grpSpPr>
        <p:sp>
          <p:nvSpPr>
            <p:cNvPr id="25" name="Rectangle 24"/>
            <p:cNvSpPr/>
            <p:nvPr/>
          </p:nvSpPr>
          <p:spPr>
            <a:xfrm>
              <a:off x="2678786" y="1608482"/>
              <a:ext cx="580673"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824A9D"/>
                  </a:solidFill>
                  <a:effectLst>
                    <a:outerShdw blurRad="50800" dist="38100" dir="2700000" algn="tl" rotWithShape="0">
                      <a:prstClr val="black">
                        <a:alpha val="40000"/>
                      </a:prstClr>
                    </a:outerShdw>
                  </a:effectLst>
                  <a:latin typeface="+mn-lt"/>
                </a:rPr>
                <a:t>E</a:t>
              </a:r>
            </a:p>
          </p:txBody>
        </p:sp>
        <p:sp>
          <p:nvSpPr>
            <p:cNvPr id="34833" name="Content Placeholder 6"/>
            <p:cNvSpPr txBox="1">
              <a:spLocks/>
            </p:cNvSpPr>
            <p:nvPr/>
          </p:nvSpPr>
          <p:spPr bwMode="auto">
            <a:xfrm>
              <a:off x="3144352" y="2206566"/>
              <a:ext cx="5925876" cy="71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50000"/>
                </a:lnSpc>
                <a:spcBef>
                  <a:spcPts val="800"/>
                </a:spcBef>
                <a:buFont typeface="Arial" panose="020B0604020202020204" pitchFamily="34" charset="0"/>
                <a:buNone/>
              </a:pPr>
              <a:r>
                <a:rPr lang="en-ZA" altLang="en-US" sz="2100" b="1"/>
                <a:t>ngage audience (introduction, conclusion, style, content </a:t>
              </a:r>
            </a:p>
            <a:p>
              <a:pPr eaLnBrk="1" hangingPunct="1">
                <a:lnSpc>
                  <a:spcPct val="50000"/>
                </a:lnSpc>
                <a:spcBef>
                  <a:spcPts val="800"/>
                </a:spcBef>
                <a:buFont typeface="Arial" panose="020B0604020202020204" pitchFamily="34" charset="0"/>
                <a:buNone/>
              </a:pPr>
              <a:r>
                <a:rPr lang="en-ZA" altLang="en-US" sz="2100" b="1"/>
                <a:t>and body language)</a:t>
              </a:r>
            </a:p>
          </p:txBody>
        </p:sp>
      </p:grpSp>
      <p:grpSp>
        <p:nvGrpSpPr>
          <p:cNvPr id="27" name="Group 26"/>
          <p:cNvGrpSpPr>
            <a:grpSpLocks/>
          </p:cNvGrpSpPr>
          <p:nvPr/>
        </p:nvGrpSpPr>
        <p:grpSpPr bwMode="auto">
          <a:xfrm>
            <a:off x="896938" y="3324225"/>
            <a:ext cx="6715125" cy="1323975"/>
            <a:chOff x="2641474" y="1608482"/>
            <a:chExt cx="6428754" cy="1323439"/>
          </a:xfrm>
        </p:grpSpPr>
        <p:sp>
          <p:nvSpPr>
            <p:cNvPr id="28" name="Rectangle 27"/>
            <p:cNvSpPr/>
            <p:nvPr/>
          </p:nvSpPr>
          <p:spPr>
            <a:xfrm>
              <a:off x="2641474" y="1608482"/>
              <a:ext cx="655033"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006DAB"/>
                  </a:solidFill>
                  <a:effectLst>
                    <a:outerShdw blurRad="50800" dist="38100" dir="2700000" algn="tl" rotWithShape="0">
                      <a:prstClr val="black">
                        <a:alpha val="40000"/>
                      </a:prstClr>
                    </a:outerShdw>
                  </a:effectLst>
                  <a:latin typeface="+mn-lt"/>
                </a:rPr>
                <a:t>E</a:t>
              </a:r>
            </a:p>
          </p:txBody>
        </p:sp>
        <p:sp>
          <p:nvSpPr>
            <p:cNvPr id="34831" name="Content Placeholder 6"/>
            <p:cNvSpPr txBox="1">
              <a:spLocks/>
            </p:cNvSpPr>
            <p:nvPr/>
          </p:nvSpPr>
          <p:spPr bwMode="auto">
            <a:xfrm>
              <a:off x="3144352" y="2218082"/>
              <a:ext cx="5925876" cy="3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2100" b="1"/>
                <a:t>xemplary use of language</a:t>
              </a:r>
            </a:p>
          </p:txBody>
        </p:sp>
      </p:grpSp>
      <p:grpSp>
        <p:nvGrpSpPr>
          <p:cNvPr id="30" name="Group 29"/>
          <p:cNvGrpSpPr>
            <a:grpSpLocks/>
          </p:cNvGrpSpPr>
          <p:nvPr/>
        </p:nvGrpSpPr>
        <p:grpSpPr bwMode="auto">
          <a:xfrm>
            <a:off x="881063" y="4191000"/>
            <a:ext cx="7286625" cy="1323975"/>
            <a:chOff x="2648522" y="1608482"/>
            <a:chExt cx="6421706" cy="1323439"/>
          </a:xfrm>
        </p:grpSpPr>
        <p:sp>
          <p:nvSpPr>
            <p:cNvPr id="31" name="Rectangle 30"/>
            <p:cNvSpPr/>
            <p:nvPr/>
          </p:nvSpPr>
          <p:spPr>
            <a:xfrm>
              <a:off x="2648522" y="1608482"/>
              <a:ext cx="642170"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C9665F"/>
                  </a:solidFill>
                  <a:effectLst>
                    <a:outerShdw blurRad="50800" dist="38100" dir="2700000" algn="tl" rotWithShape="0">
                      <a:prstClr val="black">
                        <a:alpha val="40000"/>
                      </a:prstClr>
                    </a:outerShdw>
                  </a:effectLst>
                  <a:latin typeface="+mn-lt"/>
                </a:rPr>
                <a:t>C</a:t>
              </a:r>
            </a:p>
          </p:txBody>
        </p:sp>
        <p:sp>
          <p:nvSpPr>
            <p:cNvPr id="34829" name="Content Placeholder 6"/>
            <p:cNvSpPr txBox="1">
              <a:spLocks/>
            </p:cNvSpPr>
            <p:nvPr/>
          </p:nvSpPr>
          <p:spPr bwMode="auto">
            <a:xfrm>
              <a:off x="3144352" y="2218082"/>
              <a:ext cx="5925876" cy="3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2100" b="1"/>
                <a:t>onclusion: summarises and provides food for thought</a:t>
              </a:r>
            </a:p>
          </p:txBody>
        </p:sp>
      </p:grpSp>
      <p:grpSp>
        <p:nvGrpSpPr>
          <p:cNvPr id="33" name="Group 32"/>
          <p:cNvGrpSpPr>
            <a:grpSpLocks/>
          </p:cNvGrpSpPr>
          <p:nvPr/>
        </p:nvGrpSpPr>
        <p:grpSpPr bwMode="auto">
          <a:xfrm>
            <a:off x="874713" y="5029200"/>
            <a:ext cx="7339012" cy="1323975"/>
            <a:chOff x="2602612" y="1608482"/>
            <a:chExt cx="6467616" cy="1323439"/>
          </a:xfrm>
        </p:grpSpPr>
        <p:sp>
          <p:nvSpPr>
            <p:cNvPr id="34" name="Rectangle 33"/>
            <p:cNvSpPr/>
            <p:nvPr/>
          </p:nvSpPr>
          <p:spPr>
            <a:xfrm>
              <a:off x="2602612" y="1608482"/>
              <a:ext cx="733080" cy="1323439"/>
            </a:xfrm>
            <a:prstGeom prst="rect">
              <a:avLst/>
            </a:prstGeom>
            <a:noFill/>
          </p:spPr>
          <p:txBody>
            <a:bodyPr wrap="none">
              <a:spAutoFit/>
            </a:bodyPr>
            <a:lstStyle/>
            <a:p>
              <a:pPr algn="ctr" eaLnBrk="1" fontAlgn="auto" hangingPunct="1">
                <a:spcBef>
                  <a:spcPts val="0"/>
                </a:spcBef>
                <a:spcAft>
                  <a:spcPts val="0"/>
                </a:spcAft>
                <a:defRPr/>
              </a:pPr>
              <a:r>
                <a:rPr lang="en-US" sz="8000" b="1" dirty="0">
                  <a:ln w="6600">
                    <a:noFill/>
                    <a:prstDash val="solid"/>
                  </a:ln>
                  <a:solidFill>
                    <a:srgbClr val="A7C06B"/>
                  </a:solidFill>
                  <a:effectLst>
                    <a:outerShdw blurRad="50800" dist="38100" dir="2700000" algn="tl" rotWithShape="0">
                      <a:prstClr val="black">
                        <a:alpha val="40000"/>
                      </a:prstClr>
                    </a:outerShdw>
                  </a:effectLst>
                  <a:latin typeface="+mn-lt"/>
                </a:rPr>
                <a:t>H</a:t>
              </a:r>
            </a:p>
          </p:txBody>
        </p:sp>
        <p:sp>
          <p:nvSpPr>
            <p:cNvPr id="34827" name="Content Placeholder 6"/>
            <p:cNvSpPr txBox="1">
              <a:spLocks/>
            </p:cNvSpPr>
            <p:nvPr/>
          </p:nvSpPr>
          <p:spPr bwMode="auto">
            <a:xfrm>
              <a:off x="3144352" y="2218082"/>
              <a:ext cx="5925876" cy="3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2100" b="1"/>
                <a:t>elp: use audio and visual aids to help you</a:t>
              </a:r>
            </a:p>
          </p:txBody>
        </p:sp>
      </p:grpSp>
      <p:pic>
        <p:nvPicPr>
          <p:cNvPr id="36" name="Picture 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43063"/>
            <a:ext cx="35861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anim calcmode="lin" valueType="num">
                                      <p:cBhvr>
                                        <p:cTn id="40" dur="500" fill="hold"/>
                                        <p:tgtEl>
                                          <p:spTgt spid="30"/>
                                        </p:tgtEl>
                                        <p:attrNameLst>
                                          <p:attrName>ppt_x</p:attrName>
                                        </p:attrNameLst>
                                      </p:cBhvr>
                                      <p:tavLst>
                                        <p:tav tm="0">
                                          <p:val>
                                            <p:strVal val="#ppt_x"/>
                                          </p:val>
                                        </p:tav>
                                        <p:tav tm="100000">
                                          <p:val>
                                            <p:strVal val="#ppt_x"/>
                                          </p:val>
                                        </p:tav>
                                      </p:tavLst>
                                    </p:anim>
                                    <p:anim calcmode="lin" valueType="num">
                                      <p:cBhvr>
                                        <p:cTn id="4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anim calcmode="lin" valueType="num">
                                      <p:cBhvr>
                                        <p:cTn id="47" dur="500" fill="hold"/>
                                        <p:tgtEl>
                                          <p:spTgt spid="33"/>
                                        </p:tgtEl>
                                        <p:attrNameLst>
                                          <p:attrName>ppt_x</p:attrName>
                                        </p:attrNameLst>
                                      </p:cBhvr>
                                      <p:tavLst>
                                        <p:tav tm="0">
                                          <p:val>
                                            <p:strVal val="#ppt_x"/>
                                          </p:val>
                                        </p:tav>
                                        <p:tav tm="100000">
                                          <p:val>
                                            <p:strVal val="#ppt_x"/>
                                          </p:val>
                                        </p:tav>
                                      </p:tavLst>
                                    </p:anim>
                                    <p:anim calcmode="lin" valueType="num">
                                      <p:cBhvr>
                                        <p:cTn id="4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Audio-visual aids</a:t>
            </a:r>
            <a:endParaRPr lang="en-GB" sz="3200" dirty="0"/>
          </a:p>
        </p:txBody>
      </p:sp>
      <p:sp>
        <p:nvSpPr>
          <p:cNvPr id="35843" name="Content Placeholder 2"/>
          <p:cNvSpPr>
            <a:spLocks noGrp="1"/>
          </p:cNvSpPr>
          <p:nvPr>
            <p:ph idx="1"/>
          </p:nvPr>
        </p:nvSpPr>
        <p:spPr bwMode="auto">
          <a:xfrm>
            <a:off x="381000" y="5334000"/>
            <a:ext cx="790575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Font typeface="Arial" panose="020B0604020202020204" pitchFamily="34" charset="0"/>
              <a:buNone/>
            </a:pPr>
            <a:r>
              <a:rPr lang="en-ZA" altLang="en-US" b="1" smtClean="0">
                <a:latin typeface="Open Sans"/>
              </a:rPr>
              <a:t>Use visual and audio visual aids to improve and support your message. </a:t>
            </a:r>
            <a:endParaRPr lang="en-ZA" altLang="en-US" b="1" smtClean="0"/>
          </a:p>
        </p:txBody>
      </p:sp>
      <p:pic>
        <p:nvPicPr>
          <p:cNvPr id="35844"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438" y="1489075"/>
            <a:ext cx="34131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352800" y="5059363"/>
            <a:ext cx="1752600" cy="73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n>
                <a:solidFill>
                  <a:schemeClr val="bg1">
                    <a:lumMod val="75000"/>
                  </a:schemeClr>
                </a:solidFill>
              </a:l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dirty="0" smtClean="0"/>
              <a:t>Learning activity 10.9</a:t>
            </a:r>
            <a:endParaRPr lang="en-GB"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Placeholder 2"/>
          <p:cNvSpPr txBox="1">
            <a:spLocks/>
          </p:cNvSpPr>
          <p:nvPr/>
        </p:nvSpPr>
        <p:spPr bwMode="auto">
          <a:xfrm>
            <a:off x="385763" y="4440238"/>
            <a:ext cx="79105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1700"/>
              <a:t>After viewing the video, test your knowledge of this section by completing Learning activity 10.9 on page 160 of your  </a:t>
            </a:r>
            <a:r>
              <a:rPr lang="en-ZA" altLang="en-US" sz="1700" i="1"/>
              <a:t>Student’s Book</a:t>
            </a:r>
            <a:r>
              <a:rPr lang="en-ZA" altLang="en-US" sz="1700"/>
              <a:t>.</a:t>
            </a:r>
          </a:p>
          <a:p>
            <a:pPr eaLnBrk="1" hangingPunct="1">
              <a:lnSpc>
                <a:spcPct val="90000"/>
              </a:lnSpc>
              <a:spcBef>
                <a:spcPts val="750"/>
              </a:spcBef>
              <a:buFont typeface="Arial" panose="020B0604020202020204" pitchFamily="34" charset="0"/>
              <a:buNone/>
            </a:pPr>
            <a:endParaRPr lang="en-ZA" altLang="en-US" sz="17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glish Medicalresearcher Yolandamoyo_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931" y="1600200"/>
            <a:ext cx="7780338" cy="4376440"/>
          </a:xfrm>
          <a:prstGeom prst="rect">
            <a:avLst/>
          </a:prstGeom>
        </p:spPr>
      </p:pic>
      <p:sp>
        <p:nvSpPr>
          <p:cNvPr id="5" name="Rectangle 4"/>
          <p:cNvSpPr/>
          <p:nvPr/>
        </p:nvSpPr>
        <p:spPr>
          <a:xfrm>
            <a:off x="17462" y="1023640"/>
            <a:ext cx="8347075"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5099" y="2084090"/>
            <a:ext cx="29718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457200"/>
            <a:ext cx="7905750" cy="1060450"/>
          </a:xfrm>
        </p:spPr>
        <p:txBody>
          <a:bodyPr/>
          <a:lstStyle/>
          <a:p>
            <a:pPr eaLnBrk="1" fontAlgn="auto" hangingPunct="1">
              <a:spcAft>
                <a:spcPts val="0"/>
              </a:spcAft>
              <a:defRPr/>
            </a:pPr>
            <a:r>
              <a:rPr lang="en-ZA" sz="3600" dirty="0"/>
              <a:t>VIDEO: </a:t>
            </a:r>
            <a:r>
              <a:rPr lang="en-ZA" sz="3600" dirty="0" smtClean="0"/>
              <a:t>Research activities: reading, writing and speaking</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3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smtClean="0"/>
              <a:t>Summary of Module 10</a:t>
            </a:r>
            <a:endParaRPr lang="en-GB" dirty="0"/>
          </a:p>
        </p:txBody>
      </p:sp>
      <p:pic>
        <p:nvPicPr>
          <p:cNvPr id="389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5850"/>
            <a:ext cx="637222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sp>
        <p:nvSpPr>
          <p:cNvPr id="6" name="Text Placeholder 2"/>
          <p:cNvSpPr txBox="1">
            <a:spLocks/>
          </p:cNvSpPr>
          <p:nvPr/>
        </p:nvSpPr>
        <p:spPr>
          <a:xfrm>
            <a:off x="385763" y="4440238"/>
            <a:ext cx="7910512" cy="550862"/>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pPr fontAlgn="auto">
              <a:spcAft>
                <a:spcPts val="0"/>
              </a:spcAft>
              <a:defRPr/>
            </a:pPr>
            <a:r>
              <a:rPr lang="en-ZA" sz="1800" b="0" dirty="0">
                <a:solidFill>
                  <a:prstClr val="black"/>
                </a:solidFill>
              </a:rPr>
              <a:t>Test your knowledge of Module </a:t>
            </a:r>
            <a:r>
              <a:rPr lang="en-ZA" sz="1800" b="0" dirty="0" smtClean="0">
                <a:solidFill>
                  <a:prstClr val="black"/>
                </a:solidFill>
              </a:rPr>
              <a:t>10 </a:t>
            </a:r>
            <a:r>
              <a:rPr lang="en-ZA" sz="1800" b="0" dirty="0">
                <a:solidFill>
                  <a:prstClr val="black"/>
                </a:solidFill>
              </a:rPr>
              <a:t>by completing the Formative assessment on page </a:t>
            </a:r>
            <a:r>
              <a:rPr lang="en-ZA" sz="1800" b="0" dirty="0" smtClean="0">
                <a:solidFill>
                  <a:prstClr val="black"/>
                </a:solidFill>
              </a:rPr>
              <a:t>161 </a:t>
            </a:r>
            <a:r>
              <a:rPr lang="en-ZA" sz="1800" b="0" dirty="0">
                <a:solidFill>
                  <a:prstClr val="black"/>
                </a:solidFill>
              </a:rPr>
              <a:t>of your Student’s Book.</a:t>
            </a:r>
          </a:p>
          <a:p>
            <a:pPr fontAlgn="auto">
              <a:spcAft>
                <a:spcPts val="0"/>
              </a:spcAft>
              <a:defRPr/>
            </a:pPr>
            <a:endParaRPr lang="en-ZA" sz="1800" b="0" dirty="0">
              <a:solidFill>
                <a:prstClr val="black"/>
              </a:solidFill>
            </a:endParaRPr>
          </a:p>
        </p:txBody>
      </p:sp>
      <p:pic>
        <p:nvPicPr>
          <p:cNvPr id="399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143000"/>
            <a:ext cx="7910512" cy="2636838"/>
          </a:xfrm>
        </p:spPr>
        <p:txBody>
          <a:bodyPr/>
          <a:lstStyle/>
          <a:p>
            <a:pPr eaLnBrk="1" fontAlgn="auto" hangingPunct="1">
              <a:spcAft>
                <a:spcPts val="0"/>
              </a:spcAft>
              <a:defRPr/>
            </a:pPr>
            <a:r>
              <a:rPr lang="en-ZA" sz="6000" dirty="0"/>
              <a:t>Research activities: Reading, writing and speaking</a:t>
            </a:r>
            <a:endParaRPr lang="en-GB" sz="6000" dirty="0"/>
          </a:p>
        </p:txBody>
      </p:sp>
      <p:sp>
        <p:nvSpPr>
          <p:cNvPr id="3" name="Text Placeholder 2"/>
          <p:cNvSpPr>
            <a:spLocks noGrp="1"/>
          </p:cNvSpPr>
          <p:nvPr>
            <p:ph type="body" idx="1"/>
          </p:nvPr>
        </p:nvSpPr>
        <p:spPr>
          <a:xfrm>
            <a:off x="385763" y="3960813"/>
            <a:ext cx="7910512" cy="1500187"/>
          </a:xfrm>
        </p:spPr>
        <p:txBody>
          <a:bodyPr/>
          <a:lstStyle/>
          <a:p>
            <a:pPr eaLnBrk="1" fontAlgn="auto" hangingPunct="1">
              <a:spcAft>
                <a:spcPts val="0"/>
              </a:spcAft>
              <a:defRPr/>
            </a:pPr>
            <a:r>
              <a:rPr lang="en-ZA" dirty="0"/>
              <a:t>Module </a:t>
            </a:r>
            <a:r>
              <a:rPr lang="en-ZA" dirty="0" smtClean="0"/>
              <a:t>10</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49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Overview</a:t>
            </a:r>
            <a:endParaRPr lang="en-GB" dirty="0"/>
          </a:p>
        </p:txBody>
      </p:sp>
      <p:sp>
        <p:nvSpPr>
          <p:cNvPr id="23555" name="Content Placeholder 2"/>
          <p:cNvSpPr>
            <a:spLocks noGrp="1"/>
          </p:cNvSpPr>
          <p:nvPr>
            <p:ph idx="1"/>
          </p:nvPr>
        </p:nvSpPr>
        <p:spPr bwMode="auto">
          <a:xfrm>
            <a:off x="381000" y="1285875"/>
            <a:ext cx="7905750" cy="489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2438" indent="-452438" eaLnBrk="1" hangingPunct="1"/>
            <a:r>
              <a:rPr lang="en-ZA" altLang="en-US" sz="2400" smtClean="0"/>
              <a:t>Conduct research</a:t>
            </a:r>
          </a:p>
          <a:p>
            <a:pPr marL="452438" indent="-452438" eaLnBrk="1" hangingPunct="1"/>
            <a:r>
              <a:rPr lang="en-ZA" altLang="en-US" sz="2400" smtClean="0"/>
              <a:t>Instruction words</a:t>
            </a:r>
          </a:p>
          <a:p>
            <a:pPr marL="452438" indent="-452438" eaLnBrk="1" hangingPunct="1"/>
            <a:r>
              <a:rPr lang="en-ZA" altLang="en-US" sz="2400" smtClean="0"/>
              <a:t>Acknowledging sources and references</a:t>
            </a:r>
          </a:p>
          <a:p>
            <a:pPr marL="452438" indent="-452438" eaLnBrk="1" hangingPunct="1"/>
            <a:r>
              <a:rPr lang="en-ZA" altLang="en-US" sz="2400" smtClean="0"/>
              <a:t>Research report</a:t>
            </a:r>
          </a:p>
          <a:p>
            <a:pPr marL="452438" indent="-452438" eaLnBrk="1" hangingPunct="1"/>
            <a:r>
              <a:rPr lang="en-ZA" altLang="en-US" sz="2400" smtClean="0"/>
              <a:t>Prepared speech</a:t>
            </a:r>
          </a:p>
          <a:p>
            <a:pPr marL="452438" indent="-452438" eaLnBrk="1" hangingPunct="1"/>
            <a:endParaRPr lang="en-ZA" altLang="en-US" sz="32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The research process</a:t>
            </a:r>
            <a:br>
              <a:rPr lang="en-ZA" dirty="0"/>
            </a:br>
            <a:endParaRPr lang="en-GB" dirty="0"/>
          </a:p>
        </p:txBody>
      </p:sp>
      <p:sp>
        <p:nvSpPr>
          <p:cNvPr id="16" name="Rectangle 15"/>
          <p:cNvSpPr/>
          <p:nvPr/>
        </p:nvSpPr>
        <p:spPr>
          <a:xfrm>
            <a:off x="6629400" y="1849438"/>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17" name="Rectangle 16"/>
          <p:cNvSpPr/>
          <p:nvPr/>
        </p:nvSpPr>
        <p:spPr>
          <a:xfrm>
            <a:off x="5068888" y="1849438"/>
            <a:ext cx="1447800"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18" name="Rectangle 17"/>
          <p:cNvSpPr/>
          <p:nvPr/>
        </p:nvSpPr>
        <p:spPr>
          <a:xfrm>
            <a:off x="3508375" y="1849438"/>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19" name="Rectangle 18"/>
          <p:cNvSpPr/>
          <p:nvPr/>
        </p:nvSpPr>
        <p:spPr>
          <a:xfrm>
            <a:off x="392113" y="1862138"/>
            <a:ext cx="1447800"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20" name="Rectangle 19"/>
          <p:cNvSpPr/>
          <p:nvPr/>
        </p:nvSpPr>
        <p:spPr>
          <a:xfrm>
            <a:off x="1947863" y="1849438"/>
            <a:ext cx="1447800"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2400" b="1" dirty="0">
              <a:solidFill>
                <a:schemeClr val="bg1"/>
              </a:solidFill>
            </a:endParaRPr>
          </a:p>
        </p:txBody>
      </p:sp>
      <p:sp>
        <p:nvSpPr>
          <p:cNvPr id="21" name="TextBox 20"/>
          <p:cNvSpPr txBox="1">
            <a:spLocks noChangeArrowheads="1"/>
          </p:cNvSpPr>
          <p:nvPr/>
        </p:nvSpPr>
        <p:spPr bwMode="auto">
          <a:xfrm>
            <a:off x="990600" y="3132138"/>
            <a:ext cx="609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600" b="1">
                <a:solidFill>
                  <a:srgbClr val="7EB0DE"/>
                </a:solidFill>
              </a:rPr>
              <a:t>1</a:t>
            </a:r>
            <a:endParaRPr lang="en-ZA" altLang="en-US" sz="16600">
              <a:solidFill>
                <a:srgbClr val="7EB0DE"/>
              </a:solidFill>
            </a:endParaRPr>
          </a:p>
        </p:txBody>
      </p:sp>
      <p:sp>
        <p:nvSpPr>
          <p:cNvPr id="22" name="TextBox 21"/>
          <p:cNvSpPr txBox="1">
            <a:spLocks noChangeArrowheads="1"/>
          </p:cNvSpPr>
          <p:nvPr/>
        </p:nvSpPr>
        <p:spPr bwMode="auto">
          <a:xfrm>
            <a:off x="487363" y="2293938"/>
            <a:ext cx="129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solidFill>
                  <a:schemeClr val="bg1"/>
                </a:solidFill>
              </a:rPr>
              <a:t>Analyse the</a:t>
            </a:r>
          </a:p>
          <a:p>
            <a:pPr algn="ctr" eaLnBrk="1" hangingPunct="1"/>
            <a:r>
              <a:rPr lang="en-ZA" altLang="en-US" sz="1600" b="1">
                <a:solidFill>
                  <a:schemeClr val="bg1"/>
                </a:solidFill>
              </a:rPr>
              <a:t>research</a:t>
            </a:r>
          </a:p>
          <a:p>
            <a:pPr algn="ctr" eaLnBrk="1" hangingPunct="1"/>
            <a:r>
              <a:rPr lang="en-ZA" altLang="en-US" sz="1600" b="1">
                <a:solidFill>
                  <a:schemeClr val="bg1"/>
                </a:solidFill>
              </a:rPr>
              <a:t>topic or</a:t>
            </a:r>
          </a:p>
          <a:p>
            <a:pPr algn="ctr" eaLnBrk="1" hangingPunct="1"/>
            <a:r>
              <a:rPr lang="en-ZA" altLang="en-US" sz="1600" b="1">
                <a:solidFill>
                  <a:schemeClr val="bg1"/>
                </a:solidFill>
              </a:rPr>
              <a:t>instruction</a:t>
            </a:r>
            <a:endParaRPr lang="en-ZA" altLang="en-US" sz="1200">
              <a:solidFill>
                <a:schemeClr val="bg1"/>
              </a:solidFill>
            </a:endParaRPr>
          </a:p>
        </p:txBody>
      </p:sp>
      <p:sp>
        <p:nvSpPr>
          <p:cNvPr id="23" name="TextBox 22"/>
          <p:cNvSpPr txBox="1">
            <a:spLocks noChangeArrowheads="1"/>
          </p:cNvSpPr>
          <p:nvPr/>
        </p:nvSpPr>
        <p:spPr bwMode="auto">
          <a:xfrm>
            <a:off x="2514600" y="3132138"/>
            <a:ext cx="609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600" b="1">
                <a:solidFill>
                  <a:srgbClr val="E6F58B"/>
                </a:solidFill>
              </a:rPr>
              <a:t>2</a:t>
            </a:r>
            <a:endParaRPr lang="en-ZA" altLang="en-US" sz="16600">
              <a:solidFill>
                <a:srgbClr val="E6F58B"/>
              </a:solidFill>
            </a:endParaRPr>
          </a:p>
        </p:txBody>
      </p:sp>
      <p:sp>
        <p:nvSpPr>
          <p:cNvPr id="24" name="TextBox 23"/>
          <p:cNvSpPr txBox="1">
            <a:spLocks noChangeArrowheads="1"/>
          </p:cNvSpPr>
          <p:nvPr/>
        </p:nvSpPr>
        <p:spPr bwMode="auto">
          <a:xfrm>
            <a:off x="2024063" y="2300288"/>
            <a:ext cx="129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t>Gather</a:t>
            </a:r>
          </a:p>
          <a:p>
            <a:pPr algn="ctr" eaLnBrk="1" hangingPunct="1"/>
            <a:r>
              <a:rPr lang="en-ZA" altLang="en-US" sz="1600" b="1"/>
              <a:t>information:</a:t>
            </a:r>
          </a:p>
          <a:p>
            <a:pPr algn="ctr" eaLnBrk="1" hangingPunct="1"/>
            <a:r>
              <a:rPr lang="en-ZA" altLang="en-US" sz="1600" b="1"/>
              <a:t>Read and</a:t>
            </a:r>
          </a:p>
          <a:p>
            <a:pPr algn="ctr" eaLnBrk="1" hangingPunct="1"/>
            <a:r>
              <a:rPr lang="en-ZA" altLang="en-US" sz="1600" b="1"/>
              <a:t>speak</a:t>
            </a:r>
            <a:endParaRPr lang="en-ZA" altLang="en-US" sz="1400"/>
          </a:p>
        </p:txBody>
      </p:sp>
      <p:sp>
        <p:nvSpPr>
          <p:cNvPr id="25" name="TextBox 24"/>
          <p:cNvSpPr txBox="1">
            <a:spLocks noChangeArrowheads="1"/>
          </p:cNvSpPr>
          <p:nvPr/>
        </p:nvSpPr>
        <p:spPr bwMode="auto">
          <a:xfrm>
            <a:off x="4114800" y="3144838"/>
            <a:ext cx="609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600" b="1">
                <a:solidFill>
                  <a:srgbClr val="7EB0DE"/>
                </a:solidFill>
              </a:rPr>
              <a:t>3</a:t>
            </a:r>
            <a:endParaRPr lang="en-ZA" altLang="en-US" sz="16600">
              <a:solidFill>
                <a:srgbClr val="7EB0DE"/>
              </a:solidFill>
            </a:endParaRPr>
          </a:p>
        </p:txBody>
      </p:sp>
      <p:sp>
        <p:nvSpPr>
          <p:cNvPr id="26" name="TextBox 25"/>
          <p:cNvSpPr txBox="1">
            <a:spLocks noChangeArrowheads="1"/>
          </p:cNvSpPr>
          <p:nvPr/>
        </p:nvSpPr>
        <p:spPr bwMode="auto">
          <a:xfrm>
            <a:off x="3581400" y="2546350"/>
            <a:ext cx="1295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solidFill>
                  <a:schemeClr val="bg1"/>
                </a:solidFill>
              </a:rPr>
              <a:t>Analyse your</a:t>
            </a:r>
          </a:p>
          <a:p>
            <a:pPr algn="ctr" eaLnBrk="1" hangingPunct="1"/>
            <a:r>
              <a:rPr lang="en-ZA" altLang="en-US" sz="1600" b="1">
                <a:solidFill>
                  <a:schemeClr val="bg1"/>
                </a:solidFill>
              </a:rPr>
              <a:t>results</a:t>
            </a:r>
            <a:endParaRPr lang="en-ZA" altLang="en-US" sz="1400">
              <a:solidFill>
                <a:schemeClr val="bg1"/>
              </a:solidFill>
            </a:endParaRPr>
          </a:p>
        </p:txBody>
      </p:sp>
      <p:sp>
        <p:nvSpPr>
          <p:cNvPr id="27" name="TextBox 26"/>
          <p:cNvSpPr txBox="1">
            <a:spLocks noChangeArrowheads="1"/>
          </p:cNvSpPr>
          <p:nvPr/>
        </p:nvSpPr>
        <p:spPr bwMode="auto">
          <a:xfrm>
            <a:off x="7207250" y="3132138"/>
            <a:ext cx="609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600" b="1">
                <a:solidFill>
                  <a:srgbClr val="7EB0DE"/>
                </a:solidFill>
              </a:rPr>
              <a:t>5</a:t>
            </a:r>
            <a:endParaRPr lang="en-ZA" altLang="en-US" sz="16600">
              <a:solidFill>
                <a:srgbClr val="7EB0DE"/>
              </a:solidFill>
            </a:endParaRPr>
          </a:p>
        </p:txBody>
      </p:sp>
      <p:sp>
        <p:nvSpPr>
          <p:cNvPr id="28" name="TextBox 27"/>
          <p:cNvSpPr txBox="1">
            <a:spLocks noChangeArrowheads="1"/>
          </p:cNvSpPr>
          <p:nvPr/>
        </p:nvSpPr>
        <p:spPr bwMode="auto">
          <a:xfrm>
            <a:off x="6705600" y="2293938"/>
            <a:ext cx="129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solidFill>
                  <a:schemeClr val="bg1"/>
                </a:solidFill>
              </a:rPr>
              <a:t>Present your </a:t>
            </a:r>
          </a:p>
          <a:p>
            <a:pPr algn="ctr" eaLnBrk="1" hangingPunct="1"/>
            <a:r>
              <a:rPr lang="en-ZA" altLang="en-US" sz="1600" b="1">
                <a:solidFill>
                  <a:schemeClr val="bg1"/>
                </a:solidFill>
              </a:rPr>
              <a:t>Findings:</a:t>
            </a:r>
          </a:p>
          <a:p>
            <a:pPr algn="ctr" eaLnBrk="1" hangingPunct="1"/>
            <a:r>
              <a:rPr lang="en-ZA" altLang="en-US" sz="1600" b="1">
                <a:solidFill>
                  <a:schemeClr val="bg1"/>
                </a:solidFill>
              </a:rPr>
              <a:t>Oral presentation</a:t>
            </a:r>
            <a:endParaRPr lang="en-ZA" altLang="en-US" sz="1400">
              <a:solidFill>
                <a:schemeClr val="bg1"/>
              </a:solidFill>
            </a:endParaRPr>
          </a:p>
        </p:txBody>
      </p:sp>
      <p:sp>
        <p:nvSpPr>
          <p:cNvPr id="29" name="TextBox 28"/>
          <p:cNvSpPr txBox="1">
            <a:spLocks noChangeArrowheads="1"/>
          </p:cNvSpPr>
          <p:nvPr/>
        </p:nvSpPr>
        <p:spPr bwMode="auto">
          <a:xfrm>
            <a:off x="5618163" y="3116263"/>
            <a:ext cx="609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600" b="1">
                <a:solidFill>
                  <a:srgbClr val="E6F58B"/>
                </a:solidFill>
              </a:rPr>
              <a:t>4</a:t>
            </a:r>
            <a:endParaRPr lang="en-ZA" altLang="en-US" sz="16600">
              <a:solidFill>
                <a:srgbClr val="E6F58B"/>
              </a:solidFill>
            </a:endParaRPr>
          </a:p>
        </p:txBody>
      </p:sp>
      <p:sp>
        <p:nvSpPr>
          <p:cNvPr id="30" name="TextBox 29"/>
          <p:cNvSpPr txBox="1">
            <a:spLocks noChangeArrowheads="1"/>
          </p:cNvSpPr>
          <p:nvPr/>
        </p:nvSpPr>
        <p:spPr bwMode="auto">
          <a:xfrm>
            <a:off x="5197475" y="2178050"/>
            <a:ext cx="1181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t>Write up your results:</a:t>
            </a:r>
          </a:p>
          <a:p>
            <a:pPr algn="ctr" eaLnBrk="1" hangingPunct="1"/>
            <a:r>
              <a:rPr lang="en-ZA" altLang="en-US" sz="1600" b="1"/>
              <a:t>A research report</a:t>
            </a:r>
            <a:endParaRPr lang="en-ZA" altLang="en-US" sz="1400"/>
          </a:p>
        </p:txBody>
      </p:sp>
      <p:sp>
        <p:nvSpPr>
          <p:cNvPr id="31" name="Rectangle 30"/>
          <p:cNvSpPr/>
          <p:nvPr/>
        </p:nvSpPr>
        <p:spPr>
          <a:xfrm>
            <a:off x="8424863" y="1371600"/>
            <a:ext cx="719137" cy="41148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2225" y="1758950"/>
            <a:ext cx="32559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80575" y="1412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bwMode="auto">
          <a:xfrm>
            <a:off x="9785350" y="228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extLst>
              <a:ext uri="{28A0092B-C50C-407E-A947-70E740481C1C}">
                <a14:useLocalDpi xmlns:a14="http://schemas.microsoft.com/office/drawing/2010/main" val="0"/>
              </a:ext>
            </a:extLst>
          </a:blip>
          <a:srcRect/>
          <a:stretch>
            <a:fillRect/>
          </a:stretch>
        </p:blipFill>
        <p:spPr bwMode="auto">
          <a:xfrm>
            <a:off x="9755188" y="2854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566275" y="-342900"/>
            <a:ext cx="838200"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21" fill="hold"/>
                                        <p:tgtEl>
                                          <p:spTgt spid="5"/>
                                        </p:tgtEl>
                                      </p:cBhvr>
                                    </p:cmd>
                                  </p:childTnLst>
                                </p:cTn>
                              </p:par>
                            </p:childTnLst>
                          </p:cTn>
                        </p:par>
                        <p:par>
                          <p:cTn id="7" fill="hold" nodeType="afterGroup">
                            <p:stCondLst>
                              <p:cond delay="1821"/>
                            </p:stCondLst>
                            <p:childTnLst>
                              <p:par>
                                <p:cTn id="8" presetID="3" presetClass="mediacall" presetSubtype="0" fill="hold" nodeType="afterEffect">
                                  <p:stCondLst>
                                    <p:cond delay="0"/>
                                  </p:stCondLst>
                                  <p:childTnLst>
                                    <p:cmd type="call" cmd="stop">
                                      <p:cBhvr>
                                        <p:cTn id="9" dur="1" fill="hold"/>
                                        <p:tgtEl>
                                          <p:spTgt spid="5"/>
                                        </p:tgtEl>
                                      </p:cBhvr>
                                    </p:cmd>
                                  </p:childTnLst>
                                </p:cTn>
                              </p:par>
                            </p:childTnLst>
                          </p:cTn>
                        </p:par>
                        <p:par>
                          <p:cTn id="10" fill="hold" nodeType="afterGroup">
                            <p:stCondLst>
                              <p:cond delay="1821"/>
                            </p:stCondLst>
                            <p:childTnLst>
                              <p:par>
                                <p:cTn id="11" presetID="1" presetClass="mediacall" presetSubtype="0" fill="hold" nodeType="afterEffect">
                                  <p:stCondLst>
                                    <p:cond delay="0"/>
                                  </p:stCondLst>
                                  <p:childTnLst>
                                    <p:cmd type="call" cmd="playFrom(0.0)">
                                      <p:cBhvr>
                                        <p:cTn id="12" dur="6549" fill="hold"/>
                                        <p:tgtEl>
                                          <p:spTgt spid="3"/>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3" presetClass="mediacall" presetSubtype="0" fill="hold" nodeType="withEffect">
                                  <p:stCondLst>
                                    <p:cond delay="0"/>
                                  </p:stCondLst>
                                  <p:childTnLst>
                                    <p:cmd type="call" cmd="stop">
                                      <p:cBhvr>
                                        <p:cTn id="19" dur="1" fill="hold"/>
                                        <p:tgtEl>
                                          <p:spTgt spid="3"/>
                                        </p:tgtEl>
                                      </p:cBhvr>
                                    </p:cmd>
                                  </p:childTnLst>
                                </p:cTn>
                              </p:par>
                            </p:childTnLst>
                          </p:cTn>
                        </p:par>
                        <p:par>
                          <p:cTn id="20" fill="hold" nodeType="afterGroup">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2295" fill="hold"/>
                                        <p:tgtEl>
                                          <p:spTgt spid="4"/>
                                        </p:tgtEl>
                                      </p:cBhvr>
                                    </p:cmd>
                                  </p:childTnLst>
                                </p:cTn>
                              </p:par>
                              <p:par>
                                <p:cTn id="27" presetID="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0-#ppt_h/2"/>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1+#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0-#ppt_h/2"/>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0-#ppt_h/2"/>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1+#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anim calcmode="lin" valueType="num">
                                      <p:cBhvr>
                                        <p:cTn id="79" dur="500" fill="hold"/>
                                        <p:tgtEl>
                                          <p:spTgt spid="30"/>
                                        </p:tgtEl>
                                        <p:attrNameLst>
                                          <p:attrName>ppt_x</p:attrName>
                                        </p:attrNameLst>
                                      </p:cBhvr>
                                      <p:tavLst>
                                        <p:tav tm="0">
                                          <p:val>
                                            <p:strVal val="#ppt_x"/>
                                          </p:val>
                                        </p:tav>
                                        <p:tav tm="100000">
                                          <p:val>
                                            <p:strVal val="#ppt_x"/>
                                          </p:val>
                                        </p:tav>
                                      </p:tavLst>
                                    </p:anim>
                                    <p:anim calcmode="lin" valueType="num">
                                      <p:cBhvr>
                                        <p:cTn id="8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0-#ppt_h/2"/>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1+#ppt_w/2"/>
                                          </p:val>
                                        </p:tav>
                                        <p:tav tm="100000">
                                          <p:val>
                                            <p:strVal val="#ppt_x"/>
                                          </p:val>
                                        </p:tav>
                                      </p:tavLst>
                                    </p:anim>
                                    <p:anim calcmode="lin" valueType="num">
                                      <p:cBhvr additive="base">
                                        <p:cTn id="90" dur="500" fill="hold"/>
                                        <p:tgtEl>
                                          <p:spTgt spid="27"/>
                                        </p:tgtEl>
                                        <p:attrNameLst>
                                          <p:attrName>ppt_y</p:attrName>
                                        </p:attrNameLst>
                                      </p:cBhvr>
                                      <p:tavLst>
                                        <p:tav tm="0">
                                          <p:val>
                                            <p:strVal val="#ppt_y"/>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anim calcmode="lin" valueType="num">
                                      <p:cBhvr>
                                        <p:cTn id="94" dur="500" fill="hold"/>
                                        <p:tgtEl>
                                          <p:spTgt spid="28"/>
                                        </p:tgtEl>
                                        <p:attrNameLst>
                                          <p:attrName>ppt_x</p:attrName>
                                        </p:attrNameLst>
                                      </p:cBhvr>
                                      <p:tavLst>
                                        <p:tav tm="0">
                                          <p:val>
                                            <p:strVal val="#ppt_x"/>
                                          </p:val>
                                        </p:tav>
                                        <p:tav tm="100000">
                                          <p:val>
                                            <p:strVal val="#ppt_x"/>
                                          </p:val>
                                        </p:tav>
                                      </p:tavLst>
                                    </p:anim>
                                    <p:anim calcmode="lin" valueType="num">
                                      <p:cBhvr>
                                        <p:cTn id="9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mediacall" presetSubtype="0" fill="hold" nodeType="clickEffect">
                                  <p:stCondLst>
                                    <p:cond delay="0"/>
                                  </p:stCondLst>
                                  <p:childTnLst>
                                    <p:cmd type="call" cmd="stop">
                                      <p:cBhvr>
                                        <p:cTn id="9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3"/>
                </p:tgtEl>
              </p:cMediaNode>
            </p:audio>
            <p:audio>
              <p:cMediaNode vol="80000">
                <p:cTn id="101" fill="hold" display="0">
                  <p:stCondLst>
                    <p:cond delay="indefinite"/>
                  </p:stCondLst>
                  <p:endCondLst>
                    <p:cond evt="onStopAudio" delay="0">
                      <p:tgtEl>
                        <p:sldTgt/>
                      </p:tgtEl>
                    </p:cond>
                  </p:endCondLst>
                </p:cTn>
                <p:tgtEl>
                  <p:spTgt spid="4"/>
                </p:tgtEl>
              </p:cMediaNode>
            </p:audio>
            <p:audio>
              <p:cMediaNode vol="80000">
                <p:cTn id="102" fill="hold" display="0">
                  <p:stCondLst>
                    <p:cond delay="indefinite"/>
                  </p:stCondLst>
                  <p:endCondLst>
                    <p:cond evt="onStopAudio" delay="0">
                      <p:tgtEl>
                        <p:sldTgt/>
                      </p:tgtEl>
                    </p:cond>
                  </p:endCondLst>
                </p:cTn>
                <p:tgtEl>
                  <p:spTgt spid="5"/>
                </p:tgtEl>
              </p:cMediaNode>
            </p:audio>
          </p:childTnLst>
        </p:cTn>
      </p:par>
    </p:tnLst>
    <p:bldLst>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Conduct research</a:t>
            </a:r>
            <a:endParaRPr lang="en-GB" dirty="0"/>
          </a:p>
        </p:txBody>
      </p:sp>
      <p:graphicFrame>
        <p:nvGraphicFramePr>
          <p:cNvPr id="6" name="Content Placeholder 5"/>
          <p:cNvGraphicFramePr>
            <a:graphicFrameLocks/>
          </p:cNvGraphicFramePr>
          <p:nvPr/>
        </p:nvGraphicFramePr>
        <p:xfrm>
          <a:off x="191588" y="1371600"/>
          <a:ext cx="8070582" cy="4438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sz="4000" dirty="0" smtClean="0"/>
              <a:t>Learning </a:t>
            </a:r>
            <a:r>
              <a:rPr lang="en-ZA" sz="4400" dirty="0" smtClean="0"/>
              <a:t>activities 10.1, 10.3, 10.4 and 10.5 </a:t>
            </a:r>
            <a:endParaRPr lang="en-GB" sz="4400"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pic>
        <p:nvPicPr>
          <p:cNvPr id="266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Placeholder 2"/>
          <p:cNvSpPr txBox="1">
            <a:spLocks/>
          </p:cNvSpPr>
          <p:nvPr/>
        </p:nvSpPr>
        <p:spPr bwMode="auto">
          <a:xfrm>
            <a:off x="385763" y="4440238"/>
            <a:ext cx="79105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1700"/>
              <a:t>Test your knowledge of these sections by completing Learning activities 10.1, 10.3, 10.4, 10.5 on pages 150, 152 and 153 of your </a:t>
            </a:r>
            <a:r>
              <a:rPr lang="en-ZA" altLang="en-US" sz="1700" i="1"/>
              <a:t>Student’s Book</a:t>
            </a:r>
            <a:r>
              <a:rPr lang="en-ZA" altLang="en-US" sz="1700"/>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What would you do?</a:t>
            </a:r>
            <a:br>
              <a:rPr lang="en-ZA" dirty="0"/>
            </a:br>
            <a:r>
              <a:rPr lang="en-ZA" sz="3200" dirty="0"/>
              <a:t>(if you were asked to do the following)</a:t>
            </a:r>
            <a:endParaRPr lang="en-GB" sz="3200" dirty="0"/>
          </a:p>
        </p:txBody>
      </p:sp>
      <p:sp>
        <p:nvSpPr>
          <p:cNvPr id="12" name="Rectangle 11"/>
          <p:cNvSpPr/>
          <p:nvPr/>
        </p:nvSpPr>
        <p:spPr>
          <a:xfrm>
            <a:off x="457200" y="1752600"/>
            <a:ext cx="7467600" cy="72072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4" name="Straight Connector 13"/>
          <p:cNvCxnSpPr/>
          <p:nvPr/>
        </p:nvCxnSpPr>
        <p:spPr>
          <a:xfrm>
            <a:off x="685800" y="1824038"/>
            <a:ext cx="0" cy="5762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p:nvSpPr>
        <p:spPr bwMode="auto">
          <a:xfrm>
            <a:off x="889000" y="1828800"/>
            <a:ext cx="571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n-ZA" altLang="en-US" sz="3200" b="1"/>
              <a:t>Analyse</a:t>
            </a:r>
          </a:p>
        </p:txBody>
      </p:sp>
      <p:sp>
        <p:nvSpPr>
          <p:cNvPr id="17" name="Rectangle 16"/>
          <p:cNvSpPr/>
          <p:nvPr/>
        </p:nvSpPr>
        <p:spPr>
          <a:xfrm>
            <a:off x="446088" y="2579688"/>
            <a:ext cx="7467600" cy="71913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8" name="Straight Connector 17"/>
          <p:cNvCxnSpPr/>
          <p:nvPr/>
        </p:nvCxnSpPr>
        <p:spPr>
          <a:xfrm>
            <a:off x="674688" y="2616200"/>
            <a:ext cx="0" cy="57626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9" name="Content Placeholder 2"/>
          <p:cNvSpPr txBox="1">
            <a:spLocks/>
          </p:cNvSpPr>
          <p:nvPr/>
        </p:nvSpPr>
        <p:spPr bwMode="auto">
          <a:xfrm>
            <a:off x="879475" y="2620963"/>
            <a:ext cx="571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n-ZA" altLang="en-US" sz="3200" b="1" dirty="0"/>
              <a:t>Comment o</a:t>
            </a:r>
            <a:r>
              <a:rPr lang="en-ZA" altLang="en-US" sz="3200" b="1" dirty="0" smtClean="0"/>
              <a:t>n</a:t>
            </a:r>
            <a:endParaRPr lang="en-ZA" altLang="en-US" sz="3200" b="1" dirty="0"/>
          </a:p>
        </p:txBody>
      </p:sp>
      <p:sp>
        <p:nvSpPr>
          <p:cNvPr id="35" name="Rectangle 34"/>
          <p:cNvSpPr/>
          <p:nvPr/>
        </p:nvSpPr>
        <p:spPr>
          <a:xfrm>
            <a:off x="457200" y="3336925"/>
            <a:ext cx="7467600" cy="71913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6" name="Straight Connector 35"/>
          <p:cNvCxnSpPr/>
          <p:nvPr/>
        </p:nvCxnSpPr>
        <p:spPr>
          <a:xfrm>
            <a:off x="685800" y="3408363"/>
            <a:ext cx="0" cy="5762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37" name="Content Placeholder 2"/>
          <p:cNvSpPr txBox="1">
            <a:spLocks/>
          </p:cNvSpPr>
          <p:nvPr/>
        </p:nvSpPr>
        <p:spPr bwMode="auto">
          <a:xfrm>
            <a:off x="889000" y="3413125"/>
            <a:ext cx="571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n-ZA" altLang="en-US" sz="3200" b="1"/>
              <a:t>Describe</a:t>
            </a:r>
          </a:p>
        </p:txBody>
      </p:sp>
      <p:sp>
        <p:nvSpPr>
          <p:cNvPr id="38" name="Rectangle 37"/>
          <p:cNvSpPr/>
          <p:nvPr/>
        </p:nvSpPr>
        <p:spPr>
          <a:xfrm>
            <a:off x="446088" y="4129088"/>
            <a:ext cx="7467600" cy="71913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9" name="Straight Connector 38"/>
          <p:cNvCxnSpPr/>
          <p:nvPr/>
        </p:nvCxnSpPr>
        <p:spPr>
          <a:xfrm>
            <a:off x="674688" y="4200525"/>
            <a:ext cx="0" cy="57626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0" name="Content Placeholder 2"/>
          <p:cNvSpPr txBox="1">
            <a:spLocks/>
          </p:cNvSpPr>
          <p:nvPr/>
        </p:nvSpPr>
        <p:spPr bwMode="auto">
          <a:xfrm>
            <a:off x="879475" y="4205288"/>
            <a:ext cx="571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n-ZA" altLang="en-US" sz="3200" b="1"/>
              <a:t>Discuss</a:t>
            </a:r>
          </a:p>
        </p:txBody>
      </p:sp>
      <p:sp>
        <p:nvSpPr>
          <p:cNvPr id="41" name="Rectangle 40"/>
          <p:cNvSpPr/>
          <p:nvPr/>
        </p:nvSpPr>
        <p:spPr>
          <a:xfrm>
            <a:off x="457200" y="4921250"/>
            <a:ext cx="7467600" cy="71913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42" name="Straight Connector 41"/>
          <p:cNvCxnSpPr/>
          <p:nvPr/>
        </p:nvCxnSpPr>
        <p:spPr>
          <a:xfrm>
            <a:off x="685800" y="4992688"/>
            <a:ext cx="0" cy="5762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3" name="Content Placeholder 2"/>
          <p:cNvSpPr txBox="1">
            <a:spLocks/>
          </p:cNvSpPr>
          <p:nvPr/>
        </p:nvSpPr>
        <p:spPr bwMode="auto">
          <a:xfrm>
            <a:off x="889000" y="4997450"/>
            <a:ext cx="571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n-ZA" altLang="en-US" sz="3200" b="1"/>
              <a:t>Explain</a:t>
            </a:r>
          </a:p>
        </p:txBody>
      </p:sp>
      <p:sp>
        <p:nvSpPr>
          <p:cNvPr id="44" name="Rectangle 43"/>
          <p:cNvSpPr/>
          <p:nvPr/>
        </p:nvSpPr>
        <p:spPr>
          <a:xfrm>
            <a:off x="8424863" y="1371600"/>
            <a:ext cx="719137" cy="41148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752600"/>
            <a:ext cx="35861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
            <a:hlinkClick r:id="" action="ppaction://media"/>
          </p:cNvPr>
          <p:cNvPicPr>
            <a:picLocks noChangeAspect="1"/>
          </p:cNvPicPr>
          <p:nvPr>
            <a:wavAudioFile r:embed="rId1" name="2EC1CEA2.wav"/>
          </p:nvPr>
        </p:nvPicPr>
        <p:blipFill>
          <a:blip r:embed="rId9">
            <a:extLst>
              <a:ext uri="{28A0092B-C50C-407E-A947-70E740481C1C}">
                <a14:useLocalDpi xmlns:a14="http://schemas.microsoft.com/office/drawing/2010/main" val="0"/>
              </a:ext>
            </a:extLst>
          </a:blip>
          <a:srcRect/>
          <a:stretch>
            <a:fillRect/>
          </a:stretch>
        </p:blipFill>
        <p:spPr bwMode="auto">
          <a:xfrm>
            <a:off x="9513888" y="3870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
            <a:hlinkClick r:id="" action="ppaction://media"/>
          </p:cNvPr>
          <p:cNvPicPr>
            <a:picLocks noChangeAspect="1"/>
          </p:cNvPicPr>
          <p:nvPr>
            <a:wavAudioFile r:embed="rId2" name="199CA684.wav"/>
          </p:nvPr>
        </p:nvPicPr>
        <p:blipFill>
          <a:blip r:embed="rId9">
            <a:extLst>
              <a:ext uri="{28A0092B-C50C-407E-A947-70E740481C1C}">
                <a14:useLocalDpi xmlns:a14="http://schemas.microsoft.com/office/drawing/2010/main" val="0"/>
              </a:ext>
            </a:extLst>
          </a:blip>
          <a:srcRect/>
          <a:stretch>
            <a:fillRect/>
          </a:stretch>
        </p:blipFill>
        <p:spPr bwMode="auto">
          <a:xfrm>
            <a:off x="9466263" y="3017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
            <a:hlinkClick r:id="" action="ppaction://media"/>
          </p:cNvPr>
          <p:cNvPicPr>
            <a:picLocks noChangeAspect="1"/>
          </p:cNvPicPr>
          <p:nvPr>
            <a:wavAudioFile r:embed="rId3" name="C69E288C.wav"/>
          </p:nvPr>
        </p:nvPicPr>
        <p:blipFill>
          <a:blip r:embed="rId9">
            <a:extLst>
              <a:ext uri="{28A0092B-C50C-407E-A947-70E740481C1C}">
                <a14:useLocalDpi xmlns:a14="http://schemas.microsoft.com/office/drawing/2010/main" val="0"/>
              </a:ext>
            </a:extLst>
          </a:blip>
          <a:srcRect/>
          <a:stretch>
            <a:fillRect/>
          </a:stretch>
        </p:blipFill>
        <p:spPr bwMode="auto">
          <a:xfrm>
            <a:off x="9456738" y="22399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
            <a:hlinkClick r:id="" action="ppaction://media"/>
          </p:cNvPr>
          <p:cNvPicPr>
            <a:picLocks noChangeAspect="1"/>
          </p:cNvPicPr>
          <p:nvPr>
            <a:wavAudioFile r:embed="rId4" name="7F0FE2A5.wav"/>
          </p:nvPr>
        </p:nvPicPr>
        <p:blipFill>
          <a:blip r:embed="rId9">
            <a:extLst>
              <a:ext uri="{28A0092B-C50C-407E-A947-70E740481C1C}">
                <a14:useLocalDpi xmlns:a14="http://schemas.microsoft.com/office/drawing/2010/main" val="0"/>
              </a:ext>
            </a:extLst>
          </a:blip>
          <a:srcRect/>
          <a:stretch>
            <a:fillRect/>
          </a:stretch>
        </p:blipFill>
        <p:spPr bwMode="auto">
          <a:xfrm>
            <a:off x="9466263" y="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
            <a:hlinkClick r:id="" action="ppaction://media"/>
          </p:cNvPr>
          <p:cNvPicPr>
            <a:picLocks noChangeAspect="1"/>
          </p:cNvPicPr>
          <p:nvPr>
            <a:wavAudioFile r:embed="rId5" name="39F7FE4A.wav"/>
          </p:nvPr>
        </p:nvPicPr>
        <p:blipFill>
          <a:blip r:embed="rId9">
            <a:extLst>
              <a:ext uri="{28A0092B-C50C-407E-A947-70E740481C1C}">
                <a14:useLocalDpi xmlns:a14="http://schemas.microsoft.com/office/drawing/2010/main" val="0"/>
              </a:ext>
            </a:extLst>
          </a:blip>
          <a:srcRect/>
          <a:stretch>
            <a:fillRect/>
          </a:stretch>
        </p:blipFill>
        <p:spPr bwMode="auto">
          <a:xfrm>
            <a:off x="9466263" y="7810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
            <a:hlinkClick r:id="" action="ppaction://media"/>
          </p:cNvPr>
          <p:cNvPicPr>
            <a:picLocks noChangeAspect="1"/>
          </p:cNvPicPr>
          <p:nvPr>
            <a:wavAudioFile r:embed="rId6" name="030F8E37.wav"/>
          </p:nvPr>
        </p:nvPicPr>
        <p:blipFill>
          <a:blip r:embed="rId9">
            <a:extLst>
              <a:ext uri="{28A0092B-C50C-407E-A947-70E740481C1C}">
                <a14:useLocalDpi xmlns:a14="http://schemas.microsoft.com/office/drawing/2010/main" val="0"/>
              </a:ext>
            </a:extLst>
          </a:blip>
          <a:srcRect/>
          <a:stretch>
            <a:fillRect/>
          </a:stretch>
        </p:blipFill>
        <p:spPr bwMode="auto">
          <a:xfrm>
            <a:off x="9466263" y="14589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186862" y="-76200"/>
            <a:ext cx="1252537"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a:p>
        </p:txBody>
      </p:sp>
    </p:spTree>
    <p:extLst>
      <p:ext uri="{BB962C8B-B14F-4D97-AF65-F5344CB8AC3E}">
        <p14:creationId xmlns:p14="http://schemas.microsoft.com/office/powerpoint/2010/main" val="90773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80"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5"/>
                                        </p:tgtEl>
                                      </p:cBhvr>
                                    </p:animEffect>
                                    <p:set>
                                      <p:cBhvr>
                                        <p:cTn id="11" dur="1" fill="hold">
                                          <p:stCondLst>
                                            <p:cond delay="499"/>
                                          </p:stCondLst>
                                        </p:cTn>
                                        <p:tgtEl>
                                          <p:spTgt spid="45"/>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8"/>
                                        </p:tgtEl>
                                      </p:cBhvr>
                                    </p:cmd>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nodeType="afterGroup">
                            <p:stCondLst>
                              <p:cond delay="1500"/>
                            </p:stCondLst>
                            <p:childTnLst>
                              <p:par>
                                <p:cTn id="28" presetID="1" presetClass="mediacall" presetSubtype="0" fill="hold" nodeType="afterEffect">
                                  <p:stCondLst>
                                    <p:cond delay="0"/>
                                  </p:stCondLst>
                                  <p:childTnLst>
                                    <p:cmd type="call" cmd="playFrom(0.0)">
                                      <p:cBhvr>
                                        <p:cTn id="29" dur="9950" fill="hold"/>
                                        <p:tgtEl>
                                          <p:spTgt spid="3"/>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par>
                                <p:cTn id="36" presetID="3" presetClass="mediacall" presetSubtype="0" fill="hold" nodeType="withEffect">
                                  <p:stCondLst>
                                    <p:cond delay="0"/>
                                  </p:stCondLst>
                                  <p:childTnLst>
                                    <p:cmd type="call" cmd="stop">
                                      <p:cBhvr>
                                        <p:cTn id="37" dur="1" fill="hold"/>
                                        <p:tgtEl>
                                          <p:spTgt spid="3"/>
                                        </p:tgtEl>
                                      </p:cBhvr>
                                    </p:cmd>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 presetClass="mediacall" presetSubtype="0" fill="hold" nodeType="withEffect">
                                  <p:stCondLst>
                                    <p:cond delay="0"/>
                                  </p:stCondLst>
                                  <p:childTnLst>
                                    <p:cmd type="call" cmd="playFrom(0.0)">
                                      <p:cBhvr>
                                        <p:cTn id="47" dur="4346" fill="hold"/>
                                        <p:tgtEl>
                                          <p:spTgt spid="4"/>
                                        </p:tgtEl>
                                      </p:cBhvr>
                                    </p:cmd>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0-#ppt_w/2"/>
                                          </p:val>
                                        </p:tav>
                                        <p:tav tm="100000">
                                          <p:val>
                                            <p:strVal val="#ppt_x"/>
                                          </p:val>
                                        </p:tav>
                                      </p:tavLst>
                                    </p:anim>
                                    <p:anim calcmode="lin" valueType="num">
                                      <p:cBhvr additive="base">
                                        <p:cTn id="53" dur="500" fill="hold"/>
                                        <p:tgtEl>
                                          <p:spTgt spid="35"/>
                                        </p:tgtEl>
                                        <p:attrNameLst>
                                          <p:attrName>ppt_y</p:attrName>
                                        </p:attrNameLst>
                                      </p:cBhvr>
                                      <p:tavLst>
                                        <p:tav tm="0">
                                          <p:val>
                                            <p:strVal val="#ppt_y"/>
                                          </p:val>
                                        </p:tav>
                                        <p:tav tm="100000">
                                          <p:val>
                                            <p:strVal val="#ppt_y"/>
                                          </p:val>
                                        </p:tav>
                                      </p:tavLst>
                                    </p:anim>
                                  </p:childTnLst>
                                </p:cTn>
                              </p:par>
                              <p:par>
                                <p:cTn id="54" presetID="3" presetClass="mediacall" presetSubtype="0" fill="hold" nodeType="withEffect">
                                  <p:stCondLst>
                                    <p:cond delay="0"/>
                                  </p:stCondLst>
                                  <p:childTnLst>
                                    <p:cmd type="call" cmd="stop">
                                      <p:cBhvr>
                                        <p:cTn id="55" dur="1" fill="hold"/>
                                        <p:tgtEl>
                                          <p:spTgt spid="4"/>
                                        </p:tgtEl>
                                      </p:cBhvr>
                                    </p:cmd>
                                  </p:childTnLst>
                                </p:cTn>
                              </p:par>
                              <p:par>
                                <p:cTn id="56" presetID="2" presetClass="entr" presetSubtype="2"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fill="hold"/>
                                        <p:tgtEl>
                                          <p:spTgt spid="36"/>
                                        </p:tgtEl>
                                        <p:attrNameLst>
                                          <p:attrName>ppt_x</p:attrName>
                                        </p:attrNameLst>
                                      </p:cBhvr>
                                      <p:tavLst>
                                        <p:tav tm="0">
                                          <p:val>
                                            <p:strVal val="1+#ppt_w/2"/>
                                          </p:val>
                                        </p:tav>
                                        <p:tav tm="100000">
                                          <p:val>
                                            <p:strVal val="#ppt_x"/>
                                          </p:val>
                                        </p:tav>
                                      </p:tavLst>
                                    </p:anim>
                                    <p:anim calcmode="lin" valueType="num">
                                      <p:cBhvr additive="base">
                                        <p:cTn id="59" dur="500" fill="hold"/>
                                        <p:tgtEl>
                                          <p:spTgt spid="36"/>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 presetClass="mediacall" presetSubtype="0" fill="hold" nodeType="withEffect">
                                  <p:stCondLst>
                                    <p:cond delay="0"/>
                                  </p:stCondLst>
                                  <p:childTnLst>
                                    <p:cmd type="call" cmd="playFrom(0.0)">
                                      <p:cBhvr>
                                        <p:cTn id="65" dur="7374" fill="hold"/>
                                        <p:tgtEl>
                                          <p:spTgt spid="5"/>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500" fill="hold"/>
                                        <p:tgtEl>
                                          <p:spTgt spid="38"/>
                                        </p:tgtEl>
                                        <p:attrNameLst>
                                          <p:attrName>ppt_x</p:attrName>
                                        </p:attrNameLst>
                                      </p:cBhvr>
                                      <p:tavLst>
                                        <p:tav tm="0">
                                          <p:val>
                                            <p:strVal val="0-#ppt_w/2"/>
                                          </p:val>
                                        </p:tav>
                                        <p:tav tm="100000">
                                          <p:val>
                                            <p:strVal val="#ppt_x"/>
                                          </p:val>
                                        </p:tav>
                                      </p:tavLst>
                                    </p:anim>
                                    <p:anim calcmode="lin" valueType="num">
                                      <p:cBhvr additive="base">
                                        <p:cTn id="71" dur="500" fill="hold"/>
                                        <p:tgtEl>
                                          <p:spTgt spid="38"/>
                                        </p:tgtEl>
                                        <p:attrNameLst>
                                          <p:attrName>ppt_y</p:attrName>
                                        </p:attrNameLst>
                                      </p:cBhvr>
                                      <p:tavLst>
                                        <p:tav tm="0">
                                          <p:val>
                                            <p:strVal val="#ppt_y"/>
                                          </p:val>
                                        </p:tav>
                                        <p:tav tm="100000">
                                          <p:val>
                                            <p:strVal val="#ppt_y"/>
                                          </p:val>
                                        </p:tav>
                                      </p:tavLst>
                                    </p:anim>
                                  </p:childTnLst>
                                </p:cTn>
                              </p:par>
                              <p:par>
                                <p:cTn id="72" presetID="3" presetClass="mediacall" presetSubtype="0" fill="hold" nodeType="withEffect">
                                  <p:stCondLst>
                                    <p:cond delay="0"/>
                                  </p:stCondLst>
                                  <p:childTnLst>
                                    <p:cmd type="call" cmd="stop">
                                      <p:cBhvr>
                                        <p:cTn id="73" dur="1" fill="hold"/>
                                        <p:tgtEl>
                                          <p:spTgt spid="5"/>
                                        </p:tgtEl>
                                      </p:cBhvr>
                                    </p:cmd>
                                  </p:childTnLst>
                                </p:cTn>
                              </p:par>
                              <p:par>
                                <p:cTn id="74" presetID="2" presetClass="entr" presetSubtype="2"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additive="base">
                                        <p:cTn id="76" dur="500" fill="hold"/>
                                        <p:tgtEl>
                                          <p:spTgt spid="39"/>
                                        </p:tgtEl>
                                        <p:attrNameLst>
                                          <p:attrName>ppt_x</p:attrName>
                                        </p:attrNameLst>
                                      </p:cBhvr>
                                      <p:tavLst>
                                        <p:tav tm="0">
                                          <p:val>
                                            <p:strVal val="1+#ppt_w/2"/>
                                          </p:val>
                                        </p:tav>
                                        <p:tav tm="100000">
                                          <p:val>
                                            <p:strVal val="#ppt_x"/>
                                          </p:val>
                                        </p:tav>
                                      </p:tavLst>
                                    </p:anim>
                                    <p:anim calcmode="lin" valueType="num">
                                      <p:cBhvr additive="base">
                                        <p:cTn id="77" dur="500" fill="hold"/>
                                        <p:tgtEl>
                                          <p:spTgt spid="39"/>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 presetClass="mediacall" presetSubtype="0" fill="hold" nodeType="withEffect">
                                  <p:stCondLst>
                                    <p:cond delay="0"/>
                                  </p:stCondLst>
                                  <p:childTnLst>
                                    <p:cmd type="call" cmd="playFrom(0.0)">
                                      <p:cBhvr>
                                        <p:cTn id="83" dur="7705" fill="hold"/>
                                        <p:tgtEl>
                                          <p:spTgt spid="6"/>
                                        </p:tgtEl>
                                      </p:cBhvr>
                                    </p:cmd>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additive="base">
                                        <p:cTn id="88" dur="500" fill="hold"/>
                                        <p:tgtEl>
                                          <p:spTgt spid="41"/>
                                        </p:tgtEl>
                                        <p:attrNameLst>
                                          <p:attrName>ppt_x</p:attrName>
                                        </p:attrNameLst>
                                      </p:cBhvr>
                                      <p:tavLst>
                                        <p:tav tm="0">
                                          <p:val>
                                            <p:strVal val="0-#ppt_w/2"/>
                                          </p:val>
                                        </p:tav>
                                        <p:tav tm="100000">
                                          <p:val>
                                            <p:strVal val="#ppt_x"/>
                                          </p:val>
                                        </p:tav>
                                      </p:tavLst>
                                    </p:anim>
                                    <p:anim calcmode="lin" valueType="num">
                                      <p:cBhvr additive="base">
                                        <p:cTn id="89" dur="500" fill="hold"/>
                                        <p:tgtEl>
                                          <p:spTgt spid="41"/>
                                        </p:tgtEl>
                                        <p:attrNameLst>
                                          <p:attrName>ppt_y</p:attrName>
                                        </p:attrNameLst>
                                      </p:cBhvr>
                                      <p:tavLst>
                                        <p:tav tm="0">
                                          <p:val>
                                            <p:strVal val="#ppt_y"/>
                                          </p:val>
                                        </p:tav>
                                        <p:tav tm="100000">
                                          <p:val>
                                            <p:strVal val="#ppt_y"/>
                                          </p:val>
                                        </p:tav>
                                      </p:tavLst>
                                    </p:anim>
                                  </p:childTnLst>
                                </p:cTn>
                              </p:par>
                              <p:par>
                                <p:cTn id="90" presetID="3" presetClass="mediacall" presetSubtype="0" fill="hold" nodeType="withEffect">
                                  <p:stCondLst>
                                    <p:cond delay="0"/>
                                  </p:stCondLst>
                                  <p:childTnLst>
                                    <p:cmd type="call" cmd="stop">
                                      <p:cBhvr>
                                        <p:cTn id="91" dur="1" fill="hold"/>
                                        <p:tgtEl>
                                          <p:spTgt spid="6"/>
                                        </p:tgtEl>
                                      </p:cBhvr>
                                    </p:cmd>
                                  </p:childTnLst>
                                </p:cTn>
                              </p:par>
                              <p:par>
                                <p:cTn id="92" presetID="2" presetClass="entr" presetSubtype="2"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additive="base">
                                        <p:cTn id="94" dur="500" fill="hold"/>
                                        <p:tgtEl>
                                          <p:spTgt spid="42"/>
                                        </p:tgtEl>
                                        <p:attrNameLst>
                                          <p:attrName>ppt_x</p:attrName>
                                        </p:attrNameLst>
                                      </p:cBhvr>
                                      <p:tavLst>
                                        <p:tav tm="0">
                                          <p:val>
                                            <p:strVal val="1+#ppt_w/2"/>
                                          </p:val>
                                        </p:tav>
                                        <p:tav tm="100000">
                                          <p:val>
                                            <p:strVal val="#ppt_x"/>
                                          </p:val>
                                        </p:tav>
                                      </p:tavLst>
                                    </p:anim>
                                    <p:anim calcmode="lin" valueType="num">
                                      <p:cBhvr additive="base">
                                        <p:cTn id="95" dur="500" fill="hold"/>
                                        <p:tgtEl>
                                          <p:spTgt spid="42"/>
                                        </p:tgtEl>
                                        <p:attrNameLst>
                                          <p:attrName>ppt_y</p:attrName>
                                        </p:attrNameLst>
                                      </p:cBhvr>
                                      <p:tavLst>
                                        <p:tav tm="0">
                                          <p:val>
                                            <p:strVal val="#ppt_y"/>
                                          </p:val>
                                        </p:tav>
                                        <p:tav tm="100000">
                                          <p:val>
                                            <p:strVal val="#ppt_y"/>
                                          </p:val>
                                        </p:tav>
                                      </p:tavLst>
                                    </p:anim>
                                  </p:childTnLst>
                                </p:cTn>
                              </p:par>
                            </p:childTnLst>
                          </p:cTn>
                        </p:par>
                        <p:par>
                          <p:cTn id="96" fill="hold" nodeType="afterGroup">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 presetClass="mediacall" presetSubtype="0" fill="hold" nodeType="withEffect">
                                  <p:stCondLst>
                                    <p:cond delay="0"/>
                                  </p:stCondLst>
                                  <p:childTnLst>
                                    <p:cmd type="call" cmd="playFrom(0.0)">
                                      <p:cBhvr>
                                        <p:cTn id="101" dur="4438" fill="hold"/>
                                        <p:tgtEl>
                                          <p:spTgt spid="7"/>
                                        </p:tgtEl>
                                      </p:cBhvr>
                                    </p:cmd>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mediacall" presetSubtype="0" fill="hold" nodeType="clickEffect">
                                  <p:stCondLst>
                                    <p:cond delay="0"/>
                                  </p:stCondLst>
                                  <p:childTnLst>
                                    <p:cmd type="call" cmd="stop">
                                      <p:cBhvr>
                                        <p:cTn id="105"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6" fill="hold" display="0">
                  <p:stCondLst>
                    <p:cond delay="indefinite"/>
                  </p:stCondLst>
                  <p:endCondLst>
                    <p:cond evt="onStopAudio" delay="0">
                      <p:tgtEl>
                        <p:sldTgt/>
                      </p:tgtEl>
                    </p:cond>
                  </p:endCondLst>
                </p:cTn>
                <p:tgtEl>
                  <p:spTgt spid="3"/>
                </p:tgtEl>
              </p:cMediaNode>
            </p:audio>
            <p:audio>
              <p:cMediaNode vol="80000">
                <p:cTn id="107" fill="hold" display="0">
                  <p:stCondLst>
                    <p:cond delay="indefinite"/>
                  </p:stCondLst>
                  <p:endCondLst>
                    <p:cond evt="onStopAudio" delay="0">
                      <p:tgtEl>
                        <p:sldTgt/>
                      </p:tgtEl>
                    </p:cond>
                  </p:endCondLst>
                </p:cTn>
                <p:tgtEl>
                  <p:spTgt spid="4"/>
                </p:tgtEl>
              </p:cMediaNode>
            </p:audio>
            <p:audio>
              <p:cMediaNode vol="80000">
                <p:cTn id="108" fill="hold" display="0">
                  <p:stCondLst>
                    <p:cond delay="indefinite"/>
                  </p:stCondLst>
                  <p:endCondLst>
                    <p:cond evt="onStopAudio" delay="0">
                      <p:tgtEl>
                        <p:sldTgt/>
                      </p:tgtEl>
                    </p:cond>
                  </p:endCondLst>
                </p:cTn>
                <p:tgtEl>
                  <p:spTgt spid="8"/>
                </p:tgtEl>
              </p:cMediaNode>
            </p:audio>
            <p:audio>
              <p:cMediaNode vol="100000">
                <p:cTn id="109" fill="hold" display="0">
                  <p:stCondLst>
                    <p:cond delay="indefinite"/>
                  </p:stCondLst>
                  <p:endCondLst>
                    <p:cond evt="onStopAudio" delay="0">
                      <p:tgtEl>
                        <p:sldTgt/>
                      </p:tgtEl>
                    </p:cond>
                  </p:endCondLst>
                </p:cTn>
                <p:tgtEl>
                  <p:spTgt spid="7"/>
                </p:tgtEl>
              </p:cMediaNode>
            </p:audio>
            <p:audio>
              <p:cMediaNode vol="80000">
                <p:cTn id="110" fill="hold" display="0">
                  <p:stCondLst>
                    <p:cond delay="indefinite"/>
                  </p:stCondLst>
                  <p:endCondLst>
                    <p:cond evt="onStopAudio" delay="0">
                      <p:tgtEl>
                        <p:sldTgt/>
                      </p:tgtEl>
                    </p:cond>
                  </p:endCondLst>
                </p:cTn>
                <p:tgtEl>
                  <p:spTgt spid="6"/>
                </p:tgtEl>
              </p:cMediaNode>
            </p:audio>
            <p:audio>
              <p:cMediaNode vol="80000">
                <p:cTn id="111" fill="hold" display="0">
                  <p:stCondLst>
                    <p:cond delay="indefinite"/>
                  </p:stCondLst>
                  <p:endCondLst>
                    <p:cond evt="onStopAudio" delay="0">
                      <p:tgtEl>
                        <p:sldTgt/>
                      </p:tgtEl>
                    </p:cond>
                  </p:endCondLst>
                </p:cTn>
                <p:tgtEl>
                  <p:spTgt spid="5"/>
                </p:tgtEl>
              </p:cMediaNode>
            </p:audio>
          </p:childTnLst>
        </p:cTn>
      </p:par>
    </p:tnLst>
    <p:bldLst>
      <p:bldP spid="12" grpId="0" animBg="1"/>
      <p:bldP spid="15" grpId="0"/>
      <p:bldP spid="17" grpId="0" animBg="1"/>
      <p:bldP spid="19" grpId="0"/>
      <p:bldP spid="35" grpId="0" animBg="1"/>
      <p:bldP spid="37" grpId="0"/>
      <p:bldP spid="38" grpId="0" animBg="1"/>
      <p:bldP spid="40" grpId="0"/>
      <p:bldP spid="41"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2" cy="2636838"/>
          </a:xfrm>
        </p:spPr>
        <p:txBody>
          <a:bodyPr/>
          <a:lstStyle/>
          <a:p>
            <a:pPr eaLnBrk="1" fontAlgn="auto" hangingPunct="1">
              <a:spcAft>
                <a:spcPts val="0"/>
              </a:spcAft>
              <a:defRPr/>
            </a:pPr>
            <a:r>
              <a:rPr lang="en-ZA" dirty="0" smtClean="0"/>
              <a:t>Learning activity 10.2</a:t>
            </a:r>
            <a:endParaRPr lang="en-GB" dirty="0"/>
          </a:p>
        </p:txBody>
      </p:sp>
      <p:sp>
        <p:nvSpPr>
          <p:cNvPr id="3" name="Text Placeholder 2"/>
          <p:cNvSpPr>
            <a:spLocks noGrp="1"/>
          </p:cNvSpPr>
          <p:nvPr>
            <p:ph type="body" idx="1"/>
          </p:nvPr>
        </p:nvSpPr>
        <p:spPr>
          <a:xfrm>
            <a:off x="385763" y="3984625"/>
            <a:ext cx="7910512" cy="549275"/>
          </a:xfrm>
        </p:spPr>
        <p:txBody>
          <a:bodyPr/>
          <a:lstStyle/>
          <a:p>
            <a:pPr eaLnBrk="1" fontAlgn="auto" hangingPunct="1">
              <a:spcAft>
                <a:spcPts val="0"/>
              </a:spcAft>
              <a:defRPr/>
            </a:pPr>
            <a:r>
              <a:rPr lang="en-ZA" dirty="0" smtClean="0"/>
              <a:t>Module 10</a:t>
            </a:r>
            <a:endParaRPr lang="en-GB" dirty="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11163"/>
            <a:ext cx="18351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Placeholder 2"/>
          <p:cNvSpPr txBox="1">
            <a:spLocks/>
          </p:cNvSpPr>
          <p:nvPr/>
        </p:nvSpPr>
        <p:spPr bwMode="auto">
          <a:xfrm>
            <a:off x="385763" y="4440238"/>
            <a:ext cx="79105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1700"/>
              <a:t>Test your knowledge of this section by completing Learning activity 10.2 on page 150 of your </a:t>
            </a:r>
            <a:r>
              <a:rPr lang="en-ZA" altLang="en-US" sz="1700" i="1"/>
              <a:t>Student’s Book</a:t>
            </a:r>
            <a:r>
              <a:rPr lang="en-ZA" altLang="en-US" sz="170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7905750" cy="720725"/>
          </a:xfrm>
        </p:spPr>
        <p:txBody>
          <a:bodyPr/>
          <a:lstStyle/>
          <a:p>
            <a:pPr eaLnBrk="1" fontAlgn="auto" hangingPunct="1">
              <a:spcAft>
                <a:spcPts val="0"/>
              </a:spcAft>
              <a:defRPr/>
            </a:pPr>
            <a:r>
              <a:rPr lang="en-ZA" dirty="0"/>
              <a:t>Acknowledging sources</a:t>
            </a:r>
            <a:endParaRPr lang="en-GB" sz="3200" dirty="0"/>
          </a:p>
        </p:txBody>
      </p:sp>
      <p:sp>
        <p:nvSpPr>
          <p:cNvPr id="3" name="Content Placeholder 2"/>
          <p:cNvSpPr>
            <a:spLocks noGrp="1"/>
          </p:cNvSpPr>
          <p:nvPr>
            <p:ph idx="1"/>
          </p:nvPr>
        </p:nvSpPr>
        <p:spPr>
          <a:xfrm>
            <a:off x="609600" y="1868488"/>
            <a:ext cx="7162800" cy="3998912"/>
          </a:xfrm>
        </p:spPr>
        <p:txBody>
          <a:bodyPr/>
          <a:lstStyle/>
          <a:p>
            <a:pPr eaLnBrk="1" fontAlgn="auto" hangingPunct="1">
              <a:spcAft>
                <a:spcPts val="0"/>
              </a:spcAft>
              <a:defRPr/>
            </a:pPr>
            <a:r>
              <a:rPr lang="en-ZA" dirty="0"/>
              <a:t>Which source documents do these references come from</a:t>
            </a:r>
            <a:r>
              <a:rPr lang="en-ZA" dirty="0" smtClean="0"/>
              <a:t>?</a:t>
            </a:r>
          </a:p>
          <a:p>
            <a:pPr marL="0" indent="0" eaLnBrk="1" fontAlgn="auto" hangingPunct="1">
              <a:spcAft>
                <a:spcPts val="0"/>
              </a:spcAft>
              <a:buFont typeface="Arial" panose="020B0604020202020204" pitchFamily="34" charset="0"/>
              <a:buNone/>
              <a:defRPr/>
            </a:pPr>
            <a:endParaRPr lang="en-ZA" dirty="0"/>
          </a:p>
          <a:p>
            <a:pPr lvl="1" eaLnBrk="1" fontAlgn="auto" hangingPunct="1">
              <a:spcAft>
                <a:spcPts val="0"/>
              </a:spcAft>
              <a:defRPr/>
            </a:pPr>
            <a:r>
              <a:rPr lang="en-ZA" sz="2100" dirty="0"/>
              <a:t>Stern, T. </a:t>
            </a:r>
            <a:r>
              <a:rPr lang="en-ZA" sz="2100" i="1" dirty="0"/>
              <a:t>Getaway Adventure Manual.</a:t>
            </a:r>
            <a:r>
              <a:rPr lang="en-ZA" sz="2100" dirty="0"/>
              <a:t> Cape Town. </a:t>
            </a:r>
            <a:endParaRPr lang="en-ZA" sz="2100" dirty="0" smtClean="0"/>
          </a:p>
          <a:p>
            <a:pPr marL="542925" lvl="1" indent="0" eaLnBrk="1" fontAlgn="auto" hangingPunct="1">
              <a:spcAft>
                <a:spcPts val="0"/>
              </a:spcAft>
              <a:buFont typeface="Arial" panose="020B0604020202020204" pitchFamily="34" charset="0"/>
              <a:buNone/>
              <a:defRPr/>
            </a:pPr>
            <a:r>
              <a:rPr lang="en-ZA" sz="2100" dirty="0" smtClean="0"/>
              <a:t>Taylor </a:t>
            </a:r>
            <a:r>
              <a:rPr lang="en-ZA" sz="2100" dirty="0"/>
              <a:t>Brooklyn Publishers. 2014.</a:t>
            </a:r>
          </a:p>
          <a:p>
            <a:pPr lvl="1" eaLnBrk="1" fontAlgn="auto" hangingPunct="1">
              <a:spcAft>
                <a:spcPts val="0"/>
              </a:spcAft>
              <a:defRPr/>
            </a:pPr>
            <a:r>
              <a:rPr lang="en-ZA" sz="2100" u="sng" dirty="0">
                <a:hlinkClick r:id="rId2"/>
              </a:rPr>
              <a:t>www.en.wikipedia.org</a:t>
            </a:r>
            <a:r>
              <a:rPr lang="en-ZA" sz="2100" dirty="0"/>
              <a:t> Accessed 9 December 2017.</a:t>
            </a:r>
          </a:p>
          <a:p>
            <a:pPr lvl="1" eaLnBrk="1" fontAlgn="auto" hangingPunct="1">
              <a:spcAft>
                <a:spcPts val="0"/>
              </a:spcAft>
              <a:defRPr/>
            </a:pPr>
            <a:r>
              <a:rPr lang="en-ZA" sz="2100" dirty="0" err="1"/>
              <a:t>Mokotedi</a:t>
            </a:r>
            <a:r>
              <a:rPr lang="en-ZA" sz="2100" dirty="0"/>
              <a:t>, B. </a:t>
            </a:r>
            <a:r>
              <a:rPr lang="en-ZA" sz="2100" i="1" dirty="0"/>
              <a:t>Tourism boom. </a:t>
            </a:r>
            <a:r>
              <a:rPr lang="en-ZA" sz="2100" dirty="0"/>
              <a:t>Pretoria News. 17 August 2017.</a:t>
            </a:r>
          </a:p>
          <a:p>
            <a:pPr lvl="1" eaLnBrk="1" fontAlgn="auto" hangingPunct="1">
              <a:spcAft>
                <a:spcPts val="0"/>
              </a:spcAft>
              <a:defRPr/>
            </a:pPr>
            <a:r>
              <a:rPr lang="en-ZA" sz="2100" dirty="0" err="1"/>
              <a:t>Serote</a:t>
            </a:r>
            <a:r>
              <a:rPr lang="en-ZA" sz="2100" dirty="0"/>
              <a:t> M, </a:t>
            </a:r>
            <a:r>
              <a:rPr lang="en-ZA" sz="2100" dirty="0" err="1"/>
              <a:t>Sejane</a:t>
            </a:r>
            <a:r>
              <a:rPr lang="en-ZA" sz="2100" dirty="0"/>
              <a:t>, A. </a:t>
            </a:r>
            <a:r>
              <a:rPr lang="en-ZA" sz="2100" i="1" dirty="0"/>
              <a:t>English for Post-</a:t>
            </a:r>
            <a:r>
              <a:rPr lang="en-ZA" sz="2100" i="1" dirty="0" err="1"/>
              <a:t>Millenials</a:t>
            </a:r>
            <a:r>
              <a:rPr lang="en-ZA" sz="2100" dirty="0"/>
              <a:t>. </a:t>
            </a:r>
            <a:endParaRPr lang="en-ZA" sz="2100" dirty="0" smtClean="0"/>
          </a:p>
          <a:p>
            <a:pPr marL="542925" lvl="1" indent="0" eaLnBrk="1" fontAlgn="auto" hangingPunct="1">
              <a:spcAft>
                <a:spcPts val="0"/>
              </a:spcAft>
              <a:buFont typeface="Arial" panose="020B0604020202020204" pitchFamily="34" charset="0"/>
              <a:buNone/>
              <a:defRPr/>
            </a:pPr>
            <a:r>
              <a:rPr lang="en-ZA" sz="2100" dirty="0" err="1" smtClean="0"/>
              <a:t>Zandfontein</a:t>
            </a:r>
            <a:r>
              <a:rPr lang="en-ZA" sz="2100" dirty="0"/>
              <a:t>. Zebra Publishers. 2017. </a:t>
            </a:r>
          </a:p>
          <a:p>
            <a:pPr lvl="1" eaLnBrk="1" fontAlgn="auto" hangingPunct="1">
              <a:spcAft>
                <a:spcPts val="0"/>
              </a:spcAft>
              <a:defRPr/>
            </a:pPr>
            <a:r>
              <a:rPr lang="en-ZA" sz="2100" dirty="0" err="1"/>
              <a:t>Khosa</a:t>
            </a:r>
            <a:r>
              <a:rPr lang="en-ZA" sz="2100" dirty="0"/>
              <a:t>, P. </a:t>
            </a:r>
            <a:r>
              <a:rPr lang="en-ZA" sz="2100" i="1" dirty="0"/>
              <a:t>Ask Amanda.</a:t>
            </a:r>
            <a:r>
              <a:rPr lang="en-ZA" sz="2100" dirty="0"/>
              <a:t> YOU. July 22 2017.</a:t>
            </a:r>
          </a:p>
          <a:p>
            <a:pPr marL="457200" lvl="1" indent="0" eaLnBrk="1" fontAlgn="auto" hangingPunct="1">
              <a:spcAft>
                <a:spcPts val="0"/>
              </a:spcAft>
              <a:buFont typeface="Arial" panose="020B0604020202020204" pitchFamily="34" charset="0"/>
              <a:buNone/>
              <a:defRPr/>
            </a:pPr>
            <a:endParaRPr lang="en-ZA" sz="2100" dirty="0"/>
          </a:p>
        </p:txBody>
      </p:sp>
      <p:sp>
        <p:nvSpPr>
          <p:cNvPr id="4" name="Rectangle 3"/>
          <p:cNvSpPr/>
          <p:nvPr/>
        </p:nvSpPr>
        <p:spPr>
          <a:xfrm>
            <a:off x="495300" y="1524000"/>
            <a:ext cx="7391400" cy="4467225"/>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noFill/>
            </a:endParaRPr>
          </a:p>
        </p:txBody>
      </p:sp>
      <p:sp>
        <p:nvSpPr>
          <p:cNvPr id="29701" name="Content Placeholder 2"/>
          <p:cNvSpPr txBox="1">
            <a:spLocks/>
          </p:cNvSpPr>
          <p:nvPr/>
        </p:nvSpPr>
        <p:spPr bwMode="auto">
          <a:xfrm>
            <a:off x="800100" y="1228725"/>
            <a:ext cx="21717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514350" indent="-171450" defTabSz="685800">
              <a:defRPr>
                <a:solidFill>
                  <a:schemeClr val="tx1"/>
                </a:solidFill>
                <a:latin typeface="Calibri" panose="020F0502020204030204" pitchFamily="34" charset="0"/>
              </a:defRPr>
            </a:lvl2pPr>
            <a:lvl3pPr marL="857250" indent="-171450" defTabSz="685800">
              <a:defRPr>
                <a:solidFill>
                  <a:schemeClr val="tx1"/>
                </a:solidFill>
                <a:latin typeface="Calibri" panose="020F0502020204030204" pitchFamily="34" charset="0"/>
              </a:defRPr>
            </a:lvl3pPr>
            <a:lvl4pPr marL="1200150" indent="-171450" defTabSz="685800">
              <a:defRPr>
                <a:solidFill>
                  <a:schemeClr val="tx1"/>
                </a:solidFill>
                <a:latin typeface="Calibri" panose="020F0502020204030204" pitchFamily="34" charset="0"/>
              </a:defRPr>
            </a:lvl4pPr>
            <a:lvl5pPr marL="1543050" indent="-171450" defTabSz="685800">
              <a:defRPr>
                <a:solidFill>
                  <a:schemeClr val="tx1"/>
                </a:solidFill>
                <a:latin typeface="Calibri" panose="020F0502020204030204" pitchFamily="34" charset="0"/>
              </a:defRPr>
            </a:lvl5pPr>
            <a:lvl6pPr marL="2000250" indent="-171450" defTabSz="685800" eaLnBrk="0" fontAlgn="base" hangingPunct="0">
              <a:spcBef>
                <a:spcPct val="0"/>
              </a:spcBef>
              <a:spcAft>
                <a:spcPct val="0"/>
              </a:spcAft>
              <a:defRPr>
                <a:solidFill>
                  <a:schemeClr val="tx1"/>
                </a:solidFill>
                <a:latin typeface="Calibri" panose="020F0502020204030204" pitchFamily="34" charset="0"/>
              </a:defRPr>
            </a:lvl6pPr>
            <a:lvl7pPr marL="2457450" indent="-171450" defTabSz="685800" eaLnBrk="0" fontAlgn="base" hangingPunct="0">
              <a:spcBef>
                <a:spcPct val="0"/>
              </a:spcBef>
              <a:spcAft>
                <a:spcPct val="0"/>
              </a:spcAft>
              <a:defRPr>
                <a:solidFill>
                  <a:schemeClr val="tx1"/>
                </a:solidFill>
                <a:latin typeface="Calibri" panose="020F0502020204030204" pitchFamily="34" charset="0"/>
              </a:defRPr>
            </a:lvl7pPr>
            <a:lvl8pPr marL="2914650" indent="-171450" defTabSz="685800" eaLnBrk="0" fontAlgn="base" hangingPunct="0">
              <a:spcBef>
                <a:spcPct val="0"/>
              </a:spcBef>
              <a:spcAft>
                <a:spcPct val="0"/>
              </a:spcAft>
              <a:defRPr>
                <a:solidFill>
                  <a:schemeClr val="tx1"/>
                </a:solidFill>
                <a:latin typeface="Calibri" panose="020F0502020204030204" pitchFamily="34" charset="0"/>
              </a:defRPr>
            </a:lvl8pPr>
            <a:lvl9pPr marL="3371850" indent="-17145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buFont typeface="Arial" panose="020B0604020202020204" pitchFamily="34" charset="0"/>
              <a:buNone/>
            </a:pPr>
            <a:r>
              <a:rPr lang="en-ZA" altLang="en-US" sz="2800" b="1" i="1">
                <a:solidFill>
                  <a:srgbClr val="1073B0"/>
                </a:solidFill>
              </a:rPr>
              <a:t>Class Activity</a:t>
            </a:r>
            <a:endParaRPr lang="en-GB" altLang="en-US" sz="2800" b="1" i="1">
              <a:solidFill>
                <a:srgbClr val="1073B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5248</TotalTime>
  <Words>486</Words>
  <Application>Microsoft Office PowerPoint</Application>
  <PresentationFormat>On-screen Show (4:3)</PresentationFormat>
  <Paragraphs>117</Paragraphs>
  <Slides>20</Slides>
  <Notes>2</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Aharoni</vt:lpstr>
      <vt:lpstr>Arial</vt:lpstr>
      <vt:lpstr>Calibri</vt:lpstr>
      <vt:lpstr>Calibri Light</vt:lpstr>
      <vt:lpstr>Open Sans</vt:lpstr>
      <vt:lpstr>Times New Roman</vt:lpstr>
      <vt:lpstr>Office Theme</vt:lpstr>
      <vt:lpstr>English: First Additional Language</vt:lpstr>
      <vt:lpstr>Research activities: Reading, writing and speaking</vt:lpstr>
      <vt:lpstr>Overview</vt:lpstr>
      <vt:lpstr>The research process </vt:lpstr>
      <vt:lpstr>Conduct research</vt:lpstr>
      <vt:lpstr>Learning activities 10.1, 10.3, 10.4 and 10.5 </vt:lpstr>
      <vt:lpstr>What would you do? (if you were asked to do the following)</vt:lpstr>
      <vt:lpstr>Learning activity 10.2</vt:lpstr>
      <vt:lpstr>Acknowledging sources</vt:lpstr>
      <vt:lpstr>Learning activity 10.6</vt:lpstr>
      <vt:lpstr>Research report</vt:lpstr>
      <vt:lpstr>Learning Activities 10.7 and 10.8</vt:lpstr>
      <vt:lpstr>Present your research findings: Prepared speech</vt:lpstr>
      <vt:lpstr>Prepared speech</vt:lpstr>
      <vt:lpstr>Audio-visual aids</vt:lpstr>
      <vt:lpstr>Learning activity 10.9</vt:lpstr>
      <vt:lpstr>VIDEO: Research activities: reading, writing and speaking</vt:lpstr>
      <vt:lpstr>Summary of Module 10</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794</cp:revision>
  <dcterms:created xsi:type="dcterms:W3CDTF">2017-05-30T11:35:06Z</dcterms:created>
  <dcterms:modified xsi:type="dcterms:W3CDTF">2017-12-01T10:49:09Z</dcterms:modified>
</cp:coreProperties>
</file>