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369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8" r:id="rId50"/>
    <p:sldId id="309" r:id="rId51"/>
    <p:sldId id="307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8" r:id="rId69"/>
    <p:sldId id="326" r:id="rId70"/>
    <p:sldId id="327" r:id="rId71"/>
    <p:sldId id="329" r:id="rId72"/>
    <p:sldId id="330" r:id="rId73"/>
    <p:sldId id="332" r:id="rId74"/>
    <p:sldId id="333" r:id="rId75"/>
    <p:sldId id="334" r:id="rId76"/>
    <p:sldId id="335" r:id="rId77"/>
    <p:sldId id="337" r:id="rId78"/>
    <p:sldId id="338" r:id="rId79"/>
    <p:sldId id="339" r:id="rId80"/>
    <p:sldId id="340" r:id="rId81"/>
    <p:sldId id="344" r:id="rId82"/>
    <p:sldId id="341" r:id="rId83"/>
    <p:sldId id="345" r:id="rId84"/>
    <p:sldId id="342" r:id="rId85"/>
    <p:sldId id="343" r:id="rId86"/>
    <p:sldId id="368" r:id="rId87"/>
    <p:sldId id="347" r:id="rId88"/>
    <p:sldId id="355" r:id="rId89"/>
    <p:sldId id="348" r:id="rId90"/>
    <p:sldId id="349" r:id="rId91"/>
    <p:sldId id="350" r:id="rId92"/>
    <p:sldId id="351" r:id="rId93"/>
    <p:sldId id="352" r:id="rId94"/>
    <p:sldId id="353" r:id="rId95"/>
    <p:sldId id="357" r:id="rId96"/>
    <p:sldId id="354" r:id="rId97"/>
    <p:sldId id="359" r:id="rId98"/>
    <p:sldId id="358" r:id="rId99"/>
    <p:sldId id="356" r:id="rId100"/>
    <p:sldId id="360" r:id="rId101"/>
    <p:sldId id="361" r:id="rId102"/>
    <p:sldId id="362" r:id="rId103"/>
    <p:sldId id="363" r:id="rId104"/>
    <p:sldId id="364" r:id="rId105"/>
    <p:sldId id="365" r:id="rId106"/>
    <p:sldId id="366" r:id="rId10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5999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111" d="100"/>
          <a:sy n="111" d="100"/>
        </p:scale>
        <p:origin x="87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0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7" Type="http://schemas.openxmlformats.org/officeDocument/2006/relationships/image" Target="../media/image77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6" Type="http://schemas.openxmlformats.org/officeDocument/2006/relationships/image" Target="../media/image76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image" Target="../media/image80.wmf"/><Relationship Id="rId7" Type="http://schemas.openxmlformats.org/officeDocument/2006/relationships/image" Target="../media/image84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Relationship Id="rId9" Type="http://schemas.openxmlformats.org/officeDocument/2006/relationships/image" Target="../media/image8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73.wmf"/><Relationship Id="rId1" Type="http://schemas.openxmlformats.org/officeDocument/2006/relationships/image" Target="../media/image87.wmf"/><Relationship Id="rId5" Type="http://schemas.openxmlformats.org/officeDocument/2006/relationships/image" Target="../media/image90.wmf"/><Relationship Id="rId4" Type="http://schemas.openxmlformats.org/officeDocument/2006/relationships/image" Target="../media/image89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Relationship Id="rId5" Type="http://schemas.openxmlformats.org/officeDocument/2006/relationships/image" Target="../media/image94.wmf"/><Relationship Id="rId4" Type="http://schemas.openxmlformats.org/officeDocument/2006/relationships/image" Target="../media/image73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7" Type="http://schemas.openxmlformats.org/officeDocument/2006/relationships/image" Target="../media/image102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6" Type="http://schemas.openxmlformats.org/officeDocument/2006/relationships/image" Target="../media/image101.wmf"/><Relationship Id="rId5" Type="http://schemas.openxmlformats.org/officeDocument/2006/relationships/image" Target="../media/image100.wmf"/><Relationship Id="rId4" Type="http://schemas.openxmlformats.org/officeDocument/2006/relationships/image" Target="../media/image99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3" Type="http://schemas.openxmlformats.org/officeDocument/2006/relationships/image" Target="../media/image105.wmf"/><Relationship Id="rId7" Type="http://schemas.openxmlformats.org/officeDocument/2006/relationships/image" Target="../media/image109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Relationship Id="rId6" Type="http://schemas.openxmlformats.org/officeDocument/2006/relationships/image" Target="../media/image108.wmf"/><Relationship Id="rId5" Type="http://schemas.openxmlformats.org/officeDocument/2006/relationships/image" Target="../media/image107.wmf"/><Relationship Id="rId4" Type="http://schemas.openxmlformats.org/officeDocument/2006/relationships/image" Target="../media/image106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87.wmf"/><Relationship Id="rId5" Type="http://schemas.openxmlformats.org/officeDocument/2006/relationships/image" Target="../media/image114.wmf"/><Relationship Id="rId4" Type="http://schemas.openxmlformats.org/officeDocument/2006/relationships/image" Target="../media/image113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wmf"/><Relationship Id="rId1" Type="http://schemas.openxmlformats.org/officeDocument/2006/relationships/image" Target="../media/image115.wmf"/><Relationship Id="rId4" Type="http://schemas.openxmlformats.org/officeDocument/2006/relationships/image" Target="../media/image118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7" Type="http://schemas.openxmlformats.org/officeDocument/2006/relationships/image" Target="../media/image127.wmf"/><Relationship Id="rId2" Type="http://schemas.openxmlformats.org/officeDocument/2006/relationships/image" Target="../media/image122.wmf"/><Relationship Id="rId1" Type="http://schemas.openxmlformats.org/officeDocument/2006/relationships/image" Target="../media/image121.wmf"/><Relationship Id="rId6" Type="http://schemas.openxmlformats.org/officeDocument/2006/relationships/image" Target="../media/image126.wmf"/><Relationship Id="rId5" Type="http://schemas.openxmlformats.org/officeDocument/2006/relationships/image" Target="../media/image125.wmf"/><Relationship Id="rId4" Type="http://schemas.openxmlformats.org/officeDocument/2006/relationships/image" Target="../media/image124.wmf"/></Relationships>
</file>

<file path=ppt/drawings/_rels/vmlDrawing2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wmf"/><Relationship Id="rId3" Type="http://schemas.openxmlformats.org/officeDocument/2006/relationships/image" Target="../media/image132.wmf"/><Relationship Id="rId7" Type="http://schemas.openxmlformats.org/officeDocument/2006/relationships/image" Target="../media/image136.wmf"/><Relationship Id="rId2" Type="http://schemas.openxmlformats.org/officeDocument/2006/relationships/image" Target="../media/image131.wmf"/><Relationship Id="rId1" Type="http://schemas.openxmlformats.org/officeDocument/2006/relationships/image" Target="../media/image130.wmf"/><Relationship Id="rId6" Type="http://schemas.openxmlformats.org/officeDocument/2006/relationships/image" Target="../media/image135.wmf"/><Relationship Id="rId5" Type="http://schemas.openxmlformats.org/officeDocument/2006/relationships/image" Target="../media/image134.wmf"/><Relationship Id="rId4" Type="http://schemas.openxmlformats.org/officeDocument/2006/relationships/image" Target="../media/image133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image" Target="../media/image138.wmf"/><Relationship Id="rId1" Type="http://schemas.openxmlformats.org/officeDocument/2006/relationships/image" Target="../media/image99.wmf"/><Relationship Id="rId5" Type="http://schemas.openxmlformats.org/officeDocument/2006/relationships/image" Target="../media/image141.wmf"/><Relationship Id="rId4" Type="http://schemas.openxmlformats.org/officeDocument/2006/relationships/image" Target="../media/image140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44.wmf"/><Relationship Id="rId1" Type="http://schemas.openxmlformats.org/officeDocument/2006/relationships/image" Target="../media/image143.wmf"/><Relationship Id="rId4" Type="http://schemas.openxmlformats.org/officeDocument/2006/relationships/image" Target="../media/image146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wmf"/><Relationship Id="rId2" Type="http://schemas.openxmlformats.org/officeDocument/2006/relationships/image" Target="../media/image148.wmf"/><Relationship Id="rId1" Type="http://schemas.openxmlformats.org/officeDocument/2006/relationships/image" Target="../media/image147.wmf"/><Relationship Id="rId6" Type="http://schemas.openxmlformats.org/officeDocument/2006/relationships/image" Target="../media/image152.wmf"/><Relationship Id="rId5" Type="http://schemas.openxmlformats.org/officeDocument/2006/relationships/image" Target="../media/image151.wmf"/><Relationship Id="rId4" Type="http://schemas.openxmlformats.org/officeDocument/2006/relationships/image" Target="../media/image150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wmf"/><Relationship Id="rId2" Type="http://schemas.openxmlformats.org/officeDocument/2006/relationships/image" Target="../media/image153.wmf"/><Relationship Id="rId1" Type="http://schemas.openxmlformats.org/officeDocument/2006/relationships/image" Target="../media/image99.wmf"/><Relationship Id="rId6" Type="http://schemas.openxmlformats.org/officeDocument/2006/relationships/image" Target="../media/image157.wmf"/><Relationship Id="rId5" Type="http://schemas.openxmlformats.org/officeDocument/2006/relationships/image" Target="../media/image156.wmf"/><Relationship Id="rId4" Type="http://schemas.openxmlformats.org/officeDocument/2006/relationships/image" Target="../media/image155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wmf"/><Relationship Id="rId7" Type="http://schemas.openxmlformats.org/officeDocument/2006/relationships/image" Target="../media/image165.wmf"/><Relationship Id="rId2" Type="http://schemas.openxmlformats.org/officeDocument/2006/relationships/image" Target="../media/image160.wmf"/><Relationship Id="rId1" Type="http://schemas.openxmlformats.org/officeDocument/2006/relationships/image" Target="../media/image159.wmf"/><Relationship Id="rId6" Type="http://schemas.openxmlformats.org/officeDocument/2006/relationships/image" Target="../media/image164.wmf"/><Relationship Id="rId5" Type="http://schemas.openxmlformats.org/officeDocument/2006/relationships/image" Target="../media/image163.wmf"/><Relationship Id="rId4" Type="http://schemas.openxmlformats.org/officeDocument/2006/relationships/image" Target="../media/image162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wmf"/><Relationship Id="rId7" Type="http://schemas.openxmlformats.org/officeDocument/2006/relationships/image" Target="../media/image172.wmf"/><Relationship Id="rId2" Type="http://schemas.openxmlformats.org/officeDocument/2006/relationships/image" Target="../media/image168.wmf"/><Relationship Id="rId1" Type="http://schemas.openxmlformats.org/officeDocument/2006/relationships/image" Target="../media/image167.wmf"/><Relationship Id="rId6" Type="http://schemas.openxmlformats.org/officeDocument/2006/relationships/image" Target="../media/image171.wmf"/><Relationship Id="rId5" Type="http://schemas.openxmlformats.org/officeDocument/2006/relationships/image" Target="../media/image170.wmf"/><Relationship Id="rId4" Type="http://schemas.openxmlformats.org/officeDocument/2006/relationships/image" Target="../media/image99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wmf"/><Relationship Id="rId7" Type="http://schemas.openxmlformats.org/officeDocument/2006/relationships/image" Target="../media/image179.wmf"/><Relationship Id="rId2" Type="http://schemas.openxmlformats.org/officeDocument/2006/relationships/image" Target="../media/image174.wmf"/><Relationship Id="rId1" Type="http://schemas.openxmlformats.org/officeDocument/2006/relationships/image" Target="../media/image173.wmf"/><Relationship Id="rId6" Type="http://schemas.openxmlformats.org/officeDocument/2006/relationships/image" Target="../media/image178.wmf"/><Relationship Id="rId5" Type="http://schemas.openxmlformats.org/officeDocument/2006/relationships/image" Target="../media/image177.wmf"/><Relationship Id="rId4" Type="http://schemas.openxmlformats.org/officeDocument/2006/relationships/image" Target="../media/image176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182.wmf"/><Relationship Id="rId1" Type="http://schemas.openxmlformats.org/officeDocument/2006/relationships/image" Target="../media/image181.wmf"/><Relationship Id="rId6" Type="http://schemas.openxmlformats.org/officeDocument/2006/relationships/image" Target="../media/image185.wmf"/><Relationship Id="rId5" Type="http://schemas.openxmlformats.org/officeDocument/2006/relationships/image" Target="../media/image184.wmf"/><Relationship Id="rId4" Type="http://schemas.openxmlformats.org/officeDocument/2006/relationships/image" Target="../media/image18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3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wmf"/><Relationship Id="rId3" Type="http://schemas.openxmlformats.org/officeDocument/2006/relationships/image" Target="../media/image188.wmf"/><Relationship Id="rId7" Type="http://schemas.openxmlformats.org/officeDocument/2006/relationships/image" Target="../media/image192.wmf"/><Relationship Id="rId2" Type="http://schemas.openxmlformats.org/officeDocument/2006/relationships/image" Target="../media/image187.wmf"/><Relationship Id="rId1" Type="http://schemas.openxmlformats.org/officeDocument/2006/relationships/image" Target="../media/image186.wmf"/><Relationship Id="rId6" Type="http://schemas.openxmlformats.org/officeDocument/2006/relationships/image" Target="../media/image191.wmf"/><Relationship Id="rId11" Type="http://schemas.openxmlformats.org/officeDocument/2006/relationships/image" Target="../media/image196.wmf"/><Relationship Id="rId5" Type="http://schemas.openxmlformats.org/officeDocument/2006/relationships/image" Target="../media/image190.wmf"/><Relationship Id="rId10" Type="http://schemas.openxmlformats.org/officeDocument/2006/relationships/image" Target="../media/image195.wmf"/><Relationship Id="rId4" Type="http://schemas.openxmlformats.org/officeDocument/2006/relationships/image" Target="../media/image189.wmf"/><Relationship Id="rId9" Type="http://schemas.openxmlformats.org/officeDocument/2006/relationships/image" Target="../media/image194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7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8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wmf"/><Relationship Id="rId2" Type="http://schemas.openxmlformats.org/officeDocument/2006/relationships/image" Target="../media/image200.wmf"/><Relationship Id="rId1" Type="http://schemas.openxmlformats.org/officeDocument/2006/relationships/image" Target="../media/image199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wmf"/><Relationship Id="rId2" Type="http://schemas.openxmlformats.org/officeDocument/2006/relationships/image" Target="../media/image203.wmf"/><Relationship Id="rId1" Type="http://schemas.openxmlformats.org/officeDocument/2006/relationships/image" Target="../media/image202.wmf"/><Relationship Id="rId4" Type="http://schemas.openxmlformats.org/officeDocument/2006/relationships/image" Target="../media/image205.w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wmf"/><Relationship Id="rId2" Type="http://schemas.openxmlformats.org/officeDocument/2006/relationships/image" Target="../media/image207.wmf"/><Relationship Id="rId1" Type="http://schemas.openxmlformats.org/officeDocument/2006/relationships/image" Target="../media/image206.wmf"/><Relationship Id="rId6" Type="http://schemas.openxmlformats.org/officeDocument/2006/relationships/image" Target="../media/image211.wmf"/><Relationship Id="rId5" Type="http://schemas.openxmlformats.org/officeDocument/2006/relationships/image" Target="../media/image210.wmf"/><Relationship Id="rId4" Type="http://schemas.openxmlformats.org/officeDocument/2006/relationships/image" Target="../media/image209.wmf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wmf"/><Relationship Id="rId2" Type="http://schemas.openxmlformats.org/officeDocument/2006/relationships/image" Target="../media/image213.wmf"/><Relationship Id="rId1" Type="http://schemas.openxmlformats.org/officeDocument/2006/relationships/image" Target="../media/image212.wmf"/><Relationship Id="rId5" Type="http://schemas.openxmlformats.org/officeDocument/2006/relationships/image" Target="../media/image216.wmf"/><Relationship Id="rId4" Type="http://schemas.openxmlformats.org/officeDocument/2006/relationships/image" Target="../media/image215.wmf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wmf"/><Relationship Id="rId2" Type="http://schemas.openxmlformats.org/officeDocument/2006/relationships/image" Target="../media/image218.wmf"/><Relationship Id="rId1" Type="http://schemas.openxmlformats.org/officeDocument/2006/relationships/image" Target="../media/image217.wmf"/><Relationship Id="rId4" Type="http://schemas.openxmlformats.org/officeDocument/2006/relationships/image" Target="../media/image220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1.w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wmf"/><Relationship Id="rId7" Type="http://schemas.openxmlformats.org/officeDocument/2006/relationships/image" Target="../media/image227.wmf"/><Relationship Id="rId2" Type="http://schemas.openxmlformats.org/officeDocument/2006/relationships/image" Target="../media/image182.wmf"/><Relationship Id="rId1" Type="http://schemas.openxmlformats.org/officeDocument/2006/relationships/image" Target="../media/image223.wmf"/><Relationship Id="rId6" Type="http://schemas.openxmlformats.org/officeDocument/2006/relationships/image" Target="../media/image226.wmf"/><Relationship Id="rId5" Type="http://schemas.openxmlformats.org/officeDocument/2006/relationships/image" Target="../media/image225.wmf"/><Relationship Id="rId4" Type="http://schemas.openxmlformats.org/officeDocument/2006/relationships/image" Target="../media/image99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24.wmf"/><Relationship Id="rId7" Type="http://schemas.openxmlformats.org/officeDocument/2006/relationships/image" Target="../media/image28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wmf"/><Relationship Id="rId7" Type="http://schemas.openxmlformats.org/officeDocument/2006/relationships/image" Target="../media/image234.wmf"/><Relationship Id="rId2" Type="http://schemas.openxmlformats.org/officeDocument/2006/relationships/image" Target="../media/image229.wmf"/><Relationship Id="rId1" Type="http://schemas.openxmlformats.org/officeDocument/2006/relationships/image" Target="../media/image228.wmf"/><Relationship Id="rId6" Type="http://schemas.openxmlformats.org/officeDocument/2006/relationships/image" Target="../media/image233.wmf"/><Relationship Id="rId5" Type="http://schemas.openxmlformats.org/officeDocument/2006/relationships/image" Target="../media/image232.wmf"/><Relationship Id="rId4" Type="http://schemas.openxmlformats.org/officeDocument/2006/relationships/image" Target="../media/image231.wmf"/></Relationships>
</file>

<file path=ppt/drawings/_rels/vmlDrawing4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wmf"/><Relationship Id="rId2" Type="http://schemas.openxmlformats.org/officeDocument/2006/relationships/image" Target="../media/image236.wmf"/><Relationship Id="rId1" Type="http://schemas.openxmlformats.org/officeDocument/2006/relationships/image" Target="../media/image235.wmf"/><Relationship Id="rId5" Type="http://schemas.openxmlformats.org/officeDocument/2006/relationships/image" Target="../media/image239.wmf"/><Relationship Id="rId4" Type="http://schemas.openxmlformats.org/officeDocument/2006/relationships/image" Target="../media/image238.wmf"/></Relationships>
</file>

<file path=ppt/drawings/_rels/vmlDrawing4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wmf"/><Relationship Id="rId2" Type="http://schemas.openxmlformats.org/officeDocument/2006/relationships/image" Target="../media/image241.wmf"/><Relationship Id="rId1" Type="http://schemas.openxmlformats.org/officeDocument/2006/relationships/image" Target="../media/image240.wmf"/><Relationship Id="rId4" Type="http://schemas.openxmlformats.org/officeDocument/2006/relationships/image" Target="../media/image243.wmf"/></Relationships>
</file>

<file path=ppt/drawings/_rels/vmlDrawing4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wmf"/><Relationship Id="rId2" Type="http://schemas.openxmlformats.org/officeDocument/2006/relationships/image" Target="../media/image245.wmf"/><Relationship Id="rId1" Type="http://schemas.openxmlformats.org/officeDocument/2006/relationships/image" Target="../media/image244.wmf"/><Relationship Id="rId4" Type="http://schemas.openxmlformats.org/officeDocument/2006/relationships/image" Target="../media/image247.wmf"/></Relationships>
</file>

<file path=ppt/drawings/_rels/vmlDrawing4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wmf"/><Relationship Id="rId3" Type="http://schemas.openxmlformats.org/officeDocument/2006/relationships/image" Target="../media/image250.wmf"/><Relationship Id="rId7" Type="http://schemas.openxmlformats.org/officeDocument/2006/relationships/image" Target="../media/image254.wmf"/><Relationship Id="rId2" Type="http://schemas.openxmlformats.org/officeDocument/2006/relationships/image" Target="../media/image249.wmf"/><Relationship Id="rId1" Type="http://schemas.openxmlformats.org/officeDocument/2006/relationships/image" Target="../media/image248.wmf"/><Relationship Id="rId6" Type="http://schemas.openxmlformats.org/officeDocument/2006/relationships/image" Target="../media/image253.wmf"/><Relationship Id="rId5" Type="http://schemas.openxmlformats.org/officeDocument/2006/relationships/image" Target="../media/image252.wmf"/><Relationship Id="rId4" Type="http://schemas.openxmlformats.org/officeDocument/2006/relationships/image" Target="../media/image251.wmf"/></Relationships>
</file>

<file path=ppt/drawings/_rels/vmlDrawing4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wmf"/><Relationship Id="rId2" Type="http://schemas.openxmlformats.org/officeDocument/2006/relationships/image" Target="../media/image256.wmf"/><Relationship Id="rId1" Type="http://schemas.openxmlformats.org/officeDocument/2006/relationships/image" Target="../media/image212.wmf"/><Relationship Id="rId5" Type="http://schemas.openxmlformats.org/officeDocument/2006/relationships/image" Target="../media/image259.wmf"/><Relationship Id="rId4" Type="http://schemas.openxmlformats.org/officeDocument/2006/relationships/image" Target="../media/image258.wmf"/></Relationships>
</file>

<file path=ppt/drawings/_rels/vmlDrawing4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wmf"/><Relationship Id="rId2" Type="http://schemas.openxmlformats.org/officeDocument/2006/relationships/image" Target="../media/image261.wmf"/><Relationship Id="rId1" Type="http://schemas.openxmlformats.org/officeDocument/2006/relationships/image" Target="../media/image260.wmf"/><Relationship Id="rId4" Type="http://schemas.openxmlformats.org/officeDocument/2006/relationships/image" Target="../media/image263.wmf"/></Relationships>
</file>

<file path=ppt/drawings/_rels/vmlDrawing4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wmf"/><Relationship Id="rId1" Type="http://schemas.openxmlformats.org/officeDocument/2006/relationships/image" Target="../media/image264.wmf"/></Relationships>
</file>

<file path=ppt/drawings/_rels/vmlDrawing48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wmf"/><Relationship Id="rId3" Type="http://schemas.openxmlformats.org/officeDocument/2006/relationships/image" Target="../media/image269.wmf"/><Relationship Id="rId7" Type="http://schemas.openxmlformats.org/officeDocument/2006/relationships/image" Target="../media/image273.wmf"/><Relationship Id="rId2" Type="http://schemas.openxmlformats.org/officeDocument/2006/relationships/image" Target="../media/image268.wmf"/><Relationship Id="rId1" Type="http://schemas.openxmlformats.org/officeDocument/2006/relationships/image" Target="../media/image267.wmf"/><Relationship Id="rId6" Type="http://schemas.openxmlformats.org/officeDocument/2006/relationships/image" Target="../media/image272.wmf"/><Relationship Id="rId5" Type="http://schemas.openxmlformats.org/officeDocument/2006/relationships/image" Target="../media/image271.wmf"/><Relationship Id="rId4" Type="http://schemas.openxmlformats.org/officeDocument/2006/relationships/image" Target="../media/image270.wmf"/></Relationships>
</file>

<file path=ppt/drawings/_rels/vmlDrawing49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wmf"/><Relationship Id="rId3" Type="http://schemas.openxmlformats.org/officeDocument/2006/relationships/image" Target="../media/image277.wmf"/><Relationship Id="rId7" Type="http://schemas.openxmlformats.org/officeDocument/2006/relationships/image" Target="../media/image281.wmf"/><Relationship Id="rId2" Type="http://schemas.openxmlformats.org/officeDocument/2006/relationships/image" Target="../media/image276.wmf"/><Relationship Id="rId1" Type="http://schemas.openxmlformats.org/officeDocument/2006/relationships/image" Target="../media/image275.wmf"/><Relationship Id="rId6" Type="http://schemas.openxmlformats.org/officeDocument/2006/relationships/image" Target="../media/image280.wmf"/><Relationship Id="rId5" Type="http://schemas.openxmlformats.org/officeDocument/2006/relationships/image" Target="../media/image279.wmf"/><Relationship Id="rId4" Type="http://schemas.openxmlformats.org/officeDocument/2006/relationships/image" Target="../media/image27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50.v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wmf"/><Relationship Id="rId3" Type="http://schemas.openxmlformats.org/officeDocument/2006/relationships/image" Target="../media/image285.wmf"/><Relationship Id="rId7" Type="http://schemas.openxmlformats.org/officeDocument/2006/relationships/image" Target="../media/image289.wmf"/><Relationship Id="rId2" Type="http://schemas.openxmlformats.org/officeDocument/2006/relationships/image" Target="../media/image284.wmf"/><Relationship Id="rId1" Type="http://schemas.openxmlformats.org/officeDocument/2006/relationships/image" Target="../media/image283.wmf"/><Relationship Id="rId6" Type="http://schemas.openxmlformats.org/officeDocument/2006/relationships/image" Target="../media/image288.wmf"/><Relationship Id="rId11" Type="http://schemas.openxmlformats.org/officeDocument/2006/relationships/image" Target="../media/image293.wmf"/><Relationship Id="rId5" Type="http://schemas.openxmlformats.org/officeDocument/2006/relationships/image" Target="../media/image287.wmf"/><Relationship Id="rId10" Type="http://schemas.openxmlformats.org/officeDocument/2006/relationships/image" Target="../media/image292.wmf"/><Relationship Id="rId4" Type="http://schemas.openxmlformats.org/officeDocument/2006/relationships/image" Target="../media/image286.wmf"/><Relationship Id="rId9" Type="http://schemas.openxmlformats.org/officeDocument/2006/relationships/image" Target="../media/image291.wmf"/></Relationships>
</file>

<file path=ppt/drawings/_rels/vmlDrawing5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wmf"/><Relationship Id="rId2" Type="http://schemas.openxmlformats.org/officeDocument/2006/relationships/image" Target="../media/image295.wmf"/><Relationship Id="rId1" Type="http://schemas.openxmlformats.org/officeDocument/2006/relationships/image" Target="../media/image294.wmf"/></Relationships>
</file>

<file path=ppt/drawings/_rels/vmlDrawing5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wmf"/><Relationship Id="rId2" Type="http://schemas.openxmlformats.org/officeDocument/2006/relationships/image" Target="../media/image298.wmf"/><Relationship Id="rId1" Type="http://schemas.openxmlformats.org/officeDocument/2006/relationships/image" Target="../media/image297.wmf"/><Relationship Id="rId4" Type="http://schemas.openxmlformats.org/officeDocument/2006/relationships/image" Target="../media/image300.wmf"/></Relationships>
</file>

<file path=ppt/drawings/_rels/vmlDrawing5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wmf"/><Relationship Id="rId3" Type="http://schemas.openxmlformats.org/officeDocument/2006/relationships/image" Target="../media/image302.wmf"/><Relationship Id="rId7" Type="http://schemas.openxmlformats.org/officeDocument/2006/relationships/image" Target="../media/image306.wmf"/><Relationship Id="rId2" Type="http://schemas.openxmlformats.org/officeDocument/2006/relationships/image" Target="../media/image269.wmf"/><Relationship Id="rId1" Type="http://schemas.openxmlformats.org/officeDocument/2006/relationships/image" Target="../media/image301.wmf"/><Relationship Id="rId6" Type="http://schemas.openxmlformats.org/officeDocument/2006/relationships/image" Target="../media/image305.wmf"/><Relationship Id="rId5" Type="http://schemas.openxmlformats.org/officeDocument/2006/relationships/image" Target="../media/image304.wmf"/><Relationship Id="rId4" Type="http://schemas.openxmlformats.org/officeDocument/2006/relationships/image" Target="../media/image303.wmf"/></Relationships>
</file>

<file path=ppt/drawings/_rels/vmlDrawing5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272.wmf"/><Relationship Id="rId1" Type="http://schemas.openxmlformats.org/officeDocument/2006/relationships/image" Target="../media/image270.wmf"/><Relationship Id="rId6" Type="http://schemas.openxmlformats.org/officeDocument/2006/relationships/image" Target="../media/image310.wmf"/><Relationship Id="rId5" Type="http://schemas.openxmlformats.org/officeDocument/2006/relationships/image" Target="../media/image309.wmf"/><Relationship Id="rId4" Type="http://schemas.openxmlformats.org/officeDocument/2006/relationships/image" Target="../media/image308.wmf"/></Relationships>
</file>

<file path=ppt/drawings/_rels/vmlDrawing5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wmf"/><Relationship Id="rId2" Type="http://schemas.openxmlformats.org/officeDocument/2006/relationships/image" Target="../media/image312.wmf"/><Relationship Id="rId1" Type="http://schemas.openxmlformats.org/officeDocument/2006/relationships/image" Target="../media/image311.wmf"/><Relationship Id="rId5" Type="http://schemas.openxmlformats.org/officeDocument/2006/relationships/image" Target="../media/image315.wmf"/><Relationship Id="rId4" Type="http://schemas.openxmlformats.org/officeDocument/2006/relationships/image" Target="../media/image314.wmf"/></Relationships>
</file>

<file path=ppt/drawings/_rels/vmlDrawing5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wmf"/><Relationship Id="rId2" Type="http://schemas.openxmlformats.org/officeDocument/2006/relationships/image" Target="../media/image317.wmf"/><Relationship Id="rId1" Type="http://schemas.openxmlformats.org/officeDocument/2006/relationships/image" Target="../media/image316.wmf"/><Relationship Id="rId6" Type="http://schemas.openxmlformats.org/officeDocument/2006/relationships/image" Target="../media/image321.wmf"/><Relationship Id="rId5" Type="http://schemas.openxmlformats.org/officeDocument/2006/relationships/image" Target="../media/image320.wmf"/><Relationship Id="rId4" Type="http://schemas.openxmlformats.org/officeDocument/2006/relationships/image" Target="../media/image319.wmf"/></Relationships>
</file>

<file path=ppt/drawings/_rels/vmlDrawing5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wmf"/><Relationship Id="rId2" Type="http://schemas.openxmlformats.org/officeDocument/2006/relationships/image" Target="../media/image323.wmf"/><Relationship Id="rId1" Type="http://schemas.openxmlformats.org/officeDocument/2006/relationships/image" Target="../media/image322.wmf"/><Relationship Id="rId6" Type="http://schemas.openxmlformats.org/officeDocument/2006/relationships/image" Target="../media/image327.wmf"/><Relationship Id="rId5" Type="http://schemas.openxmlformats.org/officeDocument/2006/relationships/image" Target="../media/image326.wmf"/><Relationship Id="rId4" Type="http://schemas.openxmlformats.org/officeDocument/2006/relationships/image" Target="../media/image325.wmf"/></Relationships>
</file>

<file path=ppt/drawings/_rels/vmlDrawing5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wmf"/><Relationship Id="rId7" Type="http://schemas.openxmlformats.org/officeDocument/2006/relationships/image" Target="../media/image335.wmf"/><Relationship Id="rId2" Type="http://schemas.openxmlformats.org/officeDocument/2006/relationships/image" Target="../media/image330.wmf"/><Relationship Id="rId1" Type="http://schemas.openxmlformats.org/officeDocument/2006/relationships/image" Target="../media/image329.wmf"/><Relationship Id="rId6" Type="http://schemas.openxmlformats.org/officeDocument/2006/relationships/image" Target="../media/image334.wmf"/><Relationship Id="rId5" Type="http://schemas.openxmlformats.org/officeDocument/2006/relationships/image" Target="../media/image333.wmf"/><Relationship Id="rId4" Type="http://schemas.openxmlformats.org/officeDocument/2006/relationships/image" Target="../media/image332.wmf"/></Relationships>
</file>

<file path=ppt/drawings/_rels/vmlDrawing5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wmf"/><Relationship Id="rId2" Type="http://schemas.openxmlformats.org/officeDocument/2006/relationships/image" Target="../media/image337.wmf"/><Relationship Id="rId1" Type="http://schemas.openxmlformats.org/officeDocument/2006/relationships/image" Target="../media/image336.wmf"/><Relationship Id="rId5" Type="http://schemas.openxmlformats.org/officeDocument/2006/relationships/image" Target="../media/image313.wmf"/><Relationship Id="rId4" Type="http://schemas.openxmlformats.org/officeDocument/2006/relationships/image" Target="../media/image339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12" Type="http://schemas.openxmlformats.org/officeDocument/2006/relationships/image" Target="../media/image44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8.wmf"/><Relationship Id="rId11" Type="http://schemas.openxmlformats.org/officeDocument/2006/relationships/image" Target="../media/image43.wmf"/><Relationship Id="rId5" Type="http://schemas.openxmlformats.org/officeDocument/2006/relationships/image" Target="../media/image37.wmf"/><Relationship Id="rId10" Type="http://schemas.openxmlformats.org/officeDocument/2006/relationships/image" Target="../media/image42.wmf"/><Relationship Id="rId4" Type="http://schemas.openxmlformats.org/officeDocument/2006/relationships/image" Target="../media/image36.wmf"/><Relationship Id="rId9" Type="http://schemas.openxmlformats.org/officeDocument/2006/relationships/image" Target="../media/image41.wmf"/></Relationships>
</file>

<file path=ppt/drawings/_rels/vmlDrawing6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wmf"/><Relationship Id="rId2" Type="http://schemas.openxmlformats.org/officeDocument/2006/relationships/image" Target="../media/image341.wmf"/><Relationship Id="rId1" Type="http://schemas.openxmlformats.org/officeDocument/2006/relationships/image" Target="../media/image340.wmf"/><Relationship Id="rId5" Type="http://schemas.openxmlformats.org/officeDocument/2006/relationships/image" Target="../media/image331.wmf"/><Relationship Id="rId4" Type="http://schemas.openxmlformats.org/officeDocument/2006/relationships/image" Target="../media/image343.wmf"/></Relationships>
</file>

<file path=ppt/drawings/_rels/vmlDrawing6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wmf"/><Relationship Id="rId7" Type="http://schemas.openxmlformats.org/officeDocument/2006/relationships/image" Target="../media/image350.wmf"/><Relationship Id="rId2" Type="http://schemas.openxmlformats.org/officeDocument/2006/relationships/image" Target="../media/image345.wmf"/><Relationship Id="rId1" Type="http://schemas.openxmlformats.org/officeDocument/2006/relationships/image" Target="../media/image344.wmf"/><Relationship Id="rId6" Type="http://schemas.openxmlformats.org/officeDocument/2006/relationships/image" Target="../media/image349.wmf"/><Relationship Id="rId5" Type="http://schemas.openxmlformats.org/officeDocument/2006/relationships/image" Target="../media/image348.wmf"/><Relationship Id="rId4" Type="http://schemas.openxmlformats.org/officeDocument/2006/relationships/image" Target="../media/image347.wmf"/></Relationships>
</file>

<file path=ppt/drawings/_rels/vmlDrawing6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wmf"/><Relationship Id="rId13" Type="http://schemas.openxmlformats.org/officeDocument/2006/relationships/image" Target="../media/image360.wmf"/><Relationship Id="rId3" Type="http://schemas.openxmlformats.org/officeDocument/2006/relationships/image" Target="../media/image351.wmf"/><Relationship Id="rId7" Type="http://schemas.openxmlformats.org/officeDocument/2006/relationships/image" Target="../media/image354.wmf"/><Relationship Id="rId12" Type="http://schemas.openxmlformats.org/officeDocument/2006/relationships/image" Target="../media/image359.wmf"/><Relationship Id="rId2" Type="http://schemas.openxmlformats.org/officeDocument/2006/relationships/image" Target="../media/image332.wmf"/><Relationship Id="rId1" Type="http://schemas.openxmlformats.org/officeDocument/2006/relationships/image" Target="../media/image331.wmf"/><Relationship Id="rId6" Type="http://schemas.openxmlformats.org/officeDocument/2006/relationships/image" Target="../media/image353.wmf"/><Relationship Id="rId11" Type="http://schemas.openxmlformats.org/officeDocument/2006/relationships/image" Target="../media/image358.wmf"/><Relationship Id="rId5" Type="http://schemas.openxmlformats.org/officeDocument/2006/relationships/image" Target="../media/image352.wmf"/><Relationship Id="rId10" Type="http://schemas.openxmlformats.org/officeDocument/2006/relationships/image" Target="../media/image357.wmf"/><Relationship Id="rId4" Type="http://schemas.openxmlformats.org/officeDocument/2006/relationships/image" Target="../media/image334.wmf"/><Relationship Id="rId9" Type="http://schemas.openxmlformats.org/officeDocument/2006/relationships/image" Target="../media/image356.wmf"/></Relationships>
</file>

<file path=ppt/drawings/_rels/vmlDrawing6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wmf"/><Relationship Id="rId2" Type="http://schemas.openxmlformats.org/officeDocument/2006/relationships/image" Target="../media/image362.wmf"/><Relationship Id="rId1" Type="http://schemas.openxmlformats.org/officeDocument/2006/relationships/image" Target="../media/image361.wmf"/></Relationships>
</file>

<file path=ppt/drawings/_rels/vmlDrawing6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wmf"/><Relationship Id="rId7" Type="http://schemas.openxmlformats.org/officeDocument/2006/relationships/image" Target="../media/image282.wmf"/><Relationship Id="rId2" Type="http://schemas.openxmlformats.org/officeDocument/2006/relationships/image" Target="../media/image272.wmf"/><Relationship Id="rId1" Type="http://schemas.openxmlformats.org/officeDocument/2006/relationships/image" Target="../media/image365.wmf"/><Relationship Id="rId6" Type="http://schemas.openxmlformats.org/officeDocument/2006/relationships/image" Target="../media/image369.wmf"/><Relationship Id="rId5" Type="http://schemas.openxmlformats.org/officeDocument/2006/relationships/image" Target="../media/image368.wmf"/><Relationship Id="rId4" Type="http://schemas.openxmlformats.org/officeDocument/2006/relationships/image" Target="../media/image367.wmf"/></Relationships>
</file>

<file path=ppt/drawings/_rels/vmlDrawing6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wmf"/><Relationship Id="rId2" Type="http://schemas.openxmlformats.org/officeDocument/2006/relationships/image" Target="../media/image371.wmf"/><Relationship Id="rId1" Type="http://schemas.openxmlformats.org/officeDocument/2006/relationships/image" Target="../media/image370.wmf"/><Relationship Id="rId5" Type="http://schemas.openxmlformats.org/officeDocument/2006/relationships/image" Target="../media/image374.wmf"/><Relationship Id="rId4" Type="http://schemas.openxmlformats.org/officeDocument/2006/relationships/image" Target="../media/image373.wmf"/></Relationships>
</file>

<file path=ppt/drawings/_rels/vmlDrawing6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wmf"/><Relationship Id="rId2" Type="http://schemas.openxmlformats.org/officeDocument/2006/relationships/image" Target="../media/image376.wmf"/><Relationship Id="rId1" Type="http://schemas.openxmlformats.org/officeDocument/2006/relationships/image" Target="../media/image375.wmf"/><Relationship Id="rId6" Type="http://schemas.openxmlformats.org/officeDocument/2006/relationships/image" Target="../media/image380.wmf"/><Relationship Id="rId5" Type="http://schemas.openxmlformats.org/officeDocument/2006/relationships/image" Target="../media/image379.wmf"/><Relationship Id="rId4" Type="http://schemas.openxmlformats.org/officeDocument/2006/relationships/image" Target="../media/image378.wmf"/></Relationships>
</file>

<file path=ppt/drawings/_rels/vmlDrawing67.vml.rels><?xml version="1.0" encoding="UTF-8" standalone="yes"?>
<Relationships xmlns="http://schemas.openxmlformats.org/package/2006/relationships"><Relationship Id="rId8" Type="http://schemas.openxmlformats.org/officeDocument/2006/relationships/image" Target="../media/image386.wmf"/><Relationship Id="rId3" Type="http://schemas.openxmlformats.org/officeDocument/2006/relationships/image" Target="../media/image381.wmf"/><Relationship Id="rId7" Type="http://schemas.openxmlformats.org/officeDocument/2006/relationships/image" Target="../media/image385.wmf"/><Relationship Id="rId2" Type="http://schemas.openxmlformats.org/officeDocument/2006/relationships/image" Target="../media/image352.wmf"/><Relationship Id="rId1" Type="http://schemas.openxmlformats.org/officeDocument/2006/relationships/image" Target="../media/image366.wmf"/><Relationship Id="rId6" Type="http://schemas.openxmlformats.org/officeDocument/2006/relationships/image" Target="../media/image384.wmf"/><Relationship Id="rId11" Type="http://schemas.openxmlformats.org/officeDocument/2006/relationships/image" Target="../media/image389.wmf"/><Relationship Id="rId5" Type="http://schemas.openxmlformats.org/officeDocument/2006/relationships/image" Target="../media/image383.wmf"/><Relationship Id="rId10" Type="http://schemas.openxmlformats.org/officeDocument/2006/relationships/image" Target="../media/image388.wmf"/><Relationship Id="rId4" Type="http://schemas.openxmlformats.org/officeDocument/2006/relationships/image" Target="../media/image382.wmf"/><Relationship Id="rId9" Type="http://schemas.openxmlformats.org/officeDocument/2006/relationships/image" Target="../media/image387.wmf"/></Relationships>
</file>

<file path=ppt/drawings/_rels/vmlDrawing6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wmf"/><Relationship Id="rId2" Type="http://schemas.openxmlformats.org/officeDocument/2006/relationships/image" Target="../media/image352.wmf"/><Relationship Id="rId1" Type="http://schemas.openxmlformats.org/officeDocument/2006/relationships/image" Target="../media/image367.wmf"/><Relationship Id="rId6" Type="http://schemas.openxmlformats.org/officeDocument/2006/relationships/image" Target="../media/image393.wmf"/><Relationship Id="rId5" Type="http://schemas.openxmlformats.org/officeDocument/2006/relationships/image" Target="../media/image392.wmf"/><Relationship Id="rId4" Type="http://schemas.openxmlformats.org/officeDocument/2006/relationships/image" Target="../media/image391.wmf"/></Relationships>
</file>

<file path=ppt/drawings/_rels/vmlDrawing6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wmf"/><Relationship Id="rId2" Type="http://schemas.openxmlformats.org/officeDocument/2006/relationships/image" Target="../media/image313.wmf"/><Relationship Id="rId1" Type="http://schemas.openxmlformats.org/officeDocument/2006/relationships/image" Target="../media/image394.wmf"/><Relationship Id="rId6" Type="http://schemas.openxmlformats.org/officeDocument/2006/relationships/image" Target="../media/image398.wmf"/><Relationship Id="rId5" Type="http://schemas.openxmlformats.org/officeDocument/2006/relationships/image" Target="../media/image397.wmf"/><Relationship Id="rId4" Type="http://schemas.openxmlformats.org/officeDocument/2006/relationships/image" Target="../media/image39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7" Type="http://schemas.openxmlformats.org/officeDocument/2006/relationships/image" Target="../media/image52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drawings/_rels/vmlDrawing7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wmf"/><Relationship Id="rId2" Type="http://schemas.openxmlformats.org/officeDocument/2006/relationships/image" Target="../media/image318.wmf"/><Relationship Id="rId1" Type="http://schemas.openxmlformats.org/officeDocument/2006/relationships/image" Target="../media/image367.wmf"/><Relationship Id="rId6" Type="http://schemas.openxmlformats.org/officeDocument/2006/relationships/image" Target="../media/image402.wmf"/><Relationship Id="rId5" Type="http://schemas.openxmlformats.org/officeDocument/2006/relationships/image" Target="../media/image401.wmf"/><Relationship Id="rId4" Type="http://schemas.openxmlformats.org/officeDocument/2006/relationships/image" Target="../media/image400.wmf"/></Relationships>
</file>

<file path=ppt/drawings/_rels/vmlDrawing7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wmf"/><Relationship Id="rId2" Type="http://schemas.openxmlformats.org/officeDocument/2006/relationships/image" Target="../media/image403.wmf"/><Relationship Id="rId1" Type="http://schemas.openxmlformats.org/officeDocument/2006/relationships/image" Target="../media/image367.wmf"/><Relationship Id="rId5" Type="http://schemas.openxmlformats.org/officeDocument/2006/relationships/image" Target="../media/image406.wmf"/><Relationship Id="rId4" Type="http://schemas.openxmlformats.org/officeDocument/2006/relationships/image" Target="../media/image405.wmf"/></Relationships>
</file>

<file path=ppt/drawings/_rels/vmlDrawing7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wmf"/><Relationship Id="rId2" Type="http://schemas.openxmlformats.org/officeDocument/2006/relationships/image" Target="../media/image408.wmf"/><Relationship Id="rId1" Type="http://schemas.openxmlformats.org/officeDocument/2006/relationships/image" Target="../media/image407.wmf"/><Relationship Id="rId6" Type="http://schemas.openxmlformats.org/officeDocument/2006/relationships/image" Target="../media/image412.wmf"/><Relationship Id="rId5" Type="http://schemas.openxmlformats.org/officeDocument/2006/relationships/image" Target="../media/image411.wmf"/><Relationship Id="rId4" Type="http://schemas.openxmlformats.org/officeDocument/2006/relationships/image" Target="../media/image410.wmf"/></Relationships>
</file>

<file path=ppt/drawings/_rels/vmlDrawing7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wmf"/><Relationship Id="rId7" Type="http://schemas.openxmlformats.org/officeDocument/2006/relationships/image" Target="../media/image282.wmf"/><Relationship Id="rId2" Type="http://schemas.openxmlformats.org/officeDocument/2006/relationships/image" Target="../media/image415.wmf"/><Relationship Id="rId1" Type="http://schemas.openxmlformats.org/officeDocument/2006/relationships/image" Target="../media/image414.wmf"/><Relationship Id="rId6" Type="http://schemas.openxmlformats.org/officeDocument/2006/relationships/image" Target="../media/image418.wmf"/><Relationship Id="rId5" Type="http://schemas.openxmlformats.org/officeDocument/2006/relationships/image" Target="../media/image182.wmf"/><Relationship Id="rId4" Type="http://schemas.openxmlformats.org/officeDocument/2006/relationships/image" Target="../media/image417.wmf"/></Relationships>
</file>

<file path=ppt/drawings/_rels/vmlDrawing74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6.wmf"/><Relationship Id="rId3" Type="http://schemas.openxmlformats.org/officeDocument/2006/relationships/image" Target="../media/image421.wmf"/><Relationship Id="rId7" Type="http://schemas.openxmlformats.org/officeDocument/2006/relationships/image" Target="../media/image425.wmf"/><Relationship Id="rId2" Type="http://schemas.openxmlformats.org/officeDocument/2006/relationships/image" Target="../media/image420.wmf"/><Relationship Id="rId1" Type="http://schemas.openxmlformats.org/officeDocument/2006/relationships/image" Target="../media/image419.wmf"/><Relationship Id="rId6" Type="http://schemas.openxmlformats.org/officeDocument/2006/relationships/image" Target="../media/image424.wmf"/><Relationship Id="rId5" Type="http://schemas.openxmlformats.org/officeDocument/2006/relationships/image" Target="../media/image423.wmf"/><Relationship Id="rId4" Type="http://schemas.openxmlformats.org/officeDocument/2006/relationships/image" Target="../media/image422.wmf"/><Relationship Id="rId9" Type="http://schemas.openxmlformats.org/officeDocument/2006/relationships/image" Target="../media/image427.wmf"/></Relationships>
</file>

<file path=ppt/drawings/_rels/vmlDrawing75.vml.rels><?xml version="1.0" encoding="UTF-8" standalone="yes"?>
<Relationships xmlns="http://schemas.openxmlformats.org/package/2006/relationships"><Relationship Id="rId8" Type="http://schemas.openxmlformats.org/officeDocument/2006/relationships/image" Target="../media/image434.wmf"/><Relationship Id="rId3" Type="http://schemas.openxmlformats.org/officeDocument/2006/relationships/image" Target="../media/image423.wmf"/><Relationship Id="rId7" Type="http://schemas.openxmlformats.org/officeDocument/2006/relationships/image" Target="../media/image433.wmf"/><Relationship Id="rId2" Type="http://schemas.openxmlformats.org/officeDocument/2006/relationships/image" Target="../media/image429.wmf"/><Relationship Id="rId1" Type="http://schemas.openxmlformats.org/officeDocument/2006/relationships/image" Target="../media/image428.wmf"/><Relationship Id="rId6" Type="http://schemas.openxmlformats.org/officeDocument/2006/relationships/image" Target="../media/image432.wmf"/><Relationship Id="rId5" Type="http://schemas.openxmlformats.org/officeDocument/2006/relationships/image" Target="../media/image431.wmf"/><Relationship Id="rId4" Type="http://schemas.openxmlformats.org/officeDocument/2006/relationships/image" Target="../media/image430.wmf"/></Relationships>
</file>

<file path=ppt/drawings/_rels/vmlDrawing76.vml.rels><?xml version="1.0" encoding="UTF-8" standalone="yes"?>
<Relationships xmlns="http://schemas.openxmlformats.org/package/2006/relationships"><Relationship Id="rId8" Type="http://schemas.openxmlformats.org/officeDocument/2006/relationships/image" Target="../media/image441.wmf"/><Relationship Id="rId3" Type="http://schemas.openxmlformats.org/officeDocument/2006/relationships/image" Target="../media/image436.wmf"/><Relationship Id="rId7" Type="http://schemas.openxmlformats.org/officeDocument/2006/relationships/image" Target="../media/image440.wmf"/><Relationship Id="rId2" Type="http://schemas.openxmlformats.org/officeDocument/2006/relationships/image" Target="../media/image435.wmf"/><Relationship Id="rId1" Type="http://schemas.openxmlformats.org/officeDocument/2006/relationships/image" Target="../media/image283.wmf"/><Relationship Id="rId6" Type="http://schemas.openxmlformats.org/officeDocument/2006/relationships/image" Target="../media/image439.wmf"/><Relationship Id="rId11" Type="http://schemas.openxmlformats.org/officeDocument/2006/relationships/image" Target="../media/image444.wmf"/><Relationship Id="rId5" Type="http://schemas.openxmlformats.org/officeDocument/2006/relationships/image" Target="../media/image438.wmf"/><Relationship Id="rId10" Type="http://schemas.openxmlformats.org/officeDocument/2006/relationships/image" Target="../media/image443.wmf"/><Relationship Id="rId4" Type="http://schemas.openxmlformats.org/officeDocument/2006/relationships/image" Target="../media/image437.wmf"/><Relationship Id="rId9" Type="http://schemas.openxmlformats.org/officeDocument/2006/relationships/image" Target="../media/image442.wmf"/></Relationships>
</file>

<file path=ppt/drawings/_rels/vmlDrawing77.vml.rels><?xml version="1.0" encoding="UTF-8" standalone="yes"?>
<Relationships xmlns="http://schemas.openxmlformats.org/package/2006/relationships"><Relationship Id="rId8" Type="http://schemas.openxmlformats.org/officeDocument/2006/relationships/image" Target="../media/image451.wmf"/><Relationship Id="rId3" Type="http://schemas.openxmlformats.org/officeDocument/2006/relationships/image" Target="../media/image447.wmf"/><Relationship Id="rId7" Type="http://schemas.openxmlformats.org/officeDocument/2006/relationships/image" Target="../media/image450.wmf"/><Relationship Id="rId2" Type="http://schemas.openxmlformats.org/officeDocument/2006/relationships/image" Target="../media/image446.wmf"/><Relationship Id="rId1" Type="http://schemas.openxmlformats.org/officeDocument/2006/relationships/image" Target="../media/image445.wmf"/><Relationship Id="rId6" Type="http://schemas.openxmlformats.org/officeDocument/2006/relationships/image" Target="../media/image313.wmf"/><Relationship Id="rId5" Type="http://schemas.openxmlformats.org/officeDocument/2006/relationships/image" Target="../media/image449.wmf"/><Relationship Id="rId4" Type="http://schemas.openxmlformats.org/officeDocument/2006/relationships/image" Target="../media/image448.wmf"/></Relationships>
</file>

<file path=ppt/drawings/_rels/vmlDrawing78.vml.rels><?xml version="1.0" encoding="UTF-8" standalone="yes"?>
<Relationships xmlns="http://schemas.openxmlformats.org/package/2006/relationships"><Relationship Id="rId8" Type="http://schemas.openxmlformats.org/officeDocument/2006/relationships/image" Target="../media/image459.wmf"/><Relationship Id="rId3" Type="http://schemas.openxmlformats.org/officeDocument/2006/relationships/image" Target="../media/image454.wmf"/><Relationship Id="rId7" Type="http://schemas.openxmlformats.org/officeDocument/2006/relationships/image" Target="../media/image458.wmf"/><Relationship Id="rId2" Type="http://schemas.openxmlformats.org/officeDocument/2006/relationships/image" Target="../media/image453.wmf"/><Relationship Id="rId1" Type="http://schemas.openxmlformats.org/officeDocument/2006/relationships/image" Target="../media/image452.wmf"/><Relationship Id="rId6" Type="http://schemas.openxmlformats.org/officeDocument/2006/relationships/image" Target="../media/image457.wmf"/><Relationship Id="rId11" Type="http://schemas.openxmlformats.org/officeDocument/2006/relationships/image" Target="../media/image462.wmf"/><Relationship Id="rId5" Type="http://schemas.openxmlformats.org/officeDocument/2006/relationships/image" Target="../media/image456.wmf"/><Relationship Id="rId10" Type="http://schemas.openxmlformats.org/officeDocument/2006/relationships/image" Target="../media/image461.wmf"/><Relationship Id="rId4" Type="http://schemas.openxmlformats.org/officeDocument/2006/relationships/image" Target="../media/image455.wmf"/><Relationship Id="rId9" Type="http://schemas.openxmlformats.org/officeDocument/2006/relationships/image" Target="../media/image460.wmf"/></Relationships>
</file>

<file path=ppt/drawings/_rels/vmlDrawing79.vml.rels><?xml version="1.0" encoding="UTF-8" standalone="yes"?>
<Relationships xmlns="http://schemas.openxmlformats.org/package/2006/relationships"><Relationship Id="rId8" Type="http://schemas.openxmlformats.org/officeDocument/2006/relationships/image" Target="../media/image468.wmf"/><Relationship Id="rId3" Type="http://schemas.openxmlformats.org/officeDocument/2006/relationships/image" Target="../media/image463.wmf"/><Relationship Id="rId7" Type="http://schemas.openxmlformats.org/officeDocument/2006/relationships/image" Target="../media/image467.wmf"/><Relationship Id="rId2" Type="http://schemas.openxmlformats.org/officeDocument/2006/relationships/image" Target="../media/image416.wmf"/><Relationship Id="rId1" Type="http://schemas.openxmlformats.org/officeDocument/2006/relationships/image" Target="../media/image352.wmf"/><Relationship Id="rId6" Type="http://schemas.openxmlformats.org/officeDocument/2006/relationships/image" Target="../media/image466.wmf"/><Relationship Id="rId5" Type="http://schemas.openxmlformats.org/officeDocument/2006/relationships/image" Target="../media/image465.wmf"/><Relationship Id="rId10" Type="http://schemas.openxmlformats.org/officeDocument/2006/relationships/image" Target="../media/image470.wmf"/><Relationship Id="rId4" Type="http://schemas.openxmlformats.org/officeDocument/2006/relationships/image" Target="../media/image464.wmf"/><Relationship Id="rId9" Type="http://schemas.openxmlformats.org/officeDocument/2006/relationships/image" Target="../media/image469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56.wmf"/><Relationship Id="rId7" Type="http://schemas.openxmlformats.org/officeDocument/2006/relationships/image" Target="../media/image60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6" Type="http://schemas.openxmlformats.org/officeDocument/2006/relationships/image" Target="../media/image59.wmf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drawings/_rels/vmlDrawing8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wmf"/><Relationship Id="rId2" Type="http://schemas.openxmlformats.org/officeDocument/2006/relationships/image" Target="../media/image182.wmf"/><Relationship Id="rId1" Type="http://schemas.openxmlformats.org/officeDocument/2006/relationships/image" Target="../media/image352.wmf"/><Relationship Id="rId6" Type="http://schemas.openxmlformats.org/officeDocument/2006/relationships/image" Target="../media/image473.wmf"/><Relationship Id="rId5" Type="http://schemas.openxmlformats.org/officeDocument/2006/relationships/image" Target="../media/image472.wmf"/><Relationship Id="rId4" Type="http://schemas.openxmlformats.org/officeDocument/2006/relationships/image" Target="../media/image471.wmf"/></Relationships>
</file>

<file path=ppt/drawings/_rels/vmlDrawing8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wmf"/><Relationship Id="rId3" Type="http://schemas.openxmlformats.org/officeDocument/2006/relationships/image" Target="../media/image476.wmf"/><Relationship Id="rId7" Type="http://schemas.openxmlformats.org/officeDocument/2006/relationships/image" Target="../media/image479.wmf"/><Relationship Id="rId2" Type="http://schemas.openxmlformats.org/officeDocument/2006/relationships/image" Target="../media/image475.wmf"/><Relationship Id="rId1" Type="http://schemas.openxmlformats.org/officeDocument/2006/relationships/image" Target="../media/image474.wmf"/><Relationship Id="rId6" Type="http://schemas.openxmlformats.org/officeDocument/2006/relationships/image" Target="../media/image478.wmf"/><Relationship Id="rId5" Type="http://schemas.openxmlformats.org/officeDocument/2006/relationships/image" Target="../media/image313.wmf"/><Relationship Id="rId4" Type="http://schemas.openxmlformats.org/officeDocument/2006/relationships/image" Target="../media/image477.wmf"/><Relationship Id="rId9" Type="http://schemas.openxmlformats.org/officeDocument/2006/relationships/image" Target="../media/image481.wmf"/></Relationships>
</file>

<file path=ppt/drawings/_rels/vmlDrawing8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4.wmf"/><Relationship Id="rId2" Type="http://schemas.openxmlformats.org/officeDocument/2006/relationships/image" Target="../media/image483.wmf"/><Relationship Id="rId1" Type="http://schemas.openxmlformats.org/officeDocument/2006/relationships/image" Target="../media/image482.wmf"/><Relationship Id="rId6" Type="http://schemas.openxmlformats.org/officeDocument/2006/relationships/image" Target="../media/image487.wmf"/><Relationship Id="rId5" Type="http://schemas.openxmlformats.org/officeDocument/2006/relationships/image" Target="../media/image486.wmf"/><Relationship Id="rId4" Type="http://schemas.openxmlformats.org/officeDocument/2006/relationships/image" Target="../media/image485.wmf"/></Relationships>
</file>

<file path=ppt/drawings/_rels/vmlDrawing8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wmf"/><Relationship Id="rId7" Type="http://schemas.openxmlformats.org/officeDocument/2006/relationships/image" Target="../media/image493.wmf"/><Relationship Id="rId2" Type="http://schemas.openxmlformats.org/officeDocument/2006/relationships/image" Target="../media/image489.wmf"/><Relationship Id="rId1" Type="http://schemas.openxmlformats.org/officeDocument/2006/relationships/image" Target="../media/image488.wmf"/><Relationship Id="rId6" Type="http://schemas.openxmlformats.org/officeDocument/2006/relationships/image" Target="../media/image492.wmf"/><Relationship Id="rId5" Type="http://schemas.openxmlformats.org/officeDocument/2006/relationships/image" Target="../media/image491.wmf"/><Relationship Id="rId4" Type="http://schemas.openxmlformats.org/officeDocument/2006/relationships/image" Target="../media/image313.wmf"/></Relationships>
</file>

<file path=ppt/drawings/_rels/vmlDrawing84.vml.rels><?xml version="1.0" encoding="UTF-8" standalone="yes"?>
<Relationships xmlns="http://schemas.openxmlformats.org/package/2006/relationships"><Relationship Id="rId8" Type="http://schemas.openxmlformats.org/officeDocument/2006/relationships/image" Target="../media/image501.wmf"/><Relationship Id="rId3" Type="http://schemas.openxmlformats.org/officeDocument/2006/relationships/image" Target="../media/image496.wmf"/><Relationship Id="rId7" Type="http://schemas.openxmlformats.org/officeDocument/2006/relationships/image" Target="../media/image500.wmf"/><Relationship Id="rId2" Type="http://schemas.openxmlformats.org/officeDocument/2006/relationships/image" Target="../media/image495.wmf"/><Relationship Id="rId1" Type="http://schemas.openxmlformats.org/officeDocument/2006/relationships/image" Target="../media/image494.wmf"/><Relationship Id="rId6" Type="http://schemas.openxmlformats.org/officeDocument/2006/relationships/image" Target="../media/image499.wmf"/><Relationship Id="rId5" Type="http://schemas.openxmlformats.org/officeDocument/2006/relationships/image" Target="../media/image498.wmf"/><Relationship Id="rId4" Type="http://schemas.openxmlformats.org/officeDocument/2006/relationships/image" Target="../media/image497.wmf"/></Relationships>
</file>

<file path=ppt/drawings/_rels/vmlDrawing8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3.wmf"/><Relationship Id="rId7" Type="http://schemas.openxmlformats.org/officeDocument/2006/relationships/image" Target="../media/image507.wmf"/><Relationship Id="rId2" Type="http://schemas.openxmlformats.org/officeDocument/2006/relationships/image" Target="../media/image502.wmf"/><Relationship Id="rId1" Type="http://schemas.openxmlformats.org/officeDocument/2006/relationships/image" Target="../media/image212.wmf"/><Relationship Id="rId6" Type="http://schemas.openxmlformats.org/officeDocument/2006/relationships/image" Target="../media/image506.wmf"/><Relationship Id="rId5" Type="http://schemas.openxmlformats.org/officeDocument/2006/relationships/image" Target="../media/image505.wmf"/><Relationship Id="rId4" Type="http://schemas.openxmlformats.org/officeDocument/2006/relationships/image" Target="../media/image504.wmf"/></Relationships>
</file>

<file path=ppt/drawings/_rels/vmlDrawing8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wmf"/><Relationship Id="rId2" Type="http://schemas.openxmlformats.org/officeDocument/2006/relationships/image" Target="../media/image509.wmf"/><Relationship Id="rId1" Type="http://schemas.openxmlformats.org/officeDocument/2006/relationships/image" Target="../media/image508.wmf"/><Relationship Id="rId5" Type="http://schemas.openxmlformats.org/officeDocument/2006/relationships/image" Target="../media/image512.wmf"/><Relationship Id="rId4" Type="http://schemas.openxmlformats.org/officeDocument/2006/relationships/image" Target="../media/image511.wmf"/></Relationships>
</file>

<file path=ppt/drawings/_rels/vmlDrawing87.v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wmf"/><Relationship Id="rId3" Type="http://schemas.openxmlformats.org/officeDocument/2006/relationships/image" Target="../media/image516.wmf"/><Relationship Id="rId7" Type="http://schemas.openxmlformats.org/officeDocument/2006/relationships/image" Target="../media/image519.wmf"/><Relationship Id="rId2" Type="http://schemas.openxmlformats.org/officeDocument/2006/relationships/image" Target="../media/image515.wmf"/><Relationship Id="rId1" Type="http://schemas.openxmlformats.org/officeDocument/2006/relationships/image" Target="../media/image514.wmf"/><Relationship Id="rId6" Type="http://schemas.openxmlformats.org/officeDocument/2006/relationships/image" Target="../media/image518.wmf"/><Relationship Id="rId5" Type="http://schemas.openxmlformats.org/officeDocument/2006/relationships/image" Target="../media/image273.wmf"/><Relationship Id="rId4" Type="http://schemas.openxmlformats.org/officeDocument/2006/relationships/image" Target="../media/image517.wmf"/></Relationships>
</file>

<file path=ppt/drawings/_rels/vmlDrawing8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3.wmf"/><Relationship Id="rId2" Type="http://schemas.openxmlformats.org/officeDocument/2006/relationships/image" Target="../media/image522.wmf"/><Relationship Id="rId1" Type="http://schemas.openxmlformats.org/officeDocument/2006/relationships/image" Target="../media/image521.wmf"/><Relationship Id="rId4" Type="http://schemas.openxmlformats.org/officeDocument/2006/relationships/image" Target="../media/image524.wmf"/></Relationships>
</file>

<file path=ppt/drawings/_rels/vmlDrawing8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7.wmf"/><Relationship Id="rId2" Type="http://schemas.openxmlformats.org/officeDocument/2006/relationships/image" Target="../media/image526.wmf"/><Relationship Id="rId1" Type="http://schemas.openxmlformats.org/officeDocument/2006/relationships/image" Target="../media/image525.wmf"/><Relationship Id="rId5" Type="http://schemas.openxmlformats.org/officeDocument/2006/relationships/image" Target="../media/image529.wmf"/><Relationship Id="rId4" Type="http://schemas.openxmlformats.org/officeDocument/2006/relationships/image" Target="../media/image52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56.wmf"/><Relationship Id="rId4" Type="http://schemas.openxmlformats.org/officeDocument/2006/relationships/image" Target="../media/image64.wmf"/></Relationships>
</file>

<file path=ppt/drawings/_rels/vmlDrawing9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2.wmf"/><Relationship Id="rId7" Type="http://schemas.openxmlformats.org/officeDocument/2006/relationships/image" Target="../media/image536.wmf"/><Relationship Id="rId2" Type="http://schemas.openxmlformats.org/officeDocument/2006/relationships/image" Target="../media/image531.wmf"/><Relationship Id="rId1" Type="http://schemas.openxmlformats.org/officeDocument/2006/relationships/image" Target="../media/image530.wmf"/><Relationship Id="rId6" Type="http://schemas.openxmlformats.org/officeDocument/2006/relationships/image" Target="../media/image535.wmf"/><Relationship Id="rId5" Type="http://schemas.openxmlformats.org/officeDocument/2006/relationships/image" Target="../media/image534.wmf"/><Relationship Id="rId4" Type="http://schemas.openxmlformats.org/officeDocument/2006/relationships/image" Target="../media/image533.wmf"/></Relationships>
</file>

<file path=ppt/drawings/_rels/vmlDrawing91.vml.rels><?xml version="1.0" encoding="UTF-8" standalone="yes"?>
<Relationships xmlns="http://schemas.openxmlformats.org/package/2006/relationships"><Relationship Id="rId8" Type="http://schemas.openxmlformats.org/officeDocument/2006/relationships/image" Target="../media/image542.wmf"/><Relationship Id="rId13" Type="http://schemas.openxmlformats.org/officeDocument/2006/relationships/image" Target="../media/image547.wmf"/><Relationship Id="rId3" Type="http://schemas.openxmlformats.org/officeDocument/2006/relationships/image" Target="../media/image537.wmf"/><Relationship Id="rId7" Type="http://schemas.openxmlformats.org/officeDocument/2006/relationships/image" Target="../media/image541.wmf"/><Relationship Id="rId12" Type="http://schemas.openxmlformats.org/officeDocument/2006/relationships/image" Target="../media/image546.wmf"/><Relationship Id="rId2" Type="http://schemas.openxmlformats.org/officeDocument/2006/relationships/image" Target="../media/image352.wmf"/><Relationship Id="rId1" Type="http://schemas.openxmlformats.org/officeDocument/2006/relationships/image" Target="../media/image518.wmf"/><Relationship Id="rId6" Type="http://schemas.openxmlformats.org/officeDocument/2006/relationships/image" Target="../media/image540.wmf"/><Relationship Id="rId11" Type="http://schemas.openxmlformats.org/officeDocument/2006/relationships/image" Target="../media/image545.wmf"/><Relationship Id="rId5" Type="http://schemas.openxmlformats.org/officeDocument/2006/relationships/image" Target="../media/image539.wmf"/><Relationship Id="rId10" Type="http://schemas.openxmlformats.org/officeDocument/2006/relationships/image" Target="../media/image544.wmf"/><Relationship Id="rId4" Type="http://schemas.openxmlformats.org/officeDocument/2006/relationships/image" Target="../media/image538.wmf"/><Relationship Id="rId9" Type="http://schemas.openxmlformats.org/officeDocument/2006/relationships/image" Target="../media/image543.wmf"/></Relationships>
</file>

<file path=ppt/drawings/_rels/vmlDrawing9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wmf"/><Relationship Id="rId2" Type="http://schemas.openxmlformats.org/officeDocument/2006/relationships/image" Target="../media/image549.wmf"/><Relationship Id="rId1" Type="http://schemas.openxmlformats.org/officeDocument/2006/relationships/image" Target="../media/image548.wmf"/><Relationship Id="rId4" Type="http://schemas.openxmlformats.org/officeDocument/2006/relationships/image" Target="../media/image551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2497069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4689678"/>
            <a:ext cx="7915274" cy="1495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N3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03583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" action="ppaction://hlinkshowjump?jump=lastslide"/>
              </a:rPr>
              <a:t>*see</a:t>
            </a:r>
            <a:r>
              <a:rPr lang="en-US" baseline="0" dirty="0">
                <a:hlinkClick r:id="" action="ppaction://hlinkshowjump?jump=lastslide"/>
              </a:rPr>
              <a:t> terms and conditions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5967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40567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4323750"/>
            <a:ext cx="7910513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N3</a:t>
            </a:r>
          </a:p>
        </p:txBody>
      </p:sp>
    </p:spTree>
    <p:extLst>
      <p:ext uri="{BB962C8B-B14F-4D97-AF65-F5344CB8AC3E}">
        <p14:creationId xmlns:p14="http://schemas.microsoft.com/office/powerpoint/2010/main" val="1261430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93576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325334"/>
            <a:ext cx="7910513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4014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3714" y="4455679"/>
            <a:ext cx="7910513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1" y="206454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54553" y="6371015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N3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07310" y="577404"/>
            <a:ext cx="2035592" cy="29742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45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460615" y="3951325"/>
            <a:ext cx="8051800" cy="1187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Assessment activity number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4553" y="6371015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N3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07310" y="577404"/>
            <a:ext cx="2035592" cy="29742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373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4553" y="6371015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6262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81990" y="2065530"/>
            <a:ext cx="7913294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159674" y="2839069"/>
            <a:ext cx="6639119" cy="268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381990" y="5618365"/>
            <a:ext cx="7815749" cy="67671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4553" y="6366918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14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78553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794"/>
            <a:ext cx="2810138" cy="5332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600" b="1" dirty="0">
                <a:solidFill>
                  <a:prstClr val="white"/>
                </a:solidFill>
                <a:latin typeface="Arial Narrow" panose="020B0606020202030204" pitchFamily="34" charset="0"/>
              </a:rPr>
              <a:t>TVET</a:t>
            </a:r>
            <a:r>
              <a:rPr lang="en-US" sz="2600" b="1" baseline="0" dirty="0">
                <a:solidFill>
                  <a:prstClr val="white"/>
                </a:solidFill>
                <a:latin typeface="Arial Narrow" panose="020B0606020202030204" pitchFamily="34" charset="0"/>
              </a:rPr>
              <a:t> FIRST NATED</a:t>
            </a:r>
            <a:endParaRPr lang="en-GB" sz="26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883" y="5441220"/>
            <a:ext cx="2547117" cy="4192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4553" y="6371015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N3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553" y="5607391"/>
            <a:ext cx="705491" cy="704314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101458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8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6.wmf"/><Relationship Id="rId13" Type="http://schemas.openxmlformats.org/officeDocument/2006/relationships/oleObject" Target="../embeddings/oleObject543.bin"/><Relationship Id="rId18" Type="http://schemas.openxmlformats.org/officeDocument/2006/relationships/oleObject" Target="../embeddings/oleObject546.bin"/><Relationship Id="rId3" Type="http://schemas.openxmlformats.org/officeDocument/2006/relationships/oleObject" Target="../embeddings/oleObject538.bin"/><Relationship Id="rId7" Type="http://schemas.openxmlformats.org/officeDocument/2006/relationships/oleObject" Target="../embeddings/oleObject540.bin"/><Relationship Id="rId12" Type="http://schemas.openxmlformats.org/officeDocument/2006/relationships/image" Target="../media/image273.wmf"/><Relationship Id="rId17" Type="http://schemas.openxmlformats.org/officeDocument/2006/relationships/image" Target="../media/image519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545.bin"/><Relationship Id="rId1" Type="http://schemas.openxmlformats.org/officeDocument/2006/relationships/vmlDrawing" Target="../drawings/vmlDrawing87.vml"/><Relationship Id="rId6" Type="http://schemas.openxmlformats.org/officeDocument/2006/relationships/image" Target="../media/image515.wmf"/><Relationship Id="rId11" Type="http://schemas.openxmlformats.org/officeDocument/2006/relationships/oleObject" Target="../embeddings/oleObject542.bin"/><Relationship Id="rId5" Type="http://schemas.openxmlformats.org/officeDocument/2006/relationships/oleObject" Target="../embeddings/oleObject539.bin"/><Relationship Id="rId15" Type="http://schemas.openxmlformats.org/officeDocument/2006/relationships/oleObject" Target="../embeddings/oleObject544.bin"/><Relationship Id="rId10" Type="http://schemas.openxmlformats.org/officeDocument/2006/relationships/image" Target="../media/image517.wmf"/><Relationship Id="rId19" Type="http://schemas.openxmlformats.org/officeDocument/2006/relationships/image" Target="../media/image520.wmf"/><Relationship Id="rId4" Type="http://schemas.openxmlformats.org/officeDocument/2006/relationships/image" Target="../media/image514.wmf"/><Relationship Id="rId9" Type="http://schemas.openxmlformats.org/officeDocument/2006/relationships/oleObject" Target="../embeddings/oleObject541.bin"/><Relationship Id="rId14" Type="http://schemas.openxmlformats.org/officeDocument/2006/relationships/image" Target="../media/image518.wmf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3.wmf"/><Relationship Id="rId3" Type="http://schemas.openxmlformats.org/officeDocument/2006/relationships/oleObject" Target="../embeddings/oleObject547.bin"/><Relationship Id="rId7" Type="http://schemas.openxmlformats.org/officeDocument/2006/relationships/oleObject" Target="../embeddings/oleObject54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8.vml"/><Relationship Id="rId6" Type="http://schemas.openxmlformats.org/officeDocument/2006/relationships/image" Target="../media/image522.wmf"/><Relationship Id="rId5" Type="http://schemas.openxmlformats.org/officeDocument/2006/relationships/oleObject" Target="../embeddings/oleObject548.bin"/><Relationship Id="rId10" Type="http://schemas.openxmlformats.org/officeDocument/2006/relationships/image" Target="../media/image524.wmf"/><Relationship Id="rId4" Type="http://schemas.openxmlformats.org/officeDocument/2006/relationships/image" Target="../media/image521.wmf"/><Relationship Id="rId9" Type="http://schemas.openxmlformats.org/officeDocument/2006/relationships/oleObject" Target="../embeddings/oleObject550.bin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7.wmf"/><Relationship Id="rId3" Type="http://schemas.openxmlformats.org/officeDocument/2006/relationships/oleObject" Target="../embeddings/oleObject551.bin"/><Relationship Id="rId7" Type="http://schemas.openxmlformats.org/officeDocument/2006/relationships/oleObject" Target="../embeddings/oleObject553.bin"/><Relationship Id="rId12" Type="http://schemas.openxmlformats.org/officeDocument/2006/relationships/image" Target="../media/image52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9.vml"/><Relationship Id="rId6" Type="http://schemas.openxmlformats.org/officeDocument/2006/relationships/image" Target="../media/image526.wmf"/><Relationship Id="rId11" Type="http://schemas.openxmlformats.org/officeDocument/2006/relationships/oleObject" Target="../embeddings/oleObject555.bin"/><Relationship Id="rId5" Type="http://schemas.openxmlformats.org/officeDocument/2006/relationships/oleObject" Target="../embeddings/oleObject552.bin"/><Relationship Id="rId10" Type="http://schemas.openxmlformats.org/officeDocument/2006/relationships/image" Target="../media/image528.wmf"/><Relationship Id="rId4" Type="http://schemas.openxmlformats.org/officeDocument/2006/relationships/image" Target="../media/image525.wmf"/><Relationship Id="rId9" Type="http://schemas.openxmlformats.org/officeDocument/2006/relationships/oleObject" Target="../embeddings/oleObject554.bin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2.wmf"/><Relationship Id="rId13" Type="http://schemas.openxmlformats.org/officeDocument/2006/relationships/oleObject" Target="../embeddings/oleObject561.bin"/><Relationship Id="rId3" Type="http://schemas.openxmlformats.org/officeDocument/2006/relationships/oleObject" Target="../embeddings/oleObject556.bin"/><Relationship Id="rId7" Type="http://schemas.openxmlformats.org/officeDocument/2006/relationships/oleObject" Target="../embeddings/oleObject558.bin"/><Relationship Id="rId12" Type="http://schemas.openxmlformats.org/officeDocument/2006/relationships/image" Target="../media/image534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536.wmf"/><Relationship Id="rId1" Type="http://schemas.openxmlformats.org/officeDocument/2006/relationships/vmlDrawing" Target="../drawings/vmlDrawing90.vml"/><Relationship Id="rId6" Type="http://schemas.openxmlformats.org/officeDocument/2006/relationships/image" Target="../media/image531.wmf"/><Relationship Id="rId11" Type="http://schemas.openxmlformats.org/officeDocument/2006/relationships/oleObject" Target="../embeddings/oleObject560.bin"/><Relationship Id="rId5" Type="http://schemas.openxmlformats.org/officeDocument/2006/relationships/oleObject" Target="../embeddings/oleObject557.bin"/><Relationship Id="rId15" Type="http://schemas.openxmlformats.org/officeDocument/2006/relationships/oleObject" Target="../embeddings/oleObject562.bin"/><Relationship Id="rId10" Type="http://schemas.openxmlformats.org/officeDocument/2006/relationships/image" Target="../media/image533.wmf"/><Relationship Id="rId4" Type="http://schemas.openxmlformats.org/officeDocument/2006/relationships/image" Target="../media/image530.wmf"/><Relationship Id="rId9" Type="http://schemas.openxmlformats.org/officeDocument/2006/relationships/oleObject" Target="../embeddings/oleObject559.bin"/><Relationship Id="rId14" Type="http://schemas.openxmlformats.org/officeDocument/2006/relationships/image" Target="../media/image535.wmf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7.wmf"/><Relationship Id="rId13" Type="http://schemas.openxmlformats.org/officeDocument/2006/relationships/oleObject" Target="../embeddings/oleObject568.bin"/><Relationship Id="rId18" Type="http://schemas.openxmlformats.org/officeDocument/2006/relationships/image" Target="../media/image542.wmf"/><Relationship Id="rId26" Type="http://schemas.openxmlformats.org/officeDocument/2006/relationships/image" Target="../media/image546.wmf"/><Relationship Id="rId3" Type="http://schemas.openxmlformats.org/officeDocument/2006/relationships/oleObject" Target="../embeddings/oleObject563.bin"/><Relationship Id="rId21" Type="http://schemas.openxmlformats.org/officeDocument/2006/relationships/oleObject" Target="../embeddings/oleObject572.bin"/><Relationship Id="rId7" Type="http://schemas.openxmlformats.org/officeDocument/2006/relationships/oleObject" Target="../embeddings/oleObject565.bin"/><Relationship Id="rId12" Type="http://schemas.openxmlformats.org/officeDocument/2006/relationships/image" Target="../media/image539.wmf"/><Relationship Id="rId17" Type="http://schemas.openxmlformats.org/officeDocument/2006/relationships/oleObject" Target="../embeddings/oleObject570.bin"/><Relationship Id="rId25" Type="http://schemas.openxmlformats.org/officeDocument/2006/relationships/oleObject" Target="../embeddings/oleObject574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541.wmf"/><Relationship Id="rId20" Type="http://schemas.openxmlformats.org/officeDocument/2006/relationships/image" Target="../media/image543.wmf"/><Relationship Id="rId1" Type="http://schemas.openxmlformats.org/officeDocument/2006/relationships/vmlDrawing" Target="../drawings/vmlDrawing91.vml"/><Relationship Id="rId6" Type="http://schemas.openxmlformats.org/officeDocument/2006/relationships/image" Target="../media/image352.wmf"/><Relationship Id="rId11" Type="http://schemas.openxmlformats.org/officeDocument/2006/relationships/oleObject" Target="../embeddings/oleObject567.bin"/><Relationship Id="rId24" Type="http://schemas.openxmlformats.org/officeDocument/2006/relationships/image" Target="../media/image545.wmf"/><Relationship Id="rId5" Type="http://schemas.openxmlformats.org/officeDocument/2006/relationships/oleObject" Target="../embeddings/oleObject564.bin"/><Relationship Id="rId15" Type="http://schemas.openxmlformats.org/officeDocument/2006/relationships/oleObject" Target="../embeddings/oleObject569.bin"/><Relationship Id="rId23" Type="http://schemas.openxmlformats.org/officeDocument/2006/relationships/oleObject" Target="../embeddings/oleObject573.bin"/><Relationship Id="rId28" Type="http://schemas.openxmlformats.org/officeDocument/2006/relationships/image" Target="../media/image547.wmf"/><Relationship Id="rId10" Type="http://schemas.openxmlformats.org/officeDocument/2006/relationships/image" Target="../media/image538.wmf"/><Relationship Id="rId19" Type="http://schemas.openxmlformats.org/officeDocument/2006/relationships/oleObject" Target="../embeddings/oleObject571.bin"/><Relationship Id="rId4" Type="http://schemas.openxmlformats.org/officeDocument/2006/relationships/image" Target="../media/image518.wmf"/><Relationship Id="rId9" Type="http://schemas.openxmlformats.org/officeDocument/2006/relationships/oleObject" Target="../embeddings/oleObject566.bin"/><Relationship Id="rId14" Type="http://schemas.openxmlformats.org/officeDocument/2006/relationships/image" Target="../media/image540.wmf"/><Relationship Id="rId22" Type="http://schemas.openxmlformats.org/officeDocument/2006/relationships/image" Target="../media/image544.wmf"/><Relationship Id="rId27" Type="http://schemas.openxmlformats.org/officeDocument/2006/relationships/oleObject" Target="../embeddings/oleObject575.bin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8.bin"/><Relationship Id="rId3" Type="http://schemas.openxmlformats.org/officeDocument/2006/relationships/image" Target="../media/image552.wmf"/><Relationship Id="rId7" Type="http://schemas.openxmlformats.org/officeDocument/2006/relationships/image" Target="../media/image54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2.vml"/><Relationship Id="rId6" Type="http://schemas.openxmlformats.org/officeDocument/2006/relationships/oleObject" Target="../embeddings/oleObject577.bin"/><Relationship Id="rId11" Type="http://schemas.openxmlformats.org/officeDocument/2006/relationships/image" Target="../media/image551.wmf"/><Relationship Id="rId5" Type="http://schemas.openxmlformats.org/officeDocument/2006/relationships/image" Target="../media/image548.wmf"/><Relationship Id="rId10" Type="http://schemas.openxmlformats.org/officeDocument/2006/relationships/oleObject" Target="../embeddings/oleObject579.bin"/><Relationship Id="rId4" Type="http://schemas.openxmlformats.org/officeDocument/2006/relationships/oleObject" Target="../embeddings/oleObject576.bin"/><Relationship Id="rId9" Type="http://schemas.openxmlformats.org/officeDocument/2006/relationships/image" Target="../media/image550.wmf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oleObject" Target="../embeddings/oleObject40.bin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50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52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6.bin"/><Relationship Id="rId15" Type="http://schemas.openxmlformats.org/officeDocument/2006/relationships/oleObject" Target="../embeddings/oleObject41.bin"/><Relationship Id="rId10" Type="http://schemas.openxmlformats.org/officeDocument/2006/relationships/image" Target="../media/image49.wmf"/><Relationship Id="rId4" Type="http://schemas.openxmlformats.org/officeDocument/2006/relationships/image" Target="../media/image46.wmf"/><Relationship Id="rId9" Type="http://schemas.openxmlformats.org/officeDocument/2006/relationships/oleObject" Target="../embeddings/oleObject38.bin"/><Relationship Id="rId14" Type="http://schemas.openxmlformats.org/officeDocument/2006/relationships/image" Target="../media/image51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oleObject" Target="../embeddings/oleObject47.bin"/><Relationship Id="rId18" Type="http://schemas.openxmlformats.org/officeDocument/2006/relationships/image" Target="../media/image61.wmf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58.wmf"/><Relationship Id="rId17" Type="http://schemas.openxmlformats.org/officeDocument/2006/relationships/oleObject" Target="../embeddings/oleObject49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60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55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5" Type="http://schemas.openxmlformats.org/officeDocument/2006/relationships/oleObject" Target="../embeddings/oleObject48.bin"/><Relationship Id="rId10" Type="http://schemas.openxmlformats.org/officeDocument/2006/relationships/image" Target="../media/image57.wmf"/><Relationship Id="rId4" Type="http://schemas.openxmlformats.org/officeDocument/2006/relationships/image" Target="../media/image54.wmf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59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oleObject" Target="../embeddings/oleObject50.bin"/><Relationship Id="rId7" Type="http://schemas.openxmlformats.org/officeDocument/2006/relationships/oleObject" Target="../embeddings/oleObject5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51.bin"/><Relationship Id="rId10" Type="http://schemas.openxmlformats.org/officeDocument/2006/relationships/image" Target="../media/image64.wmf"/><Relationship Id="rId4" Type="http://schemas.openxmlformats.org/officeDocument/2006/relationships/image" Target="../media/image56.wmf"/><Relationship Id="rId9" Type="http://schemas.openxmlformats.org/officeDocument/2006/relationships/oleObject" Target="../embeddings/oleObject53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oleObject" Target="../embeddings/oleObject54.bin"/><Relationship Id="rId7" Type="http://schemas.openxmlformats.org/officeDocument/2006/relationships/oleObject" Target="../embeddings/oleObject56.bin"/><Relationship Id="rId12" Type="http://schemas.openxmlformats.org/officeDocument/2006/relationships/image" Target="../media/image6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58.bin"/><Relationship Id="rId5" Type="http://schemas.openxmlformats.org/officeDocument/2006/relationships/oleObject" Target="../embeddings/oleObject55.bin"/><Relationship Id="rId10" Type="http://schemas.openxmlformats.org/officeDocument/2006/relationships/image" Target="../media/image68.wmf"/><Relationship Id="rId4" Type="http://schemas.openxmlformats.org/officeDocument/2006/relationships/image" Target="../media/image65.wmf"/><Relationship Id="rId9" Type="http://schemas.openxmlformats.org/officeDocument/2006/relationships/oleObject" Target="../embeddings/oleObject57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13" Type="http://schemas.openxmlformats.org/officeDocument/2006/relationships/oleObject" Target="../embeddings/oleObject64.bin"/><Relationship Id="rId3" Type="http://schemas.openxmlformats.org/officeDocument/2006/relationships/oleObject" Target="../embeddings/oleObject59.bin"/><Relationship Id="rId7" Type="http://schemas.openxmlformats.org/officeDocument/2006/relationships/oleObject" Target="../embeddings/oleObject61.bin"/><Relationship Id="rId12" Type="http://schemas.openxmlformats.org/officeDocument/2006/relationships/image" Target="../media/image75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77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2.wmf"/><Relationship Id="rId11" Type="http://schemas.openxmlformats.org/officeDocument/2006/relationships/oleObject" Target="../embeddings/oleObject63.bin"/><Relationship Id="rId5" Type="http://schemas.openxmlformats.org/officeDocument/2006/relationships/oleObject" Target="../embeddings/oleObject60.bin"/><Relationship Id="rId15" Type="http://schemas.openxmlformats.org/officeDocument/2006/relationships/oleObject" Target="../embeddings/oleObject65.bin"/><Relationship Id="rId10" Type="http://schemas.openxmlformats.org/officeDocument/2006/relationships/image" Target="../media/image74.wmf"/><Relationship Id="rId4" Type="http://schemas.openxmlformats.org/officeDocument/2006/relationships/image" Target="../media/image71.wmf"/><Relationship Id="rId9" Type="http://schemas.openxmlformats.org/officeDocument/2006/relationships/oleObject" Target="../embeddings/oleObject62.bin"/><Relationship Id="rId14" Type="http://schemas.openxmlformats.org/officeDocument/2006/relationships/image" Target="../media/image76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13" Type="http://schemas.openxmlformats.org/officeDocument/2006/relationships/oleObject" Target="../embeddings/oleObject71.bin"/><Relationship Id="rId18" Type="http://schemas.openxmlformats.org/officeDocument/2006/relationships/image" Target="../media/image85.wmf"/><Relationship Id="rId3" Type="http://schemas.openxmlformats.org/officeDocument/2006/relationships/oleObject" Target="../embeddings/oleObject66.bin"/><Relationship Id="rId7" Type="http://schemas.openxmlformats.org/officeDocument/2006/relationships/oleObject" Target="../embeddings/oleObject68.bin"/><Relationship Id="rId12" Type="http://schemas.openxmlformats.org/officeDocument/2006/relationships/image" Target="../media/image82.wmf"/><Relationship Id="rId17" Type="http://schemas.openxmlformats.org/officeDocument/2006/relationships/oleObject" Target="../embeddings/oleObject73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84.wmf"/><Relationship Id="rId20" Type="http://schemas.openxmlformats.org/officeDocument/2006/relationships/image" Target="../media/image86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9.wmf"/><Relationship Id="rId11" Type="http://schemas.openxmlformats.org/officeDocument/2006/relationships/oleObject" Target="../embeddings/oleObject70.bin"/><Relationship Id="rId5" Type="http://schemas.openxmlformats.org/officeDocument/2006/relationships/oleObject" Target="../embeddings/oleObject67.bin"/><Relationship Id="rId15" Type="http://schemas.openxmlformats.org/officeDocument/2006/relationships/oleObject" Target="../embeddings/oleObject72.bin"/><Relationship Id="rId10" Type="http://schemas.openxmlformats.org/officeDocument/2006/relationships/image" Target="../media/image81.wmf"/><Relationship Id="rId19" Type="http://schemas.openxmlformats.org/officeDocument/2006/relationships/oleObject" Target="../embeddings/oleObject74.bin"/><Relationship Id="rId4" Type="http://schemas.openxmlformats.org/officeDocument/2006/relationships/image" Target="../media/image78.wmf"/><Relationship Id="rId9" Type="http://schemas.openxmlformats.org/officeDocument/2006/relationships/oleObject" Target="../embeddings/oleObject69.bin"/><Relationship Id="rId14" Type="http://schemas.openxmlformats.org/officeDocument/2006/relationships/image" Target="../media/image83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oleObject" Target="../embeddings/oleObject75.bin"/><Relationship Id="rId7" Type="http://schemas.openxmlformats.org/officeDocument/2006/relationships/oleObject" Target="../embeddings/oleObject77.bin"/><Relationship Id="rId12" Type="http://schemas.openxmlformats.org/officeDocument/2006/relationships/image" Target="../media/image9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3.wmf"/><Relationship Id="rId11" Type="http://schemas.openxmlformats.org/officeDocument/2006/relationships/oleObject" Target="../embeddings/oleObject79.bin"/><Relationship Id="rId5" Type="http://schemas.openxmlformats.org/officeDocument/2006/relationships/oleObject" Target="../embeddings/oleObject76.bin"/><Relationship Id="rId10" Type="http://schemas.openxmlformats.org/officeDocument/2006/relationships/image" Target="../media/image89.wmf"/><Relationship Id="rId4" Type="http://schemas.openxmlformats.org/officeDocument/2006/relationships/image" Target="../media/image87.wmf"/><Relationship Id="rId9" Type="http://schemas.openxmlformats.org/officeDocument/2006/relationships/oleObject" Target="../embeddings/oleObject78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3" Type="http://schemas.openxmlformats.org/officeDocument/2006/relationships/oleObject" Target="../embeddings/oleObject80.bin"/><Relationship Id="rId7" Type="http://schemas.openxmlformats.org/officeDocument/2006/relationships/oleObject" Target="../embeddings/oleObject82.bin"/><Relationship Id="rId12" Type="http://schemas.openxmlformats.org/officeDocument/2006/relationships/image" Target="../media/image9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2.wmf"/><Relationship Id="rId11" Type="http://schemas.openxmlformats.org/officeDocument/2006/relationships/oleObject" Target="../embeddings/oleObject84.bin"/><Relationship Id="rId5" Type="http://schemas.openxmlformats.org/officeDocument/2006/relationships/oleObject" Target="../embeddings/oleObject81.bin"/><Relationship Id="rId10" Type="http://schemas.openxmlformats.org/officeDocument/2006/relationships/image" Target="../media/image73.wmf"/><Relationship Id="rId4" Type="http://schemas.openxmlformats.org/officeDocument/2006/relationships/image" Target="../media/image91.wmf"/><Relationship Id="rId9" Type="http://schemas.openxmlformats.org/officeDocument/2006/relationships/oleObject" Target="../embeddings/oleObject83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13" Type="http://schemas.openxmlformats.org/officeDocument/2006/relationships/oleObject" Target="../embeddings/oleObject90.bin"/><Relationship Id="rId3" Type="http://schemas.openxmlformats.org/officeDocument/2006/relationships/oleObject" Target="../embeddings/oleObject85.bin"/><Relationship Id="rId7" Type="http://schemas.openxmlformats.org/officeDocument/2006/relationships/oleObject" Target="../embeddings/oleObject87.bin"/><Relationship Id="rId12" Type="http://schemas.openxmlformats.org/officeDocument/2006/relationships/image" Target="../media/image100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02.w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7.wmf"/><Relationship Id="rId11" Type="http://schemas.openxmlformats.org/officeDocument/2006/relationships/oleObject" Target="../embeddings/oleObject89.bin"/><Relationship Id="rId5" Type="http://schemas.openxmlformats.org/officeDocument/2006/relationships/oleObject" Target="../embeddings/oleObject86.bin"/><Relationship Id="rId15" Type="http://schemas.openxmlformats.org/officeDocument/2006/relationships/oleObject" Target="../embeddings/oleObject91.bin"/><Relationship Id="rId10" Type="http://schemas.openxmlformats.org/officeDocument/2006/relationships/image" Target="../media/image99.wmf"/><Relationship Id="rId4" Type="http://schemas.openxmlformats.org/officeDocument/2006/relationships/image" Target="../media/image96.wmf"/><Relationship Id="rId9" Type="http://schemas.openxmlformats.org/officeDocument/2006/relationships/oleObject" Target="../embeddings/oleObject88.bin"/><Relationship Id="rId14" Type="http://schemas.openxmlformats.org/officeDocument/2006/relationships/image" Target="../media/image101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13" Type="http://schemas.openxmlformats.org/officeDocument/2006/relationships/oleObject" Target="../embeddings/oleObject97.bin"/><Relationship Id="rId18" Type="http://schemas.openxmlformats.org/officeDocument/2006/relationships/image" Target="../media/image110.wmf"/><Relationship Id="rId3" Type="http://schemas.openxmlformats.org/officeDocument/2006/relationships/oleObject" Target="../embeddings/oleObject92.bin"/><Relationship Id="rId7" Type="http://schemas.openxmlformats.org/officeDocument/2006/relationships/oleObject" Target="../embeddings/oleObject94.bin"/><Relationship Id="rId12" Type="http://schemas.openxmlformats.org/officeDocument/2006/relationships/image" Target="../media/image107.wmf"/><Relationship Id="rId17" Type="http://schemas.openxmlformats.org/officeDocument/2006/relationships/oleObject" Target="../embeddings/oleObject99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09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4.wmf"/><Relationship Id="rId11" Type="http://schemas.openxmlformats.org/officeDocument/2006/relationships/oleObject" Target="../embeddings/oleObject96.bin"/><Relationship Id="rId5" Type="http://schemas.openxmlformats.org/officeDocument/2006/relationships/oleObject" Target="../embeddings/oleObject93.bin"/><Relationship Id="rId15" Type="http://schemas.openxmlformats.org/officeDocument/2006/relationships/oleObject" Target="../embeddings/oleObject98.bin"/><Relationship Id="rId10" Type="http://schemas.openxmlformats.org/officeDocument/2006/relationships/image" Target="../media/image106.wmf"/><Relationship Id="rId4" Type="http://schemas.openxmlformats.org/officeDocument/2006/relationships/image" Target="../media/image103.wmf"/><Relationship Id="rId9" Type="http://schemas.openxmlformats.org/officeDocument/2006/relationships/oleObject" Target="../embeddings/oleObject95.bin"/><Relationship Id="rId14" Type="http://schemas.openxmlformats.org/officeDocument/2006/relationships/image" Target="../media/image108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3" Type="http://schemas.openxmlformats.org/officeDocument/2006/relationships/oleObject" Target="../embeddings/oleObject100.bin"/><Relationship Id="rId7" Type="http://schemas.openxmlformats.org/officeDocument/2006/relationships/oleObject" Target="../embeddings/oleObject102.bin"/><Relationship Id="rId12" Type="http://schemas.openxmlformats.org/officeDocument/2006/relationships/image" Target="../media/image11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11.wmf"/><Relationship Id="rId11" Type="http://schemas.openxmlformats.org/officeDocument/2006/relationships/oleObject" Target="../embeddings/oleObject104.bin"/><Relationship Id="rId5" Type="http://schemas.openxmlformats.org/officeDocument/2006/relationships/oleObject" Target="../embeddings/oleObject101.bin"/><Relationship Id="rId10" Type="http://schemas.openxmlformats.org/officeDocument/2006/relationships/image" Target="../media/image113.wmf"/><Relationship Id="rId4" Type="http://schemas.openxmlformats.org/officeDocument/2006/relationships/image" Target="../media/image87.wmf"/><Relationship Id="rId9" Type="http://schemas.openxmlformats.org/officeDocument/2006/relationships/oleObject" Target="../embeddings/oleObject103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wmf"/><Relationship Id="rId3" Type="http://schemas.openxmlformats.org/officeDocument/2006/relationships/oleObject" Target="../embeddings/oleObject105.bin"/><Relationship Id="rId7" Type="http://schemas.openxmlformats.org/officeDocument/2006/relationships/oleObject" Target="../embeddings/oleObject10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16.wmf"/><Relationship Id="rId5" Type="http://schemas.openxmlformats.org/officeDocument/2006/relationships/oleObject" Target="../embeddings/oleObject106.bin"/><Relationship Id="rId10" Type="http://schemas.openxmlformats.org/officeDocument/2006/relationships/image" Target="../media/image118.wmf"/><Relationship Id="rId4" Type="http://schemas.openxmlformats.org/officeDocument/2006/relationships/image" Target="../media/image115.wmf"/><Relationship Id="rId9" Type="http://schemas.openxmlformats.org/officeDocument/2006/relationships/oleObject" Target="../embeddings/oleObject108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19.wmf"/><Relationship Id="rId4" Type="http://schemas.openxmlformats.org/officeDocument/2006/relationships/oleObject" Target="../embeddings/oleObject109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wmf"/><Relationship Id="rId13" Type="http://schemas.openxmlformats.org/officeDocument/2006/relationships/oleObject" Target="../embeddings/oleObject115.bin"/><Relationship Id="rId3" Type="http://schemas.openxmlformats.org/officeDocument/2006/relationships/oleObject" Target="../embeddings/oleObject110.bin"/><Relationship Id="rId7" Type="http://schemas.openxmlformats.org/officeDocument/2006/relationships/oleObject" Target="../embeddings/oleObject112.bin"/><Relationship Id="rId12" Type="http://schemas.openxmlformats.org/officeDocument/2006/relationships/image" Target="../media/image125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27.wmf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22.wmf"/><Relationship Id="rId11" Type="http://schemas.openxmlformats.org/officeDocument/2006/relationships/oleObject" Target="../embeddings/oleObject114.bin"/><Relationship Id="rId5" Type="http://schemas.openxmlformats.org/officeDocument/2006/relationships/oleObject" Target="../embeddings/oleObject111.bin"/><Relationship Id="rId15" Type="http://schemas.openxmlformats.org/officeDocument/2006/relationships/oleObject" Target="../embeddings/oleObject116.bin"/><Relationship Id="rId10" Type="http://schemas.openxmlformats.org/officeDocument/2006/relationships/image" Target="../media/image124.wmf"/><Relationship Id="rId4" Type="http://schemas.openxmlformats.org/officeDocument/2006/relationships/image" Target="../media/image121.wmf"/><Relationship Id="rId9" Type="http://schemas.openxmlformats.org/officeDocument/2006/relationships/oleObject" Target="../embeddings/oleObject113.bin"/><Relationship Id="rId14" Type="http://schemas.openxmlformats.org/officeDocument/2006/relationships/image" Target="../media/image126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w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wmf"/><Relationship Id="rId13" Type="http://schemas.openxmlformats.org/officeDocument/2006/relationships/oleObject" Target="../embeddings/oleObject122.bin"/><Relationship Id="rId18" Type="http://schemas.openxmlformats.org/officeDocument/2006/relationships/image" Target="../media/image137.wmf"/><Relationship Id="rId3" Type="http://schemas.openxmlformats.org/officeDocument/2006/relationships/oleObject" Target="../embeddings/oleObject117.bin"/><Relationship Id="rId7" Type="http://schemas.openxmlformats.org/officeDocument/2006/relationships/oleObject" Target="../embeddings/oleObject119.bin"/><Relationship Id="rId12" Type="http://schemas.openxmlformats.org/officeDocument/2006/relationships/image" Target="../media/image134.wmf"/><Relationship Id="rId17" Type="http://schemas.openxmlformats.org/officeDocument/2006/relationships/oleObject" Target="../embeddings/oleObject124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36.wmf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31.wmf"/><Relationship Id="rId11" Type="http://schemas.openxmlformats.org/officeDocument/2006/relationships/oleObject" Target="../embeddings/oleObject121.bin"/><Relationship Id="rId5" Type="http://schemas.openxmlformats.org/officeDocument/2006/relationships/oleObject" Target="../embeddings/oleObject118.bin"/><Relationship Id="rId15" Type="http://schemas.openxmlformats.org/officeDocument/2006/relationships/oleObject" Target="../embeddings/oleObject123.bin"/><Relationship Id="rId10" Type="http://schemas.openxmlformats.org/officeDocument/2006/relationships/image" Target="../media/image133.wmf"/><Relationship Id="rId4" Type="http://schemas.openxmlformats.org/officeDocument/2006/relationships/image" Target="../media/image130.wmf"/><Relationship Id="rId9" Type="http://schemas.openxmlformats.org/officeDocument/2006/relationships/oleObject" Target="../embeddings/oleObject120.bin"/><Relationship Id="rId14" Type="http://schemas.openxmlformats.org/officeDocument/2006/relationships/image" Target="../media/image135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wmf"/><Relationship Id="rId3" Type="http://schemas.openxmlformats.org/officeDocument/2006/relationships/oleObject" Target="../embeddings/oleObject125.bin"/><Relationship Id="rId7" Type="http://schemas.openxmlformats.org/officeDocument/2006/relationships/oleObject" Target="../embeddings/oleObject127.bin"/><Relationship Id="rId12" Type="http://schemas.openxmlformats.org/officeDocument/2006/relationships/image" Target="../media/image14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38.wmf"/><Relationship Id="rId11" Type="http://schemas.openxmlformats.org/officeDocument/2006/relationships/oleObject" Target="../embeddings/oleObject129.bin"/><Relationship Id="rId5" Type="http://schemas.openxmlformats.org/officeDocument/2006/relationships/oleObject" Target="../embeddings/oleObject126.bin"/><Relationship Id="rId10" Type="http://schemas.openxmlformats.org/officeDocument/2006/relationships/image" Target="../media/image140.wmf"/><Relationship Id="rId4" Type="http://schemas.openxmlformats.org/officeDocument/2006/relationships/image" Target="../media/image99.wmf"/><Relationship Id="rId9" Type="http://schemas.openxmlformats.org/officeDocument/2006/relationships/oleObject" Target="../embeddings/oleObject128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w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wmf"/><Relationship Id="rId3" Type="http://schemas.openxmlformats.org/officeDocument/2006/relationships/oleObject" Target="../embeddings/oleObject130.bin"/><Relationship Id="rId7" Type="http://schemas.openxmlformats.org/officeDocument/2006/relationships/oleObject" Target="../embeddings/oleObject13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44.wmf"/><Relationship Id="rId5" Type="http://schemas.openxmlformats.org/officeDocument/2006/relationships/oleObject" Target="../embeddings/oleObject131.bin"/><Relationship Id="rId10" Type="http://schemas.openxmlformats.org/officeDocument/2006/relationships/image" Target="../media/image146.wmf"/><Relationship Id="rId4" Type="http://schemas.openxmlformats.org/officeDocument/2006/relationships/image" Target="../media/image143.wmf"/><Relationship Id="rId9" Type="http://schemas.openxmlformats.org/officeDocument/2006/relationships/oleObject" Target="../embeddings/oleObject133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wmf"/><Relationship Id="rId13" Type="http://schemas.openxmlformats.org/officeDocument/2006/relationships/oleObject" Target="../embeddings/oleObject139.bin"/><Relationship Id="rId3" Type="http://schemas.openxmlformats.org/officeDocument/2006/relationships/oleObject" Target="../embeddings/oleObject134.bin"/><Relationship Id="rId7" Type="http://schemas.openxmlformats.org/officeDocument/2006/relationships/oleObject" Target="../embeddings/oleObject136.bin"/><Relationship Id="rId12" Type="http://schemas.openxmlformats.org/officeDocument/2006/relationships/image" Target="../media/image15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48.wmf"/><Relationship Id="rId11" Type="http://schemas.openxmlformats.org/officeDocument/2006/relationships/oleObject" Target="../embeddings/oleObject138.bin"/><Relationship Id="rId5" Type="http://schemas.openxmlformats.org/officeDocument/2006/relationships/oleObject" Target="../embeddings/oleObject135.bin"/><Relationship Id="rId10" Type="http://schemas.openxmlformats.org/officeDocument/2006/relationships/image" Target="../media/image150.wmf"/><Relationship Id="rId4" Type="http://schemas.openxmlformats.org/officeDocument/2006/relationships/image" Target="../media/image147.wmf"/><Relationship Id="rId9" Type="http://schemas.openxmlformats.org/officeDocument/2006/relationships/oleObject" Target="../embeddings/oleObject137.bin"/><Relationship Id="rId14" Type="http://schemas.openxmlformats.org/officeDocument/2006/relationships/image" Target="../media/image152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wmf"/><Relationship Id="rId13" Type="http://schemas.openxmlformats.org/officeDocument/2006/relationships/oleObject" Target="../embeddings/oleObject145.bin"/><Relationship Id="rId3" Type="http://schemas.openxmlformats.org/officeDocument/2006/relationships/oleObject" Target="../embeddings/oleObject140.bin"/><Relationship Id="rId7" Type="http://schemas.openxmlformats.org/officeDocument/2006/relationships/oleObject" Target="../embeddings/oleObject142.bin"/><Relationship Id="rId12" Type="http://schemas.openxmlformats.org/officeDocument/2006/relationships/image" Target="../media/image15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53.wmf"/><Relationship Id="rId11" Type="http://schemas.openxmlformats.org/officeDocument/2006/relationships/oleObject" Target="../embeddings/oleObject144.bin"/><Relationship Id="rId5" Type="http://schemas.openxmlformats.org/officeDocument/2006/relationships/oleObject" Target="../embeddings/oleObject141.bin"/><Relationship Id="rId10" Type="http://schemas.openxmlformats.org/officeDocument/2006/relationships/image" Target="../media/image155.wmf"/><Relationship Id="rId4" Type="http://schemas.openxmlformats.org/officeDocument/2006/relationships/image" Target="../media/image99.wmf"/><Relationship Id="rId9" Type="http://schemas.openxmlformats.org/officeDocument/2006/relationships/oleObject" Target="../embeddings/oleObject143.bin"/><Relationship Id="rId14" Type="http://schemas.openxmlformats.org/officeDocument/2006/relationships/image" Target="../media/image157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w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wmf"/><Relationship Id="rId13" Type="http://schemas.openxmlformats.org/officeDocument/2006/relationships/oleObject" Target="../embeddings/oleObject151.bin"/><Relationship Id="rId3" Type="http://schemas.openxmlformats.org/officeDocument/2006/relationships/oleObject" Target="../embeddings/oleObject146.bin"/><Relationship Id="rId7" Type="http://schemas.openxmlformats.org/officeDocument/2006/relationships/oleObject" Target="../embeddings/oleObject148.bin"/><Relationship Id="rId12" Type="http://schemas.openxmlformats.org/officeDocument/2006/relationships/image" Target="../media/image163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65.wmf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60.wmf"/><Relationship Id="rId11" Type="http://schemas.openxmlformats.org/officeDocument/2006/relationships/oleObject" Target="../embeddings/oleObject150.bin"/><Relationship Id="rId5" Type="http://schemas.openxmlformats.org/officeDocument/2006/relationships/oleObject" Target="../embeddings/oleObject147.bin"/><Relationship Id="rId15" Type="http://schemas.openxmlformats.org/officeDocument/2006/relationships/oleObject" Target="../embeddings/oleObject152.bin"/><Relationship Id="rId10" Type="http://schemas.openxmlformats.org/officeDocument/2006/relationships/image" Target="../media/image162.wmf"/><Relationship Id="rId4" Type="http://schemas.openxmlformats.org/officeDocument/2006/relationships/image" Target="../media/image159.wmf"/><Relationship Id="rId9" Type="http://schemas.openxmlformats.org/officeDocument/2006/relationships/oleObject" Target="../embeddings/oleObject149.bin"/><Relationship Id="rId14" Type="http://schemas.openxmlformats.org/officeDocument/2006/relationships/image" Target="../media/image164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w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wmf"/><Relationship Id="rId13" Type="http://schemas.openxmlformats.org/officeDocument/2006/relationships/oleObject" Target="../embeddings/oleObject158.bin"/><Relationship Id="rId3" Type="http://schemas.openxmlformats.org/officeDocument/2006/relationships/oleObject" Target="../embeddings/oleObject153.bin"/><Relationship Id="rId7" Type="http://schemas.openxmlformats.org/officeDocument/2006/relationships/oleObject" Target="../embeddings/oleObject155.bin"/><Relationship Id="rId12" Type="http://schemas.openxmlformats.org/officeDocument/2006/relationships/image" Target="../media/image170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72.wmf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68.wmf"/><Relationship Id="rId11" Type="http://schemas.openxmlformats.org/officeDocument/2006/relationships/oleObject" Target="../embeddings/oleObject157.bin"/><Relationship Id="rId5" Type="http://schemas.openxmlformats.org/officeDocument/2006/relationships/oleObject" Target="../embeddings/oleObject154.bin"/><Relationship Id="rId15" Type="http://schemas.openxmlformats.org/officeDocument/2006/relationships/oleObject" Target="../embeddings/oleObject159.bin"/><Relationship Id="rId10" Type="http://schemas.openxmlformats.org/officeDocument/2006/relationships/image" Target="../media/image99.wmf"/><Relationship Id="rId4" Type="http://schemas.openxmlformats.org/officeDocument/2006/relationships/image" Target="../media/image167.wmf"/><Relationship Id="rId9" Type="http://schemas.openxmlformats.org/officeDocument/2006/relationships/oleObject" Target="../embeddings/oleObject156.bin"/><Relationship Id="rId14" Type="http://schemas.openxmlformats.org/officeDocument/2006/relationships/image" Target="../media/image171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2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4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wmf"/><Relationship Id="rId13" Type="http://schemas.openxmlformats.org/officeDocument/2006/relationships/oleObject" Target="../embeddings/oleObject165.bin"/><Relationship Id="rId3" Type="http://schemas.openxmlformats.org/officeDocument/2006/relationships/oleObject" Target="../embeddings/oleObject160.bin"/><Relationship Id="rId7" Type="http://schemas.openxmlformats.org/officeDocument/2006/relationships/oleObject" Target="../embeddings/oleObject162.bin"/><Relationship Id="rId12" Type="http://schemas.openxmlformats.org/officeDocument/2006/relationships/image" Target="../media/image177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79.wmf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74.wmf"/><Relationship Id="rId11" Type="http://schemas.openxmlformats.org/officeDocument/2006/relationships/oleObject" Target="../embeddings/oleObject164.bin"/><Relationship Id="rId5" Type="http://schemas.openxmlformats.org/officeDocument/2006/relationships/oleObject" Target="../embeddings/oleObject161.bin"/><Relationship Id="rId15" Type="http://schemas.openxmlformats.org/officeDocument/2006/relationships/oleObject" Target="../embeddings/oleObject166.bin"/><Relationship Id="rId10" Type="http://schemas.openxmlformats.org/officeDocument/2006/relationships/image" Target="../media/image176.wmf"/><Relationship Id="rId4" Type="http://schemas.openxmlformats.org/officeDocument/2006/relationships/image" Target="../media/image173.wmf"/><Relationship Id="rId9" Type="http://schemas.openxmlformats.org/officeDocument/2006/relationships/oleObject" Target="../embeddings/oleObject163.bin"/><Relationship Id="rId14" Type="http://schemas.openxmlformats.org/officeDocument/2006/relationships/image" Target="../media/image178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w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13" Type="http://schemas.openxmlformats.org/officeDocument/2006/relationships/oleObject" Target="../embeddings/oleObject172.bin"/><Relationship Id="rId3" Type="http://schemas.openxmlformats.org/officeDocument/2006/relationships/oleObject" Target="../embeddings/oleObject167.bin"/><Relationship Id="rId7" Type="http://schemas.openxmlformats.org/officeDocument/2006/relationships/oleObject" Target="../embeddings/oleObject169.bin"/><Relationship Id="rId12" Type="http://schemas.openxmlformats.org/officeDocument/2006/relationships/image" Target="../media/image18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82.wmf"/><Relationship Id="rId11" Type="http://schemas.openxmlformats.org/officeDocument/2006/relationships/oleObject" Target="../embeddings/oleObject171.bin"/><Relationship Id="rId5" Type="http://schemas.openxmlformats.org/officeDocument/2006/relationships/oleObject" Target="../embeddings/oleObject168.bin"/><Relationship Id="rId15" Type="http://schemas.openxmlformats.org/officeDocument/2006/relationships/oleObject" Target="../embeddings/oleObject173.bin"/><Relationship Id="rId10" Type="http://schemas.openxmlformats.org/officeDocument/2006/relationships/image" Target="../media/image183.wmf"/><Relationship Id="rId4" Type="http://schemas.openxmlformats.org/officeDocument/2006/relationships/image" Target="../media/image181.wmf"/><Relationship Id="rId9" Type="http://schemas.openxmlformats.org/officeDocument/2006/relationships/oleObject" Target="../embeddings/oleObject170.bin"/><Relationship Id="rId14" Type="http://schemas.openxmlformats.org/officeDocument/2006/relationships/image" Target="../media/image185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wmf"/><Relationship Id="rId13" Type="http://schemas.openxmlformats.org/officeDocument/2006/relationships/oleObject" Target="../embeddings/oleObject179.bin"/><Relationship Id="rId18" Type="http://schemas.openxmlformats.org/officeDocument/2006/relationships/image" Target="../media/image193.wmf"/><Relationship Id="rId3" Type="http://schemas.openxmlformats.org/officeDocument/2006/relationships/oleObject" Target="../embeddings/oleObject174.bin"/><Relationship Id="rId21" Type="http://schemas.openxmlformats.org/officeDocument/2006/relationships/oleObject" Target="../embeddings/oleObject183.bin"/><Relationship Id="rId7" Type="http://schemas.openxmlformats.org/officeDocument/2006/relationships/oleObject" Target="../embeddings/oleObject176.bin"/><Relationship Id="rId12" Type="http://schemas.openxmlformats.org/officeDocument/2006/relationships/image" Target="../media/image190.wmf"/><Relationship Id="rId17" Type="http://schemas.openxmlformats.org/officeDocument/2006/relationships/oleObject" Target="../embeddings/oleObject181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92.wmf"/><Relationship Id="rId20" Type="http://schemas.openxmlformats.org/officeDocument/2006/relationships/image" Target="../media/image194.wmf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87.wmf"/><Relationship Id="rId11" Type="http://schemas.openxmlformats.org/officeDocument/2006/relationships/oleObject" Target="../embeddings/oleObject178.bin"/><Relationship Id="rId24" Type="http://schemas.openxmlformats.org/officeDocument/2006/relationships/image" Target="../media/image196.wmf"/><Relationship Id="rId5" Type="http://schemas.openxmlformats.org/officeDocument/2006/relationships/oleObject" Target="../embeddings/oleObject175.bin"/><Relationship Id="rId15" Type="http://schemas.openxmlformats.org/officeDocument/2006/relationships/oleObject" Target="../embeddings/oleObject180.bin"/><Relationship Id="rId23" Type="http://schemas.openxmlformats.org/officeDocument/2006/relationships/oleObject" Target="../embeddings/oleObject184.bin"/><Relationship Id="rId10" Type="http://schemas.openxmlformats.org/officeDocument/2006/relationships/image" Target="../media/image189.wmf"/><Relationship Id="rId19" Type="http://schemas.openxmlformats.org/officeDocument/2006/relationships/oleObject" Target="../embeddings/oleObject182.bin"/><Relationship Id="rId4" Type="http://schemas.openxmlformats.org/officeDocument/2006/relationships/image" Target="../media/image186.wmf"/><Relationship Id="rId9" Type="http://schemas.openxmlformats.org/officeDocument/2006/relationships/oleObject" Target="../embeddings/oleObject177.bin"/><Relationship Id="rId14" Type="http://schemas.openxmlformats.org/officeDocument/2006/relationships/image" Target="../media/image191.wmf"/><Relationship Id="rId22" Type="http://schemas.openxmlformats.org/officeDocument/2006/relationships/image" Target="../media/image195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197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198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wmf"/><Relationship Id="rId3" Type="http://schemas.openxmlformats.org/officeDocument/2006/relationships/oleObject" Target="../embeddings/oleObject187.bin"/><Relationship Id="rId7" Type="http://schemas.openxmlformats.org/officeDocument/2006/relationships/oleObject" Target="../embeddings/oleObject18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200.wmf"/><Relationship Id="rId5" Type="http://schemas.openxmlformats.org/officeDocument/2006/relationships/oleObject" Target="../embeddings/oleObject188.bin"/><Relationship Id="rId4" Type="http://schemas.openxmlformats.org/officeDocument/2006/relationships/image" Target="../media/image199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wmf"/><Relationship Id="rId3" Type="http://schemas.openxmlformats.org/officeDocument/2006/relationships/oleObject" Target="../embeddings/oleObject190.bin"/><Relationship Id="rId7" Type="http://schemas.openxmlformats.org/officeDocument/2006/relationships/oleObject" Target="../embeddings/oleObject19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203.wmf"/><Relationship Id="rId5" Type="http://schemas.openxmlformats.org/officeDocument/2006/relationships/oleObject" Target="../embeddings/oleObject191.bin"/><Relationship Id="rId10" Type="http://schemas.openxmlformats.org/officeDocument/2006/relationships/image" Target="../media/image205.wmf"/><Relationship Id="rId4" Type="http://schemas.openxmlformats.org/officeDocument/2006/relationships/image" Target="../media/image202.wmf"/><Relationship Id="rId9" Type="http://schemas.openxmlformats.org/officeDocument/2006/relationships/oleObject" Target="../embeddings/oleObject193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wmf"/><Relationship Id="rId13" Type="http://schemas.openxmlformats.org/officeDocument/2006/relationships/oleObject" Target="../embeddings/oleObject199.bin"/><Relationship Id="rId3" Type="http://schemas.openxmlformats.org/officeDocument/2006/relationships/oleObject" Target="../embeddings/oleObject194.bin"/><Relationship Id="rId7" Type="http://schemas.openxmlformats.org/officeDocument/2006/relationships/oleObject" Target="../embeddings/oleObject196.bin"/><Relationship Id="rId12" Type="http://schemas.openxmlformats.org/officeDocument/2006/relationships/image" Target="../media/image21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207.wmf"/><Relationship Id="rId11" Type="http://schemas.openxmlformats.org/officeDocument/2006/relationships/oleObject" Target="../embeddings/oleObject198.bin"/><Relationship Id="rId5" Type="http://schemas.openxmlformats.org/officeDocument/2006/relationships/oleObject" Target="../embeddings/oleObject195.bin"/><Relationship Id="rId10" Type="http://schemas.openxmlformats.org/officeDocument/2006/relationships/image" Target="../media/image209.wmf"/><Relationship Id="rId4" Type="http://schemas.openxmlformats.org/officeDocument/2006/relationships/image" Target="../media/image206.wmf"/><Relationship Id="rId9" Type="http://schemas.openxmlformats.org/officeDocument/2006/relationships/oleObject" Target="../embeddings/oleObject197.bin"/><Relationship Id="rId14" Type="http://schemas.openxmlformats.org/officeDocument/2006/relationships/image" Target="../media/image211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wmf"/><Relationship Id="rId3" Type="http://schemas.openxmlformats.org/officeDocument/2006/relationships/oleObject" Target="../embeddings/oleObject200.bin"/><Relationship Id="rId7" Type="http://schemas.openxmlformats.org/officeDocument/2006/relationships/oleObject" Target="../embeddings/oleObject202.bin"/><Relationship Id="rId12" Type="http://schemas.openxmlformats.org/officeDocument/2006/relationships/image" Target="../media/image21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213.wmf"/><Relationship Id="rId11" Type="http://schemas.openxmlformats.org/officeDocument/2006/relationships/oleObject" Target="../embeddings/oleObject204.bin"/><Relationship Id="rId5" Type="http://schemas.openxmlformats.org/officeDocument/2006/relationships/oleObject" Target="../embeddings/oleObject201.bin"/><Relationship Id="rId10" Type="http://schemas.openxmlformats.org/officeDocument/2006/relationships/image" Target="../media/image215.wmf"/><Relationship Id="rId4" Type="http://schemas.openxmlformats.org/officeDocument/2006/relationships/image" Target="../media/image212.wmf"/><Relationship Id="rId9" Type="http://schemas.openxmlformats.org/officeDocument/2006/relationships/oleObject" Target="../embeddings/oleObject203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7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9.bin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wmf"/><Relationship Id="rId3" Type="http://schemas.openxmlformats.org/officeDocument/2006/relationships/oleObject" Target="../embeddings/oleObject205.bin"/><Relationship Id="rId7" Type="http://schemas.openxmlformats.org/officeDocument/2006/relationships/oleObject" Target="../embeddings/oleObject20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218.wmf"/><Relationship Id="rId5" Type="http://schemas.openxmlformats.org/officeDocument/2006/relationships/oleObject" Target="../embeddings/oleObject206.bin"/><Relationship Id="rId10" Type="http://schemas.openxmlformats.org/officeDocument/2006/relationships/image" Target="../media/image220.wmf"/><Relationship Id="rId4" Type="http://schemas.openxmlformats.org/officeDocument/2006/relationships/image" Target="../media/image217.wmf"/><Relationship Id="rId9" Type="http://schemas.openxmlformats.org/officeDocument/2006/relationships/oleObject" Target="../embeddings/oleObject208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221.wmf"/><Relationship Id="rId4" Type="http://schemas.openxmlformats.org/officeDocument/2006/relationships/oleObject" Target="../embeddings/oleObject209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wmf"/><Relationship Id="rId13" Type="http://schemas.openxmlformats.org/officeDocument/2006/relationships/oleObject" Target="../embeddings/oleObject215.bin"/><Relationship Id="rId3" Type="http://schemas.openxmlformats.org/officeDocument/2006/relationships/oleObject" Target="../embeddings/oleObject210.bin"/><Relationship Id="rId7" Type="http://schemas.openxmlformats.org/officeDocument/2006/relationships/oleObject" Target="../embeddings/oleObject212.bin"/><Relationship Id="rId12" Type="http://schemas.openxmlformats.org/officeDocument/2006/relationships/image" Target="../media/image225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27.wmf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82.wmf"/><Relationship Id="rId11" Type="http://schemas.openxmlformats.org/officeDocument/2006/relationships/oleObject" Target="../embeddings/oleObject214.bin"/><Relationship Id="rId5" Type="http://schemas.openxmlformats.org/officeDocument/2006/relationships/oleObject" Target="../embeddings/oleObject211.bin"/><Relationship Id="rId15" Type="http://schemas.openxmlformats.org/officeDocument/2006/relationships/oleObject" Target="../embeddings/oleObject216.bin"/><Relationship Id="rId10" Type="http://schemas.openxmlformats.org/officeDocument/2006/relationships/image" Target="../media/image99.wmf"/><Relationship Id="rId4" Type="http://schemas.openxmlformats.org/officeDocument/2006/relationships/image" Target="../media/image223.wmf"/><Relationship Id="rId9" Type="http://schemas.openxmlformats.org/officeDocument/2006/relationships/oleObject" Target="../embeddings/oleObject213.bin"/><Relationship Id="rId14" Type="http://schemas.openxmlformats.org/officeDocument/2006/relationships/image" Target="../media/image226.w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wmf"/><Relationship Id="rId13" Type="http://schemas.openxmlformats.org/officeDocument/2006/relationships/oleObject" Target="../embeddings/oleObject222.bin"/><Relationship Id="rId3" Type="http://schemas.openxmlformats.org/officeDocument/2006/relationships/oleObject" Target="../embeddings/oleObject217.bin"/><Relationship Id="rId7" Type="http://schemas.openxmlformats.org/officeDocument/2006/relationships/oleObject" Target="../embeddings/oleObject219.bin"/><Relationship Id="rId12" Type="http://schemas.openxmlformats.org/officeDocument/2006/relationships/image" Target="../media/image232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34.wmf"/><Relationship Id="rId1" Type="http://schemas.openxmlformats.org/officeDocument/2006/relationships/vmlDrawing" Target="../drawings/vmlDrawing40.vml"/><Relationship Id="rId6" Type="http://schemas.openxmlformats.org/officeDocument/2006/relationships/image" Target="../media/image229.wmf"/><Relationship Id="rId11" Type="http://schemas.openxmlformats.org/officeDocument/2006/relationships/oleObject" Target="../embeddings/oleObject221.bin"/><Relationship Id="rId5" Type="http://schemas.openxmlformats.org/officeDocument/2006/relationships/oleObject" Target="../embeddings/oleObject218.bin"/><Relationship Id="rId15" Type="http://schemas.openxmlformats.org/officeDocument/2006/relationships/oleObject" Target="../embeddings/oleObject223.bin"/><Relationship Id="rId10" Type="http://schemas.openxmlformats.org/officeDocument/2006/relationships/image" Target="../media/image231.wmf"/><Relationship Id="rId4" Type="http://schemas.openxmlformats.org/officeDocument/2006/relationships/image" Target="../media/image228.wmf"/><Relationship Id="rId9" Type="http://schemas.openxmlformats.org/officeDocument/2006/relationships/oleObject" Target="../embeddings/oleObject220.bin"/><Relationship Id="rId14" Type="http://schemas.openxmlformats.org/officeDocument/2006/relationships/image" Target="../media/image233.w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wmf"/><Relationship Id="rId3" Type="http://schemas.openxmlformats.org/officeDocument/2006/relationships/oleObject" Target="../embeddings/oleObject224.bin"/><Relationship Id="rId7" Type="http://schemas.openxmlformats.org/officeDocument/2006/relationships/oleObject" Target="../embeddings/oleObject226.bin"/><Relationship Id="rId12" Type="http://schemas.openxmlformats.org/officeDocument/2006/relationships/image" Target="../media/image23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236.wmf"/><Relationship Id="rId11" Type="http://schemas.openxmlformats.org/officeDocument/2006/relationships/oleObject" Target="../embeddings/oleObject228.bin"/><Relationship Id="rId5" Type="http://schemas.openxmlformats.org/officeDocument/2006/relationships/oleObject" Target="../embeddings/oleObject225.bin"/><Relationship Id="rId10" Type="http://schemas.openxmlformats.org/officeDocument/2006/relationships/image" Target="../media/image238.wmf"/><Relationship Id="rId4" Type="http://schemas.openxmlformats.org/officeDocument/2006/relationships/image" Target="../media/image235.wmf"/><Relationship Id="rId9" Type="http://schemas.openxmlformats.org/officeDocument/2006/relationships/oleObject" Target="../embeddings/oleObject227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wmf"/><Relationship Id="rId3" Type="http://schemas.openxmlformats.org/officeDocument/2006/relationships/oleObject" Target="../embeddings/oleObject229.bin"/><Relationship Id="rId7" Type="http://schemas.openxmlformats.org/officeDocument/2006/relationships/oleObject" Target="../embeddings/oleObject23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241.wmf"/><Relationship Id="rId5" Type="http://schemas.openxmlformats.org/officeDocument/2006/relationships/oleObject" Target="../embeddings/oleObject230.bin"/><Relationship Id="rId10" Type="http://schemas.openxmlformats.org/officeDocument/2006/relationships/image" Target="../media/image243.wmf"/><Relationship Id="rId4" Type="http://schemas.openxmlformats.org/officeDocument/2006/relationships/image" Target="../media/image240.wmf"/><Relationship Id="rId9" Type="http://schemas.openxmlformats.org/officeDocument/2006/relationships/oleObject" Target="../embeddings/oleObject232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wmf"/><Relationship Id="rId3" Type="http://schemas.openxmlformats.org/officeDocument/2006/relationships/oleObject" Target="../embeddings/oleObject233.bin"/><Relationship Id="rId7" Type="http://schemas.openxmlformats.org/officeDocument/2006/relationships/oleObject" Target="../embeddings/oleObject23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245.wmf"/><Relationship Id="rId5" Type="http://schemas.openxmlformats.org/officeDocument/2006/relationships/oleObject" Target="../embeddings/oleObject234.bin"/><Relationship Id="rId10" Type="http://schemas.openxmlformats.org/officeDocument/2006/relationships/image" Target="../media/image247.wmf"/><Relationship Id="rId4" Type="http://schemas.openxmlformats.org/officeDocument/2006/relationships/image" Target="../media/image244.wmf"/><Relationship Id="rId9" Type="http://schemas.openxmlformats.org/officeDocument/2006/relationships/oleObject" Target="../embeddings/oleObject236.bin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wmf"/><Relationship Id="rId13" Type="http://schemas.openxmlformats.org/officeDocument/2006/relationships/oleObject" Target="../embeddings/oleObject242.bin"/><Relationship Id="rId18" Type="http://schemas.openxmlformats.org/officeDocument/2006/relationships/image" Target="../media/image255.wmf"/><Relationship Id="rId3" Type="http://schemas.openxmlformats.org/officeDocument/2006/relationships/oleObject" Target="../embeddings/oleObject237.bin"/><Relationship Id="rId7" Type="http://schemas.openxmlformats.org/officeDocument/2006/relationships/oleObject" Target="../embeddings/oleObject239.bin"/><Relationship Id="rId12" Type="http://schemas.openxmlformats.org/officeDocument/2006/relationships/image" Target="../media/image252.wmf"/><Relationship Id="rId17" Type="http://schemas.openxmlformats.org/officeDocument/2006/relationships/oleObject" Target="../embeddings/oleObject244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54.wmf"/><Relationship Id="rId1" Type="http://schemas.openxmlformats.org/officeDocument/2006/relationships/vmlDrawing" Target="../drawings/vmlDrawing44.vml"/><Relationship Id="rId6" Type="http://schemas.openxmlformats.org/officeDocument/2006/relationships/image" Target="../media/image249.wmf"/><Relationship Id="rId11" Type="http://schemas.openxmlformats.org/officeDocument/2006/relationships/oleObject" Target="../embeddings/oleObject241.bin"/><Relationship Id="rId5" Type="http://schemas.openxmlformats.org/officeDocument/2006/relationships/oleObject" Target="../embeddings/oleObject238.bin"/><Relationship Id="rId15" Type="http://schemas.openxmlformats.org/officeDocument/2006/relationships/oleObject" Target="../embeddings/oleObject243.bin"/><Relationship Id="rId10" Type="http://schemas.openxmlformats.org/officeDocument/2006/relationships/image" Target="../media/image251.wmf"/><Relationship Id="rId4" Type="http://schemas.openxmlformats.org/officeDocument/2006/relationships/image" Target="../media/image248.wmf"/><Relationship Id="rId9" Type="http://schemas.openxmlformats.org/officeDocument/2006/relationships/oleObject" Target="../embeddings/oleObject240.bin"/><Relationship Id="rId14" Type="http://schemas.openxmlformats.org/officeDocument/2006/relationships/image" Target="../media/image253.w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wmf"/><Relationship Id="rId3" Type="http://schemas.openxmlformats.org/officeDocument/2006/relationships/oleObject" Target="../embeddings/oleObject245.bin"/><Relationship Id="rId7" Type="http://schemas.openxmlformats.org/officeDocument/2006/relationships/oleObject" Target="../embeddings/oleObject247.bin"/><Relationship Id="rId12" Type="http://schemas.openxmlformats.org/officeDocument/2006/relationships/image" Target="../media/image25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256.wmf"/><Relationship Id="rId11" Type="http://schemas.openxmlformats.org/officeDocument/2006/relationships/oleObject" Target="../embeddings/oleObject249.bin"/><Relationship Id="rId5" Type="http://schemas.openxmlformats.org/officeDocument/2006/relationships/oleObject" Target="../embeddings/oleObject246.bin"/><Relationship Id="rId10" Type="http://schemas.openxmlformats.org/officeDocument/2006/relationships/image" Target="../media/image258.wmf"/><Relationship Id="rId4" Type="http://schemas.openxmlformats.org/officeDocument/2006/relationships/image" Target="../media/image212.wmf"/><Relationship Id="rId9" Type="http://schemas.openxmlformats.org/officeDocument/2006/relationships/oleObject" Target="../embeddings/oleObject248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wmf"/><Relationship Id="rId3" Type="http://schemas.openxmlformats.org/officeDocument/2006/relationships/oleObject" Target="../embeddings/oleObject250.bin"/><Relationship Id="rId7" Type="http://schemas.openxmlformats.org/officeDocument/2006/relationships/oleObject" Target="../embeddings/oleObject25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261.wmf"/><Relationship Id="rId5" Type="http://schemas.openxmlformats.org/officeDocument/2006/relationships/oleObject" Target="../embeddings/oleObject251.bin"/><Relationship Id="rId10" Type="http://schemas.openxmlformats.org/officeDocument/2006/relationships/image" Target="../media/image263.wmf"/><Relationship Id="rId4" Type="http://schemas.openxmlformats.org/officeDocument/2006/relationships/image" Target="../media/image260.wmf"/><Relationship Id="rId9" Type="http://schemas.openxmlformats.org/officeDocument/2006/relationships/oleObject" Target="../embeddings/oleObject25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1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wmf"/><Relationship Id="rId7" Type="http://schemas.openxmlformats.org/officeDocument/2006/relationships/image" Target="../media/image26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7.vml"/><Relationship Id="rId6" Type="http://schemas.openxmlformats.org/officeDocument/2006/relationships/oleObject" Target="../embeddings/oleObject255.bin"/><Relationship Id="rId5" Type="http://schemas.openxmlformats.org/officeDocument/2006/relationships/image" Target="../media/image264.wmf"/><Relationship Id="rId4" Type="http://schemas.openxmlformats.org/officeDocument/2006/relationships/oleObject" Target="../embeddings/oleObject254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wmf"/><Relationship Id="rId13" Type="http://schemas.openxmlformats.org/officeDocument/2006/relationships/oleObject" Target="../embeddings/oleObject261.bin"/><Relationship Id="rId18" Type="http://schemas.openxmlformats.org/officeDocument/2006/relationships/image" Target="../media/image274.wmf"/><Relationship Id="rId3" Type="http://schemas.openxmlformats.org/officeDocument/2006/relationships/oleObject" Target="../embeddings/oleObject256.bin"/><Relationship Id="rId7" Type="http://schemas.openxmlformats.org/officeDocument/2006/relationships/oleObject" Target="../embeddings/oleObject258.bin"/><Relationship Id="rId12" Type="http://schemas.openxmlformats.org/officeDocument/2006/relationships/image" Target="../media/image271.wmf"/><Relationship Id="rId17" Type="http://schemas.openxmlformats.org/officeDocument/2006/relationships/oleObject" Target="../embeddings/oleObject263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73.wmf"/><Relationship Id="rId1" Type="http://schemas.openxmlformats.org/officeDocument/2006/relationships/vmlDrawing" Target="../drawings/vmlDrawing48.vml"/><Relationship Id="rId6" Type="http://schemas.openxmlformats.org/officeDocument/2006/relationships/image" Target="../media/image268.wmf"/><Relationship Id="rId11" Type="http://schemas.openxmlformats.org/officeDocument/2006/relationships/oleObject" Target="../embeddings/oleObject260.bin"/><Relationship Id="rId5" Type="http://schemas.openxmlformats.org/officeDocument/2006/relationships/oleObject" Target="../embeddings/oleObject257.bin"/><Relationship Id="rId15" Type="http://schemas.openxmlformats.org/officeDocument/2006/relationships/oleObject" Target="../embeddings/oleObject262.bin"/><Relationship Id="rId10" Type="http://schemas.openxmlformats.org/officeDocument/2006/relationships/image" Target="../media/image270.wmf"/><Relationship Id="rId4" Type="http://schemas.openxmlformats.org/officeDocument/2006/relationships/image" Target="../media/image267.wmf"/><Relationship Id="rId9" Type="http://schemas.openxmlformats.org/officeDocument/2006/relationships/oleObject" Target="../embeddings/oleObject259.bin"/><Relationship Id="rId14" Type="http://schemas.openxmlformats.org/officeDocument/2006/relationships/image" Target="../media/image272.w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wmf"/><Relationship Id="rId13" Type="http://schemas.openxmlformats.org/officeDocument/2006/relationships/oleObject" Target="../embeddings/oleObject269.bin"/><Relationship Id="rId18" Type="http://schemas.openxmlformats.org/officeDocument/2006/relationships/image" Target="../media/image282.wmf"/><Relationship Id="rId3" Type="http://schemas.openxmlformats.org/officeDocument/2006/relationships/oleObject" Target="../embeddings/oleObject264.bin"/><Relationship Id="rId7" Type="http://schemas.openxmlformats.org/officeDocument/2006/relationships/oleObject" Target="../embeddings/oleObject266.bin"/><Relationship Id="rId12" Type="http://schemas.openxmlformats.org/officeDocument/2006/relationships/image" Target="../media/image279.wmf"/><Relationship Id="rId17" Type="http://schemas.openxmlformats.org/officeDocument/2006/relationships/oleObject" Target="../embeddings/oleObject271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81.wmf"/><Relationship Id="rId1" Type="http://schemas.openxmlformats.org/officeDocument/2006/relationships/vmlDrawing" Target="../drawings/vmlDrawing49.vml"/><Relationship Id="rId6" Type="http://schemas.openxmlformats.org/officeDocument/2006/relationships/image" Target="../media/image276.wmf"/><Relationship Id="rId11" Type="http://schemas.openxmlformats.org/officeDocument/2006/relationships/oleObject" Target="../embeddings/oleObject268.bin"/><Relationship Id="rId5" Type="http://schemas.openxmlformats.org/officeDocument/2006/relationships/oleObject" Target="../embeddings/oleObject265.bin"/><Relationship Id="rId15" Type="http://schemas.openxmlformats.org/officeDocument/2006/relationships/oleObject" Target="../embeddings/oleObject270.bin"/><Relationship Id="rId10" Type="http://schemas.openxmlformats.org/officeDocument/2006/relationships/image" Target="../media/image278.wmf"/><Relationship Id="rId4" Type="http://schemas.openxmlformats.org/officeDocument/2006/relationships/image" Target="../media/image275.wmf"/><Relationship Id="rId9" Type="http://schemas.openxmlformats.org/officeDocument/2006/relationships/oleObject" Target="../embeddings/oleObject267.bin"/><Relationship Id="rId14" Type="http://schemas.openxmlformats.org/officeDocument/2006/relationships/image" Target="../media/image280.w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wmf"/><Relationship Id="rId13" Type="http://schemas.openxmlformats.org/officeDocument/2006/relationships/oleObject" Target="../embeddings/oleObject277.bin"/><Relationship Id="rId18" Type="http://schemas.openxmlformats.org/officeDocument/2006/relationships/image" Target="../media/image290.wmf"/><Relationship Id="rId3" Type="http://schemas.openxmlformats.org/officeDocument/2006/relationships/oleObject" Target="../embeddings/oleObject272.bin"/><Relationship Id="rId21" Type="http://schemas.openxmlformats.org/officeDocument/2006/relationships/oleObject" Target="../embeddings/oleObject281.bin"/><Relationship Id="rId7" Type="http://schemas.openxmlformats.org/officeDocument/2006/relationships/oleObject" Target="../embeddings/oleObject274.bin"/><Relationship Id="rId12" Type="http://schemas.openxmlformats.org/officeDocument/2006/relationships/image" Target="../media/image287.wmf"/><Relationship Id="rId17" Type="http://schemas.openxmlformats.org/officeDocument/2006/relationships/oleObject" Target="../embeddings/oleObject279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89.wmf"/><Relationship Id="rId20" Type="http://schemas.openxmlformats.org/officeDocument/2006/relationships/image" Target="../media/image291.wmf"/><Relationship Id="rId1" Type="http://schemas.openxmlformats.org/officeDocument/2006/relationships/vmlDrawing" Target="../drawings/vmlDrawing50.vml"/><Relationship Id="rId6" Type="http://schemas.openxmlformats.org/officeDocument/2006/relationships/image" Target="../media/image284.wmf"/><Relationship Id="rId11" Type="http://schemas.openxmlformats.org/officeDocument/2006/relationships/oleObject" Target="../embeddings/oleObject276.bin"/><Relationship Id="rId24" Type="http://schemas.openxmlformats.org/officeDocument/2006/relationships/image" Target="../media/image293.wmf"/><Relationship Id="rId5" Type="http://schemas.openxmlformats.org/officeDocument/2006/relationships/oleObject" Target="../embeddings/oleObject273.bin"/><Relationship Id="rId15" Type="http://schemas.openxmlformats.org/officeDocument/2006/relationships/oleObject" Target="../embeddings/oleObject278.bin"/><Relationship Id="rId23" Type="http://schemas.openxmlformats.org/officeDocument/2006/relationships/oleObject" Target="../embeddings/oleObject282.bin"/><Relationship Id="rId10" Type="http://schemas.openxmlformats.org/officeDocument/2006/relationships/image" Target="../media/image286.wmf"/><Relationship Id="rId19" Type="http://schemas.openxmlformats.org/officeDocument/2006/relationships/oleObject" Target="../embeddings/oleObject280.bin"/><Relationship Id="rId4" Type="http://schemas.openxmlformats.org/officeDocument/2006/relationships/image" Target="../media/image283.wmf"/><Relationship Id="rId9" Type="http://schemas.openxmlformats.org/officeDocument/2006/relationships/oleObject" Target="../embeddings/oleObject275.bin"/><Relationship Id="rId14" Type="http://schemas.openxmlformats.org/officeDocument/2006/relationships/image" Target="../media/image288.wmf"/><Relationship Id="rId22" Type="http://schemas.openxmlformats.org/officeDocument/2006/relationships/image" Target="../media/image292.w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.wmf"/><Relationship Id="rId3" Type="http://schemas.openxmlformats.org/officeDocument/2006/relationships/oleObject" Target="../embeddings/oleObject283.bin"/><Relationship Id="rId7" Type="http://schemas.openxmlformats.org/officeDocument/2006/relationships/oleObject" Target="../embeddings/oleObject28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295.wmf"/><Relationship Id="rId5" Type="http://schemas.openxmlformats.org/officeDocument/2006/relationships/oleObject" Target="../embeddings/oleObject284.bin"/><Relationship Id="rId4" Type="http://schemas.openxmlformats.org/officeDocument/2006/relationships/image" Target="../media/image294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wmf"/><Relationship Id="rId3" Type="http://schemas.openxmlformats.org/officeDocument/2006/relationships/oleObject" Target="../embeddings/oleObject286.bin"/><Relationship Id="rId7" Type="http://schemas.openxmlformats.org/officeDocument/2006/relationships/oleObject" Target="../embeddings/oleObject28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298.wmf"/><Relationship Id="rId5" Type="http://schemas.openxmlformats.org/officeDocument/2006/relationships/oleObject" Target="../embeddings/oleObject287.bin"/><Relationship Id="rId10" Type="http://schemas.openxmlformats.org/officeDocument/2006/relationships/image" Target="../media/image300.wmf"/><Relationship Id="rId4" Type="http://schemas.openxmlformats.org/officeDocument/2006/relationships/image" Target="../media/image297.wmf"/><Relationship Id="rId9" Type="http://schemas.openxmlformats.org/officeDocument/2006/relationships/oleObject" Target="../embeddings/oleObject289.bin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wmf"/><Relationship Id="rId13" Type="http://schemas.openxmlformats.org/officeDocument/2006/relationships/oleObject" Target="../embeddings/oleObject295.bin"/><Relationship Id="rId18" Type="http://schemas.openxmlformats.org/officeDocument/2006/relationships/image" Target="../media/image307.wmf"/><Relationship Id="rId3" Type="http://schemas.openxmlformats.org/officeDocument/2006/relationships/oleObject" Target="../embeddings/oleObject290.bin"/><Relationship Id="rId7" Type="http://schemas.openxmlformats.org/officeDocument/2006/relationships/oleObject" Target="../embeddings/oleObject292.bin"/><Relationship Id="rId12" Type="http://schemas.openxmlformats.org/officeDocument/2006/relationships/image" Target="../media/image304.wmf"/><Relationship Id="rId17" Type="http://schemas.openxmlformats.org/officeDocument/2006/relationships/oleObject" Target="../embeddings/oleObject297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06.wmf"/><Relationship Id="rId1" Type="http://schemas.openxmlformats.org/officeDocument/2006/relationships/vmlDrawing" Target="../drawings/vmlDrawing53.vml"/><Relationship Id="rId6" Type="http://schemas.openxmlformats.org/officeDocument/2006/relationships/image" Target="../media/image269.wmf"/><Relationship Id="rId11" Type="http://schemas.openxmlformats.org/officeDocument/2006/relationships/oleObject" Target="../embeddings/oleObject294.bin"/><Relationship Id="rId5" Type="http://schemas.openxmlformats.org/officeDocument/2006/relationships/oleObject" Target="../embeddings/oleObject291.bin"/><Relationship Id="rId15" Type="http://schemas.openxmlformats.org/officeDocument/2006/relationships/oleObject" Target="../embeddings/oleObject296.bin"/><Relationship Id="rId10" Type="http://schemas.openxmlformats.org/officeDocument/2006/relationships/image" Target="../media/image303.wmf"/><Relationship Id="rId4" Type="http://schemas.openxmlformats.org/officeDocument/2006/relationships/image" Target="../media/image301.wmf"/><Relationship Id="rId9" Type="http://schemas.openxmlformats.org/officeDocument/2006/relationships/oleObject" Target="../embeddings/oleObject293.bin"/><Relationship Id="rId14" Type="http://schemas.openxmlformats.org/officeDocument/2006/relationships/image" Target="../media/image305.w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13" Type="http://schemas.openxmlformats.org/officeDocument/2006/relationships/oleObject" Target="../embeddings/oleObject303.bin"/><Relationship Id="rId3" Type="http://schemas.openxmlformats.org/officeDocument/2006/relationships/oleObject" Target="../embeddings/oleObject298.bin"/><Relationship Id="rId7" Type="http://schemas.openxmlformats.org/officeDocument/2006/relationships/oleObject" Target="../embeddings/oleObject300.bin"/><Relationship Id="rId12" Type="http://schemas.openxmlformats.org/officeDocument/2006/relationships/image" Target="../media/image30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272.wmf"/><Relationship Id="rId11" Type="http://schemas.openxmlformats.org/officeDocument/2006/relationships/oleObject" Target="../embeddings/oleObject302.bin"/><Relationship Id="rId5" Type="http://schemas.openxmlformats.org/officeDocument/2006/relationships/oleObject" Target="../embeddings/oleObject299.bin"/><Relationship Id="rId10" Type="http://schemas.openxmlformats.org/officeDocument/2006/relationships/image" Target="../media/image308.wmf"/><Relationship Id="rId4" Type="http://schemas.openxmlformats.org/officeDocument/2006/relationships/image" Target="../media/image270.wmf"/><Relationship Id="rId9" Type="http://schemas.openxmlformats.org/officeDocument/2006/relationships/oleObject" Target="../embeddings/oleObject301.bin"/><Relationship Id="rId14" Type="http://schemas.openxmlformats.org/officeDocument/2006/relationships/image" Target="../media/image310.w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.wmf"/><Relationship Id="rId3" Type="http://schemas.openxmlformats.org/officeDocument/2006/relationships/oleObject" Target="../embeddings/oleObject304.bin"/><Relationship Id="rId7" Type="http://schemas.openxmlformats.org/officeDocument/2006/relationships/oleObject" Target="../embeddings/oleObject306.bin"/><Relationship Id="rId12" Type="http://schemas.openxmlformats.org/officeDocument/2006/relationships/image" Target="../media/image31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312.wmf"/><Relationship Id="rId11" Type="http://schemas.openxmlformats.org/officeDocument/2006/relationships/oleObject" Target="../embeddings/oleObject308.bin"/><Relationship Id="rId5" Type="http://schemas.openxmlformats.org/officeDocument/2006/relationships/oleObject" Target="../embeddings/oleObject305.bin"/><Relationship Id="rId10" Type="http://schemas.openxmlformats.org/officeDocument/2006/relationships/image" Target="../media/image314.wmf"/><Relationship Id="rId4" Type="http://schemas.openxmlformats.org/officeDocument/2006/relationships/image" Target="../media/image311.wmf"/><Relationship Id="rId9" Type="http://schemas.openxmlformats.org/officeDocument/2006/relationships/oleObject" Target="../embeddings/oleObject307.bin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wmf"/><Relationship Id="rId13" Type="http://schemas.openxmlformats.org/officeDocument/2006/relationships/oleObject" Target="../embeddings/oleObject314.bin"/><Relationship Id="rId3" Type="http://schemas.openxmlformats.org/officeDocument/2006/relationships/oleObject" Target="../embeddings/oleObject309.bin"/><Relationship Id="rId7" Type="http://schemas.openxmlformats.org/officeDocument/2006/relationships/oleObject" Target="../embeddings/oleObject311.bin"/><Relationship Id="rId12" Type="http://schemas.openxmlformats.org/officeDocument/2006/relationships/image" Target="../media/image32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317.wmf"/><Relationship Id="rId11" Type="http://schemas.openxmlformats.org/officeDocument/2006/relationships/oleObject" Target="../embeddings/oleObject313.bin"/><Relationship Id="rId5" Type="http://schemas.openxmlformats.org/officeDocument/2006/relationships/oleObject" Target="../embeddings/oleObject310.bin"/><Relationship Id="rId10" Type="http://schemas.openxmlformats.org/officeDocument/2006/relationships/image" Target="../media/image319.wmf"/><Relationship Id="rId4" Type="http://schemas.openxmlformats.org/officeDocument/2006/relationships/image" Target="../media/image316.wmf"/><Relationship Id="rId9" Type="http://schemas.openxmlformats.org/officeDocument/2006/relationships/oleObject" Target="../embeddings/oleObject312.bin"/><Relationship Id="rId14" Type="http://schemas.openxmlformats.org/officeDocument/2006/relationships/image" Target="../media/image32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29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26.wmf"/><Relationship Id="rId17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8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25.wmf"/><Relationship Id="rId4" Type="http://schemas.openxmlformats.org/officeDocument/2006/relationships/image" Target="../media/image22.wm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27.wmf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7.bin"/><Relationship Id="rId13" Type="http://schemas.openxmlformats.org/officeDocument/2006/relationships/image" Target="../media/image326.wmf"/><Relationship Id="rId3" Type="http://schemas.openxmlformats.org/officeDocument/2006/relationships/image" Target="../media/image328.wmf"/><Relationship Id="rId7" Type="http://schemas.openxmlformats.org/officeDocument/2006/relationships/image" Target="../media/image323.wmf"/><Relationship Id="rId12" Type="http://schemas.openxmlformats.org/officeDocument/2006/relationships/oleObject" Target="../embeddings/oleObject31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7.vml"/><Relationship Id="rId6" Type="http://schemas.openxmlformats.org/officeDocument/2006/relationships/oleObject" Target="../embeddings/oleObject316.bin"/><Relationship Id="rId11" Type="http://schemas.openxmlformats.org/officeDocument/2006/relationships/image" Target="../media/image325.wmf"/><Relationship Id="rId5" Type="http://schemas.openxmlformats.org/officeDocument/2006/relationships/image" Target="../media/image322.wmf"/><Relationship Id="rId15" Type="http://schemas.openxmlformats.org/officeDocument/2006/relationships/image" Target="../media/image327.wmf"/><Relationship Id="rId10" Type="http://schemas.openxmlformats.org/officeDocument/2006/relationships/oleObject" Target="../embeddings/oleObject318.bin"/><Relationship Id="rId4" Type="http://schemas.openxmlformats.org/officeDocument/2006/relationships/oleObject" Target="../embeddings/oleObject315.bin"/><Relationship Id="rId9" Type="http://schemas.openxmlformats.org/officeDocument/2006/relationships/image" Target="../media/image324.wmf"/><Relationship Id="rId14" Type="http://schemas.openxmlformats.org/officeDocument/2006/relationships/oleObject" Target="../embeddings/oleObject320.bin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wmf"/><Relationship Id="rId13" Type="http://schemas.openxmlformats.org/officeDocument/2006/relationships/oleObject" Target="../embeddings/oleObject327.bin"/><Relationship Id="rId18" Type="http://schemas.openxmlformats.org/officeDocument/2006/relationships/image" Target="../media/image335.wmf"/><Relationship Id="rId3" Type="http://schemas.openxmlformats.org/officeDocument/2006/relationships/oleObject" Target="../embeddings/oleObject321.bin"/><Relationship Id="rId7" Type="http://schemas.openxmlformats.org/officeDocument/2006/relationships/oleObject" Target="../embeddings/oleObject323.bin"/><Relationship Id="rId12" Type="http://schemas.openxmlformats.org/officeDocument/2006/relationships/oleObject" Target="../embeddings/oleObject326.bin"/><Relationship Id="rId17" Type="http://schemas.openxmlformats.org/officeDocument/2006/relationships/oleObject" Target="../embeddings/oleObject329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34.wmf"/><Relationship Id="rId1" Type="http://schemas.openxmlformats.org/officeDocument/2006/relationships/vmlDrawing" Target="../drawings/vmlDrawing58.vml"/><Relationship Id="rId6" Type="http://schemas.openxmlformats.org/officeDocument/2006/relationships/image" Target="../media/image330.wmf"/><Relationship Id="rId11" Type="http://schemas.openxmlformats.org/officeDocument/2006/relationships/oleObject" Target="../embeddings/oleObject325.bin"/><Relationship Id="rId5" Type="http://schemas.openxmlformats.org/officeDocument/2006/relationships/oleObject" Target="../embeddings/oleObject322.bin"/><Relationship Id="rId15" Type="http://schemas.openxmlformats.org/officeDocument/2006/relationships/oleObject" Target="../embeddings/oleObject328.bin"/><Relationship Id="rId10" Type="http://schemas.openxmlformats.org/officeDocument/2006/relationships/image" Target="../media/image332.wmf"/><Relationship Id="rId4" Type="http://schemas.openxmlformats.org/officeDocument/2006/relationships/image" Target="../media/image329.wmf"/><Relationship Id="rId9" Type="http://schemas.openxmlformats.org/officeDocument/2006/relationships/oleObject" Target="../embeddings/oleObject324.bin"/><Relationship Id="rId14" Type="http://schemas.openxmlformats.org/officeDocument/2006/relationships/image" Target="../media/image333.wm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8.wmf"/><Relationship Id="rId3" Type="http://schemas.openxmlformats.org/officeDocument/2006/relationships/oleObject" Target="../embeddings/oleObject330.bin"/><Relationship Id="rId7" Type="http://schemas.openxmlformats.org/officeDocument/2006/relationships/oleObject" Target="../embeddings/oleObject332.bin"/><Relationship Id="rId12" Type="http://schemas.openxmlformats.org/officeDocument/2006/relationships/image" Target="../media/image31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337.wmf"/><Relationship Id="rId11" Type="http://schemas.openxmlformats.org/officeDocument/2006/relationships/oleObject" Target="../embeddings/oleObject334.bin"/><Relationship Id="rId5" Type="http://schemas.openxmlformats.org/officeDocument/2006/relationships/oleObject" Target="../embeddings/oleObject331.bin"/><Relationship Id="rId10" Type="http://schemas.openxmlformats.org/officeDocument/2006/relationships/image" Target="../media/image339.wmf"/><Relationship Id="rId4" Type="http://schemas.openxmlformats.org/officeDocument/2006/relationships/image" Target="../media/image336.wmf"/><Relationship Id="rId9" Type="http://schemas.openxmlformats.org/officeDocument/2006/relationships/oleObject" Target="../embeddings/oleObject333.bin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wmf"/><Relationship Id="rId3" Type="http://schemas.openxmlformats.org/officeDocument/2006/relationships/oleObject" Target="../embeddings/oleObject335.bin"/><Relationship Id="rId7" Type="http://schemas.openxmlformats.org/officeDocument/2006/relationships/oleObject" Target="../embeddings/oleObject337.bin"/><Relationship Id="rId12" Type="http://schemas.openxmlformats.org/officeDocument/2006/relationships/image" Target="../media/image33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341.wmf"/><Relationship Id="rId11" Type="http://schemas.openxmlformats.org/officeDocument/2006/relationships/oleObject" Target="../embeddings/oleObject339.bin"/><Relationship Id="rId5" Type="http://schemas.openxmlformats.org/officeDocument/2006/relationships/oleObject" Target="../embeddings/oleObject336.bin"/><Relationship Id="rId10" Type="http://schemas.openxmlformats.org/officeDocument/2006/relationships/image" Target="../media/image343.wmf"/><Relationship Id="rId4" Type="http://schemas.openxmlformats.org/officeDocument/2006/relationships/image" Target="../media/image340.wmf"/><Relationship Id="rId9" Type="http://schemas.openxmlformats.org/officeDocument/2006/relationships/oleObject" Target="../embeddings/oleObject338.bin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6.wmf"/><Relationship Id="rId13" Type="http://schemas.openxmlformats.org/officeDocument/2006/relationships/oleObject" Target="../embeddings/oleObject345.bin"/><Relationship Id="rId3" Type="http://schemas.openxmlformats.org/officeDocument/2006/relationships/oleObject" Target="../embeddings/oleObject340.bin"/><Relationship Id="rId7" Type="http://schemas.openxmlformats.org/officeDocument/2006/relationships/oleObject" Target="../embeddings/oleObject342.bin"/><Relationship Id="rId12" Type="http://schemas.openxmlformats.org/officeDocument/2006/relationships/image" Target="../media/image348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50.wmf"/><Relationship Id="rId1" Type="http://schemas.openxmlformats.org/officeDocument/2006/relationships/vmlDrawing" Target="../drawings/vmlDrawing61.vml"/><Relationship Id="rId6" Type="http://schemas.openxmlformats.org/officeDocument/2006/relationships/image" Target="../media/image345.wmf"/><Relationship Id="rId11" Type="http://schemas.openxmlformats.org/officeDocument/2006/relationships/oleObject" Target="../embeddings/oleObject344.bin"/><Relationship Id="rId5" Type="http://schemas.openxmlformats.org/officeDocument/2006/relationships/oleObject" Target="../embeddings/oleObject341.bin"/><Relationship Id="rId15" Type="http://schemas.openxmlformats.org/officeDocument/2006/relationships/oleObject" Target="../embeddings/oleObject346.bin"/><Relationship Id="rId10" Type="http://schemas.openxmlformats.org/officeDocument/2006/relationships/image" Target="../media/image347.wmf"/><Relationship Id="rId4" Type="http://schemas.openxmlformats.org/officeDocument/2006/relationships/image" Target="../media/image344.wmf"/><Relationship Id="rId9" Type="http://schemas.openxmlformats.org/officeDocument/2006/relationships/oleObject" Target="../embeddings/oleObject343.bin"/><Relationship Id="rId14" Type="http://schemas.openxmlformats.org/officeDocument/2006/relationships/image" Target="../media/image349.wm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wmf"/><Relationship Id="rId13" Type="http://schemas.openxmlformats.org/officeDocument/2006/relationships/oleObject" Target="../embeddings/oleObject352.bin"/><Relationship Id="rId18" Type="http://schemas.openxmlformats.org/officeDocument/2006/relationships/image" Target="../media/image355.wmf"/><Relationship Id="rId26" Type="http://schemas.openxmlformats.org/officeDocument/2006/relationships/image" Target="../media/image359.wmf"/><Relationship Id="rId3" Type="http://schemas.openxmlformats.org/officeDocument/2006/relationships/oleObject" Target="../embeddings/oleObject347.bin"/><Relationship Id="rId21" Type="http://schemas.openxmlformats.org/officeDocument/2006/relationships/oleObject" Target="../embeddings/oleObject356.bin"/><Relationship Id="rId7" Type="http://schemas.openxmlformats.org/officeDocument/2006/relationships/oleObject" Target="../embeddings/oleObject349.bin"/><Relationship Id="rId12" Type="http://schemas.openxmlformats.org/officeDocument/2006/relationships/image" Target="../media/image352.wmf"/><Relationship Id="rId17" Type="http://schemas.openxmlformats.org/officeDocument/2006/relationships/oleObject" Target="../embeddings/oleObject354.bin"/><Relationship Id="rId25" Type="http://schemas.openxmlformats.org/officeDocument/2006/relationships/oleObject" Target="../embeddings/oleObject358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54.wmf"/><Relationship Id="rId20" Type="http://schemas.openxmlformats.org/officeDocument/2006/relationships/image" Target="../media/image356.wmf"/><Relationship Id="rId1" Type="http://schemas.openxmlformats.org/officeDocument/2006/relationships/vmlDrawing" Target="../drawings/vmlDrawing62.vml"/><Relationship Id="rId6" Type="http://schemas.openxmlformats.org/officeDocument/2006/relationships/image" Target="../media/image332.wmf"/><Relationship Id="rId11" Type="http://schemas.openxmlformats.org/officeDocument/2006/relationships/oleObject" Target="../embeddings/oleObject351.bin"/><Relationship Id="rId24" Type="http://schemas.openxmlformats.org/officeDocument/2006/relationships/image" Target="../media/image358.wmf"/><Relationship Id="rId5" Type="http://schemas.openxmlformats.org/officeDocument/2006/relationships/oleObject" Target="../embeddings/oleObject348.bin"/><Relationship Id="rId15" Type="http://schemas.openxmlformats.org/officeDocument/2006/relationships/oleObject" Target="../embeddings/oleObject353.bin"/><Relationship Id="rId23" Type="http://schemas.openxmlformats.org/officeDocument/2006/relationships/oleObject" Target="../embeddings/oleObject357.bin"/><Relationship Id="rId28" Type="http://schemas.openxmlformats.org/officeDocument/2006/relationships/image" Target="../media/image360.wmf"/><Relationship Id="rId10" Type="http://schemas.openxmlformats.org/officeDocument/2006/relationships/image" Target="../media/image334.wmf"/><Relationship Id="rId19" Type="http://schemas.openxmlformats.org/officeDocument/2006/relationships/oleObject" Target="../embeddings/oleObject355.bin"/><Relationship Id="rId4" Type="http://schemas.openxmlformats.org/officeDocument/2006/relationships/image" Target="../media/image331.wmf"/><Relationship Id="rId9" Type="http://schemas.openxmlformats.org/officeDocument/2006/relationships/oleObject" Target="../embeddings/oleObject350.bin"/><Relationship Id="rId14" Type="http://schemas.openxmlformats.org/officeDocument/2006/relationships/image" Target="../media/image353.wmf"/><Relationship Id="rId22" Type="http://schemas.openxmlformats.org/officeDocument/2006/relationships/image" Target="../media/image357.wmf"/><Relationship Id="rId27" Type="http://schemas.openxmlformats.org/officeDocument/2006/relationships/oleObject" Target="../embeddings/oleObject359.bin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2.bin"/><Relationship Id="rId3" Type="http://schemas.openxmlformats.org/officeDocument/2006/relationships/image" Target="../media/image364.wmf"/><Relationship Id="rId7" Type="http://schemas.openxmlformats.org/officeDocument/2006/relationships/image" Target="../media/image36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3.vml"/><Relationship Id="rId6" Type="http://schemas.openxmlformats.org/officeDocument/2006/relationships/oleObject" Target="../embeddings/oleObject361.bin"/><Relationship Id="rId5" Type="http://schemas.openxmlformats.org/officeDocument/2006/relationships/image" Target="../media/image361.wmf"/><Relationship Id="rId4" Type="http://schemas.openxmlformats.org/officeDocument/2006/relationships/oleObject" Target="../embeddings/oleObject360.bin"/><Relationship Id="rId9" Type="http://schemas.openxmlformats.org/officeDocument/2006/relationships/image" Target="../media/image363.wm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6.wmf"/><Relationship Id="rId13" Type="http://schemas.openxmlformats.org/officeDocument/2006/relationships/oleObject" Target="../embeddings/oleObject369.bin"/><Relationship Id="rId18" Type="http://schemas.openxmlformats.org/officeDocument/2006/relationships/image" Target="../media/image282.wmf"/><Relationship Id="rId3" Type="http://schemas.openxmlformats.org/officeDocument/2006/relationships/oleObject" Target="../embeddings/oleObject363.bin"/><Relationship Id="rId7" Type="http://schemas.openxmlformats.org/officeDocument/2006/relationships/oleObject" Target="../embeddings/oleObject365.bin"/><Relationship Id="rId12" Type="http://schemas.openxmlformats.org/officeDocument/2006/relationships/oleObject" Target="../embeddings/oleObject368.bin"/><Relationship Id="rId17" Type="http://schemas.openxmlformats.org/officeDocument/2006/relationships/oleObject" Target="../embeddings/oleObject371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69.wmf"/><Relationship Id="rId1" Type="http://schemas.openxmlformats.org/officeDocument/2006/relationships/vmlDrawing" Target="../drawings/vmlDrawing64.vml"/><Relationship Id="rId6" Type="http://schemas.openxmlformats.org/officeDocument/2006/relationships/image" Target="../media/image272.wmf"/><Relationship Id="rId11" Type="http://schemas.openxmlformats.org/officeDocument/2006/relationships/oleObject" Target="../embeddings/oleObject367.bin"/><Relationship Id="rId5" Type="http://schemas.openxmlformats.org/officeDocument/2006/relationships/oleObject" Target="../embeddings/oleObject364.bin"/><Relationship Id="rId15" Type="http://schemas.openxmlformats.org/officeDocument/2006/relationships/oleObject" Target="../embeddings/oleObject370.bin"/><Relationship Id="rId10" Type="http://schemas.openxmlformats.org/officeDocument/2006/relationships/image" Target="../media/image367.wmf"/><Relationship Id="rId4" Type="http://schemas.openxmlformats.org/officeDocument/2006/relationships/image" Target="../media/image365.wmf"/><Relationship Id="rId9" Type="http://schemas.openxmlformats.org/officeDocument/2006/relationships/oleObject" Target="../embeddings/oleObject366.bin"/><Relationship Id="rId14" Type="http://schemas.openxmlformats.org/officeDocument/2006/relationships/image" Target="../media/image368.wmf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.wmf"/><Relationship Id="rId3" Type="http://schemas.openxmlformats.org/officeDocument/2006/relationships/oleObject" Target="../embeddings/oleObject372.bin"/><Relationship Id="rId7" Type="http://schemas.openxmlformats.org/officeDocument/2006/relationships/oleObject" Target="../embeddings/oleObject374.bin"/><Relationship Id="rId12" Type="http://schemas.openxmlformats.org/officeDocument/2006/relationships/image" Target="../media/image37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5.vml"/><Relationship Id="rId6" Type="http://schemas.openxmlformats.org/officeDocument/2006/relationships/image" Target="../media/image371.wmf"/><Relationship Id="rId11" Type="http://schemas.openxmlformats.org/officeDocument/2006/relationships/oleObject" Target="../embeddings/oleObject376.bin"/><Relationship Id="rId5" Type="http://schemas.openxmlformats.org/officeDocument/2006/relationships/oleObject" Target="../embeddings/oleObject373.bin"/><Relationship Id="rId10" Type="http://schemas.openxmlformats.org/officeDocument/2006/relationships/image" Target="../media/image373.wmf"/><Relationship Id="rId4" Type="http://schemas.openxmlformats.org/officeDocument/2006/relationships/image" Target="../media/image370.wmf"/><Relationship Id="rId9" Type="http://schemas.openxmlformats.org/officeDocument/2006/relationships/oleObject" Target="../embeddings/oleObject375.bin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7.wmf"/><Relationship Id="rId13" Type="http://schemas.openxmlformats.org/officeDocument/2006/relationships/oleObject" Target="../embeddings/oleObject382.bin"/><Relationship Id="rId3" Type="http://schemas.openxmlformats.org/officeDocument/2006/relationships/oleObject" Target="../embeddings/oleObject377.bin"/><Relationship Id="rId7" Type="http://schemas.openxmlformats.org/officeDocument/2006/relationships/oleObject" Target="../embeddings/oleObject379.bin"/><Relationship Id="rId12" Type="http://schemas.openxmlformats.org/officeDocument/2006/relationships/image" Target="../media/image37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6.vml"/><Relationship Id="rId6" Type="http://schemas.openxmlformats.org/officeDocument/2006/relationships/image" Target="../media/image376.wmf"/><Relationship Id="rId11" Type="http://schemas.openxmlformats.org/officeDocument/2006/relationships/oleObject" Target="../embeddings/oleObject381.bin"/><Relationship Id="rId5" Type="http://schemas.openxmlformats.org/officeDocument/2006/relationships/oleObject" Target="../embeddings/oleObject378.bin"/><Relationship Id="rId10" Type="http://schemas.openxmlformats.org/officeDocument/2006/relationships/image" Target="../media/image378.wmf"/><Relationship Id="rId4" Type="http://schemas.openxmlformats.org/officeDocument/2006/relationships/image" Target="../media/image375.wmf"/><Relationship Id="rId9" Type="http://schemas.openxmlformats.org/officeDocument/2006/relationships/oleObject" Target="../embeddings/oleObject380.bin"/><Relationship Id="rId14" Type="http://schemas.openxmlformats.org/officeDocument/2006/relationships/image" Target="../media/image38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30.wmf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1.wmf"/><Relationship Id="rId13" Type="http://schemas.openxmlformats.org/officeDocument/2006/relationships/oleObject" Target="../embeddings/oleObject388.bin"/><Relationship Id="rId18" Type="http://schemas.openxmlformats.org/officeDocument/2006/relationships/image" Target="../media/image386.wmf"/><Relationship Id="rId3" Type="http://schemas.openxmlformats.org/officeDocument/2006/relationships/oleObject" Target="../embeddings/oleObject383.bin"/><Relationship Id="rId21" Type="http://schemas.openxmlformats.org/officeDocument/2006/relationships/oleObject" Target="../embeddings/oleObject392.bin"/><Relationship Id="rId7" Type="http://schemas.openxmlformats.org/officeDocument/2006/relationships/oleObject" Target="../embeddings/oleObject385.bin"/><Relationship Id="rId12" Type="http://schemas.openxmlformats.org/officeDocument/2006/relationships/image" Target="../media/image383.wmf"/><Relationship Id="rId17" Type="http://schemas.openxmlformats.org/officeDocument/2006/relationships/oleObject" Target="../embeddings/oleObject390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85.wmf"/><Relationship Id="rId20" Type="http://schemas.openxmlformats.org/officeDocument/2006/relationships/image" Target="../media/image387.wmf"/><Relationship Id="rId1" Type="http://schemas.openxmlformats.org/officeDocument/2006/relationships/vmlDrawing" Target="../drawings/vmlDrawing67.vml"/><Relationship Id="rId6" Type="http://schemas.openxmlformats.org/officeDocument/2006/relationships/image" Target="../media/image352.wmf"/><Relationship Id="rId11" Type="http://schemas.openxmlformats.org/officeDocument/2006/relationships/oleObject" Target="../embeddings/oleObject387.bin"/><Relationship Id="rId24" Type="http://schemas.openxmlformats.org/officeDocument/2006/relationships/image" Target="../media/image389.wmf"/><Relationship Id="rId5" Type="http://schemas.openxmlformats.org/officeDocument/2006/relationships/oleObject" Target="../embeddings/oleObject384.bin"/><Relationship Id="rId15" Type="http://schemas.openxmlformats.org/officeDocument/2006/relationships/oleObject" Target="../embeddings/oleObject389.bin"/><Relationship Id="rId23" Type="http://schemas.openxmlformats.org/officeDocument/2006/relationships/oleObject" Target="../embeddings/oleObject393.bin"/><Relationship Id="rId10" Type="http://schemas.openxmlformats.org/officeDocument/2006/relationships/image" Target="../media/image382.wmf"/><Relationship Id="rId19" Type="http://schemas.openxmlformats.org/officeDocument/2006/relationships/oleObject" Target="../embeddings/oleObject391.bin"/><Relationship Id="rId4" Type="http://schemas.openxmlformats.org/officeDocument/2006/relationships/image" Target="../media/image366.wmf"/><Relationship Id="rId9" Type="http://schemas.openxmlformats.org/officeDocument/2006/relationships/oleObject" Target="../embeddings/oleObject386.bin"/><Relationship Id="rId14" Type="http://schemas.openxmlformats.org/officeDocument/2006/relationships/image" Target="../media/image384.wmf"/><Relationship Id="rId22" Type="http://schemas.openxmlformats.org/officeDocument/2006/relationships/image" Target="../media/image388.wm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wmf"/><Relationship Id="rId13" Type="http://schemas.openxmlformats.org/officeDocument/2006/relationships/oleObject" Target="../embeddings/oleObject399.bin"/><Relationship Id="rId3" Type="http://schemas.openxmlformats.org/officeDocument/2006/relationships/oleObject" Target="../embeddings/oleObject394.bin"/><Relationship Id="rId7" Type="http://schemas.openxmlformats.org/officeDocument/2006/relationships/oleObject" Target="../embeddings/oleObject396.bin"/><Relationship Id="rId12" Type="http://schemas.openxmlformats.org/officeDocument/2006/relationships/image" Target="../media/image39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8.vml"/><Relationship Id="rId6" Type="http://schemas.openxmlformats.org/officeDocument/2006/relationships/image" Target="../media/image352.wmf"/><Relationship Id="rId11" Type="http://schemas.openxmlformats.org/officeDocument/2006/relationships/oleObject" Target="../embeddings/oleObject398.bin"/><Relationship Id="rId5" Type="http://schemas.openxmlformats.org/officeDocument/2006/relationships/oleObject" Target="../embeddings/oleObject395.bin"/><Relationship Id="rId10" Type="http://schemas.openxmlformats.org/officeDocument/2006/relationships/image" Target="../media/image391.wmf"/><Relationship Id="rId4" Type="http://schemas.openxmlformats.org/officeDocument/2006/relationships/image" Target="../media/image367.wmf"/><Relationship Id="rId9" Type="http://schemas.openxmlformats.org/officeDocument/2006/relationships/oleObject" Target="../embeddings/oleObject397.bin"/><Relationship Id="rId14" Type="http://schemas.openxmlformats.org/officeDocument/2006/relationships/image" Target="../media/image393.wmf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5.wmf"/><Relationship Id="rId13" Type="http://schemas.openxmlformats.org/officeDocument/2006/relationships/oleObject" Target="../embeddings/oleObject405.bin"/><Relationship Id="rId3" Type="http://schemas.openxmlformats.org/officeDocument/2006/relationships/oleObject" Target="../embeddings/oleObject400.bin"/><Relationship Id="rId7" Type="http://schemas.openxmlformats.org/officeDocument/2006/relationships/oleObject" Target="../embeddings/oleObject402.bin"/><Relationship Id="rId12" Type="http://schemas.openxmlformats.org/officeDocument/2006/relationships/image" Target="../media/image39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9.vml"/><Relationship Id="rId6" Type="http://schemas.openxmlformats.org/officeDocument/2006/relationships/image" Target="../media/image313.wmf"/><Relationship Id="rId11" Type="http://schemas.openxmlformats.org/officeDocument/2006/relationships/oleObject" Target="../embeddings/oleObject404.bin"/><Relationship Id="rId5" Type="http://schemas.openxmlformats.org/officeDocument/2006/relationships/oleObject" Target="../embeddings/oleObject401.bin"/><Relationship Id="rId10" Type="http://schemas.openxmlformats.org/officeDocument/2006/relationships/image" Target="../media/image396.wmf"/><Relationship Id="rId4" Type="http://schemas.openxmlformats.org/officeDocument/2006/relationships/image" Target="../media/image394.wmf"/><Relationship Id="rId9" Type="http://schemas.openxmlformats.org/officeDocument/2006/relationships/oleObject" Target="../embeddings/oleObject403.bin"/><Relationship Id="rId14" Type="http://schemas.openxmlformats.org/officeDocument/2006/relationships/image" Target="../media/image398.wm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wmf"/><Relationship Id="rId13" Type="http://schemas.openxmlformats.org/officeDocument/2006/relationships/oleObject" Target="../embeddings/oleObject411.bin"/><Relationship Id="rId3" Type="http://schemas.openxmlformats.org/officeDocument/2006/relationships/oleObject" Target="../embeddings/oleObject406.bin"/><Relationship Id="rId7" Type="http://schemas.openxmlformats.org/officeDocument/2006/relationships/oleObject" Target="../embeddings/oleObject408.bin"/><Relationship Id="rId12" Type="http://schemas.openxmlformats.org/officeDocument/2006/relationships/image" Target="../media/image40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0.vml"/><Relationship Id="rId6" Type="http://schemas.openxmlformats.org/officeDocument/2006/relationships/image" Target="../media/image318.wmf"/><Relationship Id="rId11" Type="http://schemas.openxmlformats.org/officeDocument/2006/relationships/oleObject" Target="../embeddings/oleObject410.bin"/><Relationship Id="rId5" Type="http://schemas.openxmlformats.org/officeDocument/2006/relationships/oleObject" Target="../embeddings/oleObject407.bin"/><Relationship Id="rId10" Type="http://schemas.openxmlformats.org/officeDocument/2006/relationships/image" Target="../media/image400.wmf"/><Relationship Id="rId4" Type="http://schemas.openxmlformats.org/officeDocument/2006/relationships/image" Target="../media/image367.wmf"/><Relationship Id="rId9" Type="http://schemas.openxmlformats.org/officeDocument/2006/relationships/oleObject" Target="../embeddings/oleObject409.bin"/><Relationship Id="rId14" Type="http://schemas.openxmlformats.org/officeDocument/2006/relationships/image" Target="../media/image402.wmf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4.wmf"/><Relationship Id="rId3" Type="http://schemas.openxmlformats.org/officeDocument/2006/relationships/oleObject" Target="../embeddings/oleObject412.bin"/><Relationship Id="rId7" Type="http://schemas.openxmlformats.org/officeDocument/2006/relationships/oleObject" Target="../embeddings/oleObject414.bin"/><Relationship Id="rId12" Type="http://schemas.openxmlformats.org/officeDocument/2006/relationships/image" Target="../media/image40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1.vml"/><Relationship Id="rId6" Type="http://schemas.openxmlformats.org/officeDocument/2006/relationships/image" Target="../media/image403.wmf"/><Relationship Id="rId11" Type="http://schemas.openxmlformats.org/officeDocument/2006/relationships/oleObject" Target="../embeddings/oleObject416.bin"/><Relationship Id="rId5" Type="http://schemas.openxmlformats.org/officeDocument/2006/relationships/oleObject" Target="../embeddings/oleObject413.bin"/><Relationship Id="rId10" Type="http://schemas.openxmlformats.org/officeDocument/2006/relationships/image" Target="../media/image405.wmf"/><Relationship Id="rId4" Type="http://schemas.openxmlformats.org/officeDocument/2006/relationships/image" Target="../media/image367.wmf"/><Relationship Id="rId9" Type="http://schemas.openxmlformats.org/officeDocument/2006/relationships/oleObject" Target="../embeddings/oleObject415.bin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9.bin"/><Relationship Id="rId13" Type="http://schemas.openxmlformats.org/officeDocument/2006/relationships/image" Target="../media/image411.wmf"/><Relationship Id="rId3" Type="http://schemas.openxmlformats.org/officeDocument/2006/relationships/image" Target="../media/image413.wmf"/><Relationship Id="rId7" Type="http://schemas.openxmlformats.org/officeDocument/2006/relationships/image" Target="../media/image408.wmf"/><Relationship Id="rId12" Type="http://schemas.openxmlformats.org/officeDocument/2006/relationships/oleObject" Target="../embeddings/oleObject42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2.vml"/><Relationship Id="rId6" Type="http://schemas.openxmlformats.org/officeDocument/2006/relationships/oleObject" Target="../embeddings/oleObject418.bin"/><Relationship Id="rId11" Type="http://schemas.openxmlformats.org/officeDocument/2006/relationships/image" Target="../media/image410.wmf"/><Relationship Id="rId5" Type="http://schemas.openxmlformats.org/officeDocument/2006/relationships/image" Target="../media/image407.wmf"/><Relationship Id="rId15" Type="http://schemas.openxmlformats.org/officeDocument/2006/relationships/image" Target="../media/image412.wmf"/><Relationship Id="rId10" Type="http://schemas.openxmlformats.org/officeDocument/2006/relationships/oleObject" Target="../embeddings/oleObject420.bin"/><Relationship Id="rId4" Type="http://schemas.openxmlformats.org/officeDocument/2006/relationships/oleObject" Target="../embeddings/oleObject417.bin"/><Relationship Id="rId9" Type="http://schemas.openxmlformats.org/officeDocument/2006/relationships/image" Target="../media/image409.wmf"/><Relationship Id="rId14" Type="http://schemas.openxmlformats.org/officeDocument/2006/relationships/oleObject" Target="../embeddings/oleObject422.bin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6.wmf"/><Relationship Id="rId13" Type="http://schemas.openxmlformats.org/officeDocument/2006/relationships/oleObject" Target="../embeddings/oleObject428.bin"/><Relationship Id="rId18" Type="http://schemas.openxmlformats.org/officeDocument/2006/relationships/image" Target="../media/image282.wmf"/><Relationship Id="rId3" Type="http://schemas.openxmlformats.org/officeDocument/2006/relationships/oleObject" Target="../embeddings/oleObject423.bin"/><Relationship Id="rId7" Type="http://schemas.openxmlformats.org/officeDocument/2006/relationships/oleObject" Target="../embeddings/oleObject425.bin"/><Relationship Id="rId12" Type="http://schemas.openxmlformats.org/officeDocument/2006/relationships/image" Target="../media/image182.wmf"/><Relationship Id="rId17" Type="http://schemas.openxmlformats.org/officeDocument/2006/relationships/oleObject" Target="../embeddings/oleObject431.bin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430.bin"/><Relationship Id="rId1" Type="http://schemas.openxmlformats.org/officeDocument/2006/relationships/vmlDrawing" Target="../drawings/vmlDrawing73.vml"/><Relationship Id="rId6" Type="http://schemas.openxmlformats.org/officeDocument/2006/relationships/image" Target="../media/image415.wmf"/><Relationship Id="rId11" Type="http://schemas.openxmlformats.org/officeDocument/2006/relationships/oleObject" Target="../embeddings/oleObject427.bin"/><Relationship Id="rId5" Type="http://schemas.openxmlformats.org/officeDocument/2006/relationships/oleObject" Target="../embeddings/oleObject424.bin"/><Relationship Id="rId15" Type="http://schemas.openxmlformats.org/officeDocument/2006/relationships/image" Target="../media/image418.wmf"/><Relationship Id="rId10" Type="http://schemas.openxmlformats.org/officeDocument/2006/relationships/image" Target="../media/image417.wmf"/><Relationship Id="rId4" Type="http://schemas.openxmlformats.org/officeDocument/2006/relationships/image" Target="../media/image414.wmf"/><Relationship Id="rId9" Type="http://schemas.openxmlformats.org/officeDocument/2006/relationships/oleObject" Target="../embeddings/oleObject426.bin"/><Relationship Id="rId14" Type="http://schemas.openxmlformats.org/officeDocument/2006/relationships/oleObject" Target="../embeddings/oleObject429.bin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1.wmf"/><Relationship Id="rId13" Type="http://schemas.openxmlformats.org/officeDocument/2006/relationships/oleObject" Target="../embeddings/oleObject437.bin"/><Relationship Id="rId18" Type="http://schemas.openxmlformats.org/officeDocument/2006/relationships/image" Target="../media/image426.wmf"/><Relationship Id="rId3" Type="http://schemas.openxmlformats.org/officeDocument/2006/relationships/oleObject" Target="../embeddings/oleObject432.bin"/><Relationship Id="rId7" Type="http://schemas.openxmlformats.org/officeDocument/2006/relationships/oleObject" Target="../embeddings/oleObject434.bin"/><Relationship Id="rId12" Type="http://schemas.openxmlformats.org/officeDocument/2006/relationships/image" Target="../media/image423.wmf"/><Relationship Id="rId17" Type="http://schemas.openxmlformats.org/officeDocument/2006/relationships/oleObject" Target="../embeddings/oleObject439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25.wmf"/><Relationship Id="rId20" Type="http://schemas.openxmlformats.org/officeDocument/2006/relationships/image" Target="../media/image427.wmf"/><Relationship Id="rId1" Type="http://schemas.openxmlformats.org/officeDocument/2006/relationships/vmlDrawing" Target="../drawings/vmlDrawing74.vml"/><Relationship Id="rId6" Type="http://schemas.openxmlformats.org/officeDocument/2006/relationships/image" Target="../media/image420.wmf"/><Relationship Id="rId11" Type="http://schemas.openxmlformats.org/officeDocument/2006/relationships/oleObject" Target="../embeddings/oleObject436.bin"/><Relationship Id="rId5" Type="http://schemas.openxmlformats.org/officeDocument/2006/relationships/oleObject" Target="../embeddings/oleObject433.bin"/><Relationship Id="rId15" Type="http://schemas.openxmlformats.org/officeDocument/2006/relationships/oleObject" Target="../embeddings/oleObject438.bin"/><Relationship Id="rId10" Type="http://schemas.openxmlformats.org/officeDocument/2006/relationships/image" Target="../media/image422.wmf"/><Relationship Id="rId19" Type="http://schemas.openxmlformats.org/officeDocument/2006/relationships/oleObject" Target="../embeddings/oleObject440.bin"/><Relationship Id="rId4" Type="http://schemas.openxmlformats.org/officeDocument/2006/relationships/image" Target="../media/image419.wmf"/><Relationship Id="rId9" Type="http://schemas.openxmlformats.org/officeDocument/2006/relationships/oleObject" Target="../embeddings/oleObject435.bin"/><Relationship Id="rId14" Type="http://schemas.openxmlformats.org/officeDocument/2006/relationships/image" Target="../media/image424.wmf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3.wmf"/><Relationship Id="rId13" Type="http://schemas.openxmlformats.org/officeDocument/2006/relationships/oleObject" Target="../embeddings/oleObject446.bin"/><Relationship Id="rId18" Type="http://schemas.openxmlformats.org/officeDocument/2006/relationships/image" Target="../media/image434.wmf"/><Relationship Id="rId3" Type="http://schemas.openxmlformats.org/officeDocument/2006/relationships/oleObject" Target="../embeddings/oleObject441.bin"/><Relationship Id="rId7" Type="http://schemas.openxmlformats.org/officeDocument/2006/relationships/oleObject" Target="../embeddings/oleObject443.bin"/><Relationship Id="rId12" Type="http://schemas.openxmlformats.org/officeDocument/2006/relationships/image" Target="../media/image431.wmf"/><Relationship Id="rId17" Type="http://schemas.openxmlformats.org/officeDocument/2006/relationships/oleObject" Target="../embeddings/oleObject448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33.wmf"/><Relationship Id="rId1" Type="http://schemas.openxmlformats.org/officeDocument/2006/relationships/vmlDrawing" Target="../drawings/vmlDrawing75.vml"/><Relationship Id="rId6" Type="http://schemas.openxmlformats.org/officeDocument/2006/relationships/image" Target="../media/image429.wmf"/><Relationship Id="rId11" Type="http://schemas.openxmlformats.org/officeDocument/2006/relationships/oleObject" Target="../embeddings/oleObject445.bin"/><Relationship Id="rId5" Type="http://schemas.openxmlformats.org/officeDocument/2006/relationships/oleObject" Target="../embeddings/oleObject442.bin"/><Relationship Id="rId15" Type="http://schemas.openxmlformats.org/officeDocument/2006/relationships/oleObject" Target="../embeddings/oleObject447.bin"/><Relationship Id="rId10" Type="http://schemas.openxmlformats.org/officeDocument/2006/relationships/image" Target="../media/image430.wmf"/><Relationship Id="rId4" Type="http://schemas.openxmlformats.org/officeDocument/2006/relationships/image" Target="../media/image428.wmf"/><Relationship Id="rId9" Type="http://schemas.openxmlformats.org/officeDocument/2006/relationships/oleObject" Target="../embeddings/oleObject444.bin"/><Relationship Id="rId14" Type="http://schemas.openxmlformats.org/officeDocument/2006/relationships/image" Target="../media/image432.wmf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6.wmf"/><Relationship Id="rId13" Type="http://schemas.openxmlformats.org/officeDocument/2006/relationships/oleObject" Target="../embeddings/oleObject454.bin"/><Relationship Id="rId18" Type="http://schemas.openxmlformats.org/officeDocument/2006/relationships/image" Target="../media/image441.wmf"/><Relationship Id="rId3" Type="http://schemas.openxmlformats.org/officeDocument/2006/relationships/oleObject" Target="../embeddings/oleObject449.bin"/><Relationship Id="rId21" Type="http://schemas.openxmlformats.org/officeDocument/2006/relationships/oleObject" Target="../embeddings/oleObject458.bin"/><Relationship Id="rId7" Type="http://schemas.openxmlformats.org/officeDocument/2006/relationships/oleObject" Target="../embeddings/oleObject451.bin"/><Relationship Id="rId12" Type="http://schemas.openxmlformats.org/officeDocument/2006/relationships/image" Target="../media/image438.wmf"/><Relationship Id="rId17" Type="http://schemas.openxmlformats.org/officeDocument/2006/relationships/oleObject" Target="../embeddings/oleObject456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40.wmf"/><Relationship Id="rId20" Type="http://schemas.openxmlformats.org/officeDocument/2006/relationships/image" Target="../media/image442.wmf"/><Relationship Id="rId1" Type="http://schemas.openxmlformats.org/officeDocument/2006/relationships/vmlDrawing" Target="../drawings/vmlDrawing76.vml"/><Relationship Id="rId6" Type="http://schemas.openxmlformats.org/officeDocument/2006/relationships/image" Target="../media/image435.wmf"/><Relationship Id="rId11" Type="http://schemas.openxmlformats.org/officeDocument/2006/relationships/oleObject" Target="../embeddings/oleObject453.bin"/><Relationship Id="rId24" Type="http://schemas.openxmlformats.org/officeDocument/2006/relationships/image" Target="../media/image444.wmf"/><Relationship Id="rId5" Type="http://schemas.openxmlformats.org/officeDocument/2006/relationships/oleObject" Target="../embeddings/oleObject450.bin"/><Relationship Id="rId15" Type="http://schemas.openxmlformats.org/officeDocument/2006/relationships/oleObject" Target="../embeddings/oleObject455.bin"/><Relationship Id="rId23" Type="http://schemas.openxmlformats.org/officeDocument/2006/relationships/oleObject" Target="../embeddings/oleObject459.bin"/><Relationship Id="rId10" Type="http://schemas.openxmlformats.org/officeDocument/2006/relationships/image" Target="../media/image437.wmf"/><Relationship Id="rId19" Type="http://schemas.openxmlformats.org/officeDocument/2006/relationships/oleObject" Target="../embeddings/oleObject457.bin"/><Relationship Id="rId4" Type="http://schemas.openxmlformats.org/officeDocument/2006/relationships/image" Target="../media/image283.wmf"/><Relationship Id="rId9" Type="http://schemas.openxmlformats.org/officeDocument/2006/relationships/oleObject" Target="../embeddings/oleObject452.bin"/><Relationship Id="rId14" Type="http://schemas.openxmlformats.org/officeDocument/2006/relationships/image" Target="../media/image439.wmf"/><Relationship Id="rId22" Type="http://schemas.openxmlformats.org/officeDocument/2006/relationships/image" Target="../media/image443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oleObject" Target="../embeddings/oleObject28.bin"/><Relationship Id="rId18" Type="http://schemas.openxmlformats.org/officeDocument/2006/relationships/image" Target="../media/image40.wmf"/><Relationship Id="rId26" Type="http://schemas.openxmlformats.org/officeDocument/2006/relationships/image" Target="../media/image44.wmf"/><Relationship Id="rId3" Type="http://schemas.openxmlformats.org/officeDocument/2006/relationships/oleObject" Target="../embeddings/oleObject23.bin"/><Relationship Id="rId21" Type="http://schemas.openxmlformats.org/officeDocument/2006/relationships/oleObject" Target="../embeddings/oleObject32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37.wmf"/><Relationship Id="rId17" Type="http://schemas.openxmlformats.org/officeDocument/2006/relationships/oleObject" Target="../embeddings/oleObject30.bin"/><Relationship Id="rId25" Type="http://schemas.openxmlformats.org/officeDocument/2006/relationships/oleObject" Target="../embeddings/oleObject34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9.wmf"/><Relationship Id="rId20" Type="http://schemas.openxmlformats.org/officeDocument/2006/relationships/image" Target="../media/image41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34.wmf"/><Relationship Id="rId11" Type="http://schemas.openxmlformats.org/officeDocument/2006/relationships/oleObject" Target="../embeddings/oleObject27.bin"/><Relationship Id="rId24" Type="http://schemas.openxmlformats.org/officeDocument/2006/relationships/image" Target="../media/image43.wmf"/><Relationship Id="rId5" Type="http://schemas.openxmlformats.org/officeDocument/2006/relationships/oleObject" Target="../embeddings/oleObject24.bin"/><Relationship Id="rId15" Type="http://schemas.openxmlformats.org/officeDocument/2006/relationships/oleObject" Target="../embeddings/oleObject29.bin"/><Relationship Id="rId23" Type="http://schemas.openxmlformats.org/officeDocument/2006/relationships/oleObject" Target="../embeddings/oleObject33.bin"/><Relationship Id="rId10" Type="http://schemas.openxmlformats.org/officeDocument/2006/relationships/image" Target="../media/image36.wmf"/><Relationship Id="rId19" Type="http://schemas.openxmlformats.org/officeDocument/2006/relationships/oleObject" Target="../embeddings/oleObject31.bin"/><Relationship Id="rId4" Type="http://schemas.openxmlformats.org/officeDocument/2006/relationships/image" Target="../media/image33.wmf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38.wmf"/><Relationship Id="rId22" Type="http://schemas.openxmlformats.org/officeDocument/2006/relationships/image" Target="../media/image42.wmf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7.wmf"/><Relationship Id="rId13" Type="http://schemas.openxmlformats.org/officeDocument/2006/relationships/oleObject" Target="../embeddings/oleObject465.bin"/><Relationship Id="rId18" Type="http://schemas.openxmlformats.org/officeDocument/2006/relationships/oleObject" Target="../embeddings/oleObject468.bin"/><Relationship Id="rId3" Type="http://schemas.openxmlformats.org/officeDocument/2006/relationships/oleObject" Target="../embeddings/oleObject460.bin"/><Relationship Id="rId7" Type="http://schemas.openxmlformats.org/officeDocument/2006/relationships/oleObject" Target="../embeddings/oleObject462.bin"/><Relationship Id="rId12" Type="http://schemas.openxmlformats.org/officeDocument/2006/relationships/image" Target="../media/image449.wmf"/><Relationship Id="rId17" Type="http://schemas.openxmlformats.org/officeDocument/2006/relationships/image" Target="../media/image450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467.bin"/><Relationship Id="rId1" Type="http://schemas.openxmlformats.org/officeDocument/2006/relationships/vmlDrawing" Target="../drawings/vmlDrawing77.vml"/><Relationship Id="rId6" Type="http://schemas.openxmlformats.org/officeDocument/2006/relationships/image" Target="../media/image446.wmf"/><Relationship Id="rId11" Type="http://schemas.openxmlformats.org/officeDocument/2006/relationships/oleObject" Target="../embeddings/oleObject464.bin"/><Relationship Id="rId5" Type="http://schemas.openxmlformats.org/officeDocument/2006/relationships/oleObject" Target="../embeddings/oleObject461.bin"/><Relationship Id="rId15" Type="http://schemas.openxmlformats.org/officeDocument/2006/relationships/image" Target="../media/image313.wmf"/><Relationship Id="rId10" Type="http://schemas.openxmlformats.org/officeDocument/2006/relationships/image" Target="../media/image448.wmf"/><Relationship Id="rId19" Type="http://schemas.openxmlformats.org/officeDocument/2006/relationships/image" Target="../media/image451.wmf"/><Relationship Id="rId4" Type="http://schemas.openxmlformats.org/officeDocument/2006/relationships/image" Target="../media/image445.wmf"/><Relationship Id="rId9" Type="http://schemas.openxmlformats.org/officeDocument/2006/relationships/oleObject" Target="../embeddings/oleObject463.bin"/><Relationship Id="rId14" Type="http://schemas.openxmlformats.org/officeDocument/2006/relationships/oleObject" Target="../embeddings/oleObject466.bin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4.wmf"/><Relationship Id="rId13" Type="http://schemas.openxmlformats.org/officeDocument/2006/relationships/oleObject" Target="../embeddings/oleObject474.bin"/><Relationship Id="rId18" Type="http://schemas.openxmlformats.org/officeDocument/2006/relationships/image" Target="../media/image459.wmf"/><Relationship Id="rId3" Type="http://schemas.openxmlformats.org/officeDocument/2006/relationships/oleObject" Target="../embeddings/oleObject469.bin"/><Relationship Id="rId21" Type="http://schemas.openxmlformats.org/officeDocument/2006/relationships/oleObject" Target="../embeddings/oleObject478.bin"/><Relationship Id="rId7" Type="http://schemas.openxmlformats.org/officeDocument/2006/relationships/oleObject" Target="../embeddings/oleObject471.bin"/><Relationship Id="rId12" Type="http://schemas.openxmlformats.org/officeDocument/2006/relationships/image" Target="../media/image456.wmf"/><Relationship Id="rId17" Type="http://schemas.openxmlformats.org/officeDocument/2006/relationships/oleObject" Target="../embeddings/oleObject476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58.wmf"/><Relationship Id="rId20" Type="http://schemas.openxmlformats.org/officeDocument/2006/relationships/image" Target="../media/image460.wmf"/><Relationship Id="rId1" Type="http://schemas.openxmlformats.org/officeDocument/2006/relationships/vmlDrawing" Target="../drawings/vmlDrawing78.vml"/><Relationship Id="rId6" Type="http://schemas.openxmlformats.org/officeDocument/2006/relationships/image" Target="../media/image453.wmf"/><Relationship Id="rId11" Type="http://schemas.openxmlformats.org/officeDocument/2006/relationships/oleObject" Target="../embeddings/oleObject473.bin"/><Relationship Id="rId24" Type="http://schemas.openxmlformats.org/officeDocument/2006/relationships/image" Target="../media/image462.wmf"/><Relationship Id="rId5" Type="http://schemas.openxmlformats.org/officeDocument/2006/relationships/oleObject" Target="../embeddings/oleObject470.bin"/><Relationship Id="rId15" Type="http://schemas.openxmlformats.org/officeDocument/2006/relationships/oleObject" Target="../embeddings/oleObject475.bin"/><Relationship Id="rId23" Type="http://schemas.openxmlformats.org/officeDocument/2006/relationships/oleObject" Target="../embeddings/oleObject479.bin"/><Relationship Id="rId10" Type="http://schemas.openxmlformats.org/officeDocument/2006/relationships/image" Target="../media/image455.wmf"/><Relationship Id="rId19" Type="http://schemas.openxmlformats.org/officeDocument/2006/relationships/oleObject" Target="../embeddings/oleObject477.bin"/><Relationship Id="rId4" Type="http://schemas.openxmlformats.org/officeDocument/2006/relationships/image" Target="../media/image452.wmf"/><Relationship Id="rId9" Type="http://schemas.openxmlformats.org/officeDocument/2006/relationships/oleObject" Target="../embeddings/oleObject472.bin"/><Relationship Id="rId14" Type="http://schemas.openxmlformats.org/officeDocument/2006/relationships/image" Target="../media/image457.wmf"/><Relationship Id="rId22" Type="http://schemas.openxmlformats.org/officeDocument/2006/relationships/image" Target="../media/image461.wmf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3.wmf"/><Relationship Id="rId13" Type="http://schemas.openxmlformats.org/officeDocument/2006/relationships/oleObject" Target="../embeddings/oleObject485.bin"/><Relationship Id="rId18" Type="http://schemas.openxmlformats.org/officeDocument/2006/relationships/image" Target="../media/image468.wmf"/><Relationship Id="rId3" Type="http://schemas.openxmlformats.org/officeDocument/2006/relationships/oleObject" Target="../embeddings/oleObject480.bin"/><Relationship Id="rId21" Type="http://schemas.openxmlformats.org/officeDocument/2006/relationships/oleObject" Target="../embeddings/oleObject489.bin"/><Relationship Id="rId7" Type="http://schemas.openxmlformats.org/officeDocument/2006/relationships/oleObject" Target="../embeddings/oleObject482.bin"/><Relationship Id="rId12" Type="http://schemas.openxmlformats.org/officeDocument/2006/relationships/image" Target="../media/image465.wmf"/><Relationship Id="rId17" Type="http://schemas.openxmlformats.org/officeDocument/2006/relationships/oleObject" Target="../embeddings/oleObject487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67.wmf"/><Relationship Id="rId20" Type="http://schemas.openxmlformats.org/officeDocument/2006/relationships/image" Target="../media/image469.wmf"/><Relationship Id="rId1" Type="http://schemas.openxmlformats.org/officeDocument/2006/relationships/vmlDrawing" Target="../drawings/vmlDrawing79.vml"/><Relationship Id="rId6" Type="http://schemas.openxmlformats.org/officeDocument/2006/relationships/image" Target="../media/image416.wmf"/><Relationship Id="rId11" Type="http://schemas.openxmlformats.org/officeDocument/2006/relationships/oleObject" Target="../embeddings/oleObject484.bin"/><Relationship Id="rId5" Type="http://schemas.openxmlformats.org/officeDocument/2006/relationships/oleObject" Target="../embeddings/oleObject481.bin"/><Relationship Id="rId15" Type="http://schemas.openxmlformats.org/officeDocument/2006/relationships/oleObject" Target="../embeddings/oleObject486.bin"/><Relationship Id="rId10" Type="http://schemas.openxmlformats.org/officeDocument/2006/relationships/image" Target="../media/image464.wmf"/><Relationship Id="rId19" Type="http://schemas.openxmlformats.org/officeDocument/2006/relationships/oleObject" Target="../embeddings/oleObject488.bin"/><Relationship Id="rId4" Type="http://schemas.openxmlformats.org/officeDocument/2006/relationships/image" Target="../media/image352.wmf"/><Relationship Id="rId9" Type="http://schemas.openxmlformats.org/officeDocument/2006/relationships/oleObject" Target="../embeddings/oleObject483.bin"/><Relationship Id="rId14" Type="http://schemas.openxmlformats.org/officeDocument/2006/relationships/image" Target="../media/image466.wmf"/><Relationship Id="rId22" Type="http://schemas.openxmlformats.org/officeDocument/2006/relationships/image" Target="../media/image470.wmf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8.wmf"/><Relationship Id="rId13" Type="http://schemas.openxmlformats.org/officeDocument/2006/relationships/oleObject" Target="../embeddings/oleObject495.bin"/><Relationship Id="rId3" Type="http://schemas.openxmlformats.org/officeDocument/2006/relationships/oleObject" Target="../embeddings/oleObject490.bin"/><Relationship Id="rId7" Type="http://schemas.openxmlformats.org/officeDocument/2006/relationships/oleObject" Target="../embeddings/oleObject492.bin"/><Relationship Id="rId12" Type="http://schemas.openxmlformats.org/officeDocument/2006/relationships/image" Target="../media/image47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0.vml"/><Relationship Id="rId6" Type="http://schemas.openxmlformats.org/officeDocument/2006/relationships/image" Target="../media/image182.wmf"/><Relationship Id="rId11" Type="http://schemas.openxmlformats.org/officeDocument/2006/relationships/oleObject" Target="../embeddings/oleObject494.bin"/><Relationship Id="rId5" Type="http://schemas.openxmlformats.org/officeDocument/2006/relationships/oleObject" Target="../embeddings/oleObject491.bin"/><Relationship Id="rId10" Type="http://schemas.openxmlformats.org/officeDocument/2006/relationships/image" Target="../media/image471.wmf"/><Relationship Id="rId4" Type="http://schemas.openxmlformats.org/officeDocument/2006/relationships/image" Target="../media/image352.wmf"/><Relationship Id="rId9" Type="http://schemas.openxmlformats.org/officeDocument/2006/relationships/oleObject" Target="../embeddings/oleObject493.bin"/><Relationship Id="rId14" Type="http://schemas.openxmlformats.org/officeDocument/2006/relationships/image" Target="../media/image473.wmf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6.wmf"/><Relationship Id="rId13" Type="http://schemas.openxmlformats.org/officeDocument/2006/relationships/oleObject" Target="../embeddings/oleObject501.bin"/><Relationship Id="rId18" Type="http://schemas.openxmlformats.org/officeDocument/2006/relationships/image" Target="../media/image480.wmf"/><Relationship Id="rId3" Type="http://schemas.openxmlformats.org/officeDocument/2006/relationships/oleObject" Target="../embeddings/oleObject496.bin"/><Relationship Id="rId7" Type="http://schemas.openxmlformats.org/officeDocument/2006/relationships/oleObject" Target="../embeddings/oleObject498.bin"/><Relationship Id="rId12" Type="http://schemas.openxmlformats.org/officeDocument/2006/relationships/image" Target="../media/image313.wmf"/><Relationship Id="rId17" Type="http://schemas.openxmlformats.org/officeDocument/2006/relationships/oleObject" Target="../embeddings/oleObject503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79.wmf"/><Relationship Id="rId20" Type="http://schemas.openxmlformats.org/officeDocument/2006/relationships/image" Target="../media/image481.wmf"/><Relationship Id="rId1" Type="http://schemas.openxmlformats.org/officeDocument/2006/relationships/vmlDrawing" Target="../drawings/vmlDrawing81.vml"/><Relationship Id="rId6" Type="http://schemas.openxmlformats.org/officeDocument/2006/relationships/image" Target="../media/image475.wmf"/><Relationship Id="rId11" Type="http://schemas.openxmlformats.org/officeDocument/2006/relationships/oleObject" Target="../embeddings/oleObject500.bin"/><Relationship Id="rId5" Type="http://schemas.openxmlformats.org/officeDocument/2006/relationships/oleObject" Target="../embeddings/oleObject497.bin"/><Relationship Id="rId15" Type="http://schemas.openxmlformats.org/officeDocument/2006/relationships/oleObject" Target="../embeddings/oleObject502.bin"/><Relationship Id="rId10" Type="http://schemas.openxmlformats.org/officeDocument/2006/relationships/image" Target="../media/image477.wmf"/><Relationship Id="rId19" Type="http://schemas.openxmlformats.org/officeDocument/2006/relationships/oleObject" Target="../embeddings/oleObject504.bin"/><Relationship Id="rId4" Type="http://schemas.openxmlformats.org/officeDocument/2006/relationships/image" Target="../media/image474.wmf"/><Relationship Id="rId9" Type="http://schemas.openxmlformats.org/officeDocument/2006/relationships/oleObject" Target="../embeddings/oleObject499.bin"/><Relationship Id="rId14" Type="http://schemas.openxmlformats.org/officeDocument/2006/relationships/image" Target="../media/image478.wmf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4.wmf"/><Relationship Id="rId13" Type="http://schemas.openxmlformats.org/officeDocument/2006/relationships/oleObject" Target="../embeddings/oleObject510.bin"/><Relationship Id="rId3" Type="http://schemas.openxmlformats.org/officeDocument/2006/relationships/oleObject" Target="../embeddings/oleObject505.bin"/><Relationship Id="rId7" Type="http://schemas.openxmlformats.org/officeDocument/2006/relationships/oleObject" Target="../embeddings/oleObject507.bin"/><Relationship Id="rId12" Type="http://schemas.openxmlformats.org/officeDocument/2006/relationships/image" Target="../media/image48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2.vml"/><Relationship Id="rId6" Type="http://schemas.openxmlformats.org/officeDocument/2006/relationships/image" Target="../media/image483.wmf"/><Relationship Id="rId11" Type="http://schemas.openxmlformats.org/officeDocument/2006/relationships/oleObject" Target="../embeddings/oleObject509.bin"/><Relationship Id="rId5" Type="http://schemas.openxmlformats.org/officeDocument/2006/relationships/oleObject" Target="../embeddings/oleObject506.bin"/><Relationship Id="rId10" Type="http://schemas.openxmlformats.org/officeDocument/2006/relationships/image" Target="../media/image485.wmf"/><Relationship Id="rId4" Type="http://schemas.openxmlformats.org/officeDocument/2006/relationships/image" Target="../media/image482.wmf"/><Relationship Id="rId9" Type="http://schemas.openxmlformats.org/officeDocument/2006/relationships/oleObject" Target="../embeddings/oleObject508.bin"/><Relationship Id="rId14" Type="http://schemas.openxmlformats.org/officeDocument/2006/relationships/image" Target="../media/image487.wmf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wmf"/><Relationship Id="rId13" Type="http://schemas.openxmlformats.org/officeDocument/2006/relationships/oleObject" Target="../embeddings/oleObject516.bin"/><Relationship Id="rId3" Type="http://schemas.openxmlformats.org/officeDocument/2006/relationships/oleObject" Target="../embeddings/oleObject511.bin"/><Relationship Id="rId7" Type="http://schemas.openxmlformats.org/officeDocument/2006/relationships/oleObject" Target="../embeddings/oleObject513.bin"/><Relationship Id="rId12" Type="http://schemas.openxmlformats.org/officeDocument/2006/relationships/image" Target="../media/image491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93.wmf"/><Relationship Id="rId1" Type="http://schemas.openxmlformats.org/officeDocument/2006/relationships/vmlDrawing" Target="../drawings/vmlDrawing83.vml"/><Relationship Id="rId6" Type="http://schemas.openxmlformats.org/officeDocument/2006/relationships/image" Target="../media/image489.wmf"/><Relationship Id="rId11" Type="http://schemas.openxmlformats.org/officeDocument/2006/relationships/oleObject" Target="../embeddings/oleObject515.bin"/><Relationship Id="rId5" Type="http://schemas.openxmlformats.org/officeDocument/2006/relationships/oleObject" Target="../embeddings/oleObject512.bin"/><Relationship Id="rId15" Type="http://schemas.openxmlformats.org/officeDocument/2006/relationships/oleObject" Target="../embeddings/oleObject517.bin"/><Relationship Id="rId10" Type="http://schemas.openxmlformats.org/officeDocument/2006/relationships/image" Target="../media/image313.wmf"/><Relationship Id="rId4" Type="http://schemas.openxmlformats.org/officeDocument/2006/relationships/image" Target="../media/image488.wmf"/><Relationship Id="rId9" Type="http://schemas.openxmlformats.org/officeDocument/2006/relationships/oleObject" Target="../embeddings/oleObject514.bin"/><Relationship Id="rId14" Type="http://schemas.openxmlformats.org/officeDocument/2006/relationships/image" Target="../media/image492.wmf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6.wmf"/><Relationship Id="rId13" Type="http://schemas.openxmlformats.org/officeDocument/2006/relationships/oleObject" Target="../embeddings/oleObject523.bin"/><Relationship Id="rId18" Type="http://schemas.openxmlformats.org/officeDocument/2006/relationships/image" Target="../media/image501.wmf"/><Relationship Id="rId3" Type="http://schemas.openxmlformats.org/officeDocument/2006/relationships/oleObject" Target="../embeddings/oleObject518.bin"/><Relationship Id="rId7" Type="http://schemas.openxmlformats.org/officeDocument/2006/relationships/oleObject" Target="../embeddings/oleObject520.bin"/><Relationship Id="rId12" Type="http://schemas.openxmlformats.org/officeDocument/2006/relationships/image" Target="../media/image498.wmf"/><Relationship Id="rId17" Type="http://schemas.openxmlformats.org/officeDocument/2006/relationships/oleObject" Target="../embeddings/oleObject525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500.wmf"/><Relationship Id="rId1" Type="http://schemas.openxmlformats.org/officeDocument/2006/relationships/vmlDrawing" Target="../drawings/vmlDrawing84.vml"/><Relationship Id="rId6" Type="http://schemas.openxmlformats.org/officeDocument/2006/relationships/image" Target="../media/image495.wmf"/><Relationship Id="rId11" Type="http://schemas.openxmlformats.org/officeDocument/2006/relationships/oleObject" Target="../embeddings/oleObject522.bin"/><Relationship Id="rId5" Type="http://schemas.openxmlformats.org/officeDocument/2006/relationships/oleObject" Target="../embeddings/oleObject519.bin"/><Relationship Id="rId15" Type="http://schemas.openxmlformats.org/officeDocument/2006/relationships/oleObject" Target="../embeddings/oleObject524.bin"/><Relationship Id="rId10" Type="http://schemas.openxmlformats.org/officeDocument/2006/relationships/image" Target="../media/image497.wmf"/><Relationship Id="rId4" Type="http://schemas.openxmlformats.org/officeDocument/2006/relationships/image" Target="../media/image494.wmf"/><Relationship Id="rId9" Type="http://schemas.openxmlformats.org/officeDocument/2006/relationships/oleObject" Target="../embeddings/oleObject521.bin"/><Relationship Id="rId14" Type="http://schemas.openxmlformats.org/officeDocument/2006/relationships/image" Target="../media/image499.wmf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3.wmf"/><Relationship Id="rId13" Type="http://schemas.openxmlformats.org/officeDocument/2006/relationships/oleObject" Target="../embeddings/oleObject531.bin"/><Relationship Id="rId3" Type="http://schemas.openxmlformats.org/officeDocument/2006/relationships/oleObject" Target="../embeddings/oleObject526.bin"/><Relationship Id="rId7" Type="http://schemas.openxmlformats.org/officeDocument/2006/relationships/oleObject" Target="../embeddings/oleObject528.bin"/><Relationship Id="rId12" Type="http://schemas.openxmlformats.org/officeDocument/2006/relationships/image" Target="../media/image505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507.wmf"/><Relationship Id="rId1" Type="http://schemas.openxmlformats.org/officeDocument/2006/relationships/vmlDrawing" Target="../drawings/vmlDrawing85.vml"/><Relationship Id="rId6" Type="http://schemas.openxmlformats.org/officeDocument/2006/relationships/image" Target="../media/image502.wmf"/><Relationship Id="rId11" Type="http://schemas.openxmlformats.org/officeDocument/2006/relationships/oleObject" Target="../embeddings/oleObject530.bin"/><Relationship Id="rId5" Type="http://schemas.openxmlformats.org/officeDocument/2006/relationships/oleObject" Target="../embeddings/oleObject527.bin"/><Relationship Id="rId15" Type="http://schemas.openxmlformats.org/officeDocument/2006/relationships/oleObject" Target="../embeddings/oleObject532.bin"/><Relationship Id="rId10" Type="http://schemas.openxmlformats.org/officeDocument/2006/relationships/image" Target="../media/image504.wmf"/><Relationship Id="rId4" Type="http://schemas.openxmlformats.org/officeDocument/2006/relationships/image" Target="../media/image212.wmf"/><Relationship Id="rId9" Type="http://schemas.openxmlformats.org/officeDocument/2006/relationships/oleObject" Target="../embeddings/oleObject529.bin"/><Relationship Id="rId14" Type="http://schemas.openxmlformats.org/officeDocument/2006/relationships/image" Target="../media/image506.wmf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5.bin"/><Relationship Id="rId13" Type="http://schemas.openxmlformats.org/officeDocument/2006/relationships/image" Target="../media/image512.wmf"/><Relationship Id="rId3" Type="http://schemas.openxmlformats.org/officeDocument/2006/relationships/image" Target="../media/image513.wmf"/><Relationship Id="rId7" Type="http://schemas.openxmlformats.org/officeDocument/2006/relationships/image" Target="../media/image509.wmf"/><Relationship Id="rId12" Type="http://schemas.openxmlformats.org/officeDocument/2006/relationships/oleObject" Target="../embeddings/oleObject53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6.vml"/><Relationship Id="rId6" Type="http://schemas.openxmlformats.org/officeDocument/2006/relationships/oleObject" Target="../embeddings/oleObject534.bin"/><Relationship Id="rId11" Type="http://schemas.openxmlformats.org/officeDocument/2006/relationships/image" Target="../media/image511.wmf"/><Relationship Id="rId5" Type="http://schemas.openxmlformats.org/officeDocument/2006/relationships/image" Target="../media/image508.wmf"/><Relationship Id="rId10" Type="http://schemas.openxmlformats.org/officeDocument/2006/relationships/oleObject" Target="../embeddings/oleObject536.bin"/><Relationship Id="rId4" Type="http://schemas.openxmlformats.org/officeDocument/2006/relationships/oleObject" Target="../embeddings/oleObject533.bin"/><Relationship Id="rId9" Type="http://schemas.openxmlformats.org/officeDocument/2006/relationships/image" Target="../media/image5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255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3.	(continued)</a:t>
            </a:r>
            <a:br>
              <a:rPr lang="en-US" dirty="0"/>
            </a:br>
            <a:endParaRPr lang="en-US" dirty="0"/>
          </a:p>
        </p:txBody>
      </p:sp>
      <p:pic>
        <p:nvPicPr>
          <p:cNvPr id="19" name="Picture 1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38" y="1197881"/>
            <a:ext cx="5608972" cy="4577264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19.	Determine the intersection of the 	following functions graphically:</a:t>
            </a:r>
            <a:br>
              <a:rPr lang="en-US" dirty="0"/>
            </a:br>
            <a:r>
              <a:rPr lang="en-US" dirty="0"/>
              <a:t>			</a:t>
            </a:r>
            <a:br>
              <a:rPr lang="en-US" dirty="0"/>
            </a:br>
            <a:r>
              <a:rPr lang="en-US" dirty="0"/>
              <a:t>			and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839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9534634"/>
              </p:ext>
            </p:extLst>
          </p:nvPr>
        </p:nvGraphicFramePr>
        <p:xfrm>
          <a:off x="1958658" y="4012248"/>
          <a:ext cx="1393825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44" name="Equation" r:id="rId3" imgW="457200" imgH="203040" progId="Equation.DSMT4">
                  <p:embed/>
                </p:oleObj>
              </mc:Choice>
              <mc:Fallback>
                <p:oleObj name="Equation" r:id="rId3" imgW="45720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8658" y="4012248"/>
                        <a:ext cx="1393825" cy="617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9167370"/>
              </p:ext>
            </p:extLst>
          </p:nvPr>
        </p:nvGraphicFramePr>
        <p:xfrm>
          <a:off x="7000875" y="4001135"/>
          <a:ext cx="1398588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45" name="Equation" r:id="rId5" imgW="457200" imgH="203040" progId="Equation.DSMT4">
                  <p:embed/>
                </p:oleObj>
              </mc:Choice>
              <mc:Fallback>
                <p:oleObj name="Equation" r:id="rId5" imgW="45720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75" y="4001135"/>
                        <a:ext cx="1398588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869474" y="2377311"/>
            <a:ext cx="2513806" cy="967466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364098" y="2385327"/>
            <a:ext cx="2422782" cy="967466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6987" name="Object 11"/>
          <p:cNvGraphicFramePr>
            <a:graphicFrameLocks noChangeAspect="1"/>
          </p:cNvGraphicFramePr>
          <p:nvPr/>
        </p:nvGraphicFramePr>
        <p:xfrm>
          <a:off x="1727533" y="1222872"/>
          <a:ext cx="1106096" cy="1039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46" name="Equation" r:id="rId7" imgW="419040" imgH="393480" progId="Equation.DSMT4">
                  <p:embed/>
                </p:oleObj>
              </mc:Choice>
              <mc:Fallback>
                <p:oleObj name="Equation" r:id="rId7" imgW="419040" imgH="39348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7533" y="1222872"/>
                        <a:ext cx="1106096" cy="10390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98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8967146"/>
              </p:ext>
            </p:extLst>
          </p:nvPr>
        </p:nvGraphicFramePr>
        <p:xfrm>
          <a:off x="4136708" y="1474470"/>
          <a:ext cx="2822575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47" name="Equation" r:id="rId9" imgW="952200" imgH="228600" progId="Equation.DSMT4">
                  <p:embed/>
                </p:oleObj>
              </mc:Choice>
              <mc:Fallback>
                <p:oleObj name="Equation" r:id="rId9" imgW="952200" imgH="22860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6708" y="1474470"/>
                        <a:ext cx="2822575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98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3697178"/>
              </p:ext>
            </p:extLst>
          </p:nvPr>
        </p:nvGraphicFramePr>
        <p:xfrm>
          <a:off x="1017905" y="2431580"/>
          <a:ext cx="2214563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48" name="Equation" r:id="rId11" imgW="1168200" imgH="457200" progId="Equation.DSMT4">
                  <p:embed/>
                </p:oleObj>
              </mc:Choice>
              <mc:Fallback>
                <p:oleObj name="Equation" r:id="rId11" imgW="1168200" imgH="45720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7905" y="2431580"/>
                        <a:ext cx="2214563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99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6128766"/>
              </p:ext>
            </p:extLst>
          </p:nvPr>
        </p:nvGraphicFramePr>
        <p:xfrm>
          <a:off x="4666181" y="2433928"/>
          <a:ext cx="1926157" cy="921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49" name="Equation" r:id="rId13" imgW="1168200" imgH="558720" progId="Equation.DSMT4">
                  <p:embed/>
                </p:oleObj>
              </mc:Choice>
              <mc:Fallback>
                <p:oleObj name="Equation" r:id="rId13" imgW="1168200" imgH="55872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6181" y="2433928"/>
                        <a:ext cx="1926157" cy="9212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99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6850332"/>
              </p:ext>
            </p:extLst>
          </p:nvPr>
        </p:nvGraphicFramePr>
        <p:xfrm>
          <a:off x="617860" y="3717344"/>
          <a:ext cx="1266934" cy="1190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50" name="Equation" r:id="rId15" imgW="419040" imgH="393480" progId="Equation.DSMT4">
                  <p:embed/>
                </p:oleObj>
              </mc:Choice>
              <mc:Fallback>
                <p:oleObj name="Equation" r:id="rId15" imgW="419040" imgH="39348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860" y="3717344"/>
                        <a:ext cx="1266934" cy="11905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99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92764"/>
              </p:ext>
            </p:extLst>
          </p:nvPr>
        </p:nvGraphicFramePr>
        <p:xfrm>
          <a:off x="3942124" y="3935311"/>
          <a:ext cx="2928215" cy="702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51" name="Equation" r:id="rId16" imgW="952200" imgH="228600" progId="Equation.DSMT4">
                  <p:embed/>
                </p:oleObj>
              </mc:Choice>
              <mc:Fallback>
                <p:oleObj name="Equation" r:id="rId16" imgW="952200" imgH="22860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2124" y="3935311"/>
                        <a:ext cx="2928215" cy="7028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ounded Rectangle 20"/>
          <p:cNvSpPr/>
          <p:nvPr/>
        </p:nvSpPr>
        <p:spPr>
          <a:xfrm>
            <a:off x="668641" y="5231067"/>
            <a:ext cx="4147200" cy="742038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6140983"/>
              </p:ext>
            </p:extLst>
          </p:nvPr>
        </p:nvGraphicFramePr>
        <p:xfrm>
          <a:off x="831200" y="5304430"/>
          <a:ext cx="3829050" cy="59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52" name="Equation" r:id="rId18" imgW="1307880" imgH="203040" progId="Equation.DSMT4">
                  <p:embed/>
                </p:oleObj>
              </mc:Choice>
              <mc:Fallback>
                <p:oleObj name="Equation" r:id="rId18" imgW="1307880" imgH="203040" progId="Equation.DSMT4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200" y="5304430"/>
                        <a:ext cx="3829050" cy="595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1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19.	(continued)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12800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162562"/>
              </p:ext>
            </p:extLst>
          </p:nvPr>
        </p:nvGraphicFramePr>
        <p:xfrm>
          <a:off x="1409097" y="923962"/>
          <a:ext cx="3244914" cy="1183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11" name="Equation" r:id="rId3" imgW="1079280" imgH="393480" progId="Equation.DSMT4">
                  <p:embed/>
                </p:oleObj>
              </mc:Choice>
              <mc:Fallback>
                <p:oleObj name="Equation" r:id="rId3" imgW="1079280" imgH="3934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9097" y="923962"/>
                        <a:ext cx="3244914" cy="11834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331304"/>
              </p:ext>
            </p:extLst>
          </p:nvPr>
        </p:nvGraphicFramePr>
        <p:xfrm>
          <a:off x="1777048" y="2206308"/>
          <a:ext cx="2894012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12" name="Equation" r:id="rId5" imgW="977760" imgH="393480" progId="Equation.DSMT4">
                  <p:embed/>
                </p:oleObj>
              </mc:Choice>
              <mc:Fallback>
                <p:oleObj name="Equation" r:id="rId5" imgW="977760" imgH="39348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7048" y="2206308"/>
                        <a:ext cx="2894012" cy="116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037445"/>
              </p:ext>
            </p:extLst>
          </p:nvPr>
        </p:nvGraphicFramePr>
        <p:xfrm>
          <a:off x="885825" y="3564255"/>
          <a:ext cx="3565525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13" name="Equation" r:id="rId7" imgW="1231560" imgH="203040" progId="Equation.DSMT4">
                  <p:embed/>
                </p:oleObj>
              </mc:Choice>
              <mc:Fallback>
                <p:oleObj name="Equation" r:id="rId7" imgW="123156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825" y="3564255"/>
                        <a:ext cx="3565525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625658" y="4470800"/>
            <a:ext cx="4830261" cy="1641242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801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4850813"/>
              </p:ext>
            </p:extLst>
          </p:nvPr>
        </p:nvGraphicFramePr>
        <p:xfrm>
          <a:off x="754698" y="4545330"/>
          <a:ext cx="4492625" cy="151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14" name="Equation" r:id="rId9" imgW="2412720" imgH="812520" progId="Equation.DSMT4">
                  <p:embed/>
                </p:oleObj>
              </mc:Choice>
              <mc:Fallback>
                <p:oleObj name="Equation" r:id="rId9" imgW="2412720" imgH="81252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698" y="4545330"/>
                        <a:ext cx="4492625" cy="151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19.	(continued)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129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538161"/>
              </p:ext>
            </p:extLst>
          </p:nvPr>
        </p:nvGraphicFramePr>
        <p:xfrm>
          <a:off x="1897852" y="974647"/>
          <a:ext cx="4573112" cy="1031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82" name="Equation" r:id="rId3" imgW="2590560" imgH="583920" progId="Equation.DSMT4">
                  <p:embed/>
                </p:oleObj>
              </mc:Choice>
              <mc:Fallback>
                <p:oleObj name="Equation" r:id="rId3" imgW="2590560" imgH="58392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7852" y="974647"/>
                        <a:ext cx="4573112" cy="10311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4896079"/>
              </p:ext>
            </p:extLst>
          </p:nvPr>
        </p:nvGraphicFramePr>
        <p:xfrm>
          <a:off x="2328863" y="2147888"/>
          <a:ext cx="3067050" cy="1243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83" name="Equation" r:id="rId5" imgW="1066680" imgH="431640" progId="Equation.DSMT4">
                  <p:embed/>
                </p:oleObj>
              </mc:Choice>
              <mc:Fallback>
                <p:oleObj name="Equation" r:id="rId5" imgW="1066680" imgH="4316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8863" y="2147888"/>
                        <a:ext cx="3067050" cy="1243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4046019"/>
              </p:ext>
            </p:extLst>
          </p:nvPr>
        </p:nvGraphicFramePr>
        <p:xfrm>
          <a:off x="2328574" y="3456421"/>
          <a:ext cx="2311977" cy="1119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84" name="Equation" r:id="rId7" imgW="812520" imgH="393480" progId="Equation.DSMT4">
                  <p:embed/>
                </p:oleObj>
              </mc:Choice>
              <mc:Fallback>
                <p:oleObj name="Equation" r:id="rId7" imgW="812520" imgH="3934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8574" y="3456421"/>
                        <a:ext cx="2311977" cy="11199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887939"/>
              </p:ext>
            </p:extLst>
          </p:nvPr>
        </p:nvGraphicFramePr>
        <p:xfrm>
          <a:off x="1278890" y="4669790"/>
          <a:ext cx="6245225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85" name="Equation" r:id="rId9" imgW="1993680" imgH="228600" progId="Equation.DSMT4">
                  <p:embed/>
                </p:oleObj>
              </mc:Choice>
              <mc:Fallback>
                <p:oleObj name="Equation" r:id="rId9" imgW="1993680" imgH="2286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8890" y="4669790"/>
                        <a:ext cx="6245225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3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3861866"/>
              </p:ext>
            </p:extLst>
          </p:nvPr>
        </p:nvGraphicFramePr>
        <p:xfrm>
          <a:off x="1519238" y="5579745"/>
          <a:ext cx="603567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86" name="Equation" r:id="rId11" imgW="2031840" imgH="203040" progId="Equation.DSMT4">
                  <p:embed/>
                </p:oleObj>
              </mc:Choice>
              <mc:Fallback>
                <p:oleObj name="Equation" r:id="rId11" imgW="203184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9238" y="5579745"/>
                        <a:ext cx="6035675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19.	(continued)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6271205"/>
              </p:ext>
            </p:extLst>
          </p:nvPr>
        </p:nvGraphicFramePr>
        <p:xfrm>
          <a:off x="4567238" y="1074103"/>
          <a:ext cx="3668712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402" name="Equation" r:id="rId3" imgW="1117440" imgH="203040" progId="Equation.DSMT4">
                  <p:embed/>
                </p:oleObj>
              </mc:Choice>
              <mc:Fallback>
                <p:oleObj name="Equation" r:id="rId3" imgW="1117440" imgH="20304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7238" y="1074103"/>
                        <a:ext cx="3668712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4511040" y="1054095"/>
            <a:ext cx="3759200" cy="702770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0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618681"/>
              </p:ext>
            </p:extLst>
          </p:nvPr>
        </p:nvGraphicFramePr>
        <p:xfrm>
          <a:off x="803954" y="946249"/>
          <a:ext cx="2585023" cy="1218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403" name="Equation" r:id="rId5" imgW="888840" imgH="419040" progId="Equation.DSMT4">
                  <p:embed/>
                </p:oleObj>
              </mc:Choice>
              <mc:Fallback>
                <p:oleObj name="Equation" r:id="rId5" imgW="888840" imgH="419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954" y="946249"/>
                        <a:ext cx="2585023" cy="12186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928022"/>
              </p:ext>
            </p:extLst>
          </p:nvPr>
        </p:nvGraphicFramePr>
        <p:xfrm>
          <a:off x="2314575" y="2226628"/>
          <a:ext cx="131445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404" name="Equation" r:id="rId7" imgW="444240" imgH="203040" progId="Equation.DSMT4">
                  <p:embed/>
                </p:oleObj>
              </mc:Choice>
              <mc:Fallback>
                <p:oleObj name="Equation" r:id="rId7" imgW="444240" imgH="203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4575" y="2226628"/>
                        <a:ext cx="1314450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1823041"/>
              </p:ext>
            </p:extLst>
          </p:nvPr>
        </p:nvGraphicFramePr>
        <p:xfrm>
          <a:off x="538163" y="4960620"/>
          <a:ext cx="7248525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405" name="Equation" r:id="rId9" imgW="2527200" imgH="203040" progId="Equation.DSMT4">
                  <p:embed/>
                </p:oleObj>
              </mc:Choice>
              <mc:Fallback>
                <p:oleObj name="Equation" r:id="rId9" imgW="2527200" imgH="203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163" y="4960620"/>
                        <a:ext cx="7248525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224753"/>
              </p:ext>
            </p:extLst>
          </p:nvPr>
        </p:nvGraphicFramePr>
        <p:xfrm>
          <a:off x="757516" y="2967066"/>
          <a:ext cx="2713457" cy="1226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406" name="Equation" r:id="rId11" imgW="927000" imgH="419040" progId="Equation.DSMT4">
                  <p:embed/>
                </p:oleObj>
              </mc:Choice>
              <mc:Fallback>
                <p:oleObj name="Equation" r:id="rId11" imgW="927000" imgH="419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516" y="2967066"/>
                        <a:ext cx="2713457" cy="12266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4347858"/>
              </p:ext>
            </p:extLst>
          </p:nvPr>
        </p:nvGraphicFramePr>
        <p:xfrm>
          <a:off x="2314575" y="4249420"/>
          <a:ext cx="1268413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407" name="Equation" r:id="rId13" imgW="444240" imgH="203040" progId="Equation.DSMT4">
                  <p:embed/>
                </p:oleObj>
              </mc:Choice>
              <mc:Fallback>
                <p:oleObj name="Equation" r:id="rId13" imgW="44424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4575" y="4249420"/>
                        <a:ext cx="1268413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422293"/>
              </p:ext>
            </p:extLst>
          </p:nvPr>
        </p:nvGraphicFramePr>
        <p:xfrm>
          <a:off x="542925" y="5589588"/>
          <a:ext cx="7288213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408" name="Equation" r:id="rId15" imgW="2539800" imgH="203040" progId="Equation.DSMT4">
                  <p:embed/>
                </p:oleObj>
              </mc:Choice>
              <mc:Fallback>
                <p:oleObj name="Equation" r:id="rId15" imgW="2539800" imgH="2030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" y="5589588"/>
                        <a:ext cx="7288213" cy="582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19.	(continued)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4717806" y="655848"/>
            <a:ext cx="2731184" cy="1122151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5919868"/>
              </p:ext>
            </p:extLst>
          </p:nvPr>
        </p:nvGraphicFramePr>
        <p:xfrm>
          <a:off x="5055661" y="709189"/>
          <a:ext cx="2118773" cy="1013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39" name="Equation" r:id="rId3" imgW="1168200" imgH="558720" progId="Equation.DSMT4">
                  <p:embed/>
                </p:oleObj>
              </mc:Choice>
              <mc:Fallback>
                <p:oleObj name="Equation" r:id="rId3" imgW="1168200" imgH="55872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5661" y="709189"/>
                        <a:ext cx="2118773" cy="10133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2763066"/>
              </p:ext>
            </p:extLst>
          </p:nvPr>
        </p:nvGraphicFramePr>
        <p:xfrm>
          <a:off x="704150" y="1971578"/>
          <a:ext cx="2769100" cy="606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40" name="Equation" r:id="rId5" imgW="927000" imgH="203040" progId="Equation.DSMT4">
                  <p:embed/>
                </p:oleObj>
              </mc:Choice>
              <mc:Fallback>
                <p:oleObj name="Equation" r:id="rId5" imgW="927000" imgH="20304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150" y="1971578"/>
                        <a:ext cx="2769100" cy="6069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635358" y="1940560"/>
            <a:ext cx="2910481" cy="658264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107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476439"/>
              </p:ext>
            </p:extLst>
          </p:nvPr>
        </p:nvGraphicFramePr>
        <p:xfrm>
          <a:off x="506375" y="2742977"/>
          <a:ext cx="2616253" cy="596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41" name="Equation" r:id="rId7" imgW="1002960" imgH="228600" progId="Equation.DSMT4">
                  <p:embed/>
                </p:oleObj>
              </mc:Choice>
              <mc:Fallback>
                <p:oleObj name="Equation" r:id="rId7" imgW="1002960" imgH="2286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375" y="2742977"/>
                        <a:ext cx="2616253" cy="5961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078" name="Object 6"/>
          <p:cNvGraphicFramePr>
            <a:graphicFrameLocks noChangeAspect="1"/>
          </p:cNvGraphicFramePr>
          <p:nvPr/>
        </p:nvGraphicFramePr>
        <p:xfrm>
          <a:off x="1376625" y="826010"/>
          <a:ext cx="2774279" cy="665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42" name="Equation" r:id="rId9" imgW="952200" imgH="228600" progId="Equation.DSMT4">
                  <p:embed/>
                </p:oleObj>
              </mc:Choice>
              <mc:Fallback>
                <p:oleObj name="Equation" r:id="rId9" imgW="952200" imgH="2286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6625" y="826010"/>
                        <a:ext cx="2774279" cy="6658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07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2853281"/>
              </p:ext>
            </p:extLst>
          </p:nvPr>
        </p:nvGraphicFramePr>
        <p:xfrm>
          <a:off x="1371600" y="3354388"/>
          <a:ext cx="1755775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43" name="Equation" r:id="rId11" imgW="672840" imgH="203040" progId="Equation.DSMT4">
                  <p:embed/>
                </p:oleObj>
              </mc:Choice>
              <mc:Fallback>
                <p:oleObj name="Equation" r:id="rId11" imgW="67284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354388"/>
                        <a:ext cx="1755775" cy="52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08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8401887"/>
              </p:ext>
            </p:extLst>
          </p:nvPr>
        </p:nvGraphicFramePr>
        <p:xfrm>
          <a:off x="1567180" y="4025900"/>
          <a:ext cx="1581150" cy="100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44" name="Equation" r:id="rId13" imgW="622080" imgH="393480" progId="Equation.DSMT4">
                  <p:embed/>
                </p:oleObj>
              </mc:Choice>
              <mc:Fallback>
                <p:oleObj name="Equation" r:id="rId13" imgW="622080" imgH="39348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7180" y="4025900"/>
                        <a:ext cx="1581150" cy="1001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08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835740"/>
              </p:ext>
            </p:extLst>
          </p:nvPr>
        </p:nvGraphicFramePr>
        <p:xfrm>
          <a:off x="2322195" y="5122863"/>
          <a:ext cx="649288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45" name="Equation" r:id="rId15" imgW="241200" imgH="164880" progId="Equation.DSMT4">
                  <p:embed/>
                </p:oleObj>
              </mc:Choice>
              <mc:Fallback>
                <p:oleObj name="Equation" r:id="rId15" imgW="241200" imgH="16488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2195" y="5122863"/>
                        <a:ext cx="649288" cy="442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08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0772137"/>
              </p:ext>
            </p:extLst>
          </p:nvPr>
        </p:nvGraphicFramePr>
        <p:xfrm>
          <a:off x="322263" y="5721350"/>
          <a:ext cx="3263900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46" name="Equation" r:id="rId17" imgW="1396800" imgH="203040" progId="Equation.DSMT4">
                  <p:embed/>
                </p:oleObj>
              </mc:Choice>
              <mc:Fallback>
                <p:oleObj name="Equation" r:id="rId17" imgW="1396800" imgH="2030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263" y="5721350"/>
                        <a:ext cx="3263900" cy="47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08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1266334"/>
              </p:ext>
            </p:extLst>
          </p:nvPr>
        </p:nvGraphicFramePr>
        <p:xfrm>
          <a:off x="4867100" y="2765890"/>
          <a:ext cx="2552154" cy="574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47" name="Equation" r:id="rId19" imgW="1015920" imgH="228600" progId="Equation.DSMT4">
                  <p:embed/>
                </p:oleObj>
              </mc:Choice>
              <mc:Fallback>
                <p:oleObj name="Equation" r:id="rId19" imgW="1015920" imgH="22860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7100" y="2765890"/>
                        <a:ext cx="2552154" cy="5742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08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459970"/>
              </p:ext>
            </p:extLst>
          </p:nvPr>
        </p:nvGraphicFramePr>
        <p:xfrm>
          <a:off x="5676265" y="3365500"/>
          <a:ext cx="1738313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48" name="Equation" r:id="rId21" imgW="685800" imgH="228600" progId="Equation.DSMT4">
                  <p:embed/>
                </p:oleObj>
              </mc:Choice>
              <mc:Fallback>
                <p:oleObj name="Equation" r:id="rId21" imgW="685800" imgH="22860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6265" y="3365500"/>
                        <a:ext cx="1738313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08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8539849"/>
              </p:ext>
            </p:extLst>
          </p:nvPr>
        </p:nvGraphicFramePr>
        <p:xfrm>
          <a:off x="5900738" y="4041775"/>
          <a:ext cx="1558925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49" name="Equation" r:id="rId23" imgW="634680" imgH="393480" progId="Equation.DSMT4">
                  <p:embed/>
                </p:oleObj>
              </mc:Choice>
              <mc:Fallback>
                <p:oleObj name="Equation" r:id="rId23" imgW="634680" imgH="39348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0738" y="4041775"/>
                        <a:ext cx="1558925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08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8136993"/>
              </p:ext>
            </p:extLst>
          </p:nvPr>
        </p:nvGraphicFramePr>
        <p:xfrm>
          <a:off x="6661468" y="5135880"/>
          <a:ext cx="5937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50" name="Equation" r:id="rId25" imgW="228600" imgH="177480" progId="Equation.DSMT4">
                  <p:embed/>
                </p:oleObj>
              </mc:Choice>
              <mc:Fallback>
                <p:oleObj name="Equation" r:id="rId25" imgW="228600" imgH="17748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1468" y="5135880"/>
                        <a:ext cx="593725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08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5905878"/>
              </p:ext>
            </p:extLst>
          </p:nvPr>
        </p:nvGraphicFramePr>
        <p:xfrm>
          <a:off x="4480243" y="5715000"/>
          <a:ext cx="3732212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51" name="Equation" r:id="rId27" imgW="1574640" imgH="203040" progId="Equation.DSMT4">
                  <p:embed/>
                </p:oleObj>
              </mc:Choice>
              <mc:Fallback>
                <p:oleObj name="Equation" r:id="rId27" imgW="1574640" imgH="20304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0243" y="5715000"/>
                        <a:ext cx="3732212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19.	(continued)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835" y="854234"/>
            <a:ext cx="5473366" cy="5089358"/>
          </a:xfrm>
          <a:prstGeom prst="rect">
            <a:avLst/>
          </a:prstGeom>
        </p:spPr>
      </p:pic>
      <p:graphicFrame>
        <p:nvGraphicFramePr>
          <p:cNvPr id="1321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8356838"/>
              </p:ext>
            </p:extLst>
          </p:nvPr>
        </p:nvGraphicFramePr>
        <p:xfrm>
          <a:off x="5308110" y="2707553"/>
          <a:ext cx="1050636" cy="366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96" name="Equation" r:id="rId4" imgW="583920" imgH="203040" progId="Equation.DSMT4">
                  <p:embed/>
                </p:oleObj>
              </mc:Choice>
              <mc:Fallback>
                <p:oleObj name="Equation" r:id="rId4" imgW="583920" imgH="203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8110" y="2707553"/>
                        <a:ext cx="1050636" cy="3665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10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9624025"/>
              </p:ext>
            </p:extLst>
          </p:nvPr>
        </p:nvGraphicFramePr>
        <p:xfrm>
          <a:off x="1938338" y="4686300"/>
          <a:ext cx="1389062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97" name="Equation" r:id="rId6" imgW="825480" imgH="203040" progId="Equation.DSMT4">
                  <p:embed/>
                </p:oleObj>
              </mc:Choice>
              <mc:Fallback>
                <p:oleObj name="Equation" r:id="rId6" imgW="825480" imgH="203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8338" y="4686300"/>
                        <a:ext cx="1389062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10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1847311"/>
              </p:ext>
            </p:extLst>
          </p:nvPr>
        </p:nvGraphicFramePr>
        <p:xfrm>
          <a:off x="4629150" y="2100263"/>
          <a:ext cx="1084263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98" name="Equation" r:id="rId8" imgW="622080" imgH="203040" progId="Equation.DSMT4">
                  <p:embed/>
                </p:oleObj>
              </mc:Choice>
              <mc:Fallback>
                <p:oleObj name="Equation" r:id="rId8" imgW="622080" imgH="203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9150" y="2100263"/>
                        <a:ext cx="1084263" cy="354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10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8582973"/>
              </p:ext>
            </p:extLst>
          </p:nvPr>
        </p:nvGraphicFramePr>
        <p:xfrm>
          <a:off x="1209675" y="4144963"/>
          <a:ext cx="13271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99" name="Equation" r:id="rId10" imgW="787320" imgH="203040" progId="Equation.DSMT4">
                  <p:embed/>
                </p:oleObj>
              </mc:Choice>
              <mc:Fallback>
                <p:oleObj name="Equation" r:id="rId10" imgW="78732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675" y="4144963"/>
                        <a:ext cx="13271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H="1">
            <a:off x="4455742" y="2442411"/>
            <a:ext cx="212511" cy="389030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005185" y="2875547"/>
            <a:ext cx="276678" cy="39705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224463" y="4267209"/>
            <a:ext cx="405112" cy="53339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538663" y="3830062"/>
            <a:ext cx="533449" cy="441149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456567"/>
            <a:ext cx="7905750" cy="720724"/>
          </a:xfrm>
        </p:spPr>
        <p:txBody>
          <a:bodyPr>
            <a:normAutofit fontScale="90000"/>
          </a:bodyPr>
          <a:lstStyle/>
          <a:p>
            <a:r>
              <a:rPr lang="en-US" dirty="0"/>
              <a:t>4.	Sketch the </a:t>
            </a:r>
            <a:r>
              <a:rPr lang="en-US"/>
              <a:t>following graph: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2151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634305"/>
              </p:ext>
            </p:extLst>
          </p:nvPr>
        </p:nvGraphicFramePr>
        <p:xfrm>
          <a:off x="6236238" y="46840"/>
          <a:ext cx="1269408" cy="1063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70" name="Equation" r:id="rId3" imgW="469800" imgH="393480" progId="Equation.DSMT4">
                  <p:embed/>
                </p:oleObj>
              </mc:Choice>
              <mc:Fallback>
                <p:oleObj name="Equation" r:id="rId3" imgW="469800" imgH="39348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6238" y="46840"/>
                        <a:ext cx="1269408" cy="10635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2178550"/>
              </p:ext>
            </p:extLst>
          </p:nvPr>
        </p:nvGraphicFramePr>
        <p:xfrm>
          <a:off x="6030417" y="1273027"/>
          <a:ext cx="1469933" cy="1231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71" name="Equation" r:id="rId5" imgW="469800" imgH="393480" progId="Equation.DSMT4">
                  <p:embed/>
                </p:oleObj>
              </mc:Choice>
              <mc:Fallback>
                <p:oleObj name="Equation" r:id="rId5" imgW="469800" imgH="39348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0417" y="1273027"/>
                        <a:ext cx="1469933" cy="12315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2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4955950"/>
              </p:ext>
            </p:extLst>
          </p:nvPr>
        </p:nvGraphicFramePr>
        <p:xfrm>
          <a:off x="1520864" y="1818117"/>
          <a:ext cx="2394980" cy="186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72" name="Equation" r:id="rId7" imgW="1206360" imgH="939600" progId="Equation.DSMT4">
                  <p:embed/>
                </p:oleObj>
              </mc:Choice>
              <mc:Fallback>
                <p:oleObj name="Equation" r:id="rId7" imgW="1206360" imgH="93960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0864" y="1818117"/>
                        <a:ext cx="2394980" cy="1865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ounded Rectangle 20"/>
          <p:cNvSpPr/>
          <p:nvPr/>
        </p:nvSpPr>
        <p:spPr>
          <a:xfrm>
            <a:off x="1293915" y="1566117"/>
            <a:ext cx="2851504" cy="2418353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521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452682"/>
              </p:ext>
            </p:extLst>
          </p:nvPr>
        </p:nvGraphicFramePr>
        <p:xfrm>
          <a:off x="5965911" y="2614457"/>
          <a:ext cx="1234035" cy="11954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73" name="Equation" r:id="rId9" imgW="406080" imgH="393480" progId="Equation.DSMT4">
                  <p:embed/>
                </p:oleObj>
              </mc:Choice>
              <mc:Fallback>
                <p:oleObj name="Equation" r:id="rId9" imgW="406080" imgH="393480" progId="Equation.DSMT4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5911" y="2614457"/>
                        <a:ext cx="1234035" cy="11954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22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3395948"/>
              </p:ext>
            </p:extLst>
          </p:nvPr>
        </p:nvGraphicFramePr>
        <p:xfrm>
          <a:off x="6065083" y="4024050"/>
          <a:ext cx="1122592" cy="582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74" name="Equation" r:id="rId11" imgW="342720" imgH="177480" progId="Equation.DSMT4">
                  <p:embed/>
                </p:oleObj>
              </mc:Choice>
              <mc:Fallback>
                <p:oleObj name="Equation" r:id="rId11" imgW="342720" imgH="177480" progId="Equation.DSMT4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5083" y="4024050"/>
                        <a:ext cx="1122592" cy="5820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25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6377275"/>
              </p:ext>
            </p:extLst>
          </p:nvPr>
        </p:nvGraphicFramePr>
        <p:xfrm>
          <a:off x="5599071" y="4897660"/>
          <a:ext cx="1959978" cy="847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75" name="Equation" r:id="rId13" imgW="469800" imgH="203040" progId="Equation.DSMT4">
                  <p:embed/>
                </p:oleObj>
              </mc:Choice>
              <mc:Fallback>
                <p:oleObj name="Equation" r:id="rId13" imgW="469800" imgH="203040" progId="Equation.DSMT4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9071" y="4897660"/>
                        <a:ext cx="1959978" cy="8475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26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9779482"/>
              </p:ext>
            </p:extLst>
          </p:nvPr>
        </p:nvGraphicFramePr>
        <p:xfrm>
          <a:off x="700088" y="5088890"/>
          <a:ext cx="41052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76" name="Equation" r:id="rId15" imgW="1955520" imgH="203040" progId="Equation.DSMT4">
                  <p:embed/>
                </p:oleObj>
              </mc:Choice>
              <mc:Fallback>
                <p:oleObj name="Equation" r:id="rId15" imgW="1955520" imgH="203040" progId="Equation.DSMT4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8" y="5088890"/>
                        <a:ext cx="4105275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ounded Rectangle 13"/>
          <p:cNvSpPr/>
          <p:nvPr/>
        </p:nvSpPr>
        <p:spPr>
          <a:xfrm>
            <a:off x="507852" y="4949520"/>
            <a:ext cx="4521348" cy="733932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4.	(continued)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306" y="1065531"/>
            <a:ext cx="5115678" cy="466148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5.	Sketch the </a:t>
            </a:r>
            <a:r>
              <a:rPr lang="en-US"/>
              <a:t>following graph: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3482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7968679"/>
              </p:ext>
            </p:extLst>
          </p:nvPr>
        </p:nvGraphicFramePr>
        <p:xfrm>
          <a:off x="6266892" y="136486"/>
          <a:ext cx="1749926" cy="715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31" name="Equation" r:id="rId3" imgW="558720" imgH="228600" progId="Equation.DSMT4">
                  <p:embed/>
                </p:oleObj>
              </mc:Choice>
              <mc:Fallback>
                <p:oleObj name="Equation" r:id="rId3" imgW="558720" imgH="2286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6892" y="136486"/>
                        <a:ext cx="1749926" cy="7158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650697"/>
              </p:ext>
            </p:extLst>
          </p:nvPr>
        </p:nvGraphicFramePr>
        <p:xfrm>
          <a:off x="4679633" y="2917825"/>
          <a:ext cx="284321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32" name="Equation" r:id="rId5" imgW="1282680" imgH="203040" progId="Equation.DSMT4">
                  <p:embed/>
                </p:oleObj>
              </mc:Choice>
              <mc:Fallback>
                <p:oleObj name="Equation" r:id="rId5" imgW="1282680" imgH="2030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9633" y="2917825"/>
                        <a:ext cx="2843212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4573579" y="2835484"/>
            <a:ext cx="3068178" cy="60554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482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8561336"/>
              </p:ext>
            </p:extLst>
          </p:nvPr>
        </p:nvGraphicFramePr>
        <p:xfrm>
          <a:off x="1222266" y="1136916"/>
          <a:ext cx="1908743" cy="780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33" name="Equation" r:id="rId7" imgW="558720" imgH="228600" progId="Equation.DSMT4">
                  <p:embed/>
                </p:oleObj>
              </mc:Choice>
              <mc:Fallback>
                <p:oleObj name="Equation" r:id="rId7" imgW="558720" imgH="2286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266" y="1136916"/>
                        <a:ext cx="1908743" cy="7808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9184530"/>
              </p:ext>
            </p:extLst>
          </p:nvPr>
        </p:nvGraphicFramePr>
        <p:xfrm>
          <a:off x="1217735" y="2590742"/>
          <a:ext cx="2077761" cy="707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34" name="Equation" r:id="rId9" imgW="596880" imgH="203040" progId="Equation.DSMT4">
                  <p:embed/>
                </p:oleObj>
              </mc:Choice>
              <mc:Fallback>
                <p:oleObj name="Equation" r:id="rId9" imgW="596880" imgH="20304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7735" y="2590742"/>
                        <a:ext cx="2077761" cy="7073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943842"/>
              </p:ext>
            </p:extLst>
          </p:nvPr>
        </p:nvGraphicFramePr>
        <p:xfrm>
          <a:off x="1604506" y="3542048"/>
          <a:ext cx="877017" cy="646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35" name="Equation" r:id="rId11" imgW="241200" imgH="177480" progId="Equation.DSMT4">
                  <p:embed/>
                </p:oleObj>
              </mc:Choice>
              <mc:Fallback>
                <p:oleObj name="Equation" r:id="rId11" imgW="241200" imgH="17748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4506" y="3542048"/>
                        <a:ext cx="877017" cy="6462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3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213373"/>
              </p:ext>
            </p:extLst>
          </p:nvPr>
        </p:nvGraphicFramePr>
        <p:xfrm>
          <a:off x="1401345" y="4604886"/>
          <a:ext cx="1932154" cy="835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36" name="Equation" r:id="rId13" imgW="469800" imgH="203040" progId="Equation.DSMT4">
                  <p:embed/>
                </p:oleObj>
              </mc:Choice>
              <mc:Fallback>
                <p:oleObj name="Equation" r:id="rId13" imgW="469800" imgH="20304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1345" y="4604886"/>
                        <a:ext cx="1932154" cy="8355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ounded Rectangle 22"/>
          <p:cNvSpPr/>
          <p:nvPr/>
        </p:nvSpPr>
        <p:spPr>
          <a:xfrm>
            <a:off x="4348480" y="1074796"/>
            <a:ext cx="3566160" cy="1524025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483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544804"/>
              </p:ext>
            </p:extLst>
          </p:nvPr>
        </p:nvGraphicFramePr>
        <p:xfrm>
          <a:off x="4595813" y="1104900"/>
          <a:ext cx="3071812" cy="147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37" name="Equation" r:id="rId15" imgW="1612800" imgH="774360" progId="Equation.DSMT4">
                  <p:embed/>
                </p:oleObj>
              </mc:Choice>
              <mc:Fallback>
                <p:oleObj name="Equation" r:id="rId15" imgW="1612800" imgH="77436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5813" y="1104900"/>
                        <a:ext cx="3071812" cy="1474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4575707" y="4554732"/>
            <a:ext cx="3068178" cy="1030663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483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3517305"/>
              </p:ext>
            </p:extLst>
          </p:nvPr>
        </p:nvGraphicFramePr>
        <p:xfrm>
          <a:off x="4662805" y="4676775"/>
          <a:ext cx="2887663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38" name="Equation" r:id="rId17" imgW="1460160" imgH="406080" progId="Equation.DSMT4">
                  <p:embed/>
                </p:oleObj>
              </mc:Choice>
              <mc:Fallback>
                <p:oleObj name="Equation" r:id="rId17" imgW="1460160" imgH="406080" progId="Equation.DSMT4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2805" y="4676775"/>
                        <a:ext cx="2887663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5.	(continued)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3584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886654"/>
              </p:ext>
            </p:extLst>
          </p:nvPr>
        </p:nvGraphicFramePr>
        <p:xfrm>
          <a:off x="2450522" y="975307"/>
          <a:ext cx="1735138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5" name="Equation" r:id="rId3" imgW="558720" imgH="228600" progId="Equation.DSMT4">
                  <p:embed/>
                </p:oleObj>
              </mc:Choice>
              <mc:Fallback>
                <p:oleObj name="Equation" r:id="rId3" imgW="558720" imgH="2286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0522" y="975307"/>
                        <a:ext cx="1735138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5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1771742"/>
              </p:ext>
            </p:extLst>
          </p:nvPr>
        </p:nvGraphicFramePr>
        <p:xfrm>
          <a:off x="1814513" y="1800225"/>
          <a:ext cx="1965325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6" name="Equation" r:id="rId5" imgW="660240" imgH="393480" progId="Equation.DSMT4">
                  <p:embed/>
                </p:oleObj>
              </mc:Choice>
              <mc:Fallback>
                <p:oleObj name="Equation" r:id="rId5" imgW="660240" imgH="39348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4513" y="1800225"/>
                        <a:ext cx="1965325" cy="1171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5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522084"/>
              </p:ext>
            </p:extLst>
          </p:nvPr>
        </p:nvGraphicFramePr>
        <p:xfrm>
          <a:off x="1950085" y="3223895"/>
          <a:ext cx="2243138" cy="140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7" name="Equation" r:id="rId7" imgW="711000" imgH="444240" progId="Equation.DSMT4">
                  <p:embed/>
                </p:oleObj>
              </mc:Choice>
              <mc:Fallback>
                <p:oleObj name="Equation" r:id="rId7" imgW="711000" imgH="44424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0085" y="3223895"/>
                        <a:ext cx="2243138" cy="1401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5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9362301"/>
              </p:ext>
            </p:extLst>
          </p:nvPr>
        </p:nvGraphicFramePr>
        <p:xfrm>
          <a:off x="2813368" y="4921250"/>
          <a:ext cx="13335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8" name="Equation" r:id="rId9" imgW="444240" imgH="457200" progId="Equation.DSMT4">
                  <p:embed/>
                </p:oleObj>
              </mc:Choice>
              <mc:Fallback>
                <p:oleObj name="Equation" r:id="rId9" imgW="444240" imgH="45720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3368" y="4921250"/>
                        <a:ext cx="133350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5.	(continued)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3687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055197"/>
              </p:ext>
            </p:extLst>
          </p:nvPr>
        </p:nvGraphicFramePr>
        <p:xfrm>
          <a:off x="1900525" y="897013"/>
          <a:ext cx="2943360" cy="1407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5" name="Equation" r:id="rId3" imgW="876240" imgH="419040" progId="Equation.DSMT4">
                  <p:embed/>
                </p:oleObj>
              </mc:Choice>
              <mc:Fallback>
                <p:oleObj name="Equation" r:id="rId3" imgW="876240" imgH="419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0525" y="897013"/>
                        <a:ext cx="2943360" cy="14076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0836784"/>
              </p:ext>
            </p:extLst>
          </p:nvPr>
        </p:nvGraphicFramePr>
        <p:xfrm>
          <a:off x="1516708" y="2433048"/>
          <a:ext cx="2875425" cy="761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6" name="Equation" r:id="rId5" imgW="863280" imgH="228600" progId="Equation.DSMT4">
                  <p:embed/>
                </p:oleObj>
              </mc:Choice>
              <mc:Fallback>
                <p:oleObj name="Equation" r:id="rId5" imgW="863280" imgH="2286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6708" y="2433048"/>
                        <a:ext cx="2875425" cy="7611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6717598"/>
              </p:ext>
            </p:extLst>
          </p:nvPr>
        </p:nvGraphicFramePr>
        <p:xfrm>
          <a:off x="885400" y="4201930"/>
          <a:ext cx="2949256" cy="693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7" name="Equation" r:id="rId7" imgW="863280" imgH="203040" progId="Equation.DSMT4">
                  <p:embed/>
                </p:oleObj>
              </mc:Choice>
              <mc:Fallback>
                <p:oleObj name="Equation" r:id="rId7" imgW="86328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400" y="4201930"/>
                        <a:ext cx="2949256" cy="6939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312607"/>
              </p:ext>
            </p:extLst>
          </p:nvPr>
        </p:nvGraphicFramePr>
        <p:xfrm>
          <a:off x="279400" y="5237163"/>
          <a:ext cx="781685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8" name="Equation" r:id="rId9" imgW="2184120" imgH="203040" progId="Equation.DSMT4">
                  <p:embed/>
                </p:oleObj>
              </mc:Choice>
              <mc:Fallback>
                <p:oleObj name="Equation" r:id="rId9" imgW="2184120" imgH="203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00" y="5237163"/>
                        <a:ext cx="7816850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111137"/>
              </p:ext>
            </p:extLst>
          </p:nvPr>
        </p:nvGraphicFramePr>
        <p:xfrm>
          <a:off x="462280" y="3364865"/>
          <a:ext cx="2468563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9" name="Equation" r:id="rId11" imgW="609480" imgH="177480" progId="Equation.DSMT4">
                  <p:embed/>
                </p:oleObj>
              </mc:Choice>
              <mc:Fallback>
                <p:oleObj name="Equation" r:id="rId11" imgW="609480" imgH="17748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280" y="3364865"/>
                        <a:ext cx="2468563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389815" y="3338706"/>
            <a:ext cx="2610862" cy="765934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5.	(continued)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64" y="1281104"/>
            <a:ext cx="5134728" cy="41812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1" y="365127"/>
            <a:ext cx="7905750" cy="720724"/>
          </a:xfrm>
        </p:spPr>
        <p:txBody>
          <a:bodyPr>
            <a:normAutofit fontScale="90000"/>
          </a:bodyPr>
          <a:lstStyle/>
          <a:p>
            <a:r>
              <a:rPr lang="en-US" dirty="0"/>
              <a:t>6.	Sketch the </a:t>
            </a:r>
            <a:r>
              <a:rPr lang="en-US"/>
              <a:t>following graph: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3892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981953"/>
              </p:ext>
            </p:extLst>
          </p:nvPr>
        </p:nvGraphicFramePr>
        <p:xfrm>
          <a:off x="6040824" y="184615"/>
          <a:ext cx="2092827" cy="607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72" name="Equation" r:id="rId3" imgW="787320" imgH="228600" progId="Equation.DSMT4">
                  <p:embed/>
                </p:oleObj>
              </mc:Choice>
              <mc:Fallback>
                <p:oleObj name="Equation" r:id="rId3" imgW="787320" imgH="22860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0824" y="184615"/>
                        <a:ext cx="2092827" cy="6075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0748192"/>
              </p:ext>
            </p:extLst>
          </p:nvPr>
        </p:nvGraphicFramePr>
        <p:xfrm>
          <a:off x="900430" y="1300480"/>
          <a:ext cx="3284538" cy="143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73" name="Equation" r:id="rId5" imgW="1282680" imgH="558720" progId="Equation.DSMT4">
                  <p:embed/>
                </p:oleObj>
              </mc:Choice>
              <mc:Fallback>
                <p:oleObj name="Equation" r:id="rId5" imgW="1282680" imgH="55872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430" y="1300480"/>
                        <a:ext cx="3284538" cy="143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737102" y="1304768"/>
            <a:ext cx="3597450" cy="1419685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892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475134"/>
              </p:ext>
            </p:extLst>
          </p:nvPr>
        </p:nvGraphicFramePr>
        <p:xfrm>
          <a:off x="4730106" y="1371037"/>
          <a:ext cx="2921667" cy="848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74" name="Equation" r:id="rId7" imgW="787320" imgH="228600" progId="Equation.DSMT4">
                  <p:embed/>
                </p:oleObj>
              </mc:Choice>
              <mc:Fallback>
                <p:oleObj name="Equation" r:id="rId7" imgW="787320" imgH="22860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0106" y="1371037"/>
                        <a:ext cx="2921667" cy="848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1121576"/>
              </p:ext>
            </p:extLst>
          </p:nvPr>
        </p:nvGraphicFramePr>
        <p:xfrm>
          <a:off x="916623" y="3333750"/>
          <a:ext cx="284321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75" name="Equation" r:id="rId9" imgW="1282680" imgH="203040" progId="Equation.DSMT4">
                  <p:embed/>
                </p:oleObj>
              </mc:Choice>
              <mc:Fallback>
                <p:oleObj name="Equation" r:id="rId9" imgW="1282680" imgH="20304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623" y="3333750"/>
                        <a:ext cx="2843212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ounded Rectangle 18"/>
          <p:cNvSpPr/>
          <p:nvPr/>
        </p:nvSpPr>
        <p:spPr>
          <a:xfrm>
            <a:off x="809806" y="3251489"/>
            <a:ext cx="3068178" cy="60554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892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79293"/>
              </p:ext>
            </p:extLst>
          </p:nvPr>
        </p:nvGraphicFramePr>
        <p:xfrm>
          <a:off x="4760851" y="3127669"/>
          <a:ext cx="3467117" cy="800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76" name="Equation" r:id="rId11" imgW="990360" imgH="228600" progId="Equation.DSMT4">
                  <p:embed/>
                </p:oleObj>
              </mc:Choice>
              <mc:Fallback>
                <p:oleObj name="Equation" r:id="rId11" imgW="990360" imgH="22860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0851" y="3127669"/>
                        <a:ext cx="3467117" cy="8001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4440817"/>
              </p:ext>
            </p:extLst>
          </p:nvPr>
        </p:nvGraphicFramePr>
        <p:xfrm>
          <a:off x="5185008" y="4072034"/>
          <a:ext cx="926768" cy="682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77" name="Equation" r:id="rId13" imgW="241200" imgH="177480" progId="Equation.DSMT4">
                  <p:embed/>
                </p:oleObj>
              </mc:Choice>
              <mc:Fallback>
                <p:oleObj name="Equation" r:id="rId13" imgW="241200" imgH="17748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5008" y="4072034"/>
                        <a:ext cx="926768" cy="6828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193189"/>
              </p:ext>
            </p:extLst>
          </p:nvPr>
        </p:nvGraphicFramePr>
        <p:xfrm>
          <a:off x="754063" y="5360988"/>
          <a:ext cx="5916612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78" name="Equation" r:id="rId15" imgW="1600200" imgH="203040" progId="Equation.DSMT4">
                  <p:embed/>
                </p:oleObj>
              </mc:Choice>
              <mc:Fallback>
                <p:oleObj name="Equation" r:id="rId15" imgW="1600200" imgH="20304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063" y="5360988"/>
                        <a:ext cx="5916612" cy="75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6.	(continued)</a:t>
            </a:r>
            <a:br>
              <a:rPr lang="en-US" dirty="0"/>
            </a:b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737907" y="1062874"/>
            <a:ext cx="3068178" cy="60554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6166202"/>
              </p:ext>
            </p:extLst>
          </p:nvPr>
        </p:nvGraphicFramePr>
        <p:xfrm>
          <a:off x="786647" y="1137703"/>
          <a:ext cx="2995780" cy="474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87" name="Equation" r:id="rId3" imgW="1282680" imgH="203040" progId="Equation.DSMT4">
                  <p:embed/>
                </p:oleObj>
              </mc:Choice>
              <mc:Fallback>
                <p:oleObj name="Equation" r:id="rId3" imgW="1282680" imgH="2030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647" y="1137703"/>
                        <a:ext cx="2995780" cy="4745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6571759"/>
              </p:ext>
            </p:extLst>
          </p:nvPr>
        </p:nvGraphicFramePr>
        <p:xfrm>
          <a:off x="4690805" y="990585"/>
          <a:ext cx="2451518" cy="643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88" name="Equation" r:id="rId5" imgW="774360" imgH="203040" progId="Equation.DSMT4">
                  <p:embed/>
                </p:oleObj>
              </mc:Choice>
              <mc:Fallback>
                <p:oleObj name="Equation" r:id="rId5" imgW="774360" imgH="20304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0805" y="990585"/>
                        <a:ext cx="2451518" cy="6430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8" name="Object 12"/>
          <p:cNvGraphicFramePr>
            <a:graphicFrameLocks noChangeAspect="1"/>
          </p:cNvGraphicFramePr>
          <p:nvPr/>
        </p:nvGraphicFramePr>
        <p:xfrm>
          <a:off x="801440" y="2161029"/>
          <a:ext cx="2036296" cy="57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89" name="Equation" r:id="rId7" imgW="634680" imgH="177480" progId="Equation.DSMT4">
                  <p:embed/>
                </p:oleObj>
              </mc:Choice>
              <mc:Fallback>
                <p:oleObj name="Equation" r:id="rId7" imgW="634680" imgH="17748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440" y="2161029"/>
                        <a:ext cx="2036296" cy="570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ounded Rectangle 19"/>
          <p:cNvSpPr/>
          <p:nvPr/>
        </p:nvSpPr>
        <p:spPr>
          <a:xfrm>
            <a:off x="733891" y="2153770"/>
            <a:ext cx="2177751" cy="60554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994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2384184"/>
              </p:ext>
            </p:extLst>
          </p:nvPr>
        </p:nvGraphicFramePr>
        <p:xfrm>
          <a:off x="4457022" y="2157406"/>
          <a:ext cx="2716463" cy="679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90" name="Equation" r:id="rId9" imgW="812520" imgH="203040" progId="Equation.DSMT4">
                  <p:embed/>
                </p:oleObj>
              </mc:Choice>
              <mc:Fallback>
                <p:oleObj name="Equation" r:id="rId9" imgW="812520" imgH="20304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7022" y="2157406"/>
                        <a:ext cx="2716463" cy="679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5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79439"/>
              </p:ext>
            </p:extLst>
          </p:nvPr>
        </p:nvGraphicFramePr>
        <p:xfrm>
          <a:off x="1762827" y="3209653"/>
          <a:ext cx="1514407" cy="573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91" name="Equation" r:id="rId11" imgW="469800" imgH="177480" progId="Equation.DSMT4">
                  <p:embed/>
                </p:oleObj>
              </mc:Choice>
              <mc:Fallback>
                <p:oleObj name="Equation" r:id="rId11" imgW="469800" imgH="17748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2827" y="3209653"/>
                        <a:ext cx="1514407" cy="5730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5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497891"/>
              </p:ext>
            </p:extLst>
          </p:nvPr>
        </p:nvGraphicFramePr>
        <p:xfrm>
          <a:off x="3950714" y="3316626"/>
          <a:ext cx="609540" cy="478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92" name="Equation" r:id="rId13" imgW="177480" imgH="139680" progId="Equation.DSMT4">
                  <p:embed/>
                </p:oleObj>
              </mc:Choice>
              <mc:Fallback>
                <p:oleObj name="Equation" r:id="rId13" imgW="177480" imgH="13968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0714" y="3316626"/>
                        <a:ext cx="609540" cy="4789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5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7616183"/>
              </p:ext>
            </p:extLst>
          </p:nvPr>
        </p:nvGraphicFramePr>
        <p:xfrm>
          <a:off x="5142136" y="3188050"/>
          <a:ext cx="2043851" cy="583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93" name="Equation" r:id="rId15" imgW="622080" imgH="177480" progId="Equation.DSMT4">
                  <p:embed/>
                </p:oleObj>
              </mc:Choice>
              <mc:Fallback>
                <p:oleObj name="Equation" r:id="rId15" imgW="622080" imgH="17748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2136" y="3188050"/>
                        <a:ext cx="2043851" cy="5839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5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5129659"/>
              </p:ext>
            </p:extLst>
          </p:nvPr>
        </p:nvGraphicFramePr>
        <p:xfrm>
          <a:off x="5654920" y="3866627"/>
          <a:ext cx="1953749" cy="1261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94" name="Equation" r:id="rId17" imgW="609480" imgH="393480" progId="Equation.DSMT4">
                  <p:embed/>
                </p:oleObj>
              </mc:Choice>
              <mc:Fallback>
                <p:oleObj name="Equation" r:id="rId17" imgW="609480" imgH="393480" progId="Equation.DSMT4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4920" y="3866627"/>
                        <a:ext cx="1953749" cy="12617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5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572427"/>
              </p:ext>
            </p:extLst>
          </p:nvPr>
        </p:nvGraphicFramePr>
        <p:xfrm>
          <a:off x="173038" y="5510213"/>
          <a:ext cx="8220075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95" name="Equation" r:id="rId19" imgW="2616120" imgH="203040" progId="Equation.DSMT4">
                  <p:embed/>
                </p:oleObj>
              </mc:Choice>
              <mc:Fallback>
                <p:oleObj name="Equation" r:id="rId19" imgW="2616120" imgH="203040" progId="Equation.DSMT4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038" y="5510213"/>
                        <a:ext cx="8220075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6.	(continued)</a:t>
            </a:r>
            <a:br>
              <a:rPr lang="en-US" dirty="0"/>
            </a:b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646466" y="1012074"/>
            <a:ext cx="3285453" cy="2835358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734595" y="1100891"/>
          <a:ext cx="3067919" cy="2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7" name="Equation" r:id="rId3" imgW="1346040" imgH="1143000" progId="Equation.DSMT4">
                  <p:embed/>
                </p:oleObj>
              </mc:Choice>
              <mc:Fallback>
                <p:oleObj name="Equation" r:id="rId3" imgW="1346040" imgH="11430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595" y="1100891"/>
                        <a:ext cx="3067919" cy="2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5685955"/>
              </p:ext>
            </p:extLst>
          </p:nvPr>
        </p:nvGraphicFramePr>
        <p:xfrm>
          <a:off x="4729798" y="909040"/>
          <a:ext cx="2922587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8" name="Equation" r:id="rId5" imgW="787320" imgH="228600" progId="Equation.DSMT4">
                  <p:embed/>
                </p:oleObj>
              </mc:Choice>
              <mc:Fallback>
                <p:oleObj name="Equation" r:id="rId5" imgW="787320" imgH="228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9798" y="909040"/>
                        <a:ext cx="2922587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9540646"/>
              </p:ext>
            </p:extLst>
          </p:nvPr>
        </p:nvGraphicFramePr>
        <p:xfrm>
          <a:off x="4770183" y="1831172"/>
          <a:ext cx="2516984" cy="1472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9" name="Equation" r:id="rId7" imgW="672840" imgH="393480" progId="Equation.DSMT4">
                  <p:embed/>
                </p:oleObj>
              </mc:Choice>
              <mc:Fallback>
                <p:oleObj name="Equation" r:id="rId7" imgW="672840" imgH="39348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0183" y="1831172"/>
                        <a:ext cx="2516984" cy="14721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8494668"/>
              </p:ext>
            </p:extLst>
          </p:nvPr>
        </p:nvGraphicFramePr>
        <p:xfrm>
          <a:off x="5179733" y="3580123"/>
          <a:ext cx="1401870" cy="1552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0" name="Equation" r:id="rId9" imgW="355320" imgH="393480" progId="Equation.DSMT4">
                  <p:embed/>
                </p:oleObj>
              </mc:Choice>
              <mc:Fallback>
                <p:oleObj name="Equation" r:id="rId9" imgW="355320" imgH="3934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9733" y="3580123"/>
                        <a:ext cx="1401870" cy="15520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404382"/>
              </p:ext>
            </p:extLst>
          </p:nvPr>
        </p:nvGraphicFramePr>
        <p:xfrm>
          <a:off x="5179398" y="5373101"/>
          <a:ext cx="2331787" cy="7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1" name="Equation" r:id="rId11" imgW="596880" imgH="203040" progId="Equation.DSMT4">
                  <p:embed/>
                </p:oleObj>
              </mc:Choice>
              <mc:Fallback>
                <p:oleObj name="Equation" r:id="rId11" imgW="596880" imgH="203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9398" y="5373101"/>
                        <a:ext cx="2331787" cy="79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Sketch graphs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Module 6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6.	(continued)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199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0745224"/>
              </p:ext>
            </p:extLst>
          </p:nvPr>
        </p:nvGraphicFramePr>
        <p:xfrm>
          <a:off x="1214455" y="1668739"/>
          <a:ext cx="5503082" cy="1486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36" name="Equation" r:id="rId3" imgW="1739880" imgH="469800" progId="Equation.DSMT4">
                  <p:embed/>
                </p:oleObj>
              </mc:Choice>
              <mc:Fallback>
                <p:oleObj name="Equation" r:id="rId3" imgW="1739880" imgH="4698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4455" y="1668739"/>
                        <a:ext cx="5503082" cy="14862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80434"/>
              </p:ext>
            </p:extLst>
          </p:nvPr>
        </p:nvGraphicFramePr>
        <p:xfrm>
          <a:off x="2799614" y="3429026"/>
          <a:ext cx="3805231" cy="661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37" name="Equation" r:id="rId5" imgW="1168200" imgH="203040" progId="Equation.DSMT4">
                  <p:embed/>
                </p:oleObj>
              </mc:Choice>
              <mc:Fallback>
                <p:oleObj name="Equation" r:id="rId5" imgW="116820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9614" y="3429026"/>
                        <a:ext cx="3805231" cy="6617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8695847"/>
              </p:ext>
            </p:extLst>
          </p:nvPr>
        </p:nvGraphicFramePr>
        <p:xfrm>
          <a:off x="2784793" y="4535488"/>
          <a:ext cx="20589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38" name="Equation" r:id="rId7" imgW="609480" imgH="203040" progId="Equation.DSMT4">
                  <p:embed/>
                </p:oleObj>
              </mc:Choice>
              <mc:Fallback>
                <p:oleObj name="Equation" r:id="rId7" imgW="609480" imgH="203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4793" y="4535488"/>
                        <a:ext cx="2058987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3612616"/>
              </p:ext>
            </p:extLst>
          </p:nvPr>
        </p:nvGraphicFramePr>
        <p:xfrm>
          <a:off x="2409038" y="865839"/>
          <a:ext cx="2552783" cy="740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39" name="Equation" r:id="rId9" imgW="787320" imgH="228600" progId="Equation.DSMT4">
                  <p:embed/>
                </p:oleObj>
              </mc:Choice>
              <mc:Fallback>
                <p:oleObj name="Equation" r:id="rId9" imgW="787320" imgH="22860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9038" y="865839"/>
                        <a:ext cx="2552783" cy="740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370528"/>
              </p:ext>
            </p:extLst>
          </p:nvPr>
        </p:nvGraphicFramePr>
        <p:xfrm>
          <a:off x="477838" y="5421313"/>
          <a:ext cx="7610475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40" name="Equation" r:id="rId11" imgW="2654280" imgH="203040" progId="Equation.DSMT4">
                  <p:embed/>
                </p:oleObj>
              </mc:Choice>
              <mc:Fallback>
                <p:oleObj name="Equation" r:id="rId11" imgW="2654280" imgH="20304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838" y="5421313"/>
                        <a:ext cx="7610475" cy="582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6.	(continued)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769" y="1000865"/>
            <a:ext cx="5385134" cy="447349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1" y="365127"/>
            <a:ext cx="7905750" cy="720724"/>
          </a:xfrm>
        </p:spPr>
        <p:txBody>
          <a:bodyPr>
            <a:normAutofit fontScale="90000"/>
          </a:bodyPr>
          <a:lstStyle/>
          <a:p>
            <a:r>
              <a:rPr lang="en-US"/>
              <a:t>7.    Sketch </a:t>
            </a:r>
            <a:r>
              <a:rPr lang="en-US" dirty="0"/>
              <a:t>the </a:t>
            </a:r>
            <a:r>
              <a:rPr lang="en-US"/>
              <a:t>following graph: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404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6147172"/>
              </p:ext>
            </p:extLst>
          </p:nvPr>
        </p:nvGraphicFramePr>
        <p:xfrm>
          <a:off x="5812071" y="199552"/>
          <a:ext cx="2492658" cy="560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92" name="Equation" r:id="rId3" imgW="1015920" imgH="228600" progId="Equation.DSMT4">
                  <p:embed/>
                </p:oleObj>
              </mc:Choice>
              <mc:Fallback>
                <p:oleObj name="Equation" r:id="rId3" imgW="1015920" imgH="2286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2071" y="199552"/>
                        <a:ext cx="2492658" cy="5608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0294894"/>
              </p:ext>
            </p:extLst>
          </p:nvPr>
        </p:nvGraphicFramePr>
        <p:xfrm>
          <a:off x="4837113" y="1280160"/>
          <a:ext cx="3284537" cy="143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93" name="Equation" r:id="rId5" imgW="1282680" imgH="558720" progId="Equation.DSMT4">
                  <p:embed/>
                </p:oleObj>
              </mc:Choice>
              <mc:Fallback>
                <p:oleObj name="Equation" r:id="rId5" imgW="1282680" imgH="55872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7113" y="1280160"/>
                        <a:ext cx="3284537" cy="143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ounded Rectangle 13"/>
          <p:cNvSpPr/>
          <p:nvPr/>
        </p:nvSpPr>
        <p:spPr>
          <a:xfrm>
            <a:off x="4684670" y="1284448"/>
            <a:ext cx="3597450" cy="1419685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404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6507952"/>
              </p:ext>
            </p:extLst>
          </p:nvPr>
        </p:nvGraphicFramePr>
        <p:xfrm>
          <a:off x="466675" y="1425737"/>
          <a:ext cx="3502529" cy="788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94" name="Equation" r:id="rId7" imgW="1015920" imgH="228600" progId="Equation.DSMT4">
                  <p:embed/>
                </p:oleObj>
              </mc:Choice>
              <mc:Fallback>
                <p:oleObj name="Equation" r:id="rId7" imgW="1015920" imgH="2286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675" y="1425737"/>
                        <a:ext cx="3502529" cy="7880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5039070" y="3441427"/>
            <a:ext cx="3068178" cy="60554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6803471"/>
              </p:ext>
            </p:extLst>
          </p:nvPr>
        </p:nvGraphicFramePr>
        <p:xfrm>
          <a:off x="5087810" y="3516256"/>
          <a:ext cx="2995780" cy="474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95" name="Equation" r:id="rId9" imgW="1282680" imgH="203040" progId="Equation.DSMT4">
                  <p:embed/>
                </p:oleObj>
              </mc:Choice>
              <mc:Fallback>
                <p:oleObj name="Equation" r:id="rId9" imgW="1282680" imgH="20304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7810" y="3516256"/>
                        <a:ext cx="2995780" cy="4745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4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7193443"/>
              </p:ext>
            </p:extLst>
          </p:nvPr>
        </p:nvGraphicFramePr>
        <p:xfrm>
          <a:off x="480750" y="3327693"/>
          <a:ext cx="4086228" cy="774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96" name="Equation" r:id="rId11" imgW="1206360" imgH="228600" progId="Equation.DSMT4">
                  <p:embed/>
                </p:oleObj>
              </mc:Choice>
              <mc:Fallback>
                <p:oleObj name="Equation" r:id="rId11" imgW="1206360" imgH="22860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750" y="3327693"/>
                        <a:ext cx="4086228" cy="774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4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0852922"/>
              </p:ext>
            </p:extLst>
          </p:nvPr>
        </p:nvGraphicFramePr>
        <p:xfrm>
          <a:off x="873443" y="4357688"/>
          <a:ext cx="877887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97" name="Equation" r:id="rId13" imgW="241200" imgH="164880" progId="Equation.DSMT4">
                  <p:embed/>
                </p:oleObj>
              </mc:Choice>
              <mc:Fallback>
                <p:oleObj name="Equation" r:id="rId13" imgW="241200" imgH="16488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443" y="4357688"/>
                        <a:ext cx="877887" cy="60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48" name="Object 16"/>
          <p:cNvGraphicFramePr>
            <a:graphicFrameLocks noChangeAspect="1"/>
          </p:cNvGraphicFramePr>
          <p:nvPr/>
        </p:nvGraphicFramePr>
        <p:xfrm>
          <a:off x="402388" y="5264496"/>
          <a:ext cx="5625432" cy="703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98" name="Equation" r:id="rId15" imgW="1625400" imgH="203040" progId="Equation.DSMT4">
                  <p:embed/>
                </p:oleObj>
              </mc:Choice>
              <mc:Fallback>
                <p:oleObj name="Equation" r:id="rId15" imgW="1625400" imgH="20304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388" y="5264496"/>
                        <a:ext cx="5625432" cy="7031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7.	(continued)</a:t>
            </a:r>
            <a:br>
              <a:rPr lang="en-US" dirty="0"/>
            </a:b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5142536" y="1123022"/>
            <a:ext cx="3068178" cy="60554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506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704308"/>
              </p:ext>
            </p:extLst>
          </p:nvPr>
        </p:nvGraphicFramePr>
        <p:xfrm>
          <a:off x="1226285" y="1072937"/>
          <a:ext cx="3017420" cy="618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58" name="Equation" r:id="rId3" imgW="990360" imgH="203040" progId="Equation.DSMT4">
                  <p:embed/>
                </p:oleObj>
              </mc:Choice>
              <mc:Fallback>
                <p:oleObj name="Equation" r:id="rId3" imgW="990360" imgH="2030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6285" y="1072937"/>
                        <a:ext cx="3017420" cy="6189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2419695"/>
              </p:ext>
            </p:extLst>
          </p:nvPr>
        </p:nvGraphicFramePr>
        <p:xfrm>
          <a:off x="5234305" y="1955800"/>
          <a:ext cx="19542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59" name="Equation" r:id="rId5" imgW="609480" imgH="177480" progId="Equation.DSMT4">
                  <p:embed/>
                </p:oleObj>
              </mc:Choice>
              <mc:Fallback>
                <p:oleObj name="Equation" r:id="rId5" imgW="609480" imgH="17748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4305" y="1955800"/>
                        <a:ext cx="19542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le 17"/>
          <p:cNvSpPr/>
          <p:nvPr/>
        </p:nvSpPr>
        <p:spPr>
          <a:xfrm>
            <a:off x="5126489" y="1949253"/>
            <a:ext cx="2177751" cy="60554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506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5059253"/>
              </p:ext>
            </p:extLst>
          </p:nvPr>
        </p:nvGraphicFramePr>
        <p:xfrm>
          <a:off x="509905" y="1865313"/>
          <a:ext cx="3786188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60" name="Equation" r:id="rId7" imgW="1218960" imgH="228600" progId="Equation.DSMT4">
                  <p:embed/>
                </p:oleObj>
              </mc:Choice>
              <mc:Fallback>
                <p:oleObj name="Equation" r:id="rId7" imgW="1218960" imgH="22860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905" y="1865313"/>
                        <a:ext cx="3786188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7890034"/>
              </p:ext>
            </p:extLst>
          </p:nvPr>
        </p:nvGraphicFramePr>
        <p:xfrm>
          <a:off x="1024889" y="2629123"/>
          <a:ext cx="3257550" cy="643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61" name="Equation" r:id="rId9" imgW="1028520" imgH="203040" progId="Equation.DSMT4">
                  <p:embed/>
                </p:oleObj>
              </mc:Choice>
              <mc:Fallback>
                <p:oleObj name="Equation" r:id="rId9" imgW="1028520" imgH="20304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4889" y="2629123"/>
                        <a:ext cx="3257550" cy="6434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7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791852"/>
              </p:ext>
            </p:extLst>
          </p:nvPr>
        </p:nvGraphicFramePr>
        <p:xfrm>
          <a:off x="820103" y="3485833"/>
          <a:ext cx="3449637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62" name="Equation" r:id="rId11" imgW="1155600" imgH="203040" progId="Equation.DSMT4">
                  <p:embed/>
                </p:oleObj>
              </mc:Choice>
              <mc:Fallback>
                <p:oleObj name="Equation" r:id="rId11" imgW="1155600" imgH="20304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103" y="3485833"/>
                        <a:ext cx="3449637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7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9605225"/>
              </p:ext>
            </p:extLst>
          </p:nvPr>
        </p:nvGraphicFramePr>
        <p:xfrm>
          <a:off x="1813199" y="4305502"/>
          <a:ext cx="4976699" cy="63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63" name="Equation" r:id="rId13" imgW="1600200" imgH="203040" progId="Equation.DSMT4">
                  <p:embed/>
                </p:oleObj>
              </mc:Choice>
              <mc:Fallback>
                <p:oleObj name="Equation" r:id="rId13" imgW="1600200" imgH="20304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3199" y="4305502"/>
                        <a:ext cx="4976699" cy="63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7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5158462"/>
              </p:ext>
            </p:extLst>
          </p:nvPr>
        </p:nvGraphicFramePr>
        <p:xfrm>
          <a:off x="2289407" y="5108774"/>
          <a:ext cx="4408002" cy="822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64" name="Equation" r:id="rId15" imgW="952200" imgH="177480" progId="Equation.DSMT4">
                  <p:embed/>
                </p:oleObj>
              </mc:Choice>
              <mc:Fallback>
                <p:oleObj name="Equation" r:id="rId15" imgW="952200" imgH="17748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9407" y="5108774"/>
                        <a:ext cx="4408002" cy="8228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7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625220"/>
              </p:ext>
            </p:extLst>
          </p:nvPr>
        </p:nvGraphicFramePr>
        <p:xfrm>
          <a:off x="5248593" y="1230313"/>
          <a:ext cx="284480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65" name="Equation" r:id="rId17" imgW="1282680" imgH="203040" progId="Equation.DSMT4">
                  <p:embed/>
                </p:oleObj>
              </mc:Choice>
              <mc:Fallback>
                <p:oleObj name="Equation" r:id="rId17" imgW="1282680" imgH="203040" progId="Equation.DSMT4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8593" y="1230313"/>
                        <a:ext cx="284480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7.	(continued)</a:t>
            </a:r>
            <a:br>
              <a:rPr lang="en-US" dirty="0"/>
            </a:b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4768482" y="1123034"/>
            <a:ext cx="3247757" cy="2835358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857981"/>
              </p:ext>
            </p:extLst>
          </p:nvPr>
        </p:nvGraphicFramePr>
        <p:xfrm>
          <a:off x="4846451" y="1252491"/>
          <a:ext cx="3067919" cy="2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37" name="Equation" r:id="rId3" imgW="1346040" imgH="1143000" progId="Equation.DSMT4">
                  <p:embed/>
                </p:oleObj>
              </mc:Choice>
              <mc:Fallback>
                <p:oleObj name="Equation" r:id="rId3" imgW="1346040" imgH="114300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6451" y="1252491"/>
                        <a:ext cx="3067919" cy="2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5557768"/>
              </p:ext>
            </p:extLst>
          </p:nvPr>
        </p:nvGraphicFramePr>
        <p:xfrm>
          <a:off x="1202820" y="1298647"/>
          <a:ext cx="2402898" cy="1525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38" name="Equation" r:id="rId5" imgW="660240" imgH="419040" progId="Equation.DSMT4">
                  <p:embed/>
                </p:oleObj>
              </mc:Choice>
              <mc:Fallback>
                <p:oleObj name="Equation" r:id="rId5" imgW="660240" imgH="41904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2820" y="1298647"/>
                        <a:ext cx="2402898" cy="15254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0153716"/>
              </p:ext>
            </p:extLst>
          </p:nvPr>
        </p:nvGraphicFramePr>
        <p:xfrm>
          <a:off x="1597330" y="3003257"/>
          <a:ext cx="973317" cy="1436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39" name="Equation" r:id="rId7" imgW="266400" imgH="393480" progId="Equation.DSMT4">
                  <p:embed/>
                </p:oleObj>
              </mc:Choice>
              <mc:Fallback>
                <p:oleObj name="Equation" r:id="rId7" imgW="266400" imgH="39348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330" y="3003257"/>
                        <a:ext cx="973317" cy="1436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9700425"/>
              </p:ext>
            </p:extLst>
          </p:nvPr>
        </p:nvGraphicFramePr>
        <p:xfrm>
          <a:off x="1596216" y="4649944"/>
          <a:ext cx="951090" cy="1403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40" name="Equation" r:id="rId9" imgW="266400" imgH="393480" progId="Equation.DSMT4">
                  <p:embed/>
                </p:oleObj>
              </mc:Choice>
              <mc:Fallback>
                <p:oleObj name="Equation" r:id="rId9" imgW="266400" imgH="39348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6216" y="4649944"/>
                        <a:ext cx="951090" cy="14039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155607"/>
              </p:ext>
            </p:extLst>
          </p:nvPr>
        </p:nvGraphicFramePr>
        <p:xfrm>
          <a:off x="3219450" y="5529263"/>
          <a:ext cx="494665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41" name="Equation" r:id="rId11" imgW="1968480" imgH="203040" progId="Equation.DSMT4">
                  <p:embed/>
                </p:oleObj>
              </mc:Choice>
              <mc:Fallback>
                <p:oleObj name="Equation" r:id="rId11" imgW="1968480" imgH="20304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9450" y="5529263"/>
                        <a:ext cx="4946650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7.	(continued)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711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5459494"/>
              </p:ext>
            </p:extLst>
          </p:nvPr>
        </p:nvGraphicFramePr>
        <p:xfrm>
          <a:off x="972018" y="1073086"/>
          <a:ext cx="5418863" cy="727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16" name="Equation" r:id="rId3" imgW="1701720" imgH="228600" progId="Equation.DSMT4">
                  <p:embed/>
                </p:oleObj>
              </mc:Choice>
              <mc:Fallback>
                <p:oleObj name="Equation" r:id="rId3" imgW="1701720" imgH="2286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2018" y="1073086"/>
                        <a:ext cx="5418863" cy="7279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0478510"/>
              </p:ext>
            </p:extLst>
          </p:nvPr>
        </p:nvGraphicFramePr>
        <p:xfrm>
          <a:off x="2301875" y="2015808"/>
          <a:ext cx="2609850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17" name="Equation" r:id="rId5" imgW="787320" imgH="203040" progId="Equation.DSMT4">
                  <p:embed/>
                </p:oleObj>
              </mc:Choice>
              <mc:Fallback>
                <p:oleObj name="Equation" r:id="rId5" imgW="78732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75" y="2015808"/>
                        <a:ext cx="2609850" cy="67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0196576"/>
              </p:ext>
            </p:extLst>
          </p:nvPr>
        </p:nvGraphicFramePr>
        <p:xfrm>
          <a:off x="2304912" y="2868616"/>
          <a:ext cx="1532944" cy="700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18" name="Equation" r:id="rId7" imgW="444240" imgH="203040" progId="Equation.DSMT4">
                  <p:embed/>
                </p:oleObj>
              </mc:Choice>
              <mc:Fallback>
                <p:oleObj name="Equation" r:id="rId7" imgW="444240" imgH="203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4912" y="2868616"/>
                        <a:ext cx="1532944" cy="7007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385651"/>
              </p:ext>
            </p:extLst>
          </p:nvPr>
        </p:nvGraphicFramePr>
        <p:xfrm>
          <a:off x="889953" y="3749993"/>
          <a:ext cx="6861175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19" name="Equation" r:id="rId9" imgW="2209680" imgH="203040" progId="Equation.DSMT4">
                  <p:embed/>
                </p:oleObj>
              </mc:Choice>
              <mc:Fallback>
                <p:oleObj name="Equation" r:id="rId9" imgW="2209680" imgH="20304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953" y="3749993"/>
                        <a:ext cx="6861175" cy="63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7.	(continued)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90" y="868511"/>
            <a:ext cx="5520214" cy="5111174"/>
          </a:xfrm>
          <a:prstGeom prst="rect">
            <a:avLst/>
          </a:prstGeom>
        </p:spPr>
      </p:pic>
      <p:graphicFrame>
        <p:nvGraphicFramePr>
          <p:cNvPr id="4813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3979533"/>
              </p:ext>
            </p:extLst>
          </p:nvPr>
        </p:nvGraphicFramePr>
        <p:xfrm>
          <a:off x="4917440" y="5583238"/>
          <a:ext cx="2211388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4" name="Equation" r:id="rId4" imgW="761760" imgH="203040" progId="Equation.DSMT4">
                  <p:embed/>
                </p:oleObj>
              </mc:Choice>
              <mc:Fallback>
                <p:oleObj name="Equation" r:id="rId4" imgW="761760" imgH="203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7440" y="5583238"/>
                        <a:ext cx="2211388" cy="588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H="1" flipV="1">
            <a:off x="4126832" y="5065294"/>
            <a:ext cx="770021" cy="79408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1" y="365127"/>
            <a:ext cx="7905750" cy="720724"/>
          </a:xfrm>
        </p:spPr>
        <p:txBody>
          <a:bodyPr>
            <a:normAutofit fontScale="90000"/>
          </a:bodyPr>
          <a:lstStyle/>
          <a:p>
            <a:r>
              <a:rPr lang="en-US" dirty="0"/>
              <a:t>8.	Sketch the </a:t>
            </a:r>
            <a:r>
              <a:rPr lang="en-US"/>
              <a:t>following graph: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916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742207"/>
              </p:ext>
            </p:extLst>
          </p:nvPr>
        </p:nvGraphicFramePr>
        <p:xfrm>
          <a:off x="5965927" y="238357"/>
          <a:ext cx="2267954" cy="523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19" name="Equation" r:id="rId3" imgW="990360" imgH="228600" progId="Equation.DSMT4">
                  <p:embed/>
                </p:oleObj>
              </mc:Choice>
              <mc:Fallback>
                <p:oleObj name="Equation" r:id="rId3" imgW="990360" imgH="2286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5927" y="238357"/>
                        <a:ext cx="2267954" cy="5233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6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2066232"/>
              </p:ext>
            </p:extLst>
          </p:nvPr>
        </p:nvGraphicFramePr>
        <p:xfrm>
          <a:off x="962659" y="1302495"/>
          <a:ext cx="3049986" cy="703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20" name="Equation" r:id="rId5" imgW="990360" imgH="228600" progId="Equation.DSMT4">
                  <p:embed/>
                </p:oleObj>
              </mc:Choice>
              <mc:Fallback>
                <p:oleObj name="Equation" r:id="rId5" imgW="990360" imgH="22860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2659" y="1302495"/>
                        <a:ext cx="3049986" cy="703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6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2298393"/>
              </p:ext>
            </p:extLst>
          </p:nvPr>
        </p:nvGraphicFramePr>
        <p:xfrm>
          <a:off x="343218" y="2219325"/>
          <a:ext cx="3652837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21" name="Equation" r:id="rId7" imgW="1155600" imgH="228600" progId="Equation.DSMT4">
                  <p:embed/>
                </p:oleObj>
              </mc:Choice>
              <mc:Fallback>
                <p:oleObj name="Equation" r:id="rId7" imgW="1155600" imgH="2286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218" y="2219325"/>
                        <a:ext cx="3652837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ounded Rectangle 14"/>
          <p:cNvSpPr/>
          <p:nvPr/>
        </p:nvSpPr>
        <p:spPr>
          <a:xfrm>
            <a:off x="4948963" y="1142995"/>
            <a:ext cx="3068178" cy="1684422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916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820767"/>
              </p:ext>
            </p:extLst>
          </p:nvPr>
        </p:nvGraphicFramePr>
        <p:xfrm>
          <a:off x="4971381" y="1323079"/>
          <a:ext cx="3089775" cy="1235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22" name="Equation" r:id="rId9" imgW="1968480" imgH="787320" progId="Equation.DSMT4">
                  <p:embed/>
                </p:oleObj>
              </mc:Choice>
              <mc:Fallback>
                <p:oleObj name="Equation" r:id="rId9" imgW="1968480" imgH="78732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1381" y="1323079"/>
                        <a:ext cx="3089775" cy="12359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66" name="Object 14"/>
          <p:cNvGraphicFramePr>
            <a:graphicFrameLocks noChangeAspect="1"/>
          </p:cNvGraphicFramePr>
          <p:nvPr/>
        </p:nvGraphicFramePr>
        <p:xfrm>
          <a:off x="5002129" y="3330484"/>
          <a:ext cx="2934179" cy="1325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23" name="Equation" r:id="rId11" imgW="1714320" imgH="774360" progId="Equation.DSMT4">
                  <p:embed/>
                </p:oleObj>
              </mc:Choice>
              <mc:Fallback>
                <p:oleObj name="Equation" r:id="rId11" imgW="1714320" imgH="77436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2129" y="3330484"/>
                        <a:ext cx="2934179" cy="13258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ounded Rectangle 18"/>
          <p:cNvSpPr/>
          <p:nvPr/>
        </p:nvSpPr>
        <p:spPr>
          <a:xfrm>
            <a:off x="4932915" y="3148323"/>
            <a:ext cx="3068178" cy="1684422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916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0961280"/>
              </p:ext>
            </p:extLst>
          </p:nvPr>
        </p:nvGraphicFramePr>
        <p:xfrm>
          <a:off x="2007870" y="3171825"/>
          <a:ext cx="199390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24" name="Equation" r:id="rId13" imgW="634680" imgH="203040" progId="Equation.DSMT4">
                  <p:embed/>
                </p:oleObj>
              </mc:Choice>
              <mc:Fallback>
                <p:oleObj name="Equation" r:id="rId13" imgW="634680" imgH="20304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7870" y="3171825"/>
                        <a:ext cx="1993900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6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1156345"/>
              </p:ext>
            </p:extLst>
          </p:nvPr>
        </p:nvGraphicFramePr>
        <p:xfrm>
          <a:off x="2199958" y="4108133"/>
          <a:ext cx="2162175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25" name="Equation" r:id="rId15" imgW="685800" imgH="228600" progId="Equation.DSMT4">
                  <p:embed/>
                </p:oleObj>
              </mc:Choice>
              <mc:Fallback>
                <p:oleObj name="Equation" r:id="rId15" imgW="685800" imgH="22860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9958" y="4108133"/>
                        <a:ext cx="2162175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8.	(continued)</a:t>
            </a:r>
            <a:br>
              <a:rPr lang="en-US" dirty="0"/>
            </a:br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972" y="1450046"/>
            <a:ext cx="4157913" cy="360320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E424EA-5723-4221-AA27-8EDE8AFCF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Graph Circle">
            <a:hlinkClick r:id="" action="ppaction://media"/>
            <a:extLst>
              <a:ext uri="{FF2B5EF4-FFF2-40B4-BE49-F238E27FC236}">
                <a16:creationId xmlns:a16="http://schemas.microsoft.com/office/drawing/2014/main" id="{34ECBC80-E91B-4359-BE9E-E48382EE5B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365127"/>
            <a:ext cx="92130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8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Module 6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9.	Sketch the </a:t>
            </a:r>
            <a:r>
              <a:rPr lang="en-US"/>
              <a:t>following graph: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120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6816265"/>
              </p:ext>
            </p:extLst>
          </p:nvPr>
        </p:nvGraphicFramePr>
        <p:xfrm>
          <a:off x="6233717" y="59553"/>
          <a:ext cx="1356453" cy="894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8" name="Equation" r:id="rId3" imgW="596880" imgH="393480" progId="Equation.DSMT4">
                  <p:embed/>
                </p:oleObj>
              </mc:Choice>
              <mc:Fallback>
                <p:oleObj name="Equation" r:id="rId3" imgW="596880" imgH="39348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3717" y="59553"/>
                        <a:ext cx="1356453" cy="8946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234780"/>
              </p:ext>
            </p:extLst>
          </p:nvPr>
        </p:nvGraphicFramePr>
        <p:xfrm>
          <a:off x="4892173" y="1338657"/>
          <a:ext cx="3264475" cy="2113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9" name="Equation" r:id="rId5" imgW="1549080" imgH="1002960" progId="Equation.DSMT4">
                  <p:embed/>
                </p:oleObj>
              </mc:Choice>
              <mc:Fallback>
                <p:oleObj name="Equation" r:id="rId5" imgW="1549080" imgH="100296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2173" y="1338657"/>
                        <a:ext cx="3264475" cy="21138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ounded Rectangle 13"/>
          <p:cNvSpPr/>
          <p:nvPr/>
        </p:nvSpPr>
        <p:spPr>
          <a:xfrm>
            <a:off x="4824099" y="1131235"/>
            <a:ext cx="3388924" cy="2516206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1212" name="Object 12"/>
          <p:cNvGraphicFramePr>
            <a:graphicFrameLocks noChangeAspect="1"/>
          </p:cNvGraphicFramePr>
          <p:nvPr/>
        </p:nvGraphicFramePr>
        <p:xfrm>
          <a:off x="1337693" y="813787"/>
          <a:ext cx="1940179" cy="1279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0" name="Equation" r:id="rId7" imgW="596880" imgH="393480" progId="Equation.DSMT4">
                  <p:embed/>
                </p:oleObj>
              </mc:Choice>
              <mc:Fallback>
                <p:oleObj name="Equation" r:id="rId7" imgW="596880" imgH="39348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7693" y="813787"/>
                        <a:ext cx="1940179" cy="12796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le 17"/>
          <p:cNvSpPr/>
          <p:nvPr/>
        </p:nvSpPr>
        <p:spPr>
          <a:xfrm>
            <a:off x="5033446" y="4018600"/>
            <a:ext cx="3068178" cy="60554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0413971"/>
              </p:ext>
            </p:extLst>
          </p:nvPr>
        </p:nvGraphicFramePr>
        <p:xfrm>
          <a:off x="5148580" y="4125913"/>
          <a:ext cx="2843213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1" name="Equation" r:id="rId9" imgW="1282680" imgH="203040" progId="Equation.DSMT4">
                  <p:embed/>
                </p:oleObj>
              </mc:Choice>
              <mc:Fallback>
                <p:oleObj name="Equation" r:id="rId9" imgW="1282680" imgH="20304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580" y="4125913"/>
                        <a:ext cx="2843213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64077"/>
              </p:ext>
            </p:extLst>
          </p:nvPr>
        </p:nvGraphicFramePr>
        <p:xfrm>
          <a:off x="1284039" y="2413866"/>
          <a:ext cx="2012618" cy="1356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2" name="Equation" r:id="rId11" imgW="583920" imgH="393480" progId="Equation.DSMT4">
                  <p:embed/>
                </p:oleObj>
              </mc:Choice>
              <mc:Fallback>
                <p:oleObj name="Equation" r:id="rId11" imgW="583920" imgH="39348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4039" y="2413866"/>
                        <a:ext cx="2012618" cy="13563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5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9534203"/>
              </p:ext>
            </p:extLst>
          </p:nvPr>
        </p:nvGraphicFramePr>
        <p:xfrm>
          <a:off x="1674178" y="3641408"/>
          <a:ext cx="1617662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3" name="Equation" r:id="rId13" imgW="469800" imgH="393480" progId="Equation.DSMT4">
                  <p:embed/>
                </p:oleObj>
              </mc:Choice>
              <mc:Fallback>
                <p:oleObj name="Equation" r:id="rId13" imgW="469800" imgH="39348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4178" y="3641408"/>
                        <a:ext cx="1617662" cy="135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8285437"/>
              </p:ext>
            </p:extLst>
          </p:nvPr>
        </p:nvGraphicFramePr>
        <p:xfrm>
          <a:off x="1740099" y="4941371"/>
          <a:ext cx="1634050" cy="618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4" name="Equation" r:id="rId15" imgW="469800" imgH="177480" progId="Equation.DSMT4">
                  <p:embed/>
                </p:oleObj>
              </mc:Choice>
              <mc:Fallback>
                <p:oleObj name="Equation" r:id="rId15" imgW="469800" imgH="17748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0099" y="4941371"/>
                        <a:ext cx="1634050" cy="6182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7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530594"/>
              </p:ext>
            </p:extLst>
          </p:nvPr>
        </p:nvGraphicFramePr>
        <p:xfrm>
          <a:off x="1303876" y="5713404"/>
          <a:ext cx="4943224" cy="643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5" name="Equation" r:id="rId17" imgW="1562040" imgH="203040" progId="Equation.DSMT4">
                  <p:embed/>
                </p:oleObj>
              </mc:Choice>
              <mc:Fallback>
                <p:oleObj name="Equation" r:id="rId17" imgW="1562040" imgH="203040" progId="Equation.DSMT4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3876" y="5713404"/>
                        <a:ext cx="4943224" cy="6430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9.	(continued)</a:t>
            </a:r>
            <a:br>
              <a:rPr lang="en-US" dirty="0"/>
            </a:b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781325" y="1521873"/>
            <a:ext cx="3068178" cy="60554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223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3890614"/>
              </p:ext>
            </p:extLst>
          </p:nvPr>
        </p:nvGraphicFramePr>
        <p:xfrm>
          <a:off x="4809173" y="1596176"/>
          <a:ext cx="2995612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85" name="Equation" r:id="rId3" imgW="1282680" imgH="203040" progId="Equation.DSMT4">
                  <p:embed/>
                </p:oleObj>
              </mc:Choice>
              <mc:Fallback>
                <p:oleObj name="Equation" r:id="rId3" imgW="1282680" imgH="20304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9173" y="1596176"/>
                        <a:ext cx="2995612" cy="47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3419501"/>
              </p:ext>
            </p:extLst>
          </p:nvPr>
        </p:nvGraphicFramePr>
        <p:xfrm>
          <a:off x="1315654" y="1078499"/>
          <a:ext cx="2232040" cy="1472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86" name="Equation" r:id="rId5" imgW="596880" imgH="393480" progId="Equation.DSMT4">
                  <p:embed/>
                </p:oleObj>
              </mc:Choice>
              <mc:Fallback>
                <p:oleObj name="Equation" r:id="rId5" imgW="596880" imgH="39348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5654" y="1078499"/>
                        <a:ext cx="2232040" cy="14721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0633367"/>
              </p:ext>
            </p:extLst>
          </p:nvPr>
        </p:nvGraphicFramePr>
        <p:xfrm>
          <a:off x="1735773" y="2656840"/>
          <a:ext cx="1804987" cy="147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87" name="Equation" r:id="rId7" imgW="482400" imgH="393480" progId="Equation.DSMT4">
                  <p:embed/>
                </p:oleObj>
              </mc:Choice>
              <mc:Fallback>
                <p:oleObj name="Equation" r:id="rId7" imgW="482400" imgH="39348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5773" y="2656840"/>
                        <a:ext cx="1804987" cy="1471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099227"/>
              </p:ext>
            </p:extLst>
          </p:nvPr>
        </p:nvGraphicFramePr>
        <p:xfrm>
          <a:off x="1843906" y="4396844"/>
          <a:ext cx="1781342" cy="750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88" name="Equation" r:id="rId9" imgW="482400" imgH="203040" progId="Equation.DSMT4">
                  <p:embed/>
                </p:oleObj>
              </mc:Choice>
              <mc:Fallback>
                <p:oleObj name="Equation" r:id="rId9" imgW="482400" imgH="20304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3906" y="4396844"/>
                        <a:ext cx="1781342" cy="750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176840"/>
              </p:ext>
            </p:extLst>
          </p:nvPr>
        </p:nvGraphicFramePr>
        <p:xfrm>
          <a:off x="1367255" y="5498429"/>
          <a:ext cx="5179592" cy="673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89" name="Equation" r:id="rId11" imgW="1562040" imgH="203040" progId="Equation.DSMT4">
                  <p:embed/>
                </p:oleObj>
              </mc:Choice>
              <mc:Fallback>
                <p:oleObj name="Equation" r:id="rId11" imgW="1562040" imgH="20304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7255" y="5498429"/>
                        <a:ext cx="5179592" cy="6737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9.	(continued)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751" y="912638"/>
            <a:ext cx="5762876" cy="504298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507367"/>
            <a:ext cx="7905750" cy="720724"/>
          </a:xfrm>
        </p:spPr>
        <p:txBody>
          <a:bodyPr>
            <a:normAutofit fontScale="90000"/>
          </a:bodyPr>
          <a:lstStyle/>
          <a:p>
            <a:r>
              <a:rPr lang="en-US" dirty="0"/>
              <a:t>10.	Sketch the </a:t>
            </a:r>
            <a:r>
              <a:rPr lang="en-US"/>
              <a:t>following graph: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428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8775324"/>
              </p:ext>
            </p:extLst>
          </p:nvPr>
        </p:nvGraphicFramePr>
        <p:xfrm>
          <a:off x="6259481" y="111760"/>
          <a:ext cx="1754332" cy="1015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86" name="Equation" r:id="rId3" imgW="723600" imgH="419040" progId="Equation.DSMT4">
                  <p:embed/>
                </p:oleObj>
              </mc:Choice>
              <mc:Fallback>
                <p:oleObj name="Equation" r:id="rId3" imgW="723600" imgH="4190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9481" y="111760"/>
                        <a:ext cx="1754332" cy="10156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0188535"/>
              </p:ext>
            </p:extLst>
          </p:nvPr>
        </p:nvGraphicFramePr>
        <p:xfrm>
          <a:off x="1792792" y="1523037"/>
          <a:ext cx="2253096" cy="1304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87" name="Equation" r:id="rId5" imgW="723600" imgH="419040" progId="Equation.DSMT4">
                  <p:embed/>
                </p:oleObj>
              </mc:Choice>
              <mc:Fallback>
                <p:oleObj name="Equation" r:id="rId5" imgW="723600" imgH="41904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2792" y="1523037"/>
                        <a:ext cx="2253096" cy="13044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2631166"/>
              </p:ext>
            </p:extLst>
          </p:nvPr>
        </p:nvGraphicFramePr>
        <p:xfrm>
          <a:off x="880525" y="3015636"/>
          <a:ext cx="3155092" cy="1207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88" name="Equation" r:id="rId7" imgW="1028520" imgH="393480" progId="Equation.DSMT4">
                  <p:embed/>
                </p:oleObj>
              </mc:Choice>
              <mc:Fallback>
                <p:oleObj name="Equation" r:id="rId7" imgW="1028520" imgH="39348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0525" y="3015636"/>
                        <a:ext cx="3155092" cy="12075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84476"/>
              </p:ext>
            </p:extLst>
          </p:nvPr>
        </p:nvGraphicFramePr>
        <p:xfrm>
          <a:off x="4864100" y="1873250"/>
          <a:ext cx="3370263" cy="230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89" name="Equation" r:id="rId9" imgW="1562040" imgH="1066680" progId="Equation.DSMT4">
                  <p:embed/>
                </p:oleObj>
              </mc:Choice>
              <mc:Fallback>
                <p:oleObj name="Equation" r:id="rId9" imgW="1562040" imgH="106668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4100" y="1873250"/>
                        <a:ext cx="3370263" cy="230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4773298" y="1718659"/>
            <a:ext cx="3517261" cy="2589182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10.	(continued)</a:t>
            </a:r>
            <a:br>
              <a:rPr lang="en-US" dirty="0"/>
            </a:b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5165526" y="1267272"/>
            <a:ext cx="3068178" cy="60554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0253643"/>
              </p:ext>
            </p:extLst>
          </p:nvPr>
        </p:nvGraphicFramePr>
        <p:xfrm>
          <a:off x="5280660" y="1334135"/>
          <a:ext cx="2843213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04" name="Equation" r:id="rId3" imgW="1282680" imgH="203040" progId="Equation.DSMT4">
                  <p:embed/>
                </p:oleObj>
              </mc:Choice>
              <mc:Fallback>
                <p:oleObj name="Equation" r:id="rId3" imgW="128268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0660" y="1334135"/>
                        <a:ext cx="2843213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671017"/>
              </p:ext>
            </p:extLst>
          </p:nvPr>
        </p:nvGraphicFramePr>
        <p:xfrm>
          <a:off x="1639769" y="966279"/>
          <a:ext cx="2535989" cy="1307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05" name="Equation" r:id="rId5" imgW="812520" imgH="419040" progId="Equation.DSMT4">
                  <p:embed/>
                </p:oleObj>
              </mc:Choice>
              <mc:Fallback>
                <p:oleObj name="Equation" r:id="rId5" imgW="812520" imgH="419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9769" y="966279"/>
                        <a:ext cx="2535989" cy="13076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5829712"/>
              </p:ext>
            </p:extLst>
          </p:nvPr>
        </p:nvGraphicFramePr>
        <p:xfrm>
          <a:off x="2540635" y="2341563"/>
          <a:ext cx="1644650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06" name="Equation" r:id="rId7" imgW="533160" imgH="419040" progId="Equation.DSMT4">
                  <p:embed/>
                </p:oleObj>
              </mc:Choice>
              <mc:Fallback>
                <p:oleObj name="Equation" r:id="rId7" imgW="533160" imgH="4190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635" y="2341563"/>
                        <a:ext cx="1644650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9849690"/>
              </p:ext>
            </p:extLst>
          </p:nvPr>
        </p:nvGraphicFramePr>
        <p:xfrm>
          <a:off x="2593023" y="3802063"/>
          <a:ext cx="1681162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07" name="Equation" r:id="rId9" imgW="545760" imgH="203040" progId="Equation.DSMT4">
                  <p:embed/>
                </p:oleObj>
              </mc:Choice>
              <mc:Fallback>
                <p:oleObj name="Equation" r:id="rId9" imgW="545760" imgH="20304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3023" y="3802063"/>
                        <a:ext cx="1681162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1027562"/>
              </p:ext>
            </p:extLst>
          </p:nvPr>
        </p:nvGraphicFramePr>
        <p:xfrm>
          <a:off x="2570878" y="4678567"/>
          <a:ext cx="1950357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08" name="Equation" r:id="rId11" imgW="634680" imgH="177480" progId="Equation.DSMT4">
                  <p:embed/>
                </p:oleObj>
              </mc:Choice>
              <mc:Fallback>
                <p:oleObj name="Equation" r:id="rId11" imgW="634680" imgH="17748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878" y="4678567"/>
                        <a:ext cx="1950357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8855591"/>
              </p:ext>
            </p:extLst>
          </p:nvPr>
        </p:nvGraphicFramePr>
        <p:xfrm>
          <a:off x="587375" y="5464175"/>
          <a:ext cx="74676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09" name="Equation" r:id="rId13" imgW="2450880" imgH="203040" progId="Equation.DSMT4">
                  <p:embed/>
                </p:oleObj>
              </mc:Choice>
              <mc:Fallback>
                <p:oleObj name="Equation" r:id="rId13" imgW="2450880" imgH="20304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75" y="5464175"/>
                        <a:ext cx="7467600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10.	(continued)</a:t>
            </a:r>
            <a:br>
              <a:rPr lang="en-US" dirty="0"/>
            </a:b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5055645" y="1282561"/>
            <a:ext cx="3068178" cy="60554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7171259"/>
              </p:ext>
            </p:extLst>
          </p:nvPr>
        </p:nvGraphicFramePr>
        <p:xfrm>
          <a:off x="5134293" y="1356864"/>
          <a:ext cx="2995612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34" name="Equation" r:id="rId3" imgW="1282680" imgH="203040" progId="Equation.DSMT4">
                  <p:embed/>
                </p:oleObj>
              </mc:Choice>
              <mc:Fallback>
                <p:oleObj name="Equation" r:id="rId3" imgW="128268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4293" y="1356864"/>
                        <a:ext cx="2995612" cy="47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748722"/>
              </p:ext>
            </p:extLst>
          </p:nvPr>
        </p:nvGraphicFramePr>
        <p:xfrm>
          <a:off x="1324341" y="957518"/>
          <a:ext cx="2308635" cy="1172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35" name="Equation" r:id="rId5" imgW="825480" imgH="419040" progId="Equation.DSMT4">
                  <p:embed/>
                </p:oleObj>
              </mc:Choice>
              <mc:Fallback>
                <p:oleObj name="Equation" r:id="rId5" imgW="825480" imgH="419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4341" y="957518"/>
                        <a:ext cx="2308635" cy="1172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3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1842343"/>
              </p:ext>
            </p:extLst>
          </p:nvPr>
        </p:nvGraphicFramePr>
        <p:xfrm>
          <a:off x="1978025" y="2240598"/>
          <a:ext cx="163512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36" name="Equation" r:id="rId7" imgW="609480" imgH="419040" progId="Equation.DSMT4">
                  <p:embed/>
                </p:oleObj>
              </mc:Choice>
              <mc:Fallback>
                <p:oleObj name="Equation" r:id="rId7" imgW="609480" imgH="4190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8025" y="2240598"/>
                        <a:ext cx="1635125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3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4608205"/>
              </p:ext>
            </p:extLst>
          </p:nvPr>
        </p:nvGraphicFramePr>
        <p:xfrm>
          <a:off x="1868170" y="3541395"/>
          <a:ext cx="1830388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37" name="Equation" r:id="rId9" imgW="647640" imgH="228600" progId="Equation.DSMT4">
                  <p:embed/>
                </p:oleObj>
              </mc:Choice>
              <mc:Fallback>
                <p:oleObj name="Equation" r:id="rId9" imgW="647640" imgH="2286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170" y="3541395"/>
                        <a:ext cx="1830388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3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976884"/>
              </p:ext>
            </p:extLst>
          </p:nvPr>
        </p:nvGraphicFramePr>
        <p:xfrm>
          <a:off x="2263140" y="4465955"/>
          <a:ext cx="1698625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38" name="Equation" r:id="rId11" imgW="583920" imgH="203040" progId="Equation.DSMT4">
                  <p:embed/>
                </p:oleObj>
              </mc:Choice>
              <mc:Fallback>
                <p:oleObj name="Equation" r:id="rId11" imgW="583920" imgH="20304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3140" y="4465955"/>
                        <a:ext cx="1698625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3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7243630"/>
              </p:ext>
            </p:extLst>
          </p:nvPr>
        </p:nvGraphicFramePr>
        <p:xfrm>
          <a:off x="715963" y="5300663"/>
          <a:ext cx="6884987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39" name="Equation" r:id="rId13" imgW="2450880" imgH="203040" progId="Equation.DSMT4">
                  <p:embed/>
                </p:oleObj>
              </mc:Choice>
              <mc:Fallback>
                <p:oleObj name="Equation" r:id="rId13" imgW="2450880" imgH="20304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963" y="5300663"/>
                        <a:ext cx="6884987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10.	(continued)</a:t>
            </a:r>
            <a:br>
              <a:rPr lang="en-US" dirty="0"/>
            </a:br>
            <a:endParaRPr lang="en-US" dirty="0"/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13" y="1064500"/>
            <a:ext cx="5198874" cy="451813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1" y="436247"/>
            <a:ext cx="7905750" cy="720724"/>
          </a:xfrm>
        </p:spPr>
        <p:txBody>
          <a:bodyPr>
            <a:normAutofit fontScale="90000"/>
          </a:bodyPr>
          <a:lstStyle/>
          <a:p>
            <a:r>
              <a:rPr lang="en-US" dirty="0"/>
              <a:t>11.	Sketch the </a:t>
            </a:r>
            <a:r>
              <a:rPr lang="en-US"/>
              <a:t>following graph: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83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7620357"/>
              </p:ext>
            </p:extLst>
          </p:nvPr>
        </p:nvGraphicFramePr>
        <p:xfrm>
          <a:off x="5992194" y="178398"/>
          <a:ext cx="2158520" cy="686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38" name="Equation" r:id="rId3" imgW="838080" imgH="266400" progId="Equation.DSMT4">
                  <p:embed/>
                </p:oleObj>
              </mc:Choice>
              <mc:Fallback>
                <p:oleObj name="Equation" r:id="rId3" imgW="838080" imgH="2664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2194" y="178398"/>
                        <a:ext cx="2158520" cy="686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4660195" y="1441651"/>
            <a:ext cx="3388924" cy="1809550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837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6435152"/>
              </p:ext>
            </p:extLst>
          </p:nvPr>
        </p:nvGraphicFramePr>
        <p:xfrm>
          <a:off x="4757738" y="1588135"/>
          <a:ext cx="3195637" cy="153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39" name="Equation" r:id="rId5" imgW="1930320" imgH="927000" progId="Equation.DSMT4">
                  <p:embed/>
                </p:oleObj>
              </mc:Choice>
              <mc:Fallback>
                <p:oleObj name="Equation" r:id="rId5" imgW="1930320" imgH="9270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7738" y="1588135"/>
                        <a:ext cx="3195637" cy="153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1753167"/>
              </p:ext>
            </p:extLst>
          </p:nvPr>
        </p:nvGraphicFramePr>
        <p:xfrm>
          <a:off x="1980327" y="1445061"/>
          <a:ext cx="2302425" cy="755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40" name="Equation" r:id="rId7" imgW="812520" imgH="266400" progId="Equation.DSMT4">
                  <p:embed/>
                </p:oleObj>
              </mc:Choice>
              <mc:Fallback>
                <p:oleObj name="Equation" r:id="rId7" imgW="812520" imgH="2664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0327" y="1445061"/>
                        <a:ext cx="2302425" cy="7554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973829"/>
              </p:ext>
            </p:extLst>
          </p:nvPr>
        </p:nvGraphicFramePr>
        <p:xfrm>
          <a:off x="1451293" y="2454275"/>
          <a:ext cx="2490787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41" name="Equation" r:id="rId9" imgW="876240" imgH="228600" progId="Equation.DSMT4">
                  <p:embed/>
                </p:oleObj>
              </mc:Choice>
              <mc:Fallback>
                <p:oleObj name="Equation" r:id="rId9" imgW="876240" imgH="2286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1293" y="2454275"/>
                        <a:ext cx="2490787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086590"/>
              </p:ext>
            </p:extLst>
          </p:nvPr>
        </p:nvGraphicFramePr>
        <p:xfrm>
          <a:off x="397828" y="3361690"/>
          <a:ext cx="2782887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42" name="Equation" r:id="rId11" imgW="965160" imgH="228600" progId="Equation.DSMT4">
                  <p:embed/>
                </p:oleObj>
              </mc:Choice>
              <mc:Fallback>
                <p:oleObj name="Equation" r:id="rId11" imgW="965160" imgH="22860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828" y="3361690"/>
                        <a:ext cx="2782887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1639820"/>
              </p:ext>
            </p:extLst>
          </p:nvPr>
        </p:nvGraphicFramePr>
        <p:xfrm>
          <a:off x="1651960" y="4294900"/>
          <a:ext cx="1893305" cy="681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43" name="Equation" r:id="rId13" imgW="634680" imgH="228600" progId="Equation.DSMT4">
                  <p:embed/>
                </p:oleObj>
              </mc:Choice>
              <mc:Fallback>
                <p:oleObj name="Equation" r:id="rId13" imgW="634680" imgH="2286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960" y="4294900"/>
                        <a:ext cx="1893305" cy="6815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8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4228318"/>
              </p:ext>
            </p:extLst>
          </p:nvPr>
        </p:nvGraphicFramePr>
        <p:xfrm>
          <a:off x="1667416" y="5266348"/>
          <a:ext cx="1375256" cy="483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44" name="Equation" r:id="rId15" imgW="469800" imgH="164880" progId="Equation.DSMT4">
                  <p:embed/>
                </p:oleObj>
              </mc:Choice>
              <mc:Fallback>
                <p:oleObj name="Equation" r:id="rId15" imgW="469800" imgH="16488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7416" y="5266348"/>
                        <a:ext cx="1375256" cy="4831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11.	(continued)</a:t>
            </a:r>
            <a:br>
              <a:rPr lang="en-US" dirty="0"/>
            </a:br>
            <a:endParaRPr lang="en-US" dirty="0"/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07" y="1192363"/>
            <a:ext cx="4648953" cy="400526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1" y="365127"/>
            <a:ext cx="7905750" cy="720724"/>
          </a:xfrm>
        </p:spPr>
        <p:txBody>
          <a:bodyPr>
            <a:normAutofit fontScale="90000"/>
          </a:bodyPr>
          <a:lstStyle/>
          <a:p>
            <a:r>
              <a:rPr lang="en-US" dirty="0"/>
              <a:t>12.	Sketch the </a:t>
            </a:r>
            <a:r>
              <a:rPr lang="en-US"/>
              <a:t>following graph: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042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006733"/>
              </p:ext>
            </p:extLst>
          </p:nvPr>
        </p:nvGraphicFramePr>
        <p:xfrm>
          <a:off x="6030734" y="107446"/>
          <a:ext cx="2243518" cy="663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75" name="Equation" r:id="rId3" imgW="901440" imgH="266400" progId="Equation.DSMT4">
                  <p:embed/>
                </p:oleObj>
              </mc:Choice>
              <mc:Fallback>
                <p:oleObj name="Equation" r:id="rId3" imgW="901440" imgH="2664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0734" y="107446"/>
                        <a:ext cx="2243518" cy="6635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4238408"/>
              </p:ext>
            </p:extLst>
          </p:nvPr>
        </p:nvGraphicFramePr>
        <p:xfrm>
          <a:off x="871812" y="1271687"/>
          <a:ext cx="3298325" cy="975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76" name="Equation" r:id="rId5" imgW="901440" imgH="266400" progId="Equation.DSMT4">
                  <p:embed/>
                </p:oleObj>
              </mc:Choice>
              <mc:Fallback>
                <p:oleObj name="Equation" r:id="rId5" imgW="901440" imgH="26640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812" y="1271687"/>
                        <a:ext cx="3298325" cy="9755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128684"/>
              </p:ext>
            </p:extLst>
          </p:nvPr>
        </p:nvGraphicFramePr>
        <p:xfrm>
          <a:off x="4858385" y="1279208"/>
          <a:ext cx="3298825" cy="159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77" name="Equation" r:id="rId7" imgW="1917360" imgH="927000" progId="Equation.DSMT4">
                  <p:embed/>
                </p:oleObj>
              </mc:Choice>
              <mc:Fallback>
                <p:oleObj name="Equation" r:id="rId7" imgW="1917360" imgH="9270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8385" y="1279208"/>
                        <a:ext cx="3298825" cy="159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ounded Rectangle 13"/>
          <p:cNvSpPr/>
          <p:nvPr/>
        </p:nvSpPr>
        <p:spPr>
          <a:xfrm>
            <a:off x="4804579" y="1116530"/>
            <a:ext cx="3388924" cy="192503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977293" y="3309041"/>
            <a:ext cx="3068178" cy="60554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6542119"/>
              </p:ext>
            </p:extLst>
          </p:nvPr>
        </p:nvGraphicFramePr>
        <p:xfrm>
          <a:off x="5015301" y="3383344"/>
          <a:ext cx="2995612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78" name="Equation" r:id="rId9" imgW="1282680" imgH="203040" progId="Equation.DSMT4">
                  <p:embed/>
                </p:oleObj>
              </mc:Choice>
              <mc:Fallback>
                <p:oleObj name="Equation" r:id="rId9" imgW="1282680" imgH="20304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5301" y="3383344"/>
                        <a:ext cx="2995612" cy="47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6943647"/>
              </p:ext>
            </p:extLst>
          </p:nvPr>
        </p:nvGraphicFramePr>
        <p:xfrm>
          <a:off x="869158" y="2993138"/>
          <a:ext cx="3698654" cy="1030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79" name="Equation" r:id="rId11" imgW="1002960" imgH="279360" progId="Equation.DSMT4">
                  <p:embed/>
                </p:oleObj>
              </mc:Choice>
              <mc:Fallback>
                <p:oleObj name="Equation" r:id="rId11" imgW="1002960" imgH="27936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158" y="2993138"/>
                        <a:ext cx="3698654" cy="1030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3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163398"/>
              </p:ext>
            </p:extLst>
          </p:nvPr>
        </p:nvGraphicFramePr>
        <p:xfrm>
          <a:off x="1296035" y="4211638"/>
          <a:ext cx="1976438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80" name="Equation" r:id="rId13" imgW="507960" imgH="215640" progId="Equation.DSMT4">
                  <p:embed/>
                </p:oleObj>
              </mc:Choice>
              <mc:Fallback>
                <p:oleObj name="Equation" r:id="rId13" imgW="507960" imgH="21564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6035" y="4211638"/>
                        <a:ext cx="1976438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3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7346417"/>
              </p:ext>
            </p:extLst>
          </p:nvPr>
        </p:nvGraphicFramePr>
        <p:xfrm>
          <a:off x="875348" y="5244148"/>
          <a:ext cx="6477000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81" name="Equation" r:id="rId15" imgW="1828800" imgH="241200" progId="Equation.DSMT4">
                  <p:embed/>
                </p:oleObj>
              </mc:Choice>
              <mc:Fallback>
                <p:oleObj name="Equation" r:id="rId15" imgW="1828800" imgH="24120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348" y="5244148"/>
                        <a:ext cx="6477000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1.	Sketch the </a:t>
            </a:r>
            <a:r>
              <a:rPr lang="en-US"/>
              <a:t>following graph: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7715699"/>
              </p:ext>
            </p:extLst>
          </p:nvPr>
        </p:nvGraphicFramePr>
        <p:xfrm>
          <a:off x="6135584" y="189793"/>
          <a:ext cx="1542830" cy="64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5" name="Equation" r:id="rId3" imgW="482400" imgH="203040" progId="Equation.DSMT4">
                  <p:embed/>
                </p:oleObj>
              </mc:Choice>
              <mc:Fallback>
                <p:oleObj name="Equation" r:id="rId3" imgW="48240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5584" y="189793"/>
                        <a:ext cx="1542830" cy="64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1043917" y="1085851"/>
            <a:ext cx="3501190" cy="1489525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43464"/>
              </p:ext>
            </p:extLst>
          </p:nvPr>
        </p:nvGraphicFramePr>
        <p:xfrm>
          <a:off x="1942374" y="2851517"/>
          <a:ext cx="2163816" cy="911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6" name="Equation" r:id="rId5" imgW="482400" imgH="203040" progId="Equation.DSMT4">
                  <p:embed/>
                </p:oleObj>
              </mc:Choice>
              <mc:Fallback>
                <p:oleObj name="Equation" r:id="rId5" imgW="482400" imgH="203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2374" y="2851517"/>
                        <a:ext cx="2163816" cy="911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033106"/>
              </p:ext>
            </p:extLst>
          </p:nvPr>
        </p:nvGraphicFramePr>
        <p:xfrm>
          <a:off x="1694328" y="3881308"/>
          <a:ext cx="2402725" cy="820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7" name="Equation" r:id="rId7" imgW="520560" imgH="177480" progId="Equation.DSMT4">
                  <p:embed/>
                </p:oleObj>
              </mc:Choice>
              <mc:Fallback>
                <p:oleObj name="Equation" r:id="rId7" imgW="520560" imgH="1774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4328" y="3881308"/>
                        <a:ext cx="2402725" cy="8204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2221998"/>
              </p:ext>
            </p:extLst>
          </p:nvPr>
        </p:nvGraphicFramePr>
        <p:xfrm>
          <a:off x="4811754" y="4444510"/>
          <a:ext cx="3063686" cy="154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8" name="Equation" r:id="rId9" imgW="1638000" imgH="825480" progId="Equation.DSMT4">
                  <p:embed/>
                </p:oleObj>
              </mc:Choice>
              <mc:Fallback>
                <p:oleObj name="Equation" r:id="rId9" imgW="1638000" imgH="825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1754" y="4444510"/>
                        <a:ext cx="3063686" cy="1543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4616231" y="4432124"/>
            <a:ext cx="3501190" cy="158816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34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062206"/>
              </p:ext>
            </p:extLst>
          </p:nvPr>
        </p:nvGraphicFramePr>
        <p:xfrm>
          <a:off x="1290918" y="1261186"/>
          <a:ext cx="3007189" cy="1160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9" name="Equation" r:id="rId11" imgW="1447560" imgH="558720" progId="Equation.DSMT4">
                  <p:embed/>
                </p:oleObj>
              </mc:Choice>
              <mc:Fallback>
                <p:oleObj name="Equation" r:id="rId11" imgW="1447560" imgH="55872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0918" y="1261186"/>
                        <a:ext cx="3007189" cy="11606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12.	(continued)</a:t>
            </a:r>
            <a:br>
              <a:rPr lang="en-US" dirty="0"/>
            </a:b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4876758" y="1062728"/>
            <a:ext cx="3068178" cy="60554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116406"/>
              </p:ext>
            </p:extLst>
          </p:nvPr>
        </p:nvGraphicFramePr>
        <p:xfrm>
          <a:off x="4993323" y="1129348"/>
          <a:ext cx="284480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00" name="Equation" r:id="rId3" imgW="1282680" imgH="203040" progId="Equation.DSMT4">
                  <p:embed/>
                </p:oleObj>
              </mc:Choice>
              <mc:Fallback>
                <p:oleObj name="Equation" r:id="rId3" imgW="1282680" imgH="203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3323" y="1129348"/>
                        <a:ext cx="284480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348728"/>
              </p:ext>
            </p:extLst>
          </p:nvPr>
        </p:nvGraphicFramePr>
        <p:xfrm>
          <a:off x="1372001" y="895677"/>
          <a:ext cx="2929025" cy="836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01" name="Equation" r:id="rId5" imgW="888840" imgH="253800" progId="Equation.DSMT4">
                  <p:embed/>
                </p:oleObj>
              </mc:Choice>
              <mc:Fallback>
                <p:oleObj name="Equation" r:id="rId5" imgW="888840" imgH="25380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2001" y="895677"/>
                        <a:ext cx="2929025" cy="8368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070611"/>
              </p:ext>
            </p:extLst>
          </p:nvPr>
        </p:nvGraphicFramePr>
        <p:xfrm>
          <a:off x="1012825" y="1835150"/>
          <a:ext cx="3321050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02" name="Equation" r:id="rId7" imgW="977760" imgH="253800" progId="Equation.DSMT4">
                  <p:embed/>
                </p:oleObj>
              </mc:Choice>
              <mc:Fallback>
                <p:oleObj name="Equation" r:id="rId7" imgW="977760" imgH="25380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2825" y="1835150"/>
                        <a:ext cx="3321050" cy="86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810348"/>
              </p:ext>
            </p:extLst>
          </p:nvPr>
        </p:nvGraphicFramePr>
        <p:xfrm>
          <a:off x="1539875" y="2925763"/>
          <a:ext cx="2763838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03" name="Equation" r:id="rId9" imgW="863280" imgH="203040" progId="Equation.DSMT4">
                  <p:embed/>
                </p:oleObj>
              </mc:Choice>
              <mc:Fallback>
                <p:oleObj name="Equation" r:id="rId9" imgW="863280" imgH="20304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75" y="2925763"/>
                        <a:ext cx="2763838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4803993"/>
              </p:ext>
            </p:extLst>
          </p:nvPr>
        </p:nvGraphicFramePr>
        <p:xfrm>
          <a:off x="2442889" y="3853729"/>
          <a:ext cx="2039215" cy="652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04" name="Equation" r:id="rId11" imgW="634680" imgH="203040" progId="Equation.DSMT4">
                  <p:embed/>
                </p:oleObj>
              </mc:Choice>
              <mc:Fallback>
                <p:oleObj name="Equation" r:id="rId11" imgW="634680" imgH="20304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2889" y="3853729"/>
                        <a:ext cx="2039215" cy="6523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5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7931250"/>
              </p:ext>
            </p:extLst>
          </p:nvPr>
        </p:nvGraphicFramePr>
        <p:xfrm>
          <a:off x="2673350" y="4675188"/>
          <a:ext cx="2470150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05" name="Equation" r:id="rId13" imgW="774360" imgH="215640" progId="Equation.DSMT4">
                  <p:embed/>
                </p:oleObj>
              </mc:Choice>
              <mc:Fallback>
                <p:oleObj name="Equation" r:id="rId13" imgW="774360" imgH="21564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3350" y="4675188"/>
                        <a:ext cx="2470150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3304024"/>
              </p:ext>
            </p:extLst>
          </p:nvPr>
        </p:nvGraphicFramePr>
        <p:xfrm>
          <a:off x="227965" y="5631815"/>
          <a:ext cx="7980363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06" name="Equation" r:id="rId15" imgW="2806560" imgH="241200" progId="Equation.DSMT4">
                  <p:embed/>
                </p:oleObj>
              </mc:Choice>
              <mc:Fallback>
                <p:oleObj name="Equation" r:id="rId15" imgW="2806560" imgH="24120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" y="5631815"/>
                        <a:ext cx="7980363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12.	(continued)</a:t>
            </a:r>
            <a:br>
              <a:rPr lang="en-US" dirty="0"/>
            </a:br>
            <a:endParaRPr lang="en-US" dirty="0"/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65" y="1028943"/>
            <a:ext cx="5818271" cy="461386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40" y="365127"/>
            <a:ext cx="8092439" cy="720724"/>
          </a:xfrm>
        </p:spPr>
        <p:txBody>
          <a:bodyPr>
            <a:normAutofit fontScale="90000"/>
          </a:bodyPr>
          <a:lstStyle/>
          <a:p>
            <a:r>
              <a:rPr lang="en-US" dirty="0"/>
              <a:t>13.	Sketch the </a:t>
            </a:r>
            <a:r>
              <a:rPr lang="en-US"/>
              <a:t>following graph: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34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8842241"/>
              </p:ext>
            </p:extLst>
          </p:nvPr>
        </p:nvGraphicFramePr>
        <p:xfrm>
          <a:off x="597545" y="1434008"/>
          <a:ext cx="3284619" cy="703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42" name="Equation" r:id="rId3" imgW="1066680" imgH="228600" progId="Equation.DSMT4">
                  <p:embed/>
                </p:oleObj>
              </mc:Choice>
              <mc:Fallback>
                <p:oleObj name="Equation" r:id="rId3" imgW="1066680" imgH="228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545" y="1434008"/>
                        <a:ext cx="3284619" cy="7038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4343400" y="1134314"/>
            <a:ext cx="3830144" cy="1259367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34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639321"/>
              </p:ext>
            </p:extLst>
          </p:nvPr>
        </p:nvGraphicFramePr>
        <p:xfrm>
          <a:off x="4430628" y="1223942"/>
          <a:ext cx="3649123" cy="1049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43" name="Equation" r:id="rId5" imgW="1942920" imgH="558720" progId="Equation.DSMT4">
                  <p:embed/>
                </p:oleObj>
              </mc:Choice>
              <mc:Fallback>
                <p:oleObj name="Equation" r:id="rId5" imgW="1942920" imgH="55872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628" y="1223942"/>
                        <a:ext cx="3649123" cy="10494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659941" y="2653429"/>
            <a:ext cx="3068178" cy="60554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349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1037303"/>
              </p:ext>
            </p:extLst>
          </p:nvPr>
        </p:nvGraphicFramePr>
        <p:xfrm>
          <a:off x="687812" y="2727937"/>
          <a:ext cx="2995612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44" name="Equation" r:id="rId7" imgW="1282680" imgH="203040" progId="Equation.DSMT4">
                  <p:embed/>
                </p:oleObj>
              </mc:Choice>
              <mc:Fallback>
                <p:oleObj name="Equation" r:id="rId7" imgW="1282680" imgH="203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812" y="2727937"/>
                        <a:ext cx="2995612" cy="47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637628"/>
              </p:ext>
            </p:extLst>
          </p:nvPr>
        </p:nvGraphicFramePr>
        <p:xfrm>
          <a:off x="621837" y="3636000"/>
          <a:ext cx="3897926" cy="655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45" name="Equation" r:id="rId9" imgW="1358640" imgH="228600" progId="Equation.DSMT4">
                  <p:embed/>
                </p:oleObj>
              </mc:Choice>
              <mc:Fallback>
                <p:oleObj name="Equation" r:id="rId9" imgW="1358640" imgH="2286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837" y="3636000"/>
                        <a:ext cx="3897926" cy="6557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0731931"/>
              </p:ext>
            </p:extLst>
          </p:nvPr>
        </p:nvGraphicFramePr>
        <p:xfrm>
          <a:off x="963930" y="4612640"/>
          <a:ext cx="69215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46" name="Equation" r:id="rId11" imgW="241200" imgH="177480" progId="Equation.DSMT4">
                  <p:embed/>
                </p:oleObj>
              </mc:Choice>
              <mc:Fallback>
                <p:oleObj name="Equation" r:id="rId11" imgW="241200" imgH="17748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3930" y="4612640"/>
                        <a:ext cx="69215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7" name="Object 9"/>
          <p:cNvGraphicFramePr>
            <a:graphicFrameLocks noChangeAspect="1"/>
          </p:cNvGraphicFramePr>
          <p:nvPr/>
        </p:nvGraphicFramePr>
        <p:xfrm>
          <a:off x="380323" y="5449717"/>
          <a:ext cx="4627818" cy="606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47" name="Equation" r:id="rId13" imgW="1549080" imgH="203040" progId="Equation.DSMT4">
                  <p:embed/>
                </p:oleObj>
              </mc:Choice>
              <mc:Fallback>
                <p:oleObj name="Equation" r:id="rId13" imgW="1549080" imgH="203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323" y="5449717"/>
                        <a:ext cx="4627818" cy="6069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5783365"/>
              </p:ext>
            </p:extLst>
          </p:nvPr>
        </p:nvGraphicFramePr>
        <p:xfrm>
          <a:off x="5772503" y="211000"/>
          <a:ext cx="2601875" cy="557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48" name="Equation" r:id="rId15" imgW="1066680" imgH="228600" progId="Equation.DSMT4">
                  <p:embed/>
                </p:oleObj>
              </mc:Choice>
              <mc:Fallback>
                <p:oleObj name="Equation" r:id="rId15" imgW="1066680" imgH="22860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2503" y="211000"/>
                        <a:ext cx="2601875" cy="5570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13.	(continued)</a:t>
            </a:r>
            <a:br>
              <a:rPr lang="en-US" dirty="0"/>
            </a:b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593520" y="978509"/>
            <a:ext cx="3068178" cy="60554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812221"/>
              </p:ext>
            </p:extLst>
          </p:nvPr>
        </p:nvGraphicFramePr>
        <p:xfrm>
          <a:off x="698500" y="1035050"/>
          <a:ext cx="284480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95" name="Equation" r:id="rId3" imgW="1282680" imgH="203040" progId="Equation.DSMT4">
                  <p:embed/>
                </p:oleObj>
              </mc:Choice>
              <mc:Fallback>
                <p:oleObj name="Equation" r:id="rId3" imgW="1282680" imgH="203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00" y="1035050"/>
                        <a:ext cx="284480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7265296"/>
              </p:ext>
            </p:extLst>
          </p:nvPr>
        </p:nvGraphicFramePr>
        <p:xfrm>
          <a:off x="1308904" y="1715192"/>
          <a:ext cx="3772568" cy="727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96" name="Equation" r:id="rId5" imgW="1054080" imgH="203040" progId="Equation.DSMT4">
                  <p:embed/>
                </p:oleObj>
              </mc:Choice>
              <mc:Fallback>
                <p:oleObj name="Equation" r:id="rId5" imgW="1054080" imgH="2030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8904" y="1715192"/>
                        <a:ext cx="3772568" cy="7272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9844755"/>
              </p:ext>
            </p:extLst>
          </p:nvPr>
        </p:nvGraphicFramePr>
        <p:xfrm>
          <a:off x="903923" y="2460625"/>
          <a:ext cx="4138612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97" name="Equation" r:id="rId7" imgW="1218960" imgH="228600" progId="Equation.DSMT4">
                  <p:embed/>
                </p:oleObj>
              </mc:Choice>
              <mc:Fallback>
                <p:oleObj name="Equation" r:id="rId7" imgW="1218960" imgH="2286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923" y="2460625"/>
                        <a:ext cx="4138612" cy="77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8577487"/>
              </p:ext>
            </p:extLst>
          </p:nvPr>
        </p:nvGraphicFramePr>
        <p:xfrm>
          <a:off x="721678" y="3306763"/>
          <a:ext cx="431482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98" name="Equation" r:id="rId9" imgW="1231560" imgH="203040" progId="Equation.DSMT4">
                  <p:embed/>
                </p:oleObj>
              </mc:Choice>
              <mc:Fallback>
                <p:oleObj name="Equation" r:id="rId9" imgW="1231560" imgH="20304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678" y="3306763"/>
                        <a:ext cx="4314825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442692"/>
              </p:ext>
            </p:extLst>
          </p:nvPr>
        </p:nvGraphicFramePr>
        <p:xfrm>
          <a:off x="688358" y="4110079"/>
          <a:ext cx="1735161" cy="592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99" name="Equation" r:id="rId11" imgW="520560" imgH="177480" progId="Equation.DSMT4">
                  <p:embed/>
                </p:oleObj>
              </mc:Choice>
              <mc:Fallback>
                <p:oleObj name="Equation" r:id="rId11" imgW="520560" imgH="17748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358" y="4110079"/>
                        <a:ext cx="1735161" cy="5924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0022933"/>
              </p:ext>
            </p:extLst>
          </p:nvPr>
        </p:nvGraphicFramePr>
        <p:xfrm>
          <a:off x="2606459" y="4107700"/>
          <a:ext cx="2408671" cy="562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00" name="Equation" r:id="rId13" imgW="761760" imgH="177480" progId="Equation.DSMT4">
                  <p:embed/>
                </p:oleObj>
              </mc:Choice>
              <mc:Fallback>
                <p:oleObj name="Equation" r:id="rId13" imgW="761760" imgH="17748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6459" y="4107700"/>
                        <a:ext cx="2408671" cy="5628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548880"/>
              </p:ext>
            </p:extLst>
          </p:nvPr>
        </p:nvGraphicFramePr>
        <p:xfrm>
          <a:off x="5275133" y="4089516"/>
          <a:ext cx="2359602" cy="580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01" name="Equation" r:id="rId15" imgW="723600" imgH="177480" progId="Equation.DSMT4">
                  <p:embed/>
                </p:oleObj>
              </mc:Choice>
              <mc:Fallback>
                <p:oleObj name="Equation" r:id="rId15" imgW="723600" imgH="177480" progId="Equation.DSMT4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5133" y="4089516"/>
                        <a:ext cx="2359602" cy="5801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30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8945242"/>
              </p:ext>
            </p:extLst>
          </p:nvPr>
        </p:nvGraphicFramePr>
        <p:xfrm>
          <a:off x="728070" y="4846222"/>
          <a:ext cx="1646096" cy="562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02" name="Equation" r:id="rId17" imgW="520560" imgH="177480" progId="Equation.DSMT4">
                  <p:embed/>
                </p:oleObj>
              </mc:Choice>
              <mc:Fallback>
                <p:oleObj name="Equation" r:id="rId17" imgW="520560" imgH="177480" progId="Equation.DSMT4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070" y="4846222"/>
                        <a:ext cx="1646096" cy="5620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31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273773"/>
              </p:ext>
            </p:extLst>
          </p:nvPr>
        </p:nvGraphicFramePr>
        <p:xfrm>
          <a:off x="3277913" y="4846768"/>
          <a:ext cx="2007466" cy="561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03" name="Equation" r:id="rId19" imgW="634680" imgH="177480" progId="Equation.DSMT4">
                  <p:embed/>
                </p:oleObj>
              </mc:Choice>
              <mc:Fallback>
                <p:oleObj name="Equation" r:id="rId19" imgW="634680" imgH="177480" progId="Equation.DSMT4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7913" y="4846768"/>
                        <a:ext cx="2007466" cy="5613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32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3755253"/>
              </p:ext>
            </p:extLst>
          </p:nvPr>
        </p:nvGraphicFramePr>
        <p:xfrm>
          <a:off x="5896076" y="4846768"/>
          <a:ext cx="1646670" cy="561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04" name="Equation" r:id="rId21" imgW="520560" imgH="177480" progId="Equation.DSMT4">
                  <p:embed/>
                </p:oleObj>
              </mc:Choice>
              <mc:Fallback>
                <p:oleObj name="Equation" r:id="rId21" imgW="520560" imgH="177480" progId="Equation.DSMT4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6076" y="4846768"/>
                        <a:ext cx="1646670" cy="5613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33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699043"/>
              </p:ext>
            </p:extLst>
          </p:nvPr>
        </p:nvGraphicFramePr>
        <p:xfrm>
          <a:off x="192088" y="5579110"/>
          <a:ext cx="7932737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05" name="Equation" r:id="rId23" imgW="2603160" imgH="203040" progId="Equation.DSMT4">
                  <p:embed/>
                </p:oleObj>
              </mc:Choice>
              <mc:Fallback>
                <p:oleObj name="Equation" r:id="rId23" imgW="2603160" imgH="203040" progId="Equation.DSMT4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88" y="5579110"/>
                        <a:ext cx="7932737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13.	(continued)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555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186280"/>
              </p:ext>
            </p:extLst>
          </p:nvPr>
        </p:nvGraphicFramePr>
        <p:xfrm>
          <a:off x="968375" y="1082675"/>
          <a:ext cx="6681788" cy="434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00" name="Equation" r:id="rId3" imgW="2145960" imgH="1396800" progId="Equation.DSMT4">
                  <p:embed/>
                </p:oleObj>
              </mc:Choice>
              <mc:Fallback>
                <p:oleObj name="Equation" r:id="rId3" imgW="2145960" imgH="139680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8375" y="1082675"/>
                        <a:ext cx="6681788" cy="434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397024" y="1053836"/>
            <a:ext cx="7832576" cy="4432563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13.	(continued)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555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606643"/>
              </p:ext>
            </p:extLst>
          </p:nvPr>
        </p:nvGraphicFramePr>
        <p:xfrm>
          <a:off x="1175101" y="1046747"/>
          <a:ext cx="6506675" cy="5005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15" name="Equation" r:id="rId3" imgW="2971800" imgH="2286000" progId="Equation.DSMT4">
                  <p:embed/>
                </p:oleObj>
              </mc:Choice>
              <mc:Fallback>
                <p:oleObj name="Equation" r:id="rId3" imgW="2971800" imgH="22860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5101" y="1046747"/>
                        <a:ext cx="6506675" cy="5005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1046747" y="974558"/>
            <a:ext cx="6737684" cy="519763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13.	(continued)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758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9423086"/>
              </p:ext>
            </p:extLst>
          </p:nvPr>
        </p:nvGraphicFramePr>
        <p:xfrm>
          <a:off x="2153825" y="1078503"/>
          <a:ext cx="4581426" cy="1339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42" name="Equation" r:id="rId3" imgW="1346040" imgH="393480" progId="Equation.DSMT4">
                  <p:embed/>
                </p:oleObj>
              </mc:Choice>
              <mc:Fallback>
                <p:oleObj name="Equation" r:id="rId3" imgW="1346040" imgH="39348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3825" y="1078503"/>
                        <a:ext cx="4581426" cy="13398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9822912"/>
              </p:ext>
            </p:extLst>
          </p:nvPr>
        </p:nvGraphicFramePr>
        <p:xfrm>
          <a:off x="2685415" y="4675188"/>
          <a:ext cx="40671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43" name="Equation" r:id="rId5" imgW="1155600" imgH="203040" progId="Equation.DSMT4">
                  <p:embed/>
                </p:oleObj>
              </mc:Choice>
              <mc:Fallback>
                <p:oleObj name="Equation" r:id="rId5" imgW="1155600" imgH="203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5415" y="4675188"/>
                        <a:ext cx="406717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454654"/>
              </p:ext>
            </p:extLst>
          </p:nvPr>
        </p:nvGraphicFramePr>
        <p:xfrm>
          <a:off x="822643" y="2840038"/>
          <a:ext cx="5861050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44" name="Equation" r:id="rId7" imgW="1803240" imgH="393480" progId="Equation.DSMT4">
                  <p:embed/>
                </p:oleObj>
              </mc:Choice>
              <mc:Fallback>
                <p:oleObj name="Equation" r:id="rId7" imgW="1803240" imgH="393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643" y="2840038"/>
                        <a:ext cx="5861050" cy="127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13.	(continued)</a:t>
            </a:r>
            <a:br>
              <a:rPr lang="en-US" dirty="0"/>
            </a:b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1383648" y="909453"/>
            <a:ext cx="4742832" cy="1641242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86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6773373"/>
              </p:ext>
            </p:extLst>
          </p:nvPr>
        </p:nvGraphicFramePr>
        <p:xfrm>
          <a:off x="1510665" y="988060"/>
          <a:ext cx="4487863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29" name="Equation" r:id="rId3" imgW="2298600" imgH="761760" progId="Equation.DSMT4">
                  <p:embed/>
                </p:oleObj>
              </mc:Choice>
              <mc:Fallback>
                <p:oleObj name="Equation" r:id="rId3" imgW="2298600" imgH="76176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0665" y="988060"/>
                        <a:ext cx="4487863" cy="148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2791081"/>
              </p:ext>
            </p:extLst>
          </p:nvPr>
        </p:nvGraphicFramePr>
        <p:xfrm>
          <a:off x="1649492" y="2706469"/>
          <a:ext cx="4714357" cy="1480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30" name="Equation" r:id="rId5" imgW="1536480" imgH="482400" progId="Equation.DSMT4">
                  <p:embed/>
                </p:oleObj>
              </mc:Choice>
              <mc:Fallback>
                <p:oleObj name="Equation" r:id="rId5" imgW="1536480" imgH="4824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9492" y="2706469"/>
                        <a:ext cx="4714357" cy="14805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765995"/>
              </p:ext>
            </p:extLst>
          </p:nvPr>
        </p:nvGraphicFramePr>
        <p:xfrm>
          <a:off x="1834649" y="4258423"/>
          <a:ext cx="2784976" cy="1215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31" name="Equation" r:id="rId7" imgW="901440" imgH="393480" progId="Equation.DSMT4">
                  <p:embed/>
                </p:oleObj>
              </mc:Choice>
              <mc:Fallback>
                <p:oleObj name="Equation" r:id="rId7" imgW="901440" imgH="393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4649" y="4258423"/>
                        <a:ext cx="2784976" cy="12159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772368"/>
              </p:ext>
            </p:extLst>
          </p:nvPr>
        </p:nvGraphicFramePr>
        <p:xfrm>
          <a:off x="1341755" y="5626100"/>
          <a:ext cx="5099050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32" name="Equation" r:id="rId9" imgW="1612800" imgH="203040" progId="Equation.DSMT4">
                  <p:embed/>
                </p:oleObj>
              </mc:Choice>
              <mc:Fallback>
                <p:oleObj name="Equation" r:id="rId9" imgW="161280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1755" y="5626100"/>
                        <a:ext cx="5099050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13.	(continued)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9636" name="Object 4"/>
          <p:cNvGraphicFramePr>
            <a:graphicFrameLocks noChangeAspect="1"/>
          </p:cNvGraphicFramePr>
          <p:nvPr/>
        </p:nvGraphicFramePr>
        <p:xfrm>
          <a:off x="303281" y="1091171"/>
          <a:ext cx="7930813" cy="679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37" name="Equation" r:id="rId3" imgW="2666880" imgH="228600" progId="Equation.DSMT4">
                  <p:embed/>
                </p:oleObj>
              </mc:Choice>
              <mc:Fallback>
                <p:oleObj name="Equation" r:id="rId3" imgW="2666880" imgH="2286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281" y="1091171"/>
                        <a:ext cx="7930813" cy="6797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2027848"/>
              </p:ext>
            </p:extLst>
          </p:nvPr>
        </p:nvGraphicFramePr>
        <p:xfrm>
          <a:off x="2090420" y="1962468"/>
          <a:ext cx="16764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38" name="Equation" r:id="rId5" imgW="583920" imgH="203040" progId="Equation.DSMT4">
                  <p:embed/>
                </p:oleObj>
              </mc:Choice>
              <mc:Fallback>
                <p:oleObj name="Equation" r:id="rId5" imgW="583920" imgH="203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420" y="1962468"/>
                        <a:ext cx="1676400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446455"/>
              </p:ext>
            </p:extLst>
          </p:nvPr>
        </p:nvGraphicFramePr>
        <p:xfrm>
          <a:off x="133350" y="2903538"/>
          <a:ext cx="83312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39" name="Equation" r:id="rId7" imgW="2831760" imgH="203040" progId="Equation.DSMT4">
                  <p:embed/>
                </p:oleObj>
              </mc:Choice>
              <mc:Fallback>
                <p:oleObj name="Equation" r:id="rId7" imgW="2831760" imgH="203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" y="2903538"/>
                        <a:ext cx="83312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818989"/>
              </p:ext>
            </p:extLst>
          </p:nvPr>
        </p:nvGraphicFramePr>
        <p:xfrm>
          <a:off x="270665" y="3795432"/>
          <a:ext cx="8166147" cy="620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40" name="Equation" r:id="rId9" imgW="3009600" imgH="228600" progId="Equation.DSMT4">
                  <p:embed/>
                </p:oleObj>
              </mc:Choice>
              <mc:Fallback>
                <p:oleObj name="Equation" r:id="rId9" imgW="3009600" imgH="2286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665" y="3795432"/>
                        <a:ext cx="8166147" cy="6202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2020030"/>
              </p:ext>
            </p:extLst>
          </p:nvPr>
        </p:nvGraphicFramePr>
        <p:xfrm>
          <a:off x="2109153" y="4657725"/>
          <a:ext cx="1503362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41" name="Equation" r:id="rId11" imgW="558720" imgH="203040" progId="Equation.DSMT4">
                  <p:embed/>
                </p:oleObj>
              </mc:Choice>
              <mc:Fallback>
                <p:oleObj name="Equation" r:id="rId11" imgW="55872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9153" y="4657725"/>
                        <a:ext cx="1503362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1061331"/>
              </p:ext>
            </p:extLst>
          </p:nvPr>
        </p:nvGraphicFramePr>
        <p:xfrm>
          <a:off x="129540" y="5491798"/>
          <a:ext cx="8267700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42" name="Equation" r:id="rId13" imgW="2882880" imgH="203040" progId="Equation.DSMT4">
                  <p:embed/>
                </p:oleObj>
              </mc:Choice>
              <mc:Fallback>
                <p:oleObj name="Equation" r:id="rId13" imgW="2882880" imgH="2030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" y="5491798"/>
                        <a:ext cx="8267700" cy="582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13.	(continued) 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168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387568"/>
              </p:ext>
            </p:extLst>
          </p:nvPr>
        </p:nvGraphicFramePr>
        <p:xfrm>
          <a:off x="1157705" y="934982"/>
          <a:ext cx="4470069" cy="715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40" name="Equation" r:id="rId3" imgW="1269720" imgH="203040" progId="Equation.DSMT4">
                  <p:embed/>
                </p:oleObj>
              </mc:Choice>
              <mc:Fallback>
                <p:oleObj name="Equation" r:id="rId3" imgW="1269720" imgH="203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7705" y="934982"/>
                        <a:ext cx="4470069" cy="7152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1034720" y="883517"/>
            <a:ext cx="4620144" cy="762403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169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52456"/>
              </p:ext>
            </p:extLst>
          </p:nvPr>
        </p:nvGraphicFramePr>
        <p:xfrm>
          <a:off x="2265888" y="1914340"/>
          <a:ext cx="2984629" cy="1075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41" name="Equation" r:id="rId5" imgW="1091880" imgH="393480" progId="Equation.DSMT4">
                  <p:embed/>
                </p:oleObj>
              </mc:Choice>
              <mc:Fallback>
                <p:oleObj name="Equation" r:id="rId5" imgW="1091880" imgH="39348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5888" y="1914340"/>
                        <a:ext cx="2984629" cy="10758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9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5973743"/>
              </p:ext>
            </p:extLst>
          </p:nvPr>
        </p:nvGraphicFramePr>
        <p:xfrm>
          <a:off x="969541" y="3105973"/>
          <a:ext cx="5103868" cy="1076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42" name="Equation" r:id="rId7" imgW="1866600" imgH="393480" progId="Equation.DSMT4">
                  <p:embed/>
                </p:oleObj>
              </mc:Choice>
              <mc:Fallback>
                <p:oleObj name="Equation" r:id="rId7" imgW="1866600" imgH="39348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9541" y="3105973"/>
                        <a:ext cx="5103868" cy="10763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9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0574134"/>
              </p:ext>
            </p:extLst>
          </p:nvPr>
        </p:nvGraphicFramePr>
        <p:xfrm>
          <a:off x="2844162" y="4356333"/>
          <a:ext cx="4143941" cy="1097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43" name="Equation" r:id="rId9" imgW="1485720" imgH="393480" progId="Equation.DSMT4">
                  <p:embed/>
                </p:oleObj>
              </mc:Choice>
              <mc:Fallback>
                <p:oleObj name="Equation" r:id="rId9" imgW="1485720" imgH="39348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4162" y="4356333"/>
                        <a:ext cx="4143941" cy="10979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9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1651311"/>
              </p:ext>
            </p:extLst>
          </p:nvPr>
        </p:nvGraphicFramePr>
        <p:xfrm>
          <a:off x="2808555" y="5688678"/>
          <a:ext cx="1587804" cy="529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44" name="Equation" r:id="rId11" imgW="533160" imgH="177480" progId="Equation.DSMT4">
                  <p:embed/>
                </p:oleObj>
              </mc:Choice>
              <mc:Fallback>
                <p:oleObj name="Equation" r:id="rId11" imgW="533160" imgH="17748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8555" y="5688678"/>
                        <a:ext cx="1587804" cy="529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1.	(continued)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153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9694063"/>
              </p:ext>
            </p:extLst>
          </p:nvPr>
        </p:nvGraphicFramePr>
        <p:xfrm>
          <a:off x="4517061" y="753980"/>
          <a:ext cx="1784349" cy="751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4" name="Equation" r:id="rId3" imgW="482400" imgH="203040" progId="Equation.DSMT4">
                  <p:embed/>
                </p:oleObj>
              </mc:Choice>
              <mc:Fallback>
                <p:oleObj name="Equation" r:id="rId3" imgW="48240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7061" y="753980"/>
                        <a:ext cx="1784349" cy="7513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4502569"/>
              </p:ext>
            </p:extLst>
          </p:nvPr>
        </p:nvGraphicFramePr>
        <p:xfrm>
          <a:off x="4256044" y="1725833"/>
          <a:ext cx="2189457" cy="1508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5" name="Equation" r:id="rId5" imgW="571320" imgH="393480" progId="Equation.DSMT4">
                  <p:embed/>
                </p:oleObj>
              </mc:Choice>
              <mc:Fallback>
                <p:oleObj name="Equation" r:id="rId5" imgW="571320" imgH="39348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6044" y="1725833"/>
                        <a:ext cx="2189457" cy="15082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7579373"/>
              </p:ext>
            </p:extLst>
          </p:nvPr>
        </p:nvGraphicFramePr>
        <p:xfrm>
          <a:off x="522288" y="3013075"/>
          <a:ext cx="2470150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6" name="Equation" r:id="rId7" imgW="609480" imgH="177480" progId="Equation.DSMT4">
                  <p:embed/>
                </p:oleObj>
              </mc:Choice>
              <mc:Fallback>
                <p:oleObj name="Equation" r:id="rId7" imgW="609480" imgH="17748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3013075"/>
                        <a:ext cx="2470150" cy="71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ounded Rectangle 14"/>
          <p:cNvSpPr/>
          <p:nvPr/>
        </p:nvSpPr>
        <p:spPr>
          <a:xfrm>
            <a:off x="450775" y="2874196"/>
            <a:ext cx="2610862" cy="986604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37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537428"/>
              </p:ext>
            </p:extLst>
          </p:nvPr>
        </p:nvGraphicFramePr>
        <p:xfrm>
          <a:off x="3652265" y="3541411"/>
          <a:ext cx="2719259" cy="1453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7" name="Equation" r:id="rId9" imgW="736560" imgH="393480" progId="Equation.DSMT4">
                  <p:embed/>
                </p:oleObj>
              </mc:Choice>
              <mc:Fallback>
                <p:oleObj name="Equation" r:id="rId9" imgW="736560" imgH="39348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2265" y="3541411"/>
                        <a:ext cx="2719259" cy="14533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4395748"/>
              </p:ext>
            </p:extLst>
          </p:nvPr>
        </p:nvGraphicFramePr>
        <p:xfrm>
          <a:off x="5181600" y="5386388"/>
          <a:ext cx="1189038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8" name="Equation" r:id="rId11" imgW="304560" imgH="164880" progId="Equation.DSMT4">
                  <p:embed/>
                </p:oleObj>
              </mc:Choice>
              <mc:Fallback>
                <p:oleObj name="Equation" r:id="rId11" imgW="304560" imgH="16488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5386388"/>
                        <a:ext cx="1189038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13.	(continued) </a:t>
            </a:r>
            <a:br>
              <a:rPr lang="en-US" dirty="0"/>
            </a:b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135808" y="1559181"/>
            <a:ext cx="8185232" cy="630590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271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397754"/>
              </p:ext>
            </p:extLst>
          </p:nvPr>
        </p:nvGraphicFramePr>
        <p:xfrm>
          <a:off x="178118" y="1629410"/>
          <a:ext cx="80486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96" name="Equation" r:id="rId3" imgW="3098520" imgH="177480" progId="Equation.DSMT4">
                  <p:embed/>
                </p:oleObj>
              </mc:Choice>
              <mc:Fallback>
                <p:oleObj name="Equation" r:id="rId3" imgW="3098520" imgH="177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118" y="1629410"/>
                        <a:ext cx="8048625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12" name="Object 8"/>
          <p:cNvGraphicFramePr>
            <a:graphicFrameLocks noChangeAspect="1"/>
          </p:cNvGraphicFramePr>
          <p:nvPr/>
        </p:nvGraphicFramePr>
        <p:xfrm>
          <a:off x="776709" y="2761950"/>
          <a:ext cx="5822614" cy="751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97" name="Equation" r:id="rId5" imgW="1574640" imgH="203040" progId="Equation.DSMT4">
                  <p:embed/>
                </p:oleObj>
              </mc:Choice>
              <mc:Fallback>
                <p:oleObj name="Equation" r:id="rId5" imgW="157464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709" y="2761950"/>
                        <a:ext cx="5822614" cy="7513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1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539937"/>
              </p:ext>
            </p:extLst>
          </p:nvPr>
        </p:nvGraphicFramePr>
        <p:xfrm>
          <a:off x="1613535" y="3965575"/>
          <a:ext cx="33147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98" name="Equation" r:id="rId7" imgW="1155600" imgH="177480" progId="Equation.DSMT4">
                  <p:embed/>
                </p:oleObj>
              </mc:Choice>
              <mc:Fallback>
                <p:oleObj name="Equation" r:id="rId7" imgW="1155600" imgH="17748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3535" y="3965575"/>
                        <a:ext cx="331470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31386"/>
              </p:ext>
            </p:extLst>
          </p:nvPr>
        </p:nvGraphicFramePr>
        <p:xfrm>
          <a:off x="1601153" y="4775200"/>
          <a:ext cx="4784725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99" name="Equation" r:id="rId9" imgW="1676160" imgH="203040" progId="Equation.DSMT4">
                  <p:embed/>
                </p:oleObj>
              </mc:Choice>
              <mc:Fallback>
                <p:oleObj name="Equation" r:id="rId9" imgW="1676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01153" y="4775200"/>
                        <a:ext cx="4784725" cy="579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13.	(continued)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346" y="1085092"/>
            <a:ext cx="5655846" cy="4786313"/>
          </a:xfrm>
          <a:prstGeom prst="rect">
            <a:avLst/>
          </a:prstGeom>
        </p:spPr>
      </p:pic>
      <p:graphicFrame>
        <p:nvGraphicFramePr>
          <p:cNvPr id="70664" name="Object 8"/>
          <p:cNvGraphicFramePr>
            <a:graphicFrameLocks noChangeAspect="1"/>
          </p:cNvGraphicFramePr>
          <p:nvPr/>
        </p:nvGraphicFramePr>
        <p:xfrm>
          <a:off x="4649259" y="2088689"/>
          <a:ext cx="1330493" cy="545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13" name="Equation" r:id="rId4" imgW="495000" imgH="203040" progId="Equation.DSMT4">
                  <p:embed/>
                </p:oleObj>
              </mc:Choice>
              <mc:Fallback>
                <p:oleObj name="Equation" r:id="rId4" imgW="49500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9259" y="2088689"/>
                        <a:ext cx="1330493" cy="545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/>
        </p:nvCxnSpPr>
        <p:spPr>
          <a:xfrm flipH="1">
            <a:off x="2959773" y="2321719"/>
            <a:ext cx="1524121" cy="377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1" y="365127"/>
            <a:ext cx="7905750" cy="720724"/>
          </a:xfrm>
        </p:spPr>
        <p:txBody>
          <a:bodyPr>
            <a:normAutofit fontScale="90000"/>
          </a:bodyPr>
          <a:lstStyle/>
          <a:p>
            <a:r>
              <a:rPr lang="en-US" dirty="0"/>
              <a:t>14.	Sketch the </a:t>
            </a:r>
            <a:r>
              <a:rPr lang="en-US"/>
              <a:t>following graph: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476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3863777"/>
              </p:ext>
            </p:extLst>
          </p:nvPr>
        </p:nvGraphicFramePr>
        <p:xfrm>
          <a:off x="5693765" y="225204"/>
          <a:ext cx="2729663" cy="545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19" name="Equation" r:id="rId3" imgW="1143000" imgH="228600" progId="Equation.DSMT4">
                  <p:embed/>
                </p:oleObj>
              </mc:Choice>
              <mc:Fallback>
                <p:oleObj name="Equation" r:id="rId3" imgW="1143000" imgH="2286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3765" y="225204"/>
                        <a:ext cx="2729663" cy="5459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1143000" y="1823888"/>
            <a:ext cx="3830144" cy="1259367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4"/>
          <p:cNvGraphicFramePr>
            <a:graphicFrameLocks noChangeAspect="1"/>
          </p:cNvGraphicFramePr>
          <p:nvPr/>
        </p:nvGraphicFramePr>
        <p:xfrm>
          <a:off x="1230228" y="1913516"/>
          <a:ext cx="3649123" cy="1049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20" name="Equation" r:id="rId5" imgW="1942920" imgH="558720" progId="Equation.DSMT4">
                  <p:embed/>
                </p:oleObj>
              </mc:Choice>
              <mc:Fallback>
                <p:oleObj name="Equation" r:id="rId5" imgW="1942920" imgH="55872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0228" y="1913516"/>
                        <a:ext cx="3649123" cy="10494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6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8372016"/>
              </p:ext>
            </p:extLst>
          </p:nvPr>
        </p:nvGraphicFramePr>
        <p:xfrm>
          <a:off x="1374060" y="864361"/>
          <a:ext cx="4019641" cy="803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21" name="Equation" r:id="rId7" imgW="1143000" imgH="228600" progId="Equation.DSMT4">
                  <p:embed/>
                </p:oleObj>
              </mc:Choice>
              <mc:Fallback>
                <p:oleObj name="Equation" r:id="rId7" imgW="1143000" imgH="2286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4060" y="864361"/>
                        <a:ext cx="4019641" cy="8039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1153253" y="3445413"/>
            <a:ext cx="3068178" cy="60554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Object 6"/>
          <p:cNvGraphicFramePr>
            <a:graphicFrameLocks noChangeAspect="1"/>
          </p:cNvGraphicFramePr>
          <p:nvPr/>
        </p:nvGraphicFramePr>
        <p:xfrm>
          <a:off x="1181124" y="3519921"/>
          <a:ext cx="2995612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22" name="Equation" r:id="rId9" imgW="1282680" imgH="203040" progId="Equation.DSMT4">
                  <p:embed/>
                </p:oleObj>
              </mc:Choice>
              <mc:Fallback>
                <p:oleObj name="Equation" r:id="rId9" imgW="1282680" imgH="20304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1124" y="3519921"/>
                        <a:ext cx="2995612" cy="47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6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0408702"/>
              </p:ext>
            </p:extLst>
          </p:nvPr>
        </p:nvGraphicFramePr>
        <p:xfrm>
          <a:off x="1131082" y="4272144"/>
          <a:ext cx="5437911" cy="858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23" name="Equation" r:id="rId11" imgW="1447560" imgH="228600" progId="Equation.DSMT4">
                  <p:embed/>
                </p:oleObj>
              </mc:Choice>
              <mc:Fallback>
                <p:oleObj name="Equation" r:id="rId11" imgW="1447560" imgH="22860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1082" y="4272144"/>
                        <a:ext cx="5437911" cy="8586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6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4379224"/>
              </p:ext>
            </p:extLst>
          </p:nvPr>
        </p:nvGraphicFramePr>
        <p:xfrm>
          <a:off x="1581150" y="5330825"/>
          <a:ext cx="957263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24" name="Equation" r:id="rId13" imgW="241200" imgH="177480" progId="Equation.DSMT4">
                  <p:embed/>
                </p:oleObj>
              </mc:Choice>
              <mc:Fallback>
                <p:oleObj name="Equation" r:id="rId13" imgW="241200" imgH="17748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1150" y="5330825"/>
                        <a:ext cx="957263" cy="70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6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912368"/>
              </p:ext>
            </p:extLst>
          </p:nvPr>
        </p:nvGraphicFramePr>
        <p:xfrm>
          <a:off x="3199309" y="5597818"/>
          <a:ext cx="4862145" cy="63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25" name="Equation" r:id="rId15" imgW="1562040" imgH="203040" progId="Equation.DSMT4">
                  <p:embed/>
                </p:oleObj>
              </mc:Choice>
              <mc:Fallback>
                <p:oleObj name="Equation" r:id="rId15" imgW="1562040" imgH="20304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9309" y="5597818"/>
                        <a:ext cx="4862145" cy="63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14.	(continued)</a:t>
            </a:r>
            <a:br>
              <a:rPr lang="en-US" dirty="0"/>
            </a:b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5343855" y="970229"/>
            <a:ext cx="3068178" cy="60554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2446853"/>
              </p:ext>
            </p:extLst>
          </p:nvPr>
        </p:nvGraphicFramePr>
        <p:xfrm>
          <a:off x="5459413" y="1047750"/>
          <a:ext cx="284321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35" name="Equation" r:id="rId3" imgW="1282680" imgH="203040" progId="Equation.DSMT4">
                  <p:embed/>
                </p:oleObj>
              </mc:Choice>
              <mc:Fallback>
                <p:oleObj name="Equation" r:id="rId3" imgW="1282680" imgH="203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9413" y="1047750"/>
                        <a:ext cx="2843212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670577"/>
              </p:ext>
            </p:extLst>
          </p:nvPr>
        </p:nvGraphicFramePr>
        <p:xfrm>
          <a:off x="1022751" y="848853"/>
          <a:ext cx="4045284" cy="727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36" name="Equation" r:id="rId5" imgW="1130040" imgH="203040" progId="Equation.DSMT4">
                  <p:embed/>
                </p:oleObj>
              </mc:Choice>
              <mc:Fallback>
                <p:oleObj name="Equation" r:id="rId5" imgW="1130040" imgH="2030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2751" y="848853"/>
                        <a:ext cx="4045284" cy="7272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8914729"/>
              </p:ext>
            </p:extLst>
          </p:nvPr>
        </p:nvGraphicFramePr>
        <p:xfrm>
          <a:off x="631189" y="1637030"/>
          <a:ext cx="4397377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37" name="Equation" r:id="rId7" imgW="1295280" imgH="228600" progId="Equation.DSMT4">
                  <p:embed/>
                </p:oleObj>
              </mc:Choice>
              <mc:Fallback>
                <p:oleObj name="Equation" r:id="rId7" imgW="1295280" imgH="2286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189" y="1637030"/>
                        <a:ext cx="4397377" cy="77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007194"/>
              </p:ext>
            </p:extLst>
          </p:nvPr>
        </p:nvGraphicFramePr>
        <p:xfrm>
          <a:off x="570230" y="2514600"/>
          <a:ext cx="4449763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38" name="Equation" r:id="rId9" imgW="1307880" imgH="203040" progId="Equation.DSMT4">
                  <p:embed/>
                </p:oleObj>
              </mc:Choice>
              <mc:Fallback>
                <p:oleObj name="Equation" r:id="rId9" imgW="1307880" imgH="20304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230" y="2514600"/>
                        <a:ext cx="4449763" cy="690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8747321"/>
              </p:ext>
            </p:extLst>
          </p:nvPr>
        </p:nvGraphicFramePr>
        <p:xfrm>
          <a:off x="485140" y="3302000"/>
          <a:ext cx="7234238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39" name="Equation" r:id="rId11" imgW="2120760" imgH="177480" progId="Equation.DSMT4">
                  <p:embed/>
                </p:oleObj>
              </mc:Choice>
              <mc:Fallback>
                <p:oleObj name="Equation" r:id="rId11" imgW="2120760" imgH="17748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140" y="3302000"/>
                        <a:ext cx="7234238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9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0806331"/>
              </p:ext>
            </p:extLst>
          </p:nvPr>
        </p:nvGraphicFramePr>
        <p:xfrm>
          <a:off x="811213" y="3992563"/>
          <a:ext cx="6527800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40" name="Equation" r:id="rId13" imgW="1917360" imgH="393480" progId="Equation.DSMT4">
                  <p:embed/>
                </p:oleObj>
              </mc:Choice>
              <mc:Fallback>
                <p:oleObj name="Equation" r:id="rId13" imgW="1917360" imgH="39348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3" y="3992563"/>
                        <a:ext cx="6527800" cy="133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9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414641"/>
              </p:ext>
            </p:extLst>
          </p:nvPr>
        </p:nvGraphicFramePr>
        <p:xfrm>
          <a:off x="117554" y="5490237"/>
          <a:ext cx="8254562" cy="569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41" name="Equation" r:id="rId15" imgW="2946240" imgH="203040" progId="Equation.DSMT4">
                  <p:embed/>
                </p:oleObj>
              </mc:Choice>
              <mc:Fallback>
                <p:oleObj name="Equation" r:id="rId15" imgW="2946240" imgH="20304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554" y="5490237"/>
                        <a:ext cx="8254562" cy="569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14.	(continued)</a:t>
            </a:r>
            <a:br>
              <a:rPr lang="en-US" dirty="0"/>
            </a:b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314960" y="938001"/>
            <a:ext cx="2816423" cy="2110438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681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2363278"/>
              </p:ext>
            </p:extLst>
          </p:nvPr>
        </p:nvGraphicFramePr>
        <p:xfrm>
          <a:off x="401282" y="1096386"/>
          <a:ext cx="2629621" cy="1826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60" name="Equation" r:id="rId3" imgW="1828800" imgH="1269720" progId="Equation.DSMT4">
                  <p:embed/>
                </p:oleObj>
              </mc:Choice>
              <mc:Fallback>
                <p:oleObj name="Equation" r:id="rId3" imgW="1828800" imgH="126972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282" y="1096386"/>
                        <a:ext cx="2629621" cy="18261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1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8368601"/>
              </p:ext>
            </p:extLst>
          </p:nvPr>
        </p:nvGraphicFramePr>
        <p:xfrm>
          <a:off x="6774105" y="1034886"/>
          <a:ext cx="1281805" cy="113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61" name="Equation" r:id="rId5" imgW="444240" imgH="393480" progId="Equation.DSMT4">
                  <p:embed/>
                </p:oleObj>
              </mc:Choice>
              <mc:Fallback>
                <p:oleObj name="Equation" r:id="rId5" imgW="444240" imgH="39348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4105" y="1034886"/>
                        <a:ext cx="1281805" cy="113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1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421168"/>
              </p:ext>
            </p:extLst>
          </p:nvPr>
        </p:nvGraphicFramePr>
        <p:xfrm>
          <a:off x="3568894" y="2128373"/>
          <a:ext cx="4487907" cy="1159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62" name="Equation" r:id="rId7" imgW="1523880" imgH="393480" progId="Equation.DSMT4">
                  <p:embed/>
                </p:oleObj>
              </mc:Choice>
              <mc:Fallback>
                <p:oleObj name="Equation" r:id="rId7" imgW="1523880" imgH="39348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8894" y="2128373"/>
                        <a:ext cx="4487907" cy="11593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1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6728002"/>
              </p:ext>
            </p:extLst>
          </p:nvPr>
        </p:nvGraphicFramePr>
        <p:xfrm>
          <a:off x="2791648" y="3459192"/>
          <a:ext cx="5248853" cy="1137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63" name="Equation" r:id="rId9" imgW="1815840" imgH="393480" progId="Equation.DSMT4">
                  <p:embed/>
                </p:oleObj>
              </mc:Choice>
              <mc:Fallback>
                <p:oleObj name="Equation" r:id="rId9" imgW="1815840" imgH="39348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1648" y="3459192"/>
                        <a:ext cx="5248853" cy="11372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1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1607762"/>
              </p:ext>
            </p:extLst>
          </p:nvPr>
        </p:nvGraphicFramePr>
        <p:xfrm>
          <a:off x="2338388" y="4882833"/>
          <a:ext cx="5759450" cy="1214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64" name="Equation" r:id="rId11" imgW="1866600" imgH="393480" progId="Equation.DSMT4">
                  <p:embed/>
                </p:oleObj>
              </mc:Choice>
              <mc:Fallback>
                <p:oleObj name="Equation" r:id="rId11" imgW="1866600" imgH="39348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8388" y="4882833"/>
                        <a:ext cx="5759450" cy="1214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14.	(continued)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78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067375"/>
              </p:ext>
            </p:extLst>
          </p:nvPr>
        </p:nvGraphicFramePr>
        <p:xfrm>
          <a:off x="1668939" y="1161730"/>
          <a:ext cx="4132178" cy="751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26" name="Equation" r:id="rId3" imgW="1117440" imgH="203040" progId="Equation.DSMT4">
                  <p:embed/>
                </p:oleObj>
              </mc:Choice>
              <mc:Fallback>
                <p:oleObj name="Equation" r:id="rId3" imgW="111744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8939" y="1161730"/>
                        <a:ext cx="4132178" cy="7513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102687"/>
              </p:ext>
            </p:extLst>
          </p:nvPr>
        </p:nvGraphicFramePr>
        <p:xfrm>
          <a:off x="1345912" y="2159722"/>
          <a:ext cx="4439227" cy="808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27" name="Equation" r:id="rId5" imgW="1257120" imgH="228600" progId="Equation.DSMT4">
                  <p:embed/>
                </p:oleObj>
              </mc:Choice>
              <mc:Fallback>
                <p:oleObj name="Equation" r:id="rId5" imgW="1257120" imgH="228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5912" y="2159722"/>
                        <a:ext cx="4439227" cy="8081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4780938"/>
              </p:ext>
            </p:extLst>
          </p:nvPr>
        </p:nvGraphicFramePr>
        <p:xfrm>
          <a:off x="1731645" y="3135313"/>
          <a:ext cx="407035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28" name="Equation" r:id="rId7" imgW="1066680" imgH="203040" progId="Equation.DSMT4">
                  <p:embed/>
                </p:oleObj>
              </mc:Choice>
              <mc:Fallback>
                <p:oleObj name="Equation" r:id="rId7" imgW="1066680" imgH="203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1645" y="3135313"/>
                        <a:ext cx="4070350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359584" y="4350605"/>
            <a:ext cx="4726256" cy="1641242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560645"/>
              </p:ext>
            </p:extLst>
          </p:nvPr>
        </p:nvGraphicFramePr>
        <p:xfrm>
          <a:off x="1476693" y="4439920"/>
          <a:ext cx="4487862" cy="148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29" name="Equation" r:id="rId9" imgW="2298600" imgH="761760" progId="Equation.DSMT4">
                  <p:embed/>
                </p:oleObj>
              </mc:Choice>
              <mc:Fallback>
                <p:oleObj name="Equation" r:id="rId9" imgW="2298600" imgH="76176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693" y="4439920"/>
                        <a:ext cx="4487862" cy="1487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14.	(continued)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88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664991"/>
              </p:ext>
            </p:extLst>
          </p:nvPr>
        </p:nvGraphicFramePr>
        <p:xfrm>
          <a:off x="1259036" y="926818"/>
          <a:ext cx="4519586" cy="1480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54" name="Equation" r:id="rId3" imgW="1473120" imgH="482400" progId="Equation.DSMT4">
                  <p:embed/>
                </p:oleObj>
              </mc:Choice>
              <mc:Fallback>
                <p:oleObj name="Equation" r:id="rId3" imgW="1473120" imgH="4824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036" y="926818"/>
                        <a:ext cx="4519586" cy="14805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2631775"/>
              </p:ext>
            </p:extLst>
          </p:nvPr>
        </p:nvGraphicFramePr>
        <p:xfrm>
          <a:off x="1604645" y="2651443"/>
          <a:ext cx="4025900" cy="140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55" name="Equation" r:id="rId5" imgW="1307880" imgH="457200" progId="Equation.DSMT4">
                  <p:embed/>
                </p:oleObj>
              </mc:Choice>
              <mc:Fallback>
                <p:oleObj name="Equation" r:id="rId5" imgW="1307880" imgH="4572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4645" y="2651443"/>
                        <a:ext cx="4025900" cy="140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694745"/>
              </p:ext>
            </p:extLst>
          </p:nvPr>
        </p:nvGraphicFramePr>
        <p:xfrm>
          <a:off x="1607185" y="4267200"/>
          <a:ext cx="2633663" cy="125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56" name="Equation" r:id="rId7" imgW="825480" imgH="393480" progId="Equation.DSMT4">
                  <p:embed/>
                </p:oleObj>
              </mc:Choice>
              <mc:Fallback>
                <p:oleObj name="Equation" r:id="rId7" imgW="825480" imgH="39348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7185" y="4267200"/>
                        <a:ext cx="2633663" cy="1255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6166455"/>
              </p:ext>
            </p:extLst>
          </p:nvPr>
        </p:nvGraphicFramePr>
        <p:xfrm>
          <a:off x="875983" y="5679123"/>
          <a:ext cx="5278437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57" name="Equation" r:id="rId9" imgW="1688760" imgH="203040" progId="Equation.DSMT4">
                  <p:embed/>
                </p:oleObj>
              </mc:Choice>
              <mc:Fallback>
                <p:oleObj name="Equation" r:id="rId9" imgW="1688760" imgH="203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983" y="5679123"/>
                        <a:ext cx="5278437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14.	(continued)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98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1618258"/>
              </p:ext>
            </p:extLst>
          </p:nvPr>
        </p:nvGraphicFramePr>
        <p:xfrm>
          <a:off x="442696" y="896350"/>
          <a:ext cx="7685160" cy="631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74" name="Equation" r:id="rId3" imgW="2781000" imgH="228600" progId="Equation.DSMT4">
                  <p:embed/>
                </p:oleObj>
              </mc:Choice>
              <mc:Fallback>
                <p:oleObj name="Equation" r:id="rId3" imgW="2781000" imgH="228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696" y="896350"/>
                        <a:ext cx="7685160" cy="6316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9232582"/>
              </p:ext>
            </p:extLst>
          </p:nvPr>
        </p:nvGraphicFramePr>
        <p:xfrm>
          <a:off x="2126755" y="1690437"/>
          <a:ext cx="3929710" cy="532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75" name="Equation" r:id="rId5" imgW="1498320" imgH="203040" progId="Equation.DSMT4">
                  <p:embed/>
                </p:oleObj>
              </mc:Choice>
              <mc:Fallback>
                <p:oleObj name="Equation" r:id="rId5" imgW="149832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6755" y="1690437"/>
                        <a:ext cx="3929710" cy="5328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8652858"/>
              </p:ext>
            </p:extLst>
          </p:nvPr>
        </p:nvGraphicFramePr>
        <p:xfrm>
          <a:off x="2141532" y="2406566"/>
          <a:ext cx="1534606" cy="511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76" name="Equation" r:id="rId7" imgW="609480" imgH="203040" progId="Equation.DSMT4">
                  <p:embed/>
                </p:oleObj>
              </mc:Choice>
              <mc:Fallback>
                <p:oleObj name="Equation" r:id="rId7" imgW="609480" imgH="203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1532" y="2406566"/>
                        <a:ext cx="1534606" cy="5115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0146085"/>
              </p:ext>
            </p:extLst>
          </p:nvPr>
        </p:nvGraphicFramePr>
        <p:xfrm>
          <a:off x="403645" y="3645306"/>
          <a:ext cx="7881299" cy="58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77" name="Equation" r:id="rId9" imgW="3073320" imgH="228600" progId="Equation.DSMT4">
                  <p:embed/>
                </p:oleObj>
              </mc:Choice>
              <mc:Fallback>
                <p:oleObj name="Equation" r:id="rId9" imgW="3073320" imgH="2286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645" y="3645306"/>
                        <a:ext cx="7881299" cy="58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1380338"/>
              </p:ext>
            </p:extLst>
          </p:nvPr>
        </p:nvGraphicFramePr>
        <p:xfrm>
          <a:off x="2142072" y="4402470"/>
          <a:ext cx="4199813" cy="537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78" name="Equation" r:id="rId11" imgW="1587240" imgH="203040" progId="Equation.DSMT4">
                  <p:embed/>
                </p:oleObj>
              </mc:Choice>
              <mc:Fallback>
                <p:oleObj name="Equation" r:id="rId11" imgW="1587240" imgH="203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072" y="4402470"/>
                        <a:ext cx="4199813" cy="5375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6148460"/>
              </p:ext>
            </p:extLst>
          </p:nvPr>
        </p:nvGraphicFramePr>
        <p:xfrm>
          <a:off x="2135739" y="5049483"/>
          <a:ext cx="1338776" cy="522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79" name="Equation" r:id="rId13" imgW="520560" imgH="203040" progId="Equation.DSMT4">
                  <p:embed/>
                </p:oleObj>
              </mc:Choice>
              <mc:Fallback>
                <p:oleObj name="Equation" r:id="rId13" imgW="52056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739" y="5049483"/>
                        <a:ext cx="1338776" cy="5224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6836492"/>
              </p:ext>
            </p:extLst>
          </p:nvPr>
        </p:nvGraphicFramePr>
        <p:xfrm>
          <a:off x="167323" y="2917825"/>
          <a:ext cx="704215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80" name="Equation" r:id="rId15" imgW="2869920" imgH="203040" progId="Equation.DSMT4">
                  <p:embed/>
                </p:oleObj>
              </mc:Choice>
              <mc:Fallback>
                <p:oleObj name="Equation" r:id="rId15" imgW="286992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323" y="2917825"/>
                        <a:ext cx="7042150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5995787"/>
              </p:ext>
            </p:extLst>
          </p:nvPr>
        </p:nvGraphicFramePr>
        <p:xfrm>
          <a:off x="165100" y="5641340"/>
          <a:ext cx="704532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81" name="Equation" r:id="rId17" imgW="2831760" imgH="203040" progId="Equation.DSMT4">
                  <p:embed/>
                </p:oleObj>
              </mc:Choice>
              <mc:Fallback>
                <p:oleObj name="Equation" r:id="rId17" imgW="2831760" imgH="203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" y="5641340"/>
                        <a:ext cx="7045325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14.	(continued)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11159"/>
              </p:ext>
            </p:extLst>
          </p:nvPr>
        </p:nvGraphicFramePr>
        <p:xfrm>
          <a:off x="1157705" y="894342"/>
          <a:ext cx="4470069" cy="715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48" name="Equation" r:id="rId3" imgW="1269720" imgH="203040" progId="Equation.DSMT4">
                  <p:embed/>
                </p:oleObj>
              </mc:Choice>
              <mc:Fallback>
                <p:oleObj name="Equation" r:id="rId3" imgW="126972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7705" y="894342"/>
                        <a:ext cx="4470069" cy="7152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1034720" y="873357"/>
            <a:ext cx="4620144" cy="742083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08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335856"/>
              </p:ext>
            </p:extLst>
          </p:nvPr>
        </p:nvGraphicFramePr>
        <p:xfrm>
          <a:off x="2179722" y="1771785"/>
          <a:ext cx="3349850" cy="1207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49" name="Equation" r:id="rId5" imgW="1091880" imgH="393480" progId="Equation.DSMT4">
                  <p:embed/>
                </p:oleObj>
              </mc:Choice>
              <mc:Fallback>
                <p:oleObj name="Equation" r:id="rId5" imgW="1091880" imgH="3934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9722" y="1771785"/>
                        <a:ext cx="3349850" cy="12075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81686"/>
              </p:ext>
            </p:extLst>
          </p:nvPr>
        </p:nvGraphicFramePr>
        <p:xfrm>
          <a:off x="868482" y="3059999"/>
          <a:ext cx="5479171" cy="1171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50" name="Equation" r:id="rId7" imgW="1841400" imgH="393480" progId="Equation.DSMT4">
                  <p:embed/>
                </p:oleObj>
              </mc:Choice>
              <mc:Fallback>
                <p:oleObj name="Equation" r:id="rId7" imgW="1841400" imgH="39348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482" y="3059999"/>
                        <a:ext cx="5479171" cy="11714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103856"/>
              </p:ext>
            </p:extLst>
          </p:nvPr>
        </p:nvGraphicFramePr>
        <p:xfrm>
          <a:off x="2814924" y="4283474"/>
          <a:ext cx="4602757" cy="1219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51" name="Equation" r:id="rId9" imgW="1485720" imgH="393480" progId="Equation.DSMT4">
                  <p:embed/>
                </p:oleObj>
              </mc:Choice>
              <mc:Fallback>
                <p:oleObj name="Equation" r:id="rId9" imgW="1485720" imgH="3934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4924" y="4283474"/>
                        <a:ext cx="4602757" cy="12195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1895665"/>
              </p:ext>
            </p:extLst>
          </p:nvPr>
        </p:nvGraphicFramePr>
        <p:xfrm>
          <a:off x="2806249" y="5775667"/>
          <a:ext cx="1797827" cy="535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52" name="Equation" r:id="rId11" imgW="596880" imgH="177480" progId="Equation.DSMT4">
                  <p:embed/>
                </p:oleObj>
              </mc:Choice>
              <mc:Fallback>
                <p:oleObj name="Equation" r:id="rId11" imgW="596880" imgH="17748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6249" y="5775667"/>
                        <a:ext cx="1797827" cy="5355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14.	(continued)</a:t>
            </a:r>
            <a:br>
              <a:rPr lang="en-US" dirty="0"/>
            </a:b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57728" y="1138537"/>
            <a:ext cx="8114112" cy="630590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124724"/>
              </p:ext>
            </p:extLst>
          </p:nvPr>
        </p:nvGraphicFramePr>
        <p:xfrm>
          <a:off x="259398" y="1229043"/>
          <a:ext cx="8048625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3" name="Equation" r:id="rId3" imgW="3098520" imgH="177480" progId="Equation.DSMT4">
                  <p:embed/>
                </p:oleObj>
              </mc:Choice>
              <mc:Fallback>
                <p:oleObj name="Equation" r:id="rId3" imgW="3098520" imgH="17748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398" y="1229043"/>
                        <a:ext cx="8048625" cy="46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313854"/>
              </p:ext>
            </p:extLst>
          </p:nvPr>
        </p:nvGraphicFramePr>
        <p:xfrm>
          <a:off x="2424942" y="2141900"/>
          <a:ext cx="3310691" cy="679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4" name="Equation" r:id="rId5" imgW="990360" imgH="203040" progId="Equation.DSMT4">
                  <p:embed/>
                </p:oleObj>
              </mc:Choice>
              <mc:Fallback>
                <p:oleObj name="Equation" r:id="rId5" imgW="99036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4942" y="2141900"/>
                        <a:ext cx="3310691" cy="679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5257063"/>
              </p:ext>
            </p:extLst>
          </p:nvPr>
        </p:nvGraphicFramePr>
        <p:xfrm>
          <a:off x="1185228" y="3219450"/>
          <a:ext cx="5692775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5" name="Equation" r:id="rId7" imgW="1765080" imgH="203040" progId="Equation.DSMT4">
                  <p:embed/>
                </p:oleObj>
              </mc:Choice>
              <mc:Fallback>
                <p:oleObj name="Equation" r:id="rId7" imgW="1765080" imgH="203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5228" y="3219450"/>
                        <a:ext cx="5692775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2783773"/>
              </p:ext>
            </p:extLst>
          </p:nvPr>
        </p:nvGraphicFramePr>
        <p:xfrm>
          <a:off x="1247775" y="4235450"/>
          <a:ext cx="6111875" cy="153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6" name="Equation" r:id="rId9" imgW="1714320" imgH="431640" progId="Equation.DSMT4">
                  <p:embed/>
                </p:oleObj>
              </mc:Choice>
              <mc:Fallback>
                <p:oleObj name="Equation" r:id="rId9" imgW="1714320" imgH="4316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7775" y="4235450"/>
                        <a:ext cx="6111875" cy="153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1.	(continued)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094" y="2634920"/>
            <a:ext cx="3623737" cy="3525249"/>
          </a:xfrm>
          <a:prstGeom prst="rect">
            <a:avLst/>
          </a:prstGeom>
        </p:spPr>
      </p:pic>
      <p:graphicFrame>
        <p:nvGraphicFramePr>
          <p:cNvPr id="1639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895648"/>
              </p:ext>
            </p:extLst>
          </p:nvPr>
        </p:nvGraphicFramePr>
        <p:xfrm>
          <a:off x="1620520" y="1082675"/>
          <a:ext cx="4483100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0" name="Equation" r:id="rId4" imgW="1942920" imgH="203040" progId="Equation.DSMT4">
                  <p:embed/>
                </p:oleObj>
              </mc:Choice>
              <mc:Fallback>
                <p:oleObj name="Equation" r:id="rId4" imgW="194292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0520" y="1082675"/>
                        <a:ext cx="4483100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9028433"/>
              </p:ext>
            </p:extLst>
          </p:nvPr>
        </p:nvGraphicFramePr>
        <p:xfrm>
          <a:off x="1624330" y="1921510"/>
          <a:ext cx="495617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1" name="Equation" r:id="rId6" imgW="2222280" imgH="203040" progId="Equation.DSMT4">
                  <p:embed/>
                </p:oleObj>
              </mc:Choice>
              <mc:Fallback>
                <p:oleObj name="Equation" r:id="rId6" imgW="2222280" imgH="203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4330" y="1921510"/>
                        <a:ext cx="495617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14.	(continued)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307" y="902350"/>
            <a:ext cx="5631505" cy="520968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3970421" y="3801979"/>
            <a:ext cx="2249905" cy="1732547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29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335112"/>
              </p:ext>
            </p:extLst>
          </p:nvPr>
        </p:nvGraphicFramePr>
        <p:xfrm>
          <a:off x="5236210" y="5519420"/>
          <a:ext cx="2711450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48" name="Equation" r:id="rId4" imgW="1054080" imgH="203040" progId="Equation.DSMT4">
                  <p:embed/>
                </p:oleObj>
              </mc:Choice>
              <mc:Fallback>
                <p:oleObj name="Equation" r:id="rId4" imgW="105408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6210" y="5519420"/>
                        <a:ext cx="2711450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flipH="1">
            <a:off x="2510592" y="1251284"/>
            <a:ext cx="3697703" cy="970549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29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735250"/>
              </p:ext>
            </p:extLst>
          </p:nvPr>
        </p:nvGraphicFramePr>
        <p:xfrm>
          <a:off x="5251450" y="782638"/>
          <a:ext cx="2519363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49" name="Equation" r:id="rId6" imgW="990360" imgH="203040" progId="Equation.DSMT4">
                  <p:embed/>
                </p:oleObj>
              </mc:Choice>
              <mc:Fallback>
                <p:oleObj name="Equation" r:id="rId6" imgW="99036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1450" y="782638"/>
                        <a:ext cx="2519363" cy="51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15.	Determine the intersection of the 	following functions graphically:</a:t>
            </a:r>
            <a:br>
              <a:rPr lang="en-US" dirty="0"/>
            </a:br>
            <a:r>
              <a:rPr lang="en-US" dirty="0"/>
              <a:t>			</a:t>
            </a:r>
            <a:br>
              <a:rPr lang="en-US" dirty="0"/>
            </a:br>
            <a:r>
              <a:rPr lang="en-US" dirty="0"/>
              <a:t>			and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83970" name="Object 2"/>
          <p:cNvGraphicFramePr>
            <a:graphicFrameLocks noChangeAspect="1"/>
          </p:cNvGraphicFramePr>
          <p:nvPr/>
        </p:nvGraphicFramePr>
        <p:xfrm>
          <a:off x="1365249" y="1174750"/>
          <a:ext cx="1412493" cy="1183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79" name="Equation" r:id="rId3" imgW="469800" imgH="393480" progId="Equation.DSMT4">
                  <p:embed/>
                </p:oleObj>
              </mc:Choice>
              <mc:Fallback>
                <p:oleObj name="Equation" r:id="rId3" imgW="469800" imgH="39348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5249" y="1174750"/>
                        <a:ext cx="1412493" cy="11834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464425"/>
              </p:ext>
            </p:extLst>
          </p:nvPr>
        </p:nvGraphicFramePr>
        <p:xfrm>
          <a:off x="4405603" y="1371194"/>
          <a:ext cx="2952084" cy="727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80" name="Equation" r:id="rId5" imgW="927000" imgH="228600" progId="Equation.DSMT4">
                  <p:embed/>
                </p:oleObj>
              </mc:Choice>
              <mc:Fallback>
                <p:oleObj name="Equation" r:id="rId5" imgW="927000" imgH="228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5603" y="1371194"/>
                        <a:ext cx="2952084" cy="7279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9582013"/>
              </p:ext>
            </p:extLst>
          </p:nvPr>
        </p:nvGraphicFramePr>
        <p:xfrm>
          <a:off x="1157233" y="3508948"/>
          <a:ext cx="1685339" cy="1412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81" name="Equation" r:id="rId7" imgW="469800" imgH="393480" progId="Equation.DSMT4">
                  <p:embed/>
                </p:oleObj>
              </mc:Choice>
              <mc:Fallback>
                <p:oleObj name="Equation" r:id="rId7" imgW="469800" imgH="39348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7233" y="3508948"/>
                        <a:ext cx="1685339" cy="1412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8063939"/>
              </p:ext>
            </p:extLst>
          </p:nvPr>
        </p:nvGraphicFramePr>
        <p:xfrm>
          <a:off x="1166516" y="5142085"/>
          <a:ext cx="3354639" cy="827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82" name="Equation" r:id="rId9" imgW="927000" imgH="228600" progId="Equation.DSMT4">
                  <p:embed/>
                </p:oleObj>
              </mc:Choice>
              <mc:Fallback>
                <p:oleObj name="Equation" r:id="rId9" imgW="927000" imgH="2286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6516" y="5142085"/>
                        <a:ext cx="3354639" cy="8271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7275324"/>
              </p:ext>
            </p:extLst>
          </p:nvPr>
        </p:nvGraphicFramePr>
        <p:xfrm>
          <a:off x="3405188" y="4037013"/>
          <a:ext cx="3598862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83" name="Equation" r:id="rId11" imgW="1180800" imgH="203040" progId="Equation.DSMT4">
                  <p:embed/>
                </p:oleObj>
              </mc:Choice>
              <mc:Fallback>
                <p:oleObj name="Equation" r:id="rId11" imgW="1180800" imgH="203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5188" y="4037013"/>
                        <a:ext cx="3598862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4749373"/>
              </p:ext>
            </p:extLst>
          </p:nvPr>
        </p:nvGraphicFramePr>
        <p:xfrm>
          <a:off x="4774171" y="5235887"/>
          <a:ext cx="2214813" cy="621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84" name="Equation" r:id="rId13" imgW="723600" imgH="203040" progId="Equation.DSMT4">
                  <p:embed/>
                </p:oleObj>
              </mc:Choice>
              <mc:Fallback>
                <p:oleObj name="Equation" r:id="rId13" imgW="72360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4171" y="5235887"/>
                        <a:ext cx="2214813" cy="6217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7" name="Object 9"/>
          <p:cNvGraphicFramePr>
            <a:graphicFrameLocks noChangeAspect="1"/>
          </p:cNvGraphicFramePr>
          <p:nvPr/>
        </p:nvGraphicFramePr>
        <p:xfrm>
          <a:off x="1292714" y="2502567"/>
          <a:ext cx="2213814" cy="86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85" name="Equation" r:id="rId15" imgW="1168200" imgH="457200" progId="Equation.DSMT4">
                  <p:embed/>
                </p:oleObj>
              </mc:Choice>
              <mc:Fallback>
                <p:oleObj name="Equation" r:id="rId15" imgW="1168200" imgH="4572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2714" y="2502567"/>
                        <a:ext cx="2213814" cy="86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1082834" y="2461535"/>
            <a:ext cx="2731184" cy="967466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628258" y="2469551"/>
            <a:ext cx="2731184" cy="967466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3978" name="Object 10"/>
          <p:cNvGraphicFramePr>
            <a:graphicFrameLocks noChangeAspect="1"/>
          </p:cNvGraphicFramePr>
          <p:nvPr/>
        </p:nvGraphicFramePr>
        <p:xfrm>
          <a:off x="5021533" y="2466474"/>
          <a:ext cx="2033001" cy="950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86" name="Equation" r:id="rId17" imgW="977760" imgH="457200" progId="Equation.DSMT4">
                  <p:embed/>
                </p:oleObj>
              </mc:Choice>
              <mc:Fallback>
                <p:oleObj name="Equation" r:id="rId17" imgW="977760" imgH="45720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1533" y="2466474"/>
                        <a:ext cx="2033001" cy="9504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15.	(continued)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849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619306"/>
              </p:ext>
            </p:extLst>
          </p:nvPr>
        </p:nvGraphicFramePr>
        <p:xfrm>
          <a:off x="1945380" y="1059562"/>
          <a:ext cx="2748171" cy="1064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02" name="Equation" r:id="rId3" imgW="1015920" imgH="393480" progId="Equation.DSMT4">
                  <p:embed/>
                </p:oleObj>
              </mc:Choice>
              <mc:Fallback>
                <p:oleObj name="Equation" r:id="rId3" imgW="1015920" imgH="39348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5380" y="1059562"/>
                        <a:ext cx="2748171" cy="10649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2644787"/>
              </p:ext>
            </p:extLst>
          </p:nvPr>
        </p:nvGraphicFramePr>
        <p:xfrm>
          <a:off x="1238250" y="2295525"/>
          <a:ext cx="3640138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03" name="Equation" r:id="rId5" imgW="1257120" imgH="203040" progId="Equation.DSMT4">
                  <p:embed/>
                </p:oleObj>
              </mc:Choice>
              <mc:Fallback>
                <p:oleObj name="Equation" r:id="rId5" imgW="125712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0" y="2295525"/>
                        <a:ext cx="3640138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656701"/>
              </p:ext>
            </p:extLst>
          </p:nvPr>
        </p:nvGraphicFramePr>
        <p:xfrm>
          <a:off x="355888" y="3059206"/>
          <a:ext cx="4133183" cy="606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04" name="Equation" r:id="rId7" imgW="1384200" imgH="203040" progId="Equation.DSMT4">
                  <p:embed/>
                </p:oleObj>
              </mc:Choice>
              <mc:Fallback>
                <p:oleObj name="Equation" r:id="rId7" imgW="1384200" imgH="203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888" y="3059206"/>
                        <a:ext cx="4133183" cy="6067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1357284"/>
              </p:ext>
            </p:extLst>
          </p:nvPr>
        </p:nvGraphicFramePr>
        <p:xfrm>
          <a:off x="412276" y="4060257"/>
          <a:ext cx="1850524" cy="1057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05" name="Equation" r:id="rId9" imgW="711000" imgH="406080" progId="Equation.DSMT4">
                  <p:embed/>
                </p:oleObj>
              </mc:Choice>
              <mc:Fallback>
                <p:oleObj name="Equation" r:id="rId9" imgW="711000" imgH="4060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276" y="4060257"/>
                        <a:ext cx="1850524" cy="10574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286613" y="4031780"/>
            <a:ext cx="2081455" cy="1087792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499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0391192"/>
              </p:ext>
            </p:extLst>
          </p:nvPr>
        </p:nvGraphicFramePr>
        <p:xfrm>
          <a:off x="2885351" y="4232870"/>
          <a:ext cx="4645280" cy="679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06" name="Equation" r:id="rId11" imgW="1562040" imgH="228600" progId="Equation.DSMT4">
                  <p:embed/>
                </p:oleObj>
              </mc:Choice>
              <mc:Fallback>
                <p:oleObj name="Equation" r:id="rId11" imgW="1562040" imgH="2286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5351" y="4232870"/>
                        <a:ext cx="4645280" cy="6797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8358425"/>
              </p:ext>
            </p:extLst>
          </p:nvPr>
        </p:nvGraphicFramePr>
        <p:xfrm>
          <a:off x="3762328" y="4995305"/>
          <a:ext cx="758323" cy="558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07" name="Equation" r:id="rId13" imgW="241200" imgH="177480" progId="Equation.DSMT4">
                  <p:embed/>
                </p:oleObj>
              </mc:Choice>
              <mc:Fallback>
                <p:oleObj name="Equation" r:id="rId13" imgW="241200" imgH="177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2328" y="4995305"/>
                        <a:ext cx="758323" cy="5587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500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2316759"/>
              </p:ext>
            </p:extLst>
          </p:nvPr>
        </p:nvGraphicFramePr>
        <p:xfrm>
          <a:off x="2919413" y="5717858"/>
          <a:ext cx="3317875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08" name="Equation" r:id="rId15" imgW="1104840" imgH="177480" progId="Equation.DSMT4">
                  <p:embed/>
                </p:oleObj>
              </mc:Choice>
              <mc:Fallback>
                <p:oleObj name="Equation" r:id="rId15" imgW="1104840" imgH="17748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9413" y="5717858"/>
                        <a:ext cx="3317875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43118"/>
              </p:ext>
            </p:extLst>
          </p:nvPr>
        </p:nvGraphicFramePr>
        <p:xfrm>
          <a:off x="6033629" y="1089889"/>
          <a:ext cx="1895426" cy="961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09" name="Equation" r:id="rId17" imgW="850680" imgH="431640" progId="Equation.DSMT4">
                  <p:embed/>
                </p:oleObj>
              </mc:Choice>
              <mc:Fallback>
                <p:oleObj name="Equation" r:id="rId17" imgW="850680" imgH="4316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3629" y="1089889"/>
                        <a:ext cx="1895426" cy="9618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5799218" y="993633"/>
            <a:ext cx="2370217" cy="1184043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15.	(continued)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860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549828"/>
              </p:ext>
            </p:extLst>
          </p:nvPr>
        </p:nvGraphicFramePr>
        <p:xfrm>
          <a:off x="572495" y="1225750"/>
          <a:ext cx="2736458" cy="853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54" name="Equation" r:id="rId3" imgW="1384200" imgH="431640" progId="Equation.DSMT4">
                  <p:embed/>
                </p:oleObj>
              </mc:Choice>
              <mc:Fallback>
                <p:oleObj name="Equation" r:id="rId3" imgW="1384200" imgH="4316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95" y="1225750"/>
                        <a:ext cx="2736458" cy="8535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476165" y="1159986"/>
            <a:ext cx="2911651" cy="967466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60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0507604"/>
              </p:ext>
            </p:extLst>
          </p:nvPr>
        </p:nvGraphicFramePr>
        <p:xfrm>
          <a:off x="3465513" y="2150428"/>
          <a:ext cx="3552825" cy="1173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55" name="Equation" r:id="rId5" imgW="1422360" imgH="469800" progId="Equation.DSMT4">
                  <p:embed/>
                </p:oleObj>
              </mc:Choice>
              <mc:Fallback>
                <p:oleObj name="Equation" r:id="rId5" imgW="1422360" imgH="4698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5513" y="2150428"/>
                        <a:ext cx="3552825" cy="1173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6018055"/>
              </p:ext>
            </p:extLst>
          </p:nvPr>
        </p:nvGraphicFramePr>
        <p:xfrm>
          <a:off x="4303395" y="3101340"/>
          <a:ext cx="1316038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56" name="Equation" r:id="rId7" imgW="495000" imgH="228600" progId="Equation.DSMT4">
                  <p:embed/>
                </p:oleObj>
              </mc:Choice>
              <mc:Fallback>
                <p:oleObj name="Equation" r:id="rId7" imgW="495000" imgH="2286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3395" y="3101340"/>
                        <a:ext cx="1316038" cy="608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6046691"/>
              </p:ext>
            </p:extLst>
          </p:nvPr>
        </p:nvGraphicFramePr>
        <p:xfrm>
          <a:off x="3709353" y="3692843"/>
          <a:ext cx="2741613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57" name="Equation" r:id="rId9" imgW="1041120" imgH="203040" progId="Equation.DSMT4">
                  <p:embed/>
                </p:oleObj>
              </mc:Choice>
              <mc:Fallback>
                <p:oleObj name="Equation" r:id="rId9" imgW="1041120" imgH="203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9353" y="3692843"/>
                        <a:ext cx="2741613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8298687"/>
              </p:ext>
            </p:extLst>
          </p:nvPr>
        </p:nvGraphicFramePr>
        <p:xfrm>
          <a:off x="5033010" y="4213860"/>
          <a:ext cx="1423988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58" name="Equation" r:id="rId11" imgW="545760" imgH="228600" progId="Equation.DSMT4">
                  <p:embed/>
                </p:oleObj>
              </mc:Choice>
              <mc:Fallback>
                <p:oleObj name="Equation" r:id="rId11" imgW="545760" imgH="2286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3010" y="4213860"/>
                        <a:ext cx="1423988" cy="59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747796"/>
              </p:ext>
            </p:extLst>
          </p:nvPr>
        </p:nvGraphicFramePr>
        <p:xfrm>
          <a:off x="4929188" y="4792028"/>
          <a:ext cx="206692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59" name="Equation" r:id="rId13" imgW="787320" imgH="177480" progId="Equation.DSMT4">
                  <p:embed/>
                </p:oleObj>
              </mc:Choice>
              <mc:Fallback>
                <p:oleObj name="Equation" r:id="rId13" imgW="787320" imgH="177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188" y="4792028"/>
                        <a:ext cx="2066925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9193769"/>
              </p:ext>
            </p:extLst>
          </p:nvPr>
        </p:nvGraphicFramePr>
        <p:xfrm>
          <a:off x="5632768" y="5237163"/>
          <a:ext cx="1368425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60" name="Equation" r:id="rId15" imgW="533160" imgH="215640" progId="Equation.DSMT4">
                  <p:embed/>
                </p:oleObj>
              </mc:Choice>
              <mc:Fallback>
                <p:oleObj name="Equation" r:id="rId15" imgW="533160" imgH="2156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2768" y="5237163"/>
                        <a:ext cx="1368425" cy="554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778117"/>
              </p:ext>
            </p:extLst>
          </p:nvPr>
        </p:nvGraphicFramePr>
        <p:xfrm>
          <a:off x="3145155" y="5767388"/>
          <a:ext cx="37957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61" name="Equation" r:id="rId17" imgW="1422360" imgH="126720" progId="Equation.DSMT4">
                  <p:embed/>
                </p:oleObj>
              </mc:Choice>
              <mc:Fallback>
                <p:oleObj name="Equation" r:id="rId17" imgW="1422360" imgH="12672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5155" y="5767388"/>
                        <a:ext cx="37957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1331100"/>
              </p:ext>
            </p:extLst>
          </p:nvPr>
        </p:nvGraphicFramePr>
        <p:xfrm>
          <a:off x="5333683" y="1971040"/>
          <a:ext cx="436562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62" name="Equation" r:id="rId19" imgW="177480" imgH="203040" progId="Equation.DSMT4">
                  <p:embed/>
                </p:oleObj>
              </mc:Choice>
              <mc:Fallback>
                <p:oleObj name="Equation" r:id="rId19" imgW="177480" imgH="2030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3683" y="1971040"/>
                        <a:ext cx="436562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9055927"/>
              </p:ext>
            </p:extLst>
          </p:nvPr>
        </p:nvGraphicFramePr>
        <p:xfrm>
          <a:off x="5726113" y="2020888"/>
          <a:ext cx="68580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63" name="Equation" r:id="rId21" imgW="279360" imgH="177480" progId="Equation.DSMT4">
                  <p:embed/>
                </p:oleObj>
              </mc:Choice>
              <mc:Fallback>
                <p:oleObj name="Equation" r:id="rId21" imgW="279360" imgH="17748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6113" y="2020888"/>
                        <a:ext cx="685800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7901638"/>
              </p:ext>
            </p:extLst>
          </p:nvPr>
        </p:nvGraphicFramePr>
        <p:xfrm>
          <a:off x="6450648" y="2031683"/>
          <a:ext cx="500062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64" name="Equation" r:id="rId23" imgW="203040" imgH="177480" progId="Equation.DSMT4">
                  <p:embed/>
                </p:oleObj>
              </mc:Choice>
              <mc:Fallback>
                <p:oleObj name="Equation" r:id="rId23" imgW="203040" imgH="1774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0648" y="2031683"/>
                        <a:ext cx="500062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15.	(continued)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870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8303967"/>
              </p:ext>
            </p:extLst>
          </p:nvPr>
        </p:nvGraphicFramePr>
        <p:xfrm>
          <a:off x="1641091" y="1373278"/>
          <a:ext cx="4944378" cy="760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89" name="Equation" r:id="rId3" imgW="1485720" imgH="228600" progId="Equation.DSMT4">
                  <p:embed/>
                </p:oleObj>
              </mc:Choice>
              <mc:Fallback>
                <p:oleObj name="Equation" r:id="rId3" imgW="1485720" imgH="228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091" y="1373278"/>
                        <a:ext cx="4944378" cy="7606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7720750"/>
              </p:ext>
            </p:extLst>
          </p:nvPr>
        </p:nvGraphicFramePr>
        <p:xfrm>
          <a:off x="768350" y="2332038"/>
          <a:ext cx="6454775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90" name="Equation" r:id="rId5" imgW="1854000" imgH="203040" progId="Equation.DSMT4">
                  <p:embed/>
                </p:oleObj>
              </mc:Choice>
              <mc:Fallback>
                <p:oleObj name="Equation" r:id="rId5" imgW="185400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350" y="2332038"/>
                        <a:ext cx="6454775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128288" y="3941517"/>
            <a:ext cx="4766032" cy="1641242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1481846"/>
              </p:ext>
            </p:extLst>
          </p:nvPr>
        </p:nvGraphicFramePr>
        <p:xfrm>
          <a:off x="3224848" y="4020185"/>
          <a:ext cx="4487862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91" name="Equation" r:id="rId7" imgW="2298600" imgH="761760" progId="Equation.DSMT4">
                  <p:embed/>
                </p:oleObj>
              </mc:Choice>
              <mc:Fallback>
                <p:oleObj name="Equation" r:id="rId7" imgW="2298600" imgH="76176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4848" y="4020185"/>
                        <a:ext cx="4487862" cy="148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5450291" y="3248547"/>
            <a:ext cx="0" cy="601579"/>
          </a:xfrm>
          <a:prstGeom prst="straightConnector1">
            <a:avLst/>
          </a:prstGeom>
          <a:ln w="254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15.	(continued)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880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3861775"/>
              </p:ext>
            </p:extLst>
          </p:nvPr>
        </p:nvGraphicFramePr>
        <p:xfrm>
          <a:off x="2409644" y="2644488"/>
          <a:ext cx="2599836" cy="1239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63" name="Equation" r:id="rId3" imgW="825480" imgH="393480" progId="Equation.DSMT4">
                  <p:embed/>
                </p:oleObj>
              </mc:Choice>
              <mc:Fallback>
                <p:oleObj name="Equation" r:id="rId3" imgW="825480" imgH="3934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9644" y="2644488"/>
                        <a:ext cx="2599836" cy="12399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0002811"/>
              </p:ext>
            </p:extLst>
          </p:nvPr>
        </p:nvGraphicFramePr>
        <p:xfrm>
          <a:off x="1643503" y="4253876"/>
          <a:ext cx="5567782" cy="655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64" name="Equation" r:id="rId5" imgW="1726920" imgH="203040" progId="Equation.DSMT4">
                  <p:embed/>
                </p:oleObj>
              </mc:Choice>
              <mc:Fallback>
                <p:oleObj name="Equation" r:id="rId5" imgW="1726920" imgH="203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503" y="4253876"/>
                        <a:ext cx="5567782" cy="6550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6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015756"/>
              </p:ext>
            </p:extLst>
          </p:nvPr>
        </p:nvGraphicFramePr>
        <p:xfrm>
          <a:off x="885281" y="5276549"/>
          <a:ext cx="6451613" cy="679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65" name="Equation" r:id="rId7" imgW="1930320" imgH="203040" progId="Equation.DSMT4">
                  <p:embed/>
                </p:oleObj>
              </mc:Choice>
              <mc:Fallback>
                <p:oleObj name="Equation" r:id="rId7" imgW="1930320" imgH="203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281" y="5276549"/>
                        <a:ext cx="6451613" cy="6791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7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245143"/>
              </p:ext>
            </p:extLst>
          </p:nvPr>
        </p:nvGraphicFramePr>
        <p:xfrm>
          <a:off x="2037213" y="878922"/>
          <a:ext cx="4474293" cy="138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66" name="Equation" r:id="rId9" imgW="1396800" imgH="431640" progId="Equation.DSMT4">
                  <p:embed/>
                </p:oleObj>
              </mc:Choice>
              <mc:Fallback>
                <p:oleObj name="Equation" r:id="rId9" imgW="1396800" imgH="4316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7213" y="878922"/>
                        <a:ext cx="4474293" cy="138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15.	(continued)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890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5269877"/>
              </p:ext>
            </p:extLst>
          </p:nvPr>
        </p:nvGraphicFramePr>
        <p:xfrm>
          <a:off x="550863" y="1160463"/>
          <a:ext cx="387508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41" name="Equation" r:id="rId3" imgW="1180800" imgH="203040" progId="Equation.DSMT4">
                  <p:embed/>
                </p:oleObj>
              </mc:Choice>
              <mc:Fallback>
                <p:oleObj name="Equation" r:id="rId3" imgW="118080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3" y="1160463"/>
                        <a:ext cx="3875087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489942" y="1140210"/>
            <a:ext cx="4000778" cy="702770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90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7571838"/>
              </p:ext>
            </p:extLst>
          </p:nvPr>
        </p:nvGraphicFramePr>
        <p:xfrm>
          <a:off x="4990749" y="771511"/>
          <a:ext cx="1685925" cy="141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42" name="Equation" r:id="rId5" imgW="469800" imgH="393480" progId="Equation.DSMT4">
                  <p:embed/>
                </p:oleObj>
              </mc:Choice>
              <mc:Fallback>
                <p:oleObj name="Equation" r:id="rId5" imgW="469800" imgH="3934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0749" y="771511"/>
                        <a:ext cx="1685925" cy="1412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1507282"/>
              </p:ext>
            </p:extLst>
          </p:nvPr>
        </p:nvGraphicFramePr>
        <p:xfrm>
          <a:off x="766445" y="4564380"/>
          <a:ext cx="4991100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43" name="Equation" r:id="rId7" imgW="2361960" imgH="203040" progId="Equation.DSMT4">
                  <p:embed/>
                </p:oleObj>
              </mc:Choice>
              <mc:Fallback>
                <p:oleObj name="Equation" r:id="rId7" imgW="236196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445" y="4564380"/>
                        <a:ext cx="4991100" cy="43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209438"/>
              </p:ext>
            </p:extLst>
          </p:nvPr>
        </p:nvGraphicFramePr>
        <p:xfrm>
          <a:off x="458665" y="2834781"/>
          <a:ext cx="2108122" cy="1424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44" name="Equation" r:id="rId9" imgW="939600" imgH="634680" progId="Equation.DSMT4">
                  <p:embed/>
                </p:oleObj>
              </mc:Choice>
              <mc:Fallback>
                <p:oleObj name="Equation" r:id="rId9" imgW="939600" imgH="63468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665" y="2834781"/>
                        <a:ext cx="2108122" cy="14244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10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146994"/>
              </p:ext>
            </p:extLst>
          </p:nvPr>
        </p:nvGraphicFramePr>
        <p:xfrm>
          <a:off x="3150011" y="2824611"/>
          <a:ext cx="2786692" cy="1436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45" name="Equation" r:id="rId11" imgW="1231560" imgH="634680" progId="Equation.DSMT4">
                  <p:embed/>
                </p:oleObj>
              </mc:Choice>
              <mc:Fallback>
                <p:oleObj name="Equation" r:id="rId11" imgW="1231560" imgH="63468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0011" y="2824611"/>
                        <a:ext cx="2786692" cy="14364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10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7949554"/>
              </p:ext>
            </p:extLst>
          </p:nvPr>
        </p:nvGraphicFramePr>
        <p:xfrm>
          <a:off x="772478" y="5192395"/>
          <a:ext cx="5032375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46" name="Equation" r:id="rId13" imgW="2361960" imgH="203040" progId="Equation.DSMT4">
                  <p:embed/>
                </p:oleObj>
              </mc:Choice>
              <mc:Fallback>
                <p:oleObj name="Equation" r:id="rId13" imgW="2361960" imgH="20304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478" y="5192395"/>
                        <a:ext cx="5032375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102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8994590"/>
              </p:ext>
            </p:extLst>
          </p:nvPr>
        </p:nvGraphicFramePr>
        <p:xfrm>
          <a:off x="6588824" y="2781165"/>
          <a:ext cx="1543181" cy="1419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47" name="Equation" r:id="rId15" imgW="634680" imgH="583920" progId="Equation.DSMT4">
                  <p:embed/>
                </p:oleObj>
              </mc:Choice>
              <mc:Fallback>
                <p:oleObj name="Equation" r:id="rId15" imgW="634680" imgH="58392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824" y="2781165"/>
                        <a:ext cx="1543181" cy="14197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103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5714218"/>
              </p:ext>
            </p:extLst>
          </p:nvPr>
        </p:nvGraphicFramePr>
        <p:xfrm>
          <a:off x="763588" y="5851525"/>
          <a:ext cx="46228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48" name="Equation" r:id="rId17" imgW="2133360" imgH="203040" progId="Equation.DSMT4">
                  <p:embed/>
                </p:oleObj>
              </mc:Choice>
              <mc:Fallback>
                <p:oleObj name="Equation" r:id="rId17" imgW="2133360" imgH="20304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588" y="5851525"/>
                        <a:ext cx="4622800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15.	(continued)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90114" name="Object 2"/>
          <p:cNvGraphicFramePr>
            <a:graphicFrameLocks noChangeAspect="1"/>
          </p:cNvGraphicFramePr>
          <p:nvPr/>
        </p:nvGraphicFramePr>
        <p:xfrm>
          <a:off x="1328738" y="884589"/>
          <a:ext cx="3049587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414" name="Equation" r:id="rId3" imgW="927000" imgH="228600" progId="Equation.DSMT4">
                  <p:embed/>
                </p:oleObj>
              </mc:Choice>
              <mc:Fallback>
                <p:oleObj name="Equation" r:id="rId3" imgW="927000" imgH="228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8738" y="884589"/>
                        <a:ext cx="3049587" cy="75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5" name="Object 3"/>
          <p:cNvGraphicFramePr>
            <a:graphicFrameLocks noChangeAspect="1"/>
          </p:cNvGraphicFramePr>
          <p:nvPr/>
        </p:nvGraphicFramePr>
        <p:xfrm>
          <a:off x="4570413" y="930626"/>
          <a:ext cx="221615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415" name="Equation" r:id="rId5" imgW="723600" imgH="203040" progId="Equation.DSMT4">
                  <p:embed/>
                </p:oleObj>
              </mc:Choice>
              <mc:Fallback>
                <p:oleObj name="Equation" r:id="rId5" imgW="72360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0413" y="930626"/>
                        <a:ext cx="221615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1337477" y="2028037"/>
            <a:ext cx="3068178" cy="60554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8459311"/>
              </p:ext>
            </p:extLst>
          </p:nvPr>
        </p:nvGraphicFramePr>
        <p:xfrm>
          <a:off x="1385668" y="2102545"/>
          <a:ext cx="2995612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416" name="Equation" r:id="rId7" imgW="1282680" imgH="203040" progId="Equation.DSMT4">
                  <p:embed/>
                </p:oleObj>
              </mc:Choice>
              <mc:Fallback>
                <p:oleObj name="Equation" r:id="rId7" imgW="1282680" imgH="203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5668" y="2102545"/>
                        <a:ext cx="2995612" cy="47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2020923"/>
              </p:ext>
            </p:extLst>
          </p:nvPr>
        </p:nvGraphicFramePr>
        <p:xfrm>
          <a:off x="1323811" y="2978137"/>
          <a:ext cx="3896558" cy="788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417" name="Equation" r:id="rId9" imgW="1130040" imgH="228600" progId="Equation.DSMT4">
                  <p:embed/>
                </p:oleObj>
              </mc:Choice>
              <mc:Fallback>
                <p:oleObj name="Equation" r:id="rId9" imgW="1130040" imgH="2286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811" y="2978137"/>
                        <a:ext cx="3896558" cy="7880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6775563"/>
              </p:ext>
            </p:extLst>
          </p:nvPr>
        </p:nvGraphicFramePr>
        <p:xfrm>
          <a:off x="1740218" y="3938270"/>
          <a:ext cx="116205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418" name="Equation" r:id="rId11" imgW="330120" imgH="177480" progId="Equation.DSMT4">
                  <p:embed/>
                </p:oleObj>
              </mc:Choice>
              <mc:Fallback>
                <p:oleObj name="Equation" r:id="rId11" imgW="330120" imgH="17748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0218" y="3938270"/>
                        <a:ext cx="1162050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2754360"/>
              </p:ext>
            </p:extLst>
          </p:nvPr>
        </p:nvGraphicFramePr>
        <p:xfrm>
          <a:off x="1304098" y="4747428"/>
          <a:ext cx="4272552" cy="727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419" name="Equation" r:id="rId13" imgW="1193760" imgH="203040" progId="Equation.DSMT4">
                  <p:embed/>
                </p:oleObj>
              </mc:Choice>
              <mc:Fallback>
                <p:oleObj name="Equation" r:id="rId13" imgW="119376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098" y="4747428"/>
                        <a:ext cx="4272552" cy="7272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15.	(continued)</a:t>
            </a:r>
            <a:br>
              <a:rPr lang="en-US" dirty="0"/>
            </a:b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357797" y="978853"/>
            <a:ext cx="3068178" cy="60554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114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5760026"/>
              </p:ext>
            </p:extLst>
          </p:nvPr>
        </p:nvGraphicFramePr>
        <p:xfrm>
          <a:off x="1478598" y="1047750"/>
          <a:ext cx="284480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394" name="Equation" r:id="rId3" imgW="1282680" imgH="203040" progId="Equation.DSMT4">
                  <p:embed/>
                </p:oleObj>
              </mc:Choice>
              <mc:Fallback>
                <p:oleObj name="Equation" r:id="rId3" imgW="128268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8598" y="1047750"/>
                        <a:ext cx="284480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5" name="Object 9"/>
          <p:cNvGraphicFramePr>
            <a:graphicFrameLocks noChangeAspect="1"/>
          </p:cNvGraphicFramePr>
          <p:nvPr/>
        </p:nvGraphicFramePr>
        <p:xfrm>
          <a:off x="1540052" y="1679070"/>
          <a:ext cx="3001878" cy="667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395" name="Equation" r:id="rId5" imgW="914400" imgH="203040" progId="Equation.DSMT4">
                  <p:embed/>
                </p:oleObj>
              </mc:Choice>
              <mc:Fallback>
                <p:oleObj name="Equation" r:id="rId5" imgW="914400" imgH="203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0052" y="1679070"/>
                        <a:ext cx="3001878" cy="6670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6" name="Object 10"/>
          <p:cNvGraphicFramePr>
            <a:graphicFrameLocks noChangeAspect="1"/>
          </p:cNvGraphicFramePr>
          <p:nvPr/>
        </p:nvGraphicFramePr>
        <p:xfrm>
          <a:off x="1418392" y="2628287"/>
          <a:ext cx="3521778" cy="475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396" name="Equation" r:id="rId7" imgW="1879560" imgH="253800" progId="Equation.DSMT4">
                  <p:embed/>
                </p:oleObj>
              </mc:Choice>
              <mc:Fallback>
                <p:oleObj name="Equation" r:id="rId7" imgW="1879560" imgH="25380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8392" y="2628287"/>
                        <a:ext cx="3521778" cy="4759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ounded Rectangle 13"/>
          <p:cNvSpPr/>
          <p:nvPr/>
        </p:nvSpPr>
        <p:spPr>
          <a:xfrm>
            <a:off x="1343620" y="2551029"/>
            <a:ext cx="3716060" cy="60554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114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212766"/>
              </p:ext>
            </p:extLst>
          </p:nvPr>
        </p:nvGraphicFramePr>
        <p:xfrm>
          <a:off x="1558133" y="3518760"/>
          <a:ext cx="4083446" cy="1312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397" name="Equation" r:id="rId9" imgW="1422360" imgH="457200" progId="Equation.DSMT4">
                  <p:embed/>
                </p:oleObj>
              </mc:Choice>
              <mc:Fallback>
                <p:oleObj name="Equation" r:id="rId9" imgW="1422360" imgH="4572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8133" y="3518760"/>
                        <a:ext cx="4083446" cy="13125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2049496"/>
              </p:ext>
            </p:extLst>
          </p:nvPr>
        </p:nvGraphicFramePr>
        <p:xfrm>
          <a:off x="1858963" y="5097463"/>
          <a:ext cx="2570162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398" name="Equation" r:id="rId11" imgW="838080" imgH="393480" progId="Equation.DSMT4">
                  <p:embed/>
                </p:oleObj>
              </mc:Choice>
              <mc:Fallback>
                <p:oleObj name="Equation" r:id="rId11" imgW="838080" imgH="39348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8963" y="5097463"/>
                        <a:ext cx="2570162" cy="120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15.	(continued)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921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4589455"/>
              </p:ext>
            </p:extLst>
          </p:nvPr>
        </p:nvGraphicFramePr>
        <p:xfrm>
          <a:off x="884854" y="1041412"/>
          <a:ext cx="4406062" cy="691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5" name="Equation" r:id="rId3" imgW="1295280" imgH="203040" progId="Equation.DSMT4">
                  <p:embed/>
                </p:oleObj>
              </mc:Choice>
              <mc:Fallback>
                <p:oleObj name="Equation" r:id="rId3" imgW="129528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854" y="1041412"/>
                        <a:ext cx="4406062" cy="6911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2034229"/>
              </p:ext>
            </p:extLst>
          </p:nvPr>
        </p:nvGraphicFramePr>
        <p:xfrm>
          <a:off x="900786" y="1972630"/>
          <a:ext cx="6721651" cy="632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6" name="Equation" r:id="rId5" imgW="2158920" imgH="203040" progId="Equation.DSMT4">
                  <p:embed/>
                </p:oleObj>
              </mc:Choice>
              <mc:Fallback>
                <p:oleObj name="Equation" r:id="rId5" imgW="215892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786" y="1972630"/>
                        <a:ext cx="6721651" cy="6326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4459765"/>
              </p:ext>
            </p:extLst>
          </p:nvPr>
        </p:nvGraphicFramePr>
        <p:xfrm>
          <a:off x="922753" y="3141846"/>
          <a:ext cx="3113276" cy="1485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7" name="Equation" r:id="rId7" imgW="1384200" imgH="660240" progId="Equation.DSMT4">
                  <p:embed/>
                </p:oleObj>
              </mc:Choice>
              <mc:Fallback>
                <p:oleObj name="Equation" r:id="rId7" imgW="1384200" imgH="6602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753" y="3141846"/>
                        <a:ext cx="3113276" cy="1485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666885" y="3068321"/>
            <a:ext cx="3606219" cy="1623392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216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9297709"/>
              </p:ext>
            </p:extLst>
          </p:nvPr>
        </p:nvGraphicFramePr>
        <p:xfrm>
          <a:off x="5172506" y="3232544"/>
          <a:ext cx="1598931" cy="1256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8" name="Equation" r:id="rId9" imgW="533160" imgH="419040" progId="Equation.DSMT4">
                  <p:embed/>
                </p:oleObj>
              </mc:Choice>
              <mc:Fallback>
                <p:oleObj name="Equation" r:id="rId9" imgW="533160" imgH="419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2506" y="3232544"/>
                        <a:ext cx="1598931" cy="1256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1550553"/>
              </p:ext>
            </p:extLst>
          </p:nvPr>
        </p:nvGraphicFramePr>
        <p:xfrm>
          <a:off x="5508926" y="4658998"/>
          <a:ext cx="991706" cy="51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9" name="Equation" r:id="rId11" imgW="317160" imgH="164880" progId="Equation.DSMT4">
                  <p:embed/>
                </p:oleObj>
              </mc:Choice>
              <mc:Fallback>
                <p:oleObj name="Equation" r:id="rId11" imgW="317160" imgH="1648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926" y="4658998"/>
                        <a:ext cx="991706" cy="515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7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398407"/>
              </p:ext>
            </p:extLst>
          </p:nvPr>
        </p:nvGraphicFramePr>
        <p:xfrm>
          <a:off x="880179" y="5457107"/>
          <a:ext cx="6911490" cy="691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0" name="Equation" r:id="rId13" imgW="2031840" imgH="203040" progId="Equation.DSMT4">
                  <p:embed/>
                </p:oleObj>
              </mc:Choice>
              <mc:Fallback>
                <p:oleObj name="Equation" r:id="rId13" imgW="2031840" imgH="2030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0179" y="5457107"/>
                        <a:ext cx="6911490" cy="6911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426087"/>
            <a:ext cx="7905750" cy="720724"/>
          </a:xfrm>
        </p:spPr>
        <p:txBody>
          <a:bodyPr>
            <a:normAutofit fontScale="90000"/>
          </a:bodyPr>
          <a:lstStyle/>
          <a:p>
            <a:r>
              <a:rPr lang="en-US" dirty="0"/>
              <a:t>2.	Sketch the </a:t>
            </a:r>
            <a:r>
              <a:rPr lang="en-US"/>
              <a:t>following graph: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174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164977"/>
              </p:ext>
            </p:extLst>
          </p:nvPr>
        </p:nvGraphicFramePr>
        <p:xfrm>
          <a:off x="6239512" y="36096"/>
          <a:ext cx="1301740" cy="1034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5" name="Equation" r:id="rId3" imgW="495000" imgH="393480" progId="Equation.DSMT4">
                  <p:embed/>
                </p:oleObj>
              </mc:Choice>
              <mc:Fallback>
                <p:oleObj name="Equation" r:id="rId3" imgW="495000" imgH="393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9512" y="36096"/>
                        <a:ext cx="1301740" cy="10347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89000"/>
              </p:ext>
            </p:extLst>
          </p:nvPr>
        </p:nvGraphicFramePr>
        <p:xfrm>
          <a:off x="1918725" y="998844"/>
          <a:ext cx="1628705" cy="129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6" name="Equation" r:id="rId5" imgW="495000" imgH="393480" progId="Equation.DSMT4">
                  <p:embed/>
                </p:oleObj>
              </mc:Choice>
              <mc:Fallback>
                <p:oleObj name="Equation" r:id="rId5" imgW="495000" imgH="39348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8725" y="998844"/>
                        <a:ext cx="1628705" cy="1294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0845601"/>
              </p:ext>
            </p:extLst>
          </p:nvPr>
        </p:nvGraphicFramePr>
        <p:xfrm>
          <a:off x="1283165" y="2448606"/>
          <a:ext cx="2115888" cy="690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7" name="Equation" r:id="rId7" imgW="622080" imgH="203040" progId="Equation.DSMT4">
                  <p:embed/>
                </p:oleObj>
              </mc:Choice>
              <mc:Fallback>
                <p:oleObj name="Equation" r:id="rId7" imgW="622080" imgH="203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165" y="2448606"/>
                        <a:ext cx="2115888" cy="6909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4701799" y="1243259"/>
            <a:ext cx="3501190" cy="158816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9897355"/>
              </p:ext>
            </p:extLst>
          </p:nvPr>
        </p:nvGraphicFramePr>
        <p:xfrm>
          <a:off x="4820122" y="1420442"/>
          <a:ext cx="3250531" cy="1254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8" name="Equation" r:id="rId9" imgW="1447560" imgH="558720" progId="Equation.DSMT4">
                  <p:embed/>
                </p:oleObj>
              </mc:Choice>
              <mc:Fallback>
                <p:oleObj name="Equation" r:id="rId9" imgW="1447560" imgH="55872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0122" y="1420442"/>
                        <a:ext cx="3250531" cy="12545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561464"/>
              </p:ext>
            </p:extLst>
          </p:nvPr>
        </p:nvGraphicFramePr>
        <p:xfrm>
          <a:off x="4953342" y="3081524"/>
          <a:ext cx="3111442" cy="1567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9" name="Equation" r:id="rId11" imgW="1638000" imgH="825480" progId="Equation.DSMT4">
                  <p:embed/>
                </p:oleObj>
              </mc:Choice>
              <mc:Fallback>
                <p:oleObj name="Equation" r:id="rId11" imgW="1638000" imgH="82548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342" y="3081524"/>
                        <a:ext cx="3111442" cy="15677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4748583" y="3081211"/>
            <a:ext cx="3501190" cy="158816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0563880"/>
              </p:ext>
            </p:extLst>
          </p:nvPr>
        </p:nvGraphicFramePr>
        <p:xfrm>
          <a:off x="303530" y="3425508"/>
          <a:ext cx="2468563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0" name="Equation" r:id="rId13" imgW="609480" imgH="177480" progId="Equation.DSMT4">
                  <p:embed/>
                </p:oleObj>
              </mc:Choice>
              <mc:Fallback>
                <p:oleObj name="Equation" r:id="rId13" imgW="609480" imgH="17748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530" y="3425508"/>
                        <a:ext cx="2468563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le 17"/>
          <p:cNvSpPr/>
          <p:nvPr/>
        </p:nvSpPr>
        <p:spPr>
          <a:xfrm>
            <a:off x="221095" y="3388452"/>
            <a:ext cx="2610862" cy="827948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42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9679827"/>
              </p:ext>
            </p:extLst>
          </p:nvPr>
        </p:nvGraphicFramePr>
        <p:xfrm>
          <a:off x="934720" y="4147185"/>
          <a:ext cx="2560638" cy="130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1" name="Equation" r:id="rId15" imgW="774360" imgH="393480" progId="Equation.DSMT4">
                  <p:embed/>
                </p:oleObj>
              </mc:Choice>
              <mc:Fallback>
                <p:oleObj name="Equation" r:id="rId15" imgW="774360" imgH="39348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4720" y="4147185"/>
                        <a:ext cx="2560638" cy="130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22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3162788"/>
              </p:ext>
            </p:extLst>
          </p:nvPr>
        </p:nvGraphicFramePr>
        <p:xfrm>
          <a:off x="2310130" y="5588635"/>
          <a:ext cx="1068388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2" name="Equation" r:id="rId17" imgW="317160" imgH="177480" progId="Equation.DSMT4">
                  <p:embed/>
                </p:oleObj>
              </mc:Choice>
              <mc:Fallback>
                <p:oleObj name="Equation" r:id="rId17" imgW="317160" imgH="17748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0130" y="5588635"/>
                        <a:ext cx="1068388" cy="598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15.	(continued)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731" y="938714"/>
            <a:ext cx="5882189" cy="5137233"/>
          </a:xfrm>
          <a:prstGeom prst="rect">
            <a:avLst/>
          </a:prstGeom>
        </p:spPr>
      </p:pic>
      <p:graphicFrame>
        <p:nvGraphicFramePr>
          <p:cNvPr id="931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4673434"/>
              </p:ext>
            </p:extLst>
          </p:nvPr>
        </p:nvGraphicFramePr>
        <p:xfrm>
          <a:off x="5418138" y="2941638"/>
          <a:ext cx="812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92" name="Equation" r:id="rId4" imgW="482400" imgH="203040" progId="Equation.DSMT4">
                  <p:embed/>
                </p:oleObj>
              </mc:Choice>
              <mc:Fallback>
                <p:oleObj name="Equation" r:id="rId4" imgW="48240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2941638"/>
                        <a:ext cx="8128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H="1">
            <a:off x="5097420" y="3164305"/>
            <a:ext cx="328860" cy="272718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318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5590550"/>
              </p:ext>
            </p:extLst>
          </p:nvPr>
        </p:nvGraphicFramePr>
        <p:xfrm>
          <a:off x="1639888" y="4325938"/>
          <a:ext cx="938212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93" name="Equation" r:id="rId6" imgW="622080" imgH="203040" progId="Equation.DSMT4">
                  <p:embed/>
                </p:oleObj>
              </mc:Choice>
              <mc:Fallback>
                <p:oleObj name="Equation" r:id="rId6" imgW="62208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9888" y="4325938"/>
                        <a:ext cx="938212" cy="30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V="1">
            <a:off x="2165722" y="3469108"/>
            <a:ext cx="292772" cy="886324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3188" name="Object 4"/>
          <p:cNvGraphicFramePr>
            <a:graphicFrameLocks noChangeAspect="1"/>
          </p:cNvGraphicFramePr>
          <p:nvPr/>
        </p:nvGraphicFramePr>
        <p:xfrm>
          <a:off x="4482135" y="5080572"/>
          <a:ext cx="703513" cy="321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94" name="Equation" r:id="rId8" imgW="444240" imgH="203040" progId="Equation.DSMT4">
                  <p:embed/>
                </p:oleObj>
              </mc:Choice>
              <mc:Fallback>
                <p:oleObj name="Equation" r:id="rId8" imgW="444240" imgH="203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2135" y="5080572"/>
                        <a:ext cx="703513" cy="321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flipH="1" flipV="1">
            <a:off x="4263230" y="4780549"/>
            <a:ext cx="308807" cy="356935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318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3462769"/>
              </p:ext>
            </p:extLst>
          </p:nvPr>
        </p:nvGraphicFramePr>
        <p:xfrm>
          <a:off x="2425700" y="2678113"/>
          <a:ext cx="1109663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95" name="Equation" r:id="rId10" imgW="736560" imgH="203040" progId="Equation.DSMT4">
                  <p:embed/>
                </p:oleObj>
              </mc:Choice>
              <mc:Fallback>
                <p:oleObj name="Equation" r:id="rId10" imgW="736560" imgH="203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5700" y="2678113"/>
                        <a:ext cx="1109663" cy="30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Arrow Connector 15"/>
          <p:cNvCxnSpPr/>
          <p:nvPr/>
        </p:nvCxnSpPr>
        <p:spPr>
          <a:xfrm flipH="1">
            <a:off x="2430421" y="3019926"/>
            <a:ext cx="421101" cy="300792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319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3018463"/>
              </p:ext>
            </p:extLst>
          </p:nvPr>
        </p:nvGraphicFramePr>
        <p:xfrm>
          <a:off x="4788270" y="4626810"/>
          <a:ext cx="1176423" cy="342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96" name="Equation" r:id="rId12" imgW="698400" imgH="203040" progId="Equation.DSMT4">
                  <p:embed/>
                </p:oleObj>
              </mc:Choice>
              <mc:Fallback>
                <p:oleObj name="Equation" r:id="rId12" imgW="698400" imgH="203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270" y="4626810"/>
                        <a:ext cx="1176423" cy="3422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Arrow Connector 18"/>
          <p:cNvCxnSpPr/>
          <p:nvPr/>
        </p:nvCxnSpPr>
        <p:spPr>
          <a:xfrm flipH="1" flipV="1">
            <a:off x="4367505" y="4656224"/>
            <a:ext cx="445164" cy="144376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801486" y="4033256"/>
            <a:ext cx="594314" cy="423776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319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0019368"/>
              </p:ext>
            </p:extLst>
          </p:nvPr>
        </p:nvGraphicFramePr>
        <p:xfrm>
          <a:off x="5384800" y="4254500"/>
          <a:ext cx="855663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97" name="Equation" r:id="rId14" imgW="507960" imgH="203040" progId="Equation.DSMT4">
                  <p:embed/>
                </p:oleObj>
              </mc:Choice>
              <mc:Fallback>
                <p:oleObj name="Equation" r:id="rId14" imgW="50796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4800" y="4254500"/>
                        <a:ext cx="855663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641" y="365127"/>
            <a:ext cx="7905750" cy="720724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16.	Determine the intersection of the 	following functions graphically:</a:t>
            </a:r>
            <a:br>
              <a:rPr lang="en-US" dirty="0"/>
            </a:br>
            <a:r>
              <a:rPr lang="en-US" dirty="0"/>
              <a:t>			</a:t>
            </a:r>
            <a:br>
              <a:rPr lang="en-US" dirty="0"/>
            </a:br>
            <a:r>
              <a:rPr lang="en-US" dirty="0"/>
              <a:t>		</a:t>
            </a:r>
            <a:r>
              <a:rPr lang="en-US"/>
              <a:t>	    and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839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313740"/>
              </p:ext>
            </p:extLst>
          </p:nvPr>
        </p:nvGraphicFramePr>
        <p:xfrm>
          <a:off x="5064125" y="3605530"/>
          <a:ext cx="2205038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694" name="Equation" r:id="rId3" imgW="723600" imgH="203040" progId="Equation.DSMT4">
                  <p:embed/>
                </p:oleObj>
              </mc:Choice>
              <mc:Fallback>
                <p:oleObj name="Equation" r:id="rId3" imgW="723600" imgH="203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4125" y="3605530"/>
                        <a:ext cx="2205038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346928"/>
              </p:ext>
            </p:extLst>
          </p:nvPr>
        </p:nvGraphicFramePr>
        <p:xfrm>
          <a:off x="4463098" y="4462463"/>
          <a:ext cx="2798762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695" name="Equation" r:id="rId5" imgW="914400" imgH="203040" progId="Equation.DSMT4">
                  <p:embed/>
                </p:oleObj>
              </mc:Choice>
              <mc:Fallback>
                <p:oleObj name="Equation" r:id="rId5" imgW="91440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3098" y="4462463"/>
                        <a:ext cx="2798762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1082834" y="2269023"/>
            <a:ext cx="2731184" cy="967466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628258" y="2277039"/>
            <a:ext cx="2731184" cy="967466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421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1110322"/>
              </p:ext>
            </p:extLst>
          </p:nvPr>
        </p:nvGraphicFramePr>
        <p:xfrm>
          <a:off x="1268867" y="1570789"/>
          <a:ext cx="1742823" cy="546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696" name="Equation" r:id="rId7" imgW="647640" imgH="203040" progId="Equation.DSMT4">
                  <p:embed/>
                </p:oleObj>
              </mc:Choice>
              <mc:Fallback>
                <p:oleObj name="Equation" r:id="rId7" imgW="647640" imgH="2030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8867" y="1570789"/>
                        <a:ext cx="1742823" cy="5467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6634363"/>
              </p:ext>
            </p:extLst>
          </p:nvPr>
        </p:nvGraphicFramePr>
        <p:xfrm>
          <a:off x="4887558" y="1497933"/>
          <a:ext cx="2065410" cy="619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697" name="Equation" r:id="rId9" imgW="761760" imgH="228600" progId="Equation.DSMT4">
                  <p:embed/>
                </p:oleObj>
              </mc:Choice>
              <mc:Fallback>
                <p:oleObj name="Equation" r:id="rId9" imgW="761760" imgH="2286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7558" y="1497933"/>
                        <a:ext cx="2065410" cy="6196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2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2384190"/>
              </p:ext>
            </p:extLst>
          </p:nvPr>
        </p:nvGraphicFramePr>
        <p:xfrm>
          <a:off x="2114778" y="3434451"/>
          <a:ext cx="2947974" cy="923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698" name="Equation" r:id="rId11" imgW="647640" imgH="203040" progId="Equation.DSMT4">
                  <p:embed/>
                </p:oleObj>
              </mc:Choice>
              <mc:Fallback>
                <p:oleObj name="Equation" r:id="rId11" imgW="647640" imgH="20304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4778" y="3434451"/>
                        <a:ext cx="2947974" cy="9235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2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3655507"/>
              </p:ext>
            </p:extLst>
          </p:nvPr>
        </p:nvGraphicFramePr>
        <p:xfrm>
          <a:off x="507349" y="4187365"/>
          <a:ext cx="3525289" cy="1056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699" name="Equation" r:id="rId12" imgW="761760" imgH="228600" progId="Equation.DSMT4">
                  <p:embed/>
                </p:oleObj>
              </mc:Choice>
              <mc:Fallback>
                <p:oleObj name="Equation" r:id="rId12" imgW="761760" imgH="22860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349" y="4187365"/>
                        <a:ext cx="3525289" cy="10567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23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640825"/>
              </p:ext>
            </p:extLst>
          </p:nvPr>
        </p:nvGraphicFramePr>
        <p:xfrm>
          <a:off x="1349375" y="2286000"/>
          <a:ext cx="2179638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700" name="Equation" r:id="rId13" imgW="1015920" imgH="431640" progId="Equation.DSMT4">
                  <p:embed/>
                </p:oleObj>
              </mc:Choice>
              <mc:Fallback>
                <p:oleObj name="Equation" r:id="rId13" imgW="1015920" imgH="43164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75" y="2286000"/>
                        <a:ext cx="2179638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24" name="Object 16"/>
          <p:cNvGraphicFramePr>
            <a:graphicFrameLocks noChangeAspect="1"/>
          </p:cNvGraphicFramePr>
          <p:nvPr/>
        </p:nvGraphicFramePr>
        <p:xfrm>
          <a:off x="5036231" y="2238533"/>
          <a:ext cx="1952006" cy="961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701" name="Equation" r:id="rId15" imgW="876240" imgH="431640" progId="Equation.DSMT4">
                  <p:embed/>
                </p:oleObj>
              </mc:Choice>
              <mc:Fallback>
                <p:oleObj name="Equation" r:id="rId15" imgW="876240" imgH="43164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6231" y="2238533"/>
                        <a:ext cx="1952006" cy="9618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ounded Rectangle 19"/>
          <p:cNvSpPr/>
          <p:nvPr/>
        </p:nvSpPr>
        <p:spPr>
          <a:xfrm>
            <a:off x="528320" y="5426243"/>
            <a:ext cx="4099938" cy="742038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422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480946"/>
              </p:ext>
            </p:extLst>
          </p:nvPr>
        </p:nvGraphicFramePr>
        <p:xfrm>
          <a:off x="652463" y="5502910"/>
          <a:ext cx="3829050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702" name="Equation" r:id="rId17" imgW="1307880" imgH="203040" progId="Equation.DSMT4">
                  <p:embed/>
                </p:oleObj>
              </mc:Choice>
              <mc:Fallback>
                <p:oleObj name="Equation" r:id="rId17" imgW="1307880" imgH="203040" progId="Equation.DSMT4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463" y="5502910"/>
                        <a:ext cx="3829050" cy="59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16.	(continued)</a:t>
            </a:r>
            <a:br>
              <a:rPr lang="en-US" dirty="0"/>
            </a:br>
            <a:r>
              <a:rPr lang="en-US" dirty="0"/>
              <a:t>			</a:t>
            </a:r>
            <a:br>
              <a:rPr lang="en-US" dirty="0"/>
            </a:br>
            <a:r>
              <a:rPr lang="en-US" dirty="0"/>
              <a:t>			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9524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5001830"/>
              </p:ext>
            </p:extLst>
          </p:nvPr>
        </p:nvGraphicFramePr>
        <p:xfrm>
          <a:off x="3271659" y="980572"/>
          <a:ext cx="4366796" cy="836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517" name="Equation" r:id="rId3" imgW="1193760" imgH="228600" progId="Equation.DSMT4">
                  <p:embed/>
                </p:oleObj>
              </mc:Choice>
              <mc:Fallback>
                <p:oleObj name="Equation" r:id="rId3" imgW="1193760" imgH="2286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1659" y="980572"/>
                        <a:ext cx="4366796" cy="8361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5560733"/>
              </p:ext>
            </p:extLst>
          </p:nvPr>
        </p:nvGraphicFramePr>
        <p:xfrm>
          <a:off x="611663" y="1975326"/>
          <a:ext cx="6688138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518" name="Equation" r:id="rId5" imgW="1726920" imgH="203040" progId="Equation.DSMT4">
                  <p:embed/>
                </p:oleObj>
              </mc:Choice>
              <mc:Fallback>
                <p:oleObj name="Equation" r:id="rId5" imgW="1726920" imgH="20304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663" y="1975326"/>
                        <a:ext cx="6688138" cy="785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9149339"/>
              </p:ext>
            </p:extLst>
          </p:nvPr>
        </p:nvGraphicFramePr>
        <p:xfrm>
          <a:off x="2473643" y="3061336"/>
          <a:ext cx="4763770" cy="747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519" name="Equation" r:id="rId7" imgW="1295280" imgH="203040" progId="Equation.DSMT4">
                  <p:embed/>
                </p:oleObj>
              </mc:Choice>
              <mc:Fallback>
                <p:oleObj name="Equation" r:id="rId7" imgW="1295280" imgH="20304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3643" y="3061336"/>
                        <a:ext cx="4763770" cy="7473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462963"/>
              </p:ext>
            </p:extLst>
          </p:nvPr>
        </p:nvGraphicFramePr>
        <p:xfrm>
          <a:off x="3052683" y="4059952"/>
          <a:ext cx="4206716" cy="773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520" name="Equation" r:id="rId9" imgW="1104840" imgH="203040" progId="Equation.DSMT4">
                  <p:embed/>
                </p:oleObj>
              </mc:Choice>
              <mc:Fallback>
                <p:oleObj name="Equation" r:id="rId9" imgW="1104840" imgH="20304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2683" y="4059952"/>
                        <a:ext cx="4206716" cy="7735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1075783"/>
              </p:ext>
            </p:extLst>
          </p:nvPr>
        </p:nvGraphicFramePr>
        <p:xfrm>
          <a:off x="1675467" y="5409721"/>
          <a:ext cx="3873956" cy="523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521" name="Equation" r:id="rId11" imgW="1879560" imgH="253800" progId="Equation.DSMT4">
                  <p:embed/>
                </p:oleObj>
              </mc:Choice>
              <mc:Fallback>
                <p:oleObj name="Equation" r:id="rId11" imgW="1879560" imgH="253800" progId="Equation.DSMT4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5467" y="5409721"/>
                        <a:ext cx="3873956" cy="5235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ounded Rectangle 23"/>
          <p:cNvSpPr/>
          <p:nvPr/>
        </p:nvSpPr>
        <p:spPr>
          <a:xfrm>
            <a:off x="1635760" y="5315619"/>
            <a:ext cx="3952240" cy="699101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16.	(continued)</a:t>
            </a:r>
            <a:br>
              <a:rPr lang="en-US" dirty="0"/>
            </a:br>
            <a:r>
              <a:rPr lang="en-US" dirty="0"/>
              <a:t>			</a:t>
            </a:r>
            <a:br>
              <a:rPr lang="en-US" dirty="0"/>
            </a:br>
            <a:r>
              <a:rPr lang="en-US" dirty="0"/>
              <a:t>			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96264" name="Object 8"/>
          <p:cNvGraphicFramePr>
            <a:graphicFrameLocks noChangeAspect="1"/>
          </p:cNvGraphicFramePr>
          <p:nvPr/>
        </p:nvGraphicFramePr>
        <p:xfrm>
          <a:off x="1334165" y="1143005"/>
          <a:ext cx="4042612" cy="1299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55" name="Equation" r:id="rId3" imgW="1422360" imgH="457200" progId="Equation.DSMT4">
                  <p:embed/>
                </p:oleObj>
              </mc:Choice>
              <mc:Fallback>
                <p:oleObj name="Equation" r:id="rId3" imgW="1422360" imgH="4572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4165" y="1143005"/>
                        <a:ext cx="4042612" cy="12994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265" name="Object 9"/>
          <p:cNvGraphicFramePr>
            <a:graphicFrameLocks noChangeAspect="1"/>
          </p:cNvGraphicFramePr>
          <p:nvPr/>
        </p:nvGraphicFramePr>
        <p:xfrm>
          <a:off x="1665037" y="2630620"/>
          <a:ext cx="2101623" cy="1123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56" name="Equation" r:id="rId5" imgW="736560" imgH="393480" progId="Equation.DSMT4">
                  <p:embed/>
                </p:oleObj>
              </mc:Choice>
              <mc:Fallback>
                <p:oleObj name="Equation" r:id="rId5" imgW="736560" imgH="39348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5037" y="2630620"/>
                        <a:ext cx="2101623" cy="11232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266" name="Object 10"/>
          <p:cNvGraphicFramePr>
            <a:graphicFrameLocks noChangeAspect="1"/>
          </p:cNvGraphicFramePr>
          <p:nvPr/>
        </p:nvGraphicFramePr>
        <p:xfrm>
          <a:off x="1004637" y="3993947"/>
          <a:ext cx="4457701" cy="566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57" name="Equation" r:id="rId7" imgW="1600200" imgH="203040" progId="Equation.DSMT4">
                  <p:embed/>
                </p:oleObj>
              </mc:Choice>
              <mc:Fallback>
                <p:oleObj name="Equation" r:id="rId7" imgW="1600200" imgH="20304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637" y="3993947"/>
                        <a:ext cx="4457701" cy="5660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1040822"/>
              </p:ext>
            </p:extLst>
          </p:nvPr>
        </p:nvGraphicFramePr>
        <p:xfrm>
          <a:off x="430213" y="5240338"/>
          <a:ext cx="366712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58" name="Equation" r:id="rId9" imgW="1117440" imgH="203040" progId="Equation.DSMT4">
                  <p:embed/>
                </p:oleObj>
              </mc:Choice>
              <mc:Fallback>
                <p:oleObj name="Equation" r:id="rId9" imgW="1117440" imgH="20304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3" y="5240338"/>
                        <a:ext cx="3667125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ounded Rectangle 13"/>
          <p:cNvSpPr/>
          <p:nvPr/>
        </p:nvSpPr>
        <p:spPr>
          <a:xfrm>
            <a:off x="386080" y="5240827"/>
            <a:ext cx="3759200" cy="702770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728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6545014"/>
              </p:ext>
            </p:extLst>
          </p:nvPr>
        </p:nvGraphicFramePr>
        <p:xfrm>
          <a:off x="5096336" y="5227554"/>
          <a:ext cx="2679988" cy="839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59" name="Equation" r:id="rId11" imgW="647640" imgH="203040" progId="Equation.DSMT4">
                  <p:embed/>
                </p:oleObj>
              </mc:Choice>
              <mc:Fallback>
                <p:oleObj name="Equation" r:id="rId11" imgW="64764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6336" y="5227554"/>
                        <a:ext cx="2679988" cy="8399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16.	(continued)</a:t>
            </a:r>
            <a:br>
              <a:rPr lang="en-US" dirty="0"/>
            </a:br>
            <a:r>
              <a:rPr lang="en-US" dirty="0"/>
              <a:t>			</a:t>
            </a:r>
            <a:br>
              <a:rPr lang="en-US" dirty="0"/>
            </a:br>
            <a:r>
              <a:rPr lang="en-US" dirty="0"/>
              <a:t>			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9831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396547"/>
              </p:ext>
            </p:extLst>
          </p:nvPr>
        </p:nvGraphicFramePr>
        <p:xfrm>
          <a:off x="922342" y="1024821"/>
          <a:ext cx="5322572" cy="747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62" name="Equation" r:id="rId3" imgW="1447560" imgH="203040" progId="Equation.DSMT4">
                  <p:embed/>
                </p:oleObj>
              </mc:Choice>
              <mc:Fallback>
                <p:oleObj name="Equation" r:id="rId3" imgW="144756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342" y="1024821"/>
                        <a:ext cx="5322572" cy="747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1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283699"/>
              </p:ext>
            </p:extLst>
          </p:nvPr>
        </p:nvGraphicFramePr>
        <p:xfrm>
          <a:off x="3032125" y="1762760"/>
          <a:ext cx="20986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63" name="Equation" r:id="rId5" imgW="596880" imgH="203040" progId="Equation.DSMT4">
                  <p:embed/>
                </p:oleObj>
              </mc:Choice>
              <mc:Fallback>
                <p:oleObj name="Equation" r:id="rId5" imgW="596880" imgH="203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2125" y="1762760"/>
                        <a:ext cx="209867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1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285676"/>
              </p:ext>
            </p:extLst>
          </p:nvPr>
        </p:nvGraphicFramePr>
        <p:xfrm>
          <a:off x="733425" y="4830763"/>
          <a:ext cx="7108825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64" name="Equation" r:id="rId7" imgW="2641320" imgH="203040" progId="Equation.DSMT4">
                  <p:embed/>
                </p:oleObj>
              </mc:Choice>
              <mc:Fallback>
                <p:oleObj name="Equation" r:id="rId7" imgW="2641320" imgH="2030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425" y="4830763"/>
                        <a:ext cx="7108825" cy="547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1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2026222"/>
              </p:ext>
            </p:extLst>
          </p:nvPr>
        </p:nvGraphicFramePr>
        <p:xfrm>
          <a:off x="731838" y="5637213"/>
          <a:ext cx="7280275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65" name="Equation" r:id="rId9" imgW="2705040" imgH="203040" progId="Equation.DSMT4">
                  <p:embed/>
                </p:oleObj>
              </mc:Choice>
              <mc:Fallback>
                <p:oleObj name="Equation" r:id="rId9" imgW="2705040" imgH="20304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838" y="5637213"/>
                        <a:ext cx="7280275" cy="547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1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3386594"/>
              </p:ext>
            </p:extLst>
          </p:nvPr>
        </p:nvGraphicFramePr>
        <p:xfrm>
          <a:off x="646516" y="3183058"/>
          <a:ext cx="5801227" cy="703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66" name="Equation" r:id="rId11" imgW="1676160" imgH="203040" progId="Equation.DSMT4">
                  <p:embed/>
                </p:oleObj>
              </mc:Choice>
              <mc:Fallback>
                <p:oleObj name="Equation" r:id="rId11" imgW="1676160" imgH="20304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516" y="3183058"/>
                        <a:ext cx="5801227" cy="7031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1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1197000"/>
              </p:ext>
            </p:extLst>
          </p:nvPr>
        </p:nvGraphicFramePr>
        <p:xfrm>
          <a:off x="3023425" y="3941313"/>
          <a:ext cx="1745916" cy="698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67" name="Equation" r:id="rId13" imgW="507960" imgH="203040" progId="Equation.DSMT4">
                  <p:embed/>
                </p:oleObj>
              </mc:Choice>
              <mc:Fallback>
                <p:oleObj name="Equation" r:id="rId13" imgW="507960" imgH="20304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3425" y="3941313"/>
                        <a:ext cx="1745916" cy="6983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1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3963231"/>
              </p:ext>
            </p:extLst>
          </p:nvPr>
        </p:nvGraphicFramePr>
        <p:xfrm>
          <a:off x="3529013" y="2635885"/>
          <a:ext cx="473075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68" name="Equation" r:id="rId15" imgW="177480" imgH="139680" progId="Equation.DSMT4">
                  <p:embed/>
                </p:oleObj>
              </mc:Choice>
              <mc:Fallback>
                <p:oleObj name="Equation" r:id="rId15" imgW="177480" imgH="13968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9013" y="2635885"/>
                        <a:ext cx="473075" cy="37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16.	(continued)</a:t>
            </a:r>
            <a:br>
              <a:rPr lang="en-US" dirty="0"/>
            </a:br>
            <a:r>
              <a:rPr lang="en-US" dirty="0"/>
              <a:t>			</a:t>
            </a:r>
            <a:br>
              <a:rPr lang="en-US" dirty="0"/>
            </a:br>
            <a:r>
              <a:rPr lang="en-US" dirty="0"/>
              <a:t>			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1032034" y="1497135"/>
            <a:ext cx="2731184" cy="967466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275314" y="1505151"/>
            <a:ext cx="2731184" cy="967466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4306234"/>
              </p:ext>
            </p:extLst>
          </p:nvPr>
        </p:nvGraphicFramePr>
        <p:xfrm>
          <a:off x="1562451" y="890341"/>
          <a:ext cx="1742823" cy="546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07" name="Equation" r:id="rId3" imgW="647640" imgH="203040" progId="Equation.DSMT4">
                  <p:embed/>
                </p:oleObj>
              </mc:Choice>
              <mc:Fallback>
                <p:oleObj name="Equation" r:id="rId3" imgW="64764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2451" y="890341"/>
                        <a:ext cx="1742823" cy="5467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067564"/>
              </p:ext>
            </p:extLst>
          </p:nvPr>
        </p:nvGraphicFramePr>
        <p:xfrm>
          <a:off x="5680358" y="827645"/>
          <a:ext cx="2065410" cy="619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08" name="Equation" r:id="rId5" imgW="761760" imgH="228600" progId="Equation.DSMT4">
                  <p:embed/>
                </p:oleObj>
              </mc:Choice>
              <mc:Fallback>
                <p:oleObj name="Equation" r:id="rId5" imgW="761760" imgH="228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0358" y="827645"/>
                        <a:ext cx="2065410" cy="6196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231242"/>
              </p:ext>
            </p:extLst>
          </p:nvPr>
        </p:nvGraphicFramePr>
        <p:xfrm>
          <a:off x="1308735" y="1524635"/>
          <a:ext cx="2178050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09" name="Equation" r:id="rId7" imgW="1015920" imgH="431640" progId="Equation.DSMT4">
                  <p:embed/>
                </p:oleObj>
              </mc:Choice>
              <mc:Fallback>
                <p:oleObj name="Equation" r:id="rId7" imgW="1015920" imgH="4316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8735" y="1524635"/>
                        <a:ext cx="2178050" cy="92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0913246"/>
              </p:ext>
            </p:extLst>
          </p:nvPr>
        </p:nvGraphicFramePr>
        <p:xfrm>
          <a:off x="5671255" y="1497125"/>
          <a:ext cx="1952006" cy="961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10" name="Equation" r:id="rId9" imgW="876240" imgH="431640" progId="Equation.DSMT4">
                  <p:embed/>
                </p:oleObj>
              </mc:Choice>
              <mc:Fallback>
                <p:oleObj name="Equation" r:id="rId9" imgW="876240" imgH="4316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1255" y="1497125"/>
                        <a:ext cx="1952006" cy="9618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1163774"/>
              </p:ext>
            </p:extLst>
          </p:nvPr>
        </p:nvGraphicFramePr>
        <p:xfrm>
          <a:off x="1066329" y="2679783"/>
          <a:ext cx="2769100" cy="606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11" name="Equation" r:id="rId11" imgW="927000" imgH="203040" progId="Equation.DSMT4">
                  <p:embed/>
                </p:oleObj>
              </mc:Choice>
              <mc:Fallback>
                <p:oleObj name="Equation" r:id="rId11" imgW="927000" imgH="203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329" y="2679783"/>
                        <a:ext cx="2769100" cy="6069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1038178" y="2688207"/>
            <a:ext cx="2832782" cy="574494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933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4514215"/>
              </p:ext>
            </p:extLst>
          </p:nvPr>
        </p:nvGraphicFramePr>
        <p:xfrm>
          <a:off x="1259523" y="3459363"/>
          <a:ext cx="2131257" cy="577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12" name="Equation" r:id="rId13" imgW="749160" imgH="203040" progId="Equation.DSMT4">
                  <p:embed/>
                </p:oleObj>
              </mc:Choice>
              <mc:Fallback>
                <p:oleObj name="Equation" r:id="rId13" imgW="74916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523" y="3459363"/>
                        <a:ext cx="2131257" cy="5779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6428673"/>
              </p:ext>
            </p:extLst>
          </p:nvPr>
        </p:nvGraphicFramePr>
        <p:xfrm>
          <a:off x="550228" y="4828858"/>
          <a:ext cx="172085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13" name="Equation" r:id="rId15" imgW="634680" imgH="177480" progId="Equation.DSMT4">
                  <p:embed/>
                </p:oleObj>
              </mc:Choice>
              <mc:Fallback>
                <p:oleObj name="Equation" r:id="rId15" imgW="634680" imgH="17748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228" y="4828858"/>
                        <a:ext cx="172085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7891453"/>
              </p:ext>
            </p:extLst>
          </p:nvPr>
        </p:nvGraphicFramePr>
        <p:xfrm>
          <a:off x="547370" y="5437505"/>
          <a:ext cx="19399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14" name="Equation" r:id="rId17" imgW="711000" imgH="177480" progId="Equation.DSMT4">
                  <p:embed/>
                </p:oleObj>
              </mc:Choice>
              <mc:Fallback>
                <p:oleObj name="Equation" r:id="rId17" imgW="711000" imgH="17748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370" y="5437505"/>
                        <a:ext cx="19399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0940817"/>
              </p:ext>
            </p:extLst>
          </p:nvPr>
        </p:nvGraphicFramePr>
        <p:xfrm>
          <a:off x="2839672" y="5166176"/>
          <a:ext cx="1292995" cy="1027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15" name="Equation" r:id="rId19" imgW="495000" imgH="393480" progId="Equation.DSMT4">
                  <p:embed/>
                </p:oleObj>
              </mc:Choice>
              <mc:Fallback>
                <p:oleObj name="Equation" r:id="rId19" imgW="495000" imgH="39348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9672" y="5166176"/>
                        <a:ext cx="1292995" cy="10277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4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5177354"/>
              </p:ext>
            </p:extLst>
          </p:nvPr>
        </p:nvGraphicFramePr>
        <p:xfrm>
          <a:off x="1619250" y="4014470"/>
          <a:ext cx="681038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16" name="Equation" r:id="rId21" imgW="241200" imgH="164880" progId="Equation.DSMT4">
                  <p:embed/>
                </p:oleObj>
              </mc:Choice>
              <mc:Fallback>
                <p:oleObj name="Equation" r:id="rId21" imgW="241200" imgH="16488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4014470"/>
                        <a:ext cx="681038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4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9929002"/>
              </p:ext>
            </p:extLst>
          </p:nvPr>
        </p:nvGraphicFramePr>
        <p:xfrm>
          <a:off x="5918002" y="3442370"/>
          <a:ext cx="1431340" cy="618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17" name="Equation" r:id="rId23" imgW="469800" imgH="203040" progId="Equation.DSMT4">
                  <p:embed/>
                </p:oleObj>
              </mc:Choice>
              <mc:Fallback>
                <p:oleObj name="Equation" r:id="rId23" imgW="469800" imgH="20304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8002" y="3442370"/>
                        <a:ext cx="1431340" cy="6189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42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9210530"/>
              </p:ext>
            </p:extLst>
          </p:nvPr>
        </p:nvGraphicFramePr>
        <p:xfrm>
          <a:off x="5711590" y="4267560"/>
          <a:ext cx="1467725" cy="51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18" name="Equation" r:id="rId25" imgW="469800" imgH="164880" progId="Equation.DSMT4">
                  <p:embed/>
                </p:oleObj>
              </mc:Choice>
              <mc:Fallback>
                <p:oleObj name="Equation" r:id="rId25" imgW="469800" imgH="16488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1590" y="4267560"/>
                        <a:ext cx="1467725" cy="515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43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6298249"/>
              </p:ext>
            </p:extLst>
          </p:nvPr>
        </p:nvGraphicFramePr>
        <p:xfrm>
          <a:off x="5399544" y="2763088"/>
          <a:ext cx="2029571" cy="507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19" name="Equation" r:id="rId27" imgW="711000" imgH="177480" progId="Equation.DSMT4">
                  <p:embed/>
                </p:oleObj>
              </mc:Choice>
              <mc:Fallback>
                <p:oleObj name="Equation" r:id="rId27" imgW="711000" imgH="17748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9544" y="2763088"/>
                        <a:ext cx="2029571" cy="5073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ounded Rectangle 20"/>
          <p:cNvSpPr/>
          <p:nvPr/>
        </p:nvSpPr>
        <p:spPr>
          <a:xfrm>
            <a:off x="5285620" y="2745503"/>
            <a:ext cx="2263260" cy="522267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2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16.	(continued)</a:t>
            </a:r>
            <a:br>
              <a:rPr lang="en-US" dirty="0"/>
            </a:br>
            <a:r>
              <a:rPr lang="en-US" dirty="0"/>
              <a:t>			</a:t>
            </a:r>
            <a:br>
              <a:rPr lang="en-US" dirty="0"/>
            </a:br>
            <a:r>
              <a:rPr lang="en-US" dirty="0"/>
              <a:t>			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6" y="1072056"/>
            <a:ext cx="5551322" cy="4871536"/>
          </a:xfrm>
          <a:prstGeom prst="rect">
            <a:avLst/>
          </a:prstGeom>
        </p:spPr>
      </p:pic>
      <p:graphicFrame>
        <p:nvGraphicFramePr>
          <p:cNvPr id="1003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9000003"/>
              </p:ext>
            </p:extLst>
          </p:nvPr>
        </p:nvGraphicFramePr>
        <p:xfrm>
          <a:off x="5088890" y="2966403"/>
          <a:ext cx="1385888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505" name="Equation" r:id="rId4" imgW="660240" imgH="203040" progId="Equation.DSMT4">
                  <p:embed/>
                </p:oleObj>
              </mc:Choice>
              <mc:Fallback>
                <p:oleObj name="Equation" r:id="rId4" imgW="66024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8890" y="2966403"/>
                        <a:ext cx="1385888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H="1">
            <a:off x="3417011" y="3188368"/>
            <a:ext cx="1672347" cy="625645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03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4713035"/>
              </p:ext>
            </p:extLst>
          </p:nvPr>
        </p:nvGraphicFramePr>
        <p:xfrm>
          <a:off x="5175250" y="4925378"/>
          <a:ext cx="201612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506" name="Equation" r:id="rId6" imgW="977760" imgH="203040" progId="Equation.DSMT4">
                  <p:embed/>
                </p:oleObj>
              </mc:Choice>
              <mc:Fallback>
                <p:oleObj name="Equation" r:id="rId6" imgW="977760" imgH="203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250" y="4925378"/>
                        <a:ext cx="2016125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H="1" flipV="1">
            <a:off x="3894264" y="5073319"/>
            <a:ext cx="1243220" cy="88228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763296" y="2354188"/>
            <a:ext cx="2205746" cy="30479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035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5320910"/>
              </p:ext>
            </p:extLst>
          </p:nvPr>
        </p:nvGraphicFramePr>
        <p:xfrm>
          <a:off x="4963795" y="2419033"/>
          <a:ext cx="207962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507" name="Equation" r:id="rId8" imgW="990360" imgH="203040" progId="Equation.DSMT4">
                  <p:embed/>
                </p:oleObj>
              </mc:Choice>
              <mc:Fallback>
                <p:oleObj name="Equation" r:id="rId8" imgW="990360" imgH="203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3795" y="2419033"/>
                        <a:ext cx="2079625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17.	Determine the intersection of the 	following functions graphically:</a:t>
            </a:r>
            <a:br>
              <a:rPr lang="en-US" dirty="0"/>
            </a:br>
            <a:r>
              <a:rPr lang="en-US" dirty="0"/>
              <a:t>			</a:t>
            </a:r>
            <a:br>
              <a:rPr lang="en-US" dirty="0"/>
            </a:br>
            <a:r>
              <a:rPr lang="en-US" dirty="0"/>
              <a:t>		</a:t>
            </a:r>
            <a:r>
              <a:rPr lang="en-US"/>
              <a:t>	  and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839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1102188"/>
              </p:ext>
            </p:extLst>
          </p:nvPr>
        </p:nvGraphicFramePr>
        <p:xfrm>
          <a:off x="3403636" y="3355719"/>
          <a:ext cx="3133475" cy="618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845" name="Equation" r:id="rId3" imgW="1028520" imgH="203040" progId="Equation.DSMT4">
                  <p:embed/>
                </p:oleObj>
              </mc:Choice>
              <mc:Fallback>
                <p:oleObj name="Equation" r:id="rId3" imgW="102852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3636" y="3355719"/>
                        <a:ext cx="3133475" cy="6189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504618"/>
              </p:ext>
            </p:extLst>
          </p:nvPr>
        </p:nvGraphicFramePr>
        <p:xfrm>
          <a:off x="4313298" y="4152751"/>
          <a:ext cx="2214813" cy="621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846" name="Equation" r:id="rId5" imgW="723600" imgH="203040" progId="Equation.DSMT4">
                  <p:embed/>
                </p:oleObj>
              </mc:Choice>
              <mc:Fallback>
                <p:oleObj name="Equation" r:id="rId5" imgW="72360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3298" y="4152751"/>
                        <a:ext cx="2214813" cy="6217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727234" y="2194431"/>
            <a:ext cx="2731184" cy="967466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628258" y="2192287"/>
            <a:ext cx="2731184" cy="967466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1387" name="Object 11"/>
          <p:cNvGraphicFramePr>
            <a:graphicFrameLocks noChangeAspect="1"/>
          </p:cNvGraphicFramePr>
          <p:nvPr/>
        </p:nvGraphicFramePr>
        <p:xfrm>
          <a:off x="1053427" y="1522663"/>
          <a:ext cx="1855204" cy="570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847" name="Equation" r:id="rId7" imgW="660240" imgH="203040" progId="Equation.DSMT4">
                  <p:embed/>
                </p:oleObj>
              </mc:Choice>
              <mc:Fallback>
                <p:oleObj name="Equation" r:id="rId7" imgW="660240" imgH="20304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3427" y="1522663"/>
                        <a:ext cx="1855204" cy="5708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388" name="Object 12"/>
          <p:cNvGraphicFramePr>
            <a:graphicFrameLocks noChangeAspect="1"/>
          </p:cNvGraphicFramePr>
          <p:nvPr/>
        </p:nvGraphicFramePr>
        <p:xfrm>
          <a:off x="4606215" y="1449804"/>
          <a:ext cx="2789319" cy="643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848" name="Equation" r:id="rId9" imgW="990360" imgH="228600" progId="Equation.DSMT4">
                  <p:embed/>
                </p:oleObj>
              </mc:Choice>
              <mc:Fallback>
                <p:oleObj name="Equation" r:id="rId9" imgW="990360" imgH="22860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6215" y="1449804"/>
                        <a:ext cx="2789319" cy="6436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38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617565"/>
              </p:ext>
            </p:extLst>
          </p:nvPr>
        </p:nvGraphicFramePr>
        <p:xfrm>
          <a:off x="989128" y="3385711"/>
          <a:ext cx="2100067" cy="647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849" name="Equation" r:id="rId11" imgW="660240" imgH="203040" progId="Equation.DSMT4">
                  <p:embed/>
                </p:oleObj>
              </mc:Choice>
              <mc:Fallback>
                <p:oleObj name="Equation" r:id="rId11" imgW="660240" imgH="20304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9128" y="3385711"/>
                        <a:ext cx="2100067" cy="6472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39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986284"/>
              </p:ext>
            </p:extLst>
          </p:nvPr>
        </p:nvGraphicFramePr>
        <p:xfrm>
          <a:off x="977109" y="4107276"/>
          <a:ext cx="3165150" cy="731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850" name="Equation" r:id="rId12" imgW="990360" imgH="228600" progId="Equation.DSMT4">
                  <p:embed/>
                </p:oleObj>
              </mc:Choice>
              <mc:Fallback>
                <p:oleObj name="Equation" r:id="rId12" imgW="990360" imgH="22860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7109" y="4107276"/>
                        <a:ext cx="3165150" cy="7313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39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0527620"/>
              </p:ext>
            </p:extLst>
          </p:nvPr>
        </p:nvGraphicFramePr>
        <p:xfrm>
          <a:off x="993775" y="2212658"/>
          <a:ext cx="2179638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851" name="Equation" r:id="rId13" imgW="1015920" imgH="431640" progId="Equation.DSMT4">
                  <p:embed/>
                </p:oleObj>
              </mc:Choice>
              <mc:Fallback>
                <p:oleObj name="Equation" r:id="rId13" imgW="1015920" imgH="43164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2212658"/>
                        <a:ext cx="2179638" cy="925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39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289970"/>
              </p:ext>
            </p:extLst>
          </p:nvPr>
        </p:nvGraphicFramePr>
        <p:xfrm>
          <a:off x="4949331" y="2189213"/>
          <a:ext cx="2084469" cy="974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852" name="Equation" r:id="rId15" imgW="977760" imgH="457200" progId="Equation.DSMT4">
                  <p:embed/>
                </p:oleObj>
              </mc:Choice>
              <mc:Fallback>
                <p:oleObj name="Equation" r:id="rId15" imgW="977760" imgH="457200" progId="Equation.DSMT4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9331" y="2189213"/>
                        <a:ext cx="2084469" cy="9745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8"/>
          <p:cNvGraphicFramePr>
            <a:graphicFrameLocks noChangeAspect="1"/>
          </p:cNvGraphicFramePr>
          <p:nvPr/>
        </p:nvGraphicFramePr>
        <p:xfrm>
          <a:off x="5421898" y="5150243"/>
          <a:ext cx="1895426" cy="961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853" name="Equation" r:id="rId17" imgW="850680" imgH="431640" progId="Equation.DSMT4">
                  <p:embed/>
                </p:oleObj>
              </mc:Choice>
              <mc:Fallback>
                <p:oleObj name="Equation" r:id="rId17" imgW="850680" imgH="431640" progId="Equation.DSMT4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1898" y="5150243"/>
                        <a:ext cx="1895426" cy="9618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ounded Rectangle 22"/>
          <p:cNvSpPr/>
          <p:nvPr/>
        </p:nvSpPr>
        <p:spPr>
          <a:xfrm>
            <a:off x="5187487" y="5043827"/>
            <a:ext cx="2370217" cy="1184043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17.	(continued)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10241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2165097"/>
              </p:ext>
            </p:extLst>
          </p:nvPr>
        </p:nvGraphicFramePr>
        <p:xfrm>
          <a:off x="1459580" y="945151"/>
          <a:ext cx="4695656" cy="751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66" name="Equation" r:id="rId3" imgW="1269720" imgH="203040" progId="Equation.DSMT4">
                  <p:embed/>
                </p:oleObj>
              </mc:Choice>
              <mc:Fallback>
                <p:oleObj name="Equation" r:id="rId3" imgW="1269720" imgH="20304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9580" y="945151"/>
                        <a:ext cx="4695656" cy="7513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1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177921"/>
              </p:ext>
            </p:extLst>
          </p:nvPr>
        </p:nvGraphicFramePr>
        <p:xfrm>
          <a:off x="1096328" y="1811338"/>
          <a:ext cx="4005262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67" name="Equation" r:id="rId5" imgW="1066680" imgH="203040" progId="Equation.DSMT4">
                  <p:embed/>
                </p:oleObj>
              </mc:Choice>
              <mc:Fallback>
                <p:oleObj name="Equation" r:id="rId5" imgW="1066680" imgH="20304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6328" y="1811338"/>
                        <a:ext cx="4005262" cy="763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1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5512002"/>
              </p:ext>
            </p:extLst>
          </p:nvPr>
        </p:nvGraphicFramePr>
        <p:xfrm>
          <a:off x="514350" y="2762250"/>
          <a:ext cx="4554538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68" name="Equation" r:id="rId7" imgW="1231560" imgH="203040" progId="Equation.DSMT4">
                  <p:embed/>
                </p:oleObj>
              </mc:Choice>
              <mc:Fallback>
                <p:oleObj name="Equation" r:id="rId7" imgW="1231560" imgH="20304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" y="2762250"/>
                        <a:ext cx="4554538" cy="75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1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7216556"/>
              </p:ext>
            </p:extLst>
          </p:nvPr>
        </p:nvGraphicFramePr>
        <p:xfrm>
          <a:off x="3107055" y="3622675"/>
          <a:ext cx="4043363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69" name="Equation" r:id="rId9" imgW="1015920" imgH="177480" progId="Equation.DSMT4">
                  <p:embed/>
                </p:oleObj>
              </mc:Choice>
              <mc:Fallback>
                <p:oleObj name="Equation" r:id="rId9" imgW="1015920" imgH="17748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7055" y="3622675"/>
                        <a:ext cx="4043363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829738"/>
              </p:ext>
            </p:extLst>
          </p:nvPr>
        </p:nvGraphicFramePr>
        <p:xfrm>
          <a:off x="874078" y="5007610"/>
          <a:ext cx="36703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70" name="Equation" r:id="rId11" imgW="1117440" imgH="203040" progId="Equation.DSMT4">
                  <p:embed/>
                </p:oleObj>
              </mc:Choice>
              <mc:Fallback>
                <p:oleObj name="Equation" r:id="rId11" imgW="1117440" imgH="20304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078" y="5007610"/>
                        <a:ext cx="36703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ounded Rectangle 19"/>
          <p:cNvSpPr/>
          <p:nvPr/>
        </p:nvSpPr>
        <p:spPr>
          <a:xfrm>
            <a:off x="822960" y="4997499"/>
            <a:ext cx="3779519" cy="702770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17.	(continued)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10343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9900777"/>
              </p:ext>
            </p:extLst>
          </p:nvPr>
        </p:nvGraphicFramePr>
        <p:xfrm>
          <a:off x="601663" y="4638675"/>
          <a:ext cx="6961187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41" name="Equation" r:id="rId3" imgW="2082600" imgH="203040" progId="Equation.DSMT4">
                  <p:embed/>
                </p:oleObj>
              </mc:Choice>
              <mc:Fallback>
                <p:oleObj name="Equation" r:id="rId3" imgW="208260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663" y="4638675"/>
                        <a:ext cx="6961187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282553"/>
              </p:ext>
            </p:extLst>
          </p:nvPr>
        </p:nvGraphicFramePr>
        <p:xfrm>
          <a:off x="2301558" y="1940243"/>
          <a:ext cx="112712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42" name="Equation" r:id="rId5" imgW="304560" imgH="177480" progId="Equation.DSMT4">
                  <p:embed/>
                </p:oleObj>
              </mc:Choice>
              <mc:Fallback>
                <p:oleObj name="Equation" r:id="rId5" imgW="304560" imgH="17748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558" y="1940243"/>
                        <a:ext cx="1127125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8580437"/>
              </p:ext>
            </p:extLst>
          </p:nvPr>
        </p:nvGraphicFramePr>
        <p:xfrm>
          <a:off x="1137923" y="1144851"/>
          <a:ext cx="3486142" cy="73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43" name="Equation" r:id="rId7" imgW="965160" imgH="203040" progId="Equation.DSMT4">
                  <p:embed/>
                </p:oleObj>
              </mc:Choice>
              <mc:Fallback>
                <p:oleObj name="Equation" r:id="rId7" imgW="965160" imgH="20304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7923" y="1144851"/>
                        <a:ext cx="3486142" cy="73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2968140"/>
              </p:ext>
            </p:extLst>
          </p:nvPr>
        </p:nvGraphicFramePr>
        <p:xfrm>
          <a:off x="1087918" y="2959265"/>
          <a:ext cx="3625860" cy="763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44" name="Equation" r:id="rId9" imgW="965160" imgH="203040" progId="Equation.DSMT4">
                  <p:embed/>
                </p:oleObj>
              </mc:Choice>
              <mc:Fallback>
                <p:oleObj name="Equation" r:id="rId9" imgW="965160" imgH="20304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7918" y="2959265"/>
                        <a:ext cx="3625860" cy="7633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7504484"/>
              </p:ext>
            </p:extLst>
          </p:nvPr>
        </p:nvGraphicFramePr>
        <p:xfrm>
          <a:off x="2301558" y="3763010"/>
          <a:ext cx="112712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45" name="Equation" r:id="rId11" imgW="304560" imgH="177480" progId="Equation.DSMT4">
                  <p:embed/>
                </p:oleObj>
              </mc:Choice>
              <mc:Fallback>
                <p:oleObj name="Equation" r:id="rId11" imgW="304560" imgH="17748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558" y="3763010"/>
                        <a:ext cx="1127125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4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179389"/>
              </p:ext>
            </p:extLst>
          </p:nvPr>
        </p:nvGraphicFramePr>
        <p:xfrm>
          <a:off x="558483" y="5446713"/>
          <a:ext cx="7058025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46" name="Equation" r:id="rId13" imgW="2082600" imgH="203040" progId="Equation.DSMT4">
                  <p:embed/>
                </p:oleObj>
              </mc:Choice>
              <mc:Fallback>
                <p:oleObj name="Equation" r:id="rId13" imgW="2082600" imgH="20304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483" y="5446713"/>
                        <a:ext cx="7058025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2.	(continued)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1843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5373540"/>
              </p:ext>
            </p:extLst>
          </p:nvPr>
        </p:nvGraphicFramePr>
        <p:xfrm>
          <a:off x="1623378" y="1017588"/>
          <a:ext cx="46831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6" name="Equation" r:id="rId3" imgW="1955520" imgH="203040" progId="Equation.DSMT4">
                  <p:embed/>
                </p:oleObj>
              </mc:Choice>
              <mc:Fallback>
                <p:oleObj name="Equation" r:id="rId3" imgW="1955520" imgH="203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3378" y="1017588"/>
                        <a:ext cx="46831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351082"/>
              </p:ext>
            </p:extLst>
          </p:nvPr>
        </p:nvGraphicFramePr>
        <p:xfrm>
          <a:off x="1611630" y="1576070"/>
          <a:ext cx="5453063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7" name="Equation" r:id="rId5" imgW="2247840" imgH="203040" progId="Equation.DSMT4">
                  <p:embed/>
                </p:oleObj>
              </mc:Choice>
              <mc:Fallback>
                <p:oleObj name="Equation" r:id="rId5" imgW="2247840" imgH="203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630" y="1576070"/>
                        <a:ext cx="5453063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006" y="2321844"/>
            <a:ext cx="3568366" cy="3862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17.	(continued)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860914" y="1731087"/>
            <a:ext cx="2512206" cy="678708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5358083"/>
              </p:ext>
            </p:extLst>
          </p:nvPr>
        </p:nvGraphicFramePr>
        <p:xfrm>
          <a:off x="933107" y="1069479"/>
          <a:ext cx="1855204" cy="570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26" name="Equation" r:id="rId3" imgW="660240" imgH="203040" progId="Equation.DSMT4">
                  <p:embed/>
                </p:oleObj>
              </mc:Choice>
              <mc:Fallback>
                <p:oleObj name="Equation" r:id="rId3" imgW="66024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3107" y="1069479"/>
                        <a:ext cx="1855204" cy="5708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8706266"/>
              </p:ext>
            </p:extLst>
          </p:nvPr>
        </p:nvGraphicFramePr>
        <p:xfrm>
          <a:off x="915529" y="2775767"/>
          <a:ext cx="2769100" cy="606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27" name="Equation" r:id="rId5" imgW="927000" imgH="203040" progId="Equation.DSMT4">
                  <p:embed/>
                </p:oleObj>
              </mc:Choice>
              <mc:Fallback>
                <p:oleObj name="Equation" r:id="rId5" imgW="927000" imgH="203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529" y="2775767"/>
                        <a:ext cx="2769100" cy="6069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897538" y="2784191"/>
            <a:ext cx="2841342" cy="574494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44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7964280"/>
              </p:ext>
            </p:extLst>
          </p:nvPr>
        </p:nvGraphicFramePr>
        <p:xfrm>
          <a:off x="790893" y="1781175"/>
          <a:ext cx="2503487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28" name="Equation" r:id="rId7" imgW="838080" imgH="203040" progId="Equation.DSMT4">
                  <p:embed/>
                </p:oleObj>
              </mc:Choice>
              <mc:Fallback>
                <p:oleObj name="Equation" r:id="rId7" imgW="83808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893" y="1781175"/>
                        <a:ext cx="2503487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5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3057797"/>
              </p:ext>
            </p:extLst>
          </p:nvPr>
        </p:nvGraphicFramePr>
        <p:xfrm>
          <a:off x="1078287" y="3549643"/>
          <a:ext cx="2029327" cy="541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29" name="Equation" r:id="rId9" imgW="761760" imgH="203040" progId="Equation.DSMT4">
                  <p:embed/>
                </p:oleObj>
              </mc:Choice>
              <mc:Fallback>
                <p:oleObj name="Equation" r:id="rId9" imgW="761760" imgH="203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8287" y="3549643"/>
                        <a:ext cx="2029327" cy="5411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5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4011920"/>
              </p:ext>
            </p:extLst>
          </p:nvPr>
        </p:nvGraphicFramePr>
        <p:xfrm>
          <a:off x="1421765" y="4204335"/>
          <a:ext cx="642938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30" name="Equation" r:id="rId11" imgW="241200" imgH="164880" progId="Equation.DSMT4">
                  <p:embed/>
                </p:oleObj>
              </mc:Choice>
              <mc:Fallback>
                <p:oleObj name="Equation" r:id="rId11" imgW="241200" imgH="16488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1765" y="4204335"/>
                        <a:ext cx="642938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5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0014690"/>
              </p:ext>
            </p:extLst>
          </p:nvPr>
        </p:nvGraphicFramePr>
        <p:xfrm>
          <a:off x="486728" y="4788535"/>
          <a:ext cx="3906837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31" name="Equation" r:id="rId13" imgW="1231560" imgH="203040" progId="Equation.DSMT4">
                  <p:embed/>
                </p:oleObj>
              </mc:Choice>
              <mc:Fallback>
                <p:oleObj name="Equation" r:id="rId13" imgW="1231560" imgH="20304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728" y="4788535"/>
                        <a:ext cx="3906837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6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903731"/>
              </p:ext>
            </p:extLst>
          </p:nvPr>
        </p:nvGraphicFramePr>
        <p:xfrm>
          <a:off x="5614869" y="1147096"/>
          <a:ext cx="1888202" cy="518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32" name="Equation" r:id="rId15" imgW="647640" imgH="177480" progId="Equation.DSMT4">
                  <p:embed/>
                </p:oleObj>
              </mc:Choice>
              <mc:Fallback>
                <p:oleObj name="Equation" r:id="rId15" imgW="647640" imgH="17748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4869" y="1147096"/>
                        <a:ext cx="1888202" cy="5183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6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5695739"/>
              </p:ext>
            </p:extLst>
          </p:nvPr>
        </p:nvGraphicFramePr>
        <p:xfrm>
          <a:off x="4955223" y="1980883"/>
          <a:ext cx="19748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33" name="Equation" r:id="rId17" imgW="634680" imgH="177480" progId="Equation.DSMT4">
                  <p:embed/>
                </p:oleObj>
              </mc:Choice>
              <mc:Fallback>
                <p:oleObj name="Equation" r:id="rId17" imgW="634680" imgH="17748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5223" y="1980883"/>
                        <a:ext cx="19748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62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501579"/>
              </p:ext>
            </p:extLst>
          </p:nvPr>
        </p:nvGraphicFramePr>
        <p:xfrm>
          <a:off x="5208270" y="2784158"/>
          <a:ext cx="1849438" cy="119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34" name="Equation" r:id="rId19" imgW="609480" imgH="393480" progId="Equation.DSMT4">
                  <p:embed/>
                </p:oleObj>
              </mc:Choice>
              <mc:Fallback>
                <p:oleObj name="Equation" r:id="rId19" imgW="609480" imgH="39348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8270" y="2784158"/>
                        <a:ext cx="1849438" cy="1195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63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6826810"/>
              </p:ext>
            </p:extLst>
          </p:nvPr>
        </p:nvGraphicFramePr>
        <p:xfrm>
          <a:off x="5926455" y="4167505"/>
          <a:ext cx="1068388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35" name="Equation" r:id="rId21" imgW="368280" imgH="393480" progId="Equation.DSMT4">
                  <p:embed/>
                </p:oleObj>
              </mc:Choice>
              <mc:Fallback>
                <p:oleObj name="Equation" r:id="rId21" imgW="368280" imgH="39348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6455" y="4167505"/>
                        <a:ext cx="1068388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6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052550"/>
              </p:ext>
            </p:extLst>
          </p:nvPr>
        </p:nvGraphicFramePr>
        <p:xfrm>
          <a:off x="3415983" y="5486400"/>
          <a:ext cx="4883150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36" name="Equation" r:id="rId23" imgW="1498320" imgH="203040" progId="Equation.DSMT4">
                  <p:embed/>
                </p:oleObj>
              </mc:Choice>
              <mc:Fallback>
                <p:oleObj name="Equation" r:id="rId23" imgW="1498320" imgH="20304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5983" y="5486400"/>
                        <a:ext cx="4883150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17.	(continued)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304608" y="1890704"/>
            <a:ext cx="2731184" cy="670692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6612596"/>
              </p:ext>
            </p:extLst>
          </p:nvPr>
        </p:nvGraphicFramePr>
        <p:xfrm>
          <a:off x="1282565" y="1016141"/>
          <a:ext cx="2789319" cy="643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82" name="Equation" r:id="rId3" imgW="990360" imgH="228600" progId="Equation.DSMT4">
                  <p:embed/>
                </p:oleObj>
              </mc:Choice>
              <mc:Fallback>
                <p:oleObj name="Equation" r:id="rId3" imgW="99036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2565" y="1016141"/>
                        <a:ext cx="2789319" cy="6436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4656999"/>
              </p:ext>
            </p:extLst>
          </p:nvPr>
        </p:nvGraphicFramePr>
        <p:xfrm>
          <a:off x="1281033" y="2872823"/>
          <a:ext cx="2769100" cy="606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83" name="Equation" r:id="rId5" imgW="927000" imgH="203040" progId="Equation.DSMT4">
                  <p:embed/>
                </p:oleObj>
              </mc:Choice>
              <mc:Fallback>
                <p:oleObj name="Equation" r:id="rId5" imgW="927000" imgH="20304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1033" y="2872823"/>
                        <a:ext cx="2769100" cy="6069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1210878" y="2907361"/>
            <a:ext cx="2906194" cy="522267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445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930325"/>
              </p:ext>
            </p:extLst>
          </p:nvPr>
        </p:nvGraphicFramePr>
        <p:xfrm>
          <a:off x="1560109" y="1912759"/>
          <a:ext cx="2232528" cy="637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84" name="Equation" r:id="rId7" imgW="711000" imgH="203040" progId="Equation.DSMT4">
                  <p:embed/>
                </p:oleObj>
              </mc:Choice>
              <mc:Fallback>
                <p:oleObj name="Equation" r:id="rId7" imgW="711000" imgH="20304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0109" y="1912759"/>
                        <a:ext cx="2232528" cy="6378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7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356224"/>
              </p:ext>
            </p:extLst>
          </p:nvPr>
        </p:nvGraphicFramePr>
        <p:xfrm>
          <a:off x="1280836" y="3721700"/>
          <a:ext cx="3298658" cy="631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85" name="Equation" r:id="rId9" imgW="1193760" imgH="228600" progId="Equation.DSMT4">
                  <p:embed/>
                </p:oleObj>
              </mc:Choice>
              <mc:Fallback>
                <p:oleObj name="Equation" r:id="rId9" imgW="1193760" imgH="2286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0836" y="3721700"/>
                        <a:ext cx="3298658" cy="6316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8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256230"/>
              </p:ext>
            </p:extLst>
          </p:nvPr>
        </p:nvGraphicFramePr>
        <p:xfrm>
          <a:off x="1622425" y="4572318"/>
          <a:ext cx="854075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86" name="Equation" r:id="rId11" imgW="304560" imgH="177480" progId="Equation.DSMT4">
                  <p:embed/>
                </p:oleObj>
              </mc:Choice>
              <mc:Fallback>
                <p:oleObj name="Equation" r:id="rId11" imgW="304560" imgH="17748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2425" y="4572318"/>
                        <a:ext cx="854075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8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7729846"/>
              </p:ext>
            </p:extLst>
          </p:nvPr>
        </p:nvGraphicFramePr>
        <p:xfrm>
          <a:off x="1003300" y="5400675"/>
          <a:ext cx="4343400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87" name="Equation" r:id="rId13" imgW="1282680" imgH="203040" progId="Equation.DSMT4">
                  <p:embed/>
                </p:oleObj>
              </mc:Choice>
              <mc:Fallback>
                <p:oleObj name="Equation" r:id="rId13" imgW="1282680" imgH="203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3300" y="5400675"/>
                        <a:ext cx="4343400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17.	(continued)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106498" name="Object 2"/>
          <p:cNvGraphicFramePr>
            <a:graphicFrameLocks noChangeAspect="1"/>
          </p:cNvGraphicFramePr>
          <p:nvPr/>
        </p:nvGraphicFramePr>
        <p:xfrm>
          <a:off x="2302380" y="754504"/>
          <a:ext cx="3027609" cy="629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98" name="Equation" r:id="rId3" imgW="977760" imgH="203040" progId="Equation.DSMT4">
                  <p:embed/>
                </p:oleObj>
              </mc:Choice>
              <mc:Fallback>
                <p:oleObj name="Equation" r:id="rId3" imgW="97776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2380" y="754504"/>
                        <a:ext cx="3027609" cy="6291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873721"/>
              </p:ext>
            </p:extLst>
          </p:nvPr>
        </p:nvGraphicFramePr>
        <p:xfrm>
          <a:off x="2032054" y="1644629"/>
          <a:ext cx="3521778" cy="475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99" name="Equation" r:id="rId5" imgW="1879560" imgH="253800" progId="Equation.DSMT4">
                  <p:embed/>
                </p:oleObj>
              </mc:Choice>
              <mc:Fallback>
                <p:oleObj name="Equation" r:id="rId5" imgW="1879560" imgH="2538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54" y="1644629"/>
                        <a:ext cx="3521778" cy="4759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1967442" y="1567371"/>
            <a:ext cx="3711998" cy="60554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65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4866646"/>
              </p:ext>
            </p:extLst>
          </p:nvPr>
        </p:nvGraphicFramePr>
        <p:xfrm>
          <a:off x="2053056" y="2393394"/>
          <a:ext cx="3175804" cy="1109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00" name="Equation" r:id="rId7" imgW="1307880" imgH="457200" progId="Equation.DSMT4">
                  <p:embed/>
                </p:oleObj>
              </mc:Choice>
              <mc:Fallback>
                <p:oleObj name="Equation" r:id="rId7" imgW="1307880" imgH="4572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3056" y="2393394"/>
                        <a:ext cx="3175804" cy="11099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0655163"/>
              </p:ext>
            </p:extLst>
          </p:nvPr>
        </p:nvGraphicFramePr>
        <p:xfrm>
          <a:off x="1934210" y="4916805"/>
          <a:ext cx="4533900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01" name="Equation" r:id="rId9" imgW="2019240" imgH="241200" progId="Equation.DSMT4">
                  <p:embed/>
                </p:oleObj>
              </mc:Choice>
              <mc:Fallback>
                <p:oleObj name="Equation" r:id="rId9" imgW="2019240" imgH="2412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4210" y="4916805"/>
                        <a:ext cx="4533900" cy="541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1812898" y="4889003"/>
            <a:ext cx="4774282" cy="60554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650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5355"/>
              </p:ext>
            </p:extLst>
          </p:nvPr>
        </p:nvGraphicFramePr>
        <p:xfrm>
          <a:off x="783655" y="5706986"/>
          <a:ext cx="6849984" cy="570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02" name="Equation" r:id="rId11" imgW="2438280" imgH="203040" progId="Equation.DSMT4">
                  <p:embed/>
                </p:oleObj>
              </mc:Choice>
              <mc:Fallback>
                <p:oleObj name="Equation" r:id="rId11" imgW="2438280" imgH="203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655" y="5706986"/>
                        <a:ext cx="6849984" cy="5708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0740017"/>
              </p:ext>
            </p:extLst>
          </p:nvPr>
        </p:nvGraphicFramePr>
        <p:xfrm>
          <a:off x="1284499" y="3622573"/>
          <a:ext cx="2924677" cy="106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03" name="Equation" r:id="rId13" imgW="1180800" imgH="431640" progId="Equation.DSMT4">
                  <p:embed/>
                </p:oleObj>
              </mc:Choice>
              <mc:Fallback>
                <p:oleObj name="Equation" r:id="rId13" imgW="1180800" imgH="4316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4499" y="3622573"/>
                        <a:ext cx="2924677" cy="1069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413255"/>
            <a:ext cx="7905750" cy="720724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17.	(continued)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6" name="Object 12"/>
          <p:cNvGraphicFramePr>
            <a:graphicFrameLocks noChangeAspect="1"/>
          </p:cNvGraphicFramePr>
          <p:nvPr/>
        </p:nvGraphicFramePr>
        <p:xfrm>
          <a:off x="1441895" y="848158"/>
          <a:ext cx="2789319" cy="643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28" name="Equation" r:id="rId3" imgW="990360" imgH="228600" progId="Equation.DSMT4">
                  <p:embed/>
                </p:oleObj>
              </mc:Choice>
              <mc:Fallback>
                <p:oleObj name="Equation" r:id="rId3" imgW="99036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1895" y="848158"/>
                        <a:ext cx="2789319" cy="6436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8719308"/>
              </p:ext>
            </p:extLst>
          </p:nvPr>
        </p:nvGraphicFramePr>
        <p:xfrm>
          <a:off x="939914" y="2041181"/>
          <a:ext cx="2830250" cy="1350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29" name="Equation" r:id="rId5" imgW="1384200" imgH="660240" progId="Equation.DSMT4">
                  <p:embed/>
                </p:oleObj>
              </mc:Choice>
              <mc:Fallback>
                <p:oleObj name="Equation" r:id="rId5" imgW="1384200" imgH="6602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914" y="2041181"/>
                        <a:ext cx="2830250" cy="13502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716612" y="1912055"/>
            <a:ext cx="3278381" cy="1520041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752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1289568"/>
              </p:ext>
            </p:extLst>
          </p:nvPr>
        </p:nvGraphicFramePr>
        <p:xfrm>
          <a:off x="4923858" y="2010368"/>
          <a:ext cx="1765184" cy="112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30" name="Equation" r:id="rId7" imgW="660240" imgH="419040" progId="Equation.DSMT4">
                  <p:embed/>
                </p:oleObj>
              </mc:Choice>
              <mc:Fallback>
                <p:oleObj name="Equation" r:id="rId7" imgW="660240" imgH="419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3858" y="2010368"/>
                        <a:ext cx="1765184" cy="112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53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134137"/>
              </p:ext>
            </p:extLst>
          </p:nvPr>
        </p:nvGraphicFramePr>
        <p:xfrm>
          <a:off x="5211633" y="3314471"/>
          <a:ext cx="733537" cy="1082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31" name="Equation" r:id="rId9" imgW="266400" imgH="393480" progId="Equation.DSMT4">
                  <p:embed/>
                </p:oleObj>
              </mc:Choice>
              <mc:Fallback>
                <p:oleObj name="Equation" r:id="rId9" imgW="266400" imgH="39348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1633" y="3314471"/>
                        <a:ext cx="733537" cy="10828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53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945049"/>
              </p:ext>
            </p:extLst>
          </p:nvPr>
        </p:nvGraphicFramePr>
        <p:xfrm>
          <a:off x="5208723" y="4563270"/>
          <a:ext cx="673435" cy="487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32" name="Equation" r:id="rId11" imgW="215640" imgH="164880" progId="Equation.DSMT4">
                  <p:embed/>
                </p:oleObj>
              </mc:Choice>
              <mc:Fallback>
                <p:oleObj name="Equation" r:id="rId11" imgW="215640" imgH="16488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8723" y="4563270"/>
                        <a:ext cx="673435" cy="4870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53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2930609"/>
              </p:ext>
            </p:extLst>
          </p:nvPr>
        </p:nvGraphicFramePr>
        <p:xfrm>
          <a:off x="644388" y="5412594"/>
          <a:ext cx="4851403" cy="510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33" name="Equation" r:id="rId13" imgW="1930320" imgH="203040" progId="Equation.DSMT4">
                  <p:embed/>
                </p:oleObj>
              </mc:Choice>
              <mc:Fallback>
                <p:oleObj name="Equation" r:id="rId13" imgW="1930320" imgH="20304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88" y="5412594"/>
                        <a:ext cx="4851403" cy="5106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17.	(continued)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3" name="Object 12"/>
          <p:cNvGraphicFramePr>
            <a:graphicFrameLocks noChangeAspect="1"/>
          </p:cNvGraphicFramePr>
          <p:nvPr/>
        </p:nvGraphicFramePr>
        <p:xfrm>
          <a:off x="1441895" y="848158"/>
          <a:ext cx="2789319" cy="643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98" name="Equation" r:id="rId3" imgW="990360" imgH="228600" progId="Equation.DSMT4">
                  <p:embed/>
                </p:oleObj>
              </mc:Choice>
              <mc:Fallback>
                <p:oleObj name="Equation" r:id="rId3" imgW="99036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1895" y="848158"/>
                        <a:ext cx="2789319" cy="6436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1137476" y="1757717"/>
            <a:ext cx="3278381" cy="802603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85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9153275"/>
              </p:ext>
            </p:extLst>
          </p:nvPr>
        </p:nvGraphicFramePr>
        <p:xfrm>
          <a:off x="1239883" y="1901584"/>
          <a:ext cx="3079750" cy="55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99" name="Equation" r:id="rId5" imgW="1130040" imgH="203040" progId="Equation.DSMT4">
                  <p:embed/>
                </p:oleObj>
              </mc:Choice>
              <mc:Fallback>
                <p:oleObj name="Equation" r:id="rId5" imgW="1130040" imgH="203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9883" y="1901584"/>
                        <a:ext cx="3079750" cy="553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55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245378"/>
              </p:ext>
            </p:extLst>
          </p:nvPr>
        </p:nvGraphicFramePr>
        <p:xfrm>
          <a:off x="1276956" y="2892040"/>
          <a:ext cx="3728452" cy="645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00" name="Equation" r:id="rId7" imgW="1320480" imgH="228600" progId="Equation.DSMT4">
                  <p:embed/>
                </p:oleObj>
              </mc:Choice>
              <mc:Fallback>
                <p:oleObj name="Equation" r:id="rId7" imgW="1320480" imgH="2286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6956" y="2892040"/>
                        <a:ext cx="3728452" cy="6453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55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39317"/>
              </p:ext>
            </p:extLst>
          </p:nvPr>
        </p:nvGraphicFramePr>
        <p:xfrm>
          <a:off x="2095293" y="3852009"/>
          <a:ext cx="718445" cy="529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01" name="Equation" r:id="rId9" imgW="241200" imgH="177480" progId="Equation.DSMT4">
                  <p:embed/>
                </p:oleObj>
              </mc:Choice>
              <mc:Fallback>
                <p:oleObj name="Equation" r:id="rId9" imgW="241200" imgH="177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293" y="3852009"/>
                        <a:ext cx="718445" cy="5293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55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948295"/>
              </p:ext>
            </p:extLst>
          </p:nvPr>
        </p:nvGraphicFramePr>
        <p:xfrm>
          <a:off x="1230436" y="4992066"/>
          <a:ext cx="5106404" cy="618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02" name="Equation" r:id="rId11" imgW="1676160" imgH="203040" progId="Equation.DSMT4">
                  <p:embed/>
                </p:oleObj>
              </mc:Choice>
              <mc:Fallback>
                <p:oleObj name="Equation" r:id="rId11" imgW="167616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0436" y="4992066"/>
                        <a:ext cx="5106404" cy="6189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17.	(continued)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77" y="770779"/>
            <a:ext cx="6591300" cy="5293130"/>
          </a:xfrm>
          <a:prstGeom prst="rect">
            <a:avLst/>
          </a:prstGeom>
        </p:spPr>
      </p:pic>
      <p:graphicFrame>
        <p:nvGraphicFramePr>
          <p:cNvPr id="1095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129454"/>
              </p:ext>
            </p:extLst>
          </p:nvPr>
        </p:nvGraphicFramePr>
        <p:xfrm>
          <a:off x="6606338" y="3546228"/>
          <a:ext cx="675106" cy="41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70" name="Equation" r:id="rId4" imgW="330120" imgH="203040" progId="Equation.DSMT4">
                  <p:embed/>
                </p:oleObj>
              </mc:Choice>
              <mc:Fallback>
                <p:oleObj name="Equation" r:id="rId4" imgW="33012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6338" y="3546228"/>
                        <a:ext cx="675106" cy="41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5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974375"/>
              </p:ext>
            </p:extLst>
          </p:nvPr>
        </p:nvGraphicFramePr>
        <p:xfrm>
          <a:off x="6541433" y="4699038"/>
          <a:ext cx="746293" cy="426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71" name="Equation" r:id="rId6" imgW="355320" imgH="203040" progId="Equation.DSMT4">
                  <p:embed/>
                </p:oleObj>
              </mc:Choice>
              <mc:Fallback>
                <p:oleObj name="Equation" r:id="rId6" imgW="35532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1433" y="4699038"/>
                        <a:ext cx="746293" cy="4264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5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2204241"/>
              </p:ext>
            </p:extLst>
          </p:nvPr>
        </p:nvGraphicFramePr>
        <p:xfrm>
          <a:off x="491490" y="4438650"/>
          <a:ext cx="143033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72" name="Equation" r:id="rId8" imgW="672840" imgH="203040" progId="Equation.DSMT4">
                  <p:embed/>
                </p:oleObj>
              </mc:Choice>
              <mc:Fallback>
                <p:oleObj name="Equation" r:id="rId8" imgW="672840" imgH="203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490" y="4438650"/>
                        <a:ext cx="1430338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5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6240409"/>
              </p:ext>
            </p:extLst>
          </p:nvPr>
        </p:nvGraphicFramePr>
        <p:xfrm>
          <a:off x="509837" y="3217170"/>
          <a:ext cx="912395" cy="442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73" name="Equation" r:id="rId10" imgW="419040" imgH="203040" progId="Equation.DSMT4">
                  <p:embed/>
                </p:oleObj>
              </mc:Choice>
              <mc:Fallback>
                <p:oleObj name="Equation" r:id="rId10" imgW="419040" imgH="203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837" y="3217170"/>
                        <a:ext cx="912395" cy="4423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5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4032340"/>
              </p:ext>
            </p:extLst>
          </p:nvPr>
        </p:nvGraphicFramePr>
        <p:xfrm>
          <a:off x="6501845" y="2900124"/>
          <a:ext cx="899318" cy="529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74" name="Equation" r:id="rId12" imgW="431640" imgH="253800" progId="Equation.DSMT4">
                  <p:embed/>
                </p:oleObj>
              </mc:Choice>
              <mc:Fallback>
                <p:oleObj name="Equation" r:id="rId12" imgW="431640" imgH="2538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1845" y="2900124"/>
                        <a:ext cx="899318" cy="5291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57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15378"/>
              </p:ext>
            </p:extLst>
          </p:nvPr>
        </p:nvGraphicFramePr>
        <p:xfrm>
          <a:off x="6637338" y="1773238"/>
          <a:ext cx="896937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75" name="Equation" r:id="rId14" imgW="444240" imgH="253800" progId="Equation.DSMT4">
                  <p:embed/>
                </p:oleObj>
              </mc:Choice>
              <mc:Fallback>
                <p:oleObj name="Equation" r:id="rId14" imgW="444240" imgH="2538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7338" y="1773238"/>
                        <a:ext cx="896937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H="1">
            <a:off x="5121486" y="2081463"/>
            <a:ext cx="1483851" cy="152410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203077" y="3200400"/>
            <a:ext cx="2318039" cy="256684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549362" y="3753863"/>
            <a:ext cx="3031912" cy="24053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943772" y="4908884"/>
            <a:ext cx="3565312" cy="212570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840832" y="4680284"/>
            <a:ext cx="798140" cy="774044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371600" y="3429000"/>
            <a:ext cx="1576183" cy="84234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161" y="314327"/>
            <a:ext cx="7905750" cy="720724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18.	Determine the intersection of the 	following functions graphically:</a:t>
            </a:r>
            <a:br>
              <a:rPr lang="en-US" dirty="0"/>
            </a:br>
            <a:r>
              <a:rPr lang="en-US" dirty="0"/>
              <a:t>			</a:t>
            </a:r>
            <a:br>
              <a:rPr lang="en-US" dirty="0"/>
            </a:br>
            <a:r>
              <a:rPr lang="en-US" dirty="0"/>
              <a:t>		</a:t>
            </a:r>
            <a:r>
              <a:rPr lang="en-US"/>
              <a:t>	  and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83974" name="Object 6"/>
          <p:cNvGraphicFramePr>
            <a:graphicFrameLocks noChangeAspect="1"/>
          </p:cNvGraphicFramePr>
          <p:nvPr>
            <p:extLst/>
          </p:nvPr>
        </p:nvGraphicFramePr>
        <p:xfrm>
          <a:off x="3774758" y="3487738"/>
          <a:ext cx="3481387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2" name="Equation" r:id="rId3" imgW="1143000" imgH="203040" progId="Equation.DSMT4">
                  <p:embed/>
                </p:oleObj>
              </mc:Choice>
              <mc:Fallback>
                <p:oleObj name="Equation" r:id="rId3" imgW="1143000" imgH="203040" progId="Equation.DSMT4">
                  <p:embed/>
                  <p:pic>
                    <p:nvPicPr>
                      <p:cNvPr id="8397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4758" y="3487738"/>
                        <a:ext cx="3481387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5" name="Object 7"/>
          <p:cNvGraphicFramePr>
            <a:graphicFrameLocks noChangeAspect="1"/>
          </p:cNvGraphicFramePr>
          <p:nvPr>
            <p:extLst/>
          </p:nvPr>
        </p:nvGraphicFramePr>
        <p:xfrm>
          <a:off x="5622290" y="4295140"/>
          <a:ext cx="163195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3" name="Equation" r:id="rId5" imgW="533160" imgH="203040" progId="Equation.DSMT4">
                  <p:embed/>
                </p:oleObj>
              </mc:Choice>
              <mc:Fallback>
                <p:oleObj name="Equation" r:id="rId5" imgW="533160" imgH="203040" progId="Equation.DSMT4">
                  <p:embed/>
                  <p:pic>
                    <p:nvPicPr>
                      <p:cNvPr id="8397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2290" y="4295140"/>
                        <a:ext cx="163195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828834" y="2143631"/>
            <a:ext cx="2544286" cy="967466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638418" y="2151647"/>
            <a:ext cx="2731184" cy="967466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0603" name="Object 11"/>
          <p:cNvGraphicFramePr>
            <a:graphicFrameLocks noChangeAspect="1"/>
          </p:cNvGraphicFramePr>
          <p:nvPr>
            <p:extLst/>
          </p:nvPr>
        </p:nvGraphicFramePr>
        <p:xfrm>
          <a:off x="1219993" y="1491381"/>
          <a:ext cx="1816103" cy="558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4" name="Equation" r:id="rId7" imgW="660240" imgH="203040" progId="Equation.DSMT4">
                  <p:embed/>
                </p:oleObj>
              </mc:Choice>
              <mc:Fallback>
                <p:oleObj name="Equation" r:id="rId7" imgW="660240" imgH="203040" progId="Equation.DSMT4">
                  <p:embed/>
                  <p:pic>
                    <p:nvPicPr>
                      <p:cNvPr id="11060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993" y="1491381"/>
                        <a:ext cx="1816103" cy="5588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604" name="Object 12"/>
          <p:cNvGraphicFramePr>
            <a:graphicFrameLocks noChangeAspect="1"/>
          </p:cNvGraphicFramePr>
          <p:nvPr>
            <p:extLst/>
          </p:nvPr>
        </p:nvGraphicFramePr>
        <p:xfrm>
          <a:off x="1024255" y="2161858"/>
          <a:ext cx="2179638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5" name="Equation" r:id="rId9" imgW="1015920" imgH="431640" progId="Equation.DSMT4">
                  <p:embed/>
                </p:oleObj>
              </mc:Choice>
              <mc:Fallback>
                <p:oleObj name="Equation" r:id="rId9" imgW="1015920" imgH="431640" progId="Equation.DSMT4">
                  <p:embed/>
                  <p:pic>
                    <p:nvPicPr>
                      <p:cNvPr id="11060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4255" y="2161858"/>
                        <a:ext cx="2179638" cy="925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606" name="Object 14"/>
          <p:cNvGraphicFramePr>
            <a:graphicFrameLocks noChangeAspect="1"/>
          </p:cNvGraphicFramePr>
          <p:nvPr>
            <p:extLst/>
          </p:nvPr>
        </p:nvGraphicFramePr>
        <p:xfrm>
          <a:off x="4705570" y="2261740"/>
          <a:ext cx="2643856" cy="760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6" name="Equation" r:id="rId11" imgW="1942920" imgH="558720" progId="Equation.DSMT4">
                  <p:embed/>
                </p:oleObj>
              </mc:Choice>
              <mc:Fallback>
                <p:oleObj name="Equation" r:id="rId11" imgW="1942920" imgH="558720" progId="Equation.DSMT4">
                  <p:embed/>
                  <p:pic>
                    <p:nvPicPr>
                      <p:cNvPr id="110606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5570" y="2261740"/>
                        <a:ext cx="2643856" cy="7601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607" name="Object 15"/>
          <p:cNvGraphicFramePr>
            <a:graphicFrameLocks noChangeAspect="1"/>
          </p:cNvGraphicFramePr>
          <p:nvPr>
            <p:extLst/>
          </p:nvPr>
        </p:nvGraphicFramePr>
        <p:xfrm>
          <a:off x="833218" y="3423577"/>
          <a:ext cx="2533252" cy="779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7" name="Equation" r:id="rId13" imgW="660240" imgH="203040" progId="Equation.DSMT4">
                  <p:embed/>
                </p:oleObj>
              </mc:Choice>
              <mc:Fallback>
                <p:oleObj name="Equation" r:id="rId13" imgW="660240" imgH="203040" progId="Equation.DSMT4">
                  <p:embed/>
                  <p:pic>
                    <p:nvPicPr>
                      <p:cNvPr id="110607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218" y="3423577"/>
                        <a:ext cx="2533252" cy="779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608" name="Object 16"/>
          <p:cNvGraphicFramePr>
            <a:graphicFrameLocks noChangeAspect="1"/>
          </p:cNvGraphicFramePr>
          <p:nvPr>
            <p:extLst/>
          </p:nvPr>
        </p:nvGraphicFramePr>
        <p:xfrm>
          <a:off x="4106807" y="1428217"/>
          <a:ext cx="3456080" cy="628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8" name="Equation" r:id="rId14" imgW="1257120" imgH="228600" progId="Equation.DSMT4">
                  <p:embed/>
                </p:oleObj>
              </mc:Choice>
              <mc:Fallback>
                <p:oleObj name="Equation" r:id="rId14" imgW="1257120" imgH="228600" progId="Equation.DSMT4">
                  <p:embed/>
                  <p:pic>
                    <p:nvPicPr>
                      <p:cNvPr id="110608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6807" y="1428217"/>
                        <a:ext cx="3456080" cy="6283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609" name="Object 17"/>
          <p:cNvGraphicFramePr>
            <a:graphicFrameLocks noChangeAspect="1"/>
          </p:cNvGraphicFramePr>
          <p:nvPr>
            <p:extLst/>
          </p:nvPr>
        </p:nvGraphicFramePr>
        <p:xfrm>
          <a:off x="436644" y="4148071"/>
          <a:ext cx="4866128" cy="885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9" name="Equation" r:id="rId16" imgW="1257120" imgH="228600" progId="Equation.DSMT4">
                  <p:embed/>
                </p:oleObj>
              </mc:Choice>
              <mc:Fallback>
                <p:oleObj name="Equation" r:id="rId16" imgW="1257120" imgH="228600" progId="Equation.DSMT4">
                  <p:embed/>
                  <p:pic>
                    <p:nvPicPr>
                      <p:cNvPr id="110609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644" y="4148071"/>
                        <a:ext cx="4866128" cy="8851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8"/>
          <p:cNvGraphicFramePr>
            <a:graphicFrameLocks noChangeAspect="1"/>
          </p:cNvGraphicFramePr>
          <p:nvPr>
            <p:extLst/>
          </p:nvPr>
        </p:nvGraphicFramePr>
        <p:xfrm>
          <a:off x="5961738" y="5150243"/>
          <a:ext cx="1895426" cy="961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0" name="Equation" r:id="rId17" imgW="850680" imgH="431640" progId="Equation.DSMT4">
                  <p:embed/>
                </p:oleObj>
              </mc:Choice>
              <mc:Fallback>
                <p:oleObj name="Equation" r:id="rId17" imgW="850680" imgH="431640" progId="Equation.DSMT4">
                  <p:embed/>
                  <p:pic>
                    <p:nvPicPr>
                      <p:cNvPr id="2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1738" y="5150243"/>
                        <a:ext cx="1895426" cy="9618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ounded Rectangle 24"/>
          <p:cNvSpPr/>
          <p:nvPr/>
        </p:nvSpPr>
        <p:spPr>
          <a:xfrm>
            <a:off x="5737487" y="5084467"/>
            <a:ext cx="2370217" cy="1102973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3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18.	(continued)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11162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648431"/>
              </p:ext>
            </p:extLst>
          </p:nvPr>
        </p:nvGraphicFramePr>
        <p:xfrm>
          <a:off x="1557251" y="808832"/>
          <a:ext cx="5160818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86" name="Equation" r:id="rId3" imgW="1612800" imgH="203040" progId="Equation.DSMT4">
                  <p:embed/>
                </p:oleObj>
              </mc:Choice>
              <mc:Fallback>
                <p:oleObj name="Equation" r:id="rId3" imgW="1612800" imgH="20304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7251" y="808832"/>
                        <a:ext cx="5160818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2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118235"/>
              </p:ext>
            </p:extLst>
          </p:nvPr>
        </p:nvGraphicFramePr>
        <p:xfrm>
          <a:off x="692150" y="1497061"/>
          <a:ext cx="5051425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87" name="Equation" r:id="rId5" imgW="1511280" imgH="203040" progId="Equation.DSMT4">
                  <p:embed/>
                </p:oleObj>
              </mc:Choice>
              <mc:Fallback>
                <p:oleObj name="Equation" r:id="rId5" imgW="1511280" imgH="20304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50" y="1497061"/>
                        <a:ext cx="5051425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2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9247355"/>
              </p:ext>
            </p:extLst>
          </p:nvPr>
        </p:nvGraphicFramePr>
        <p:xfrm>
          <a:off x="4305845" y="2335268"/>
          <a:ext cx="2457795" cy="74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88" name="Equation" r:id="rId7" imgW="583920" imgH="177480" progId="Equation.DSMT4">
                  <p:embed/>
                </p:oleObj>
              </mc:Choice>
              <mc:Fallback>
                <p:oleObj name="Equation" r:id="rId7" imgW="583920" imgH="17748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5845" y="2335268"/>
                        <a:ext cx="2457795" cy="74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le 17"/>
          <p:cNvSpPr/>
          <p:nvPr/>
        </p:nvSpPr>
        <p:spPr>
          <a:xfrm>
            <a:off x="4223186" y="2278111"/>
            <a:ext cx="2624654" cy="82068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163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1895336"/>
              </p:ext>
            </p:extLst>
          </p:nvPr>
        </p:nvGraphicFramePr>
        <p:xfrm>
          <a:off x="429415" y="3408184"/>
          <a:ext cx="5493516" cy="67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89" name="Equation" r:id="rId9" imgW="1866600" imgH="228600" progId="Equation.DSMT4">
                  <p:embed/>
                </p:oleObj>
              </mc:Choice>
              <mc:Fallback>
                <p:oleObj name="Equation" r:id="rId9" imgW="1866600" imgH="22860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415" y="3408184"/>
                        <a:ext cx="5493516" cy="67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ounded Rectangle 19"/>
          <p:cNvSpPr/>
          <p:nvPr/>
        </p:nvSpPr>
        <p:spPr>
          <a:xfrm>
            <a:off x="898338" y="2336927"/>
            <a:ext cx="2731184" cy="741553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163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785594"/>
              </p:ext>
            </p:extLst>
          </p:nvPr>
        </p:nvGraphicFramePr>
        <p:xfrm>
          <a:off x="906380" y="2387172"/>
          <a:ext cx="2715127" cy="633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90" name="Equation" r:id="rId11" imgW="761760" imgH="177480" progId="Equation.DSMT4">
                  <p:embed/>
                </p:oleObj>
              </mc:Choice>
              <mc:Fallback>
                <p:oleObj name="Equation" r:id="rId11" imgW="761760" imgH="17748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380" y="2387172"/>
                        <a:ext cx="2715127" cy="6335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3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3472940"/>
              </p:ext>
            </p:extLst>
          </p:nvPr>
        </p:nvGraphicFramePr>
        <p:xfrm>
          <a:off x="1371846" y="4152295"/>
          <a:ext cx="3110056" cy="565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91" name="Equation" r:id="rId13" imgW="977760" imgH="177480" progId="Equation.DSMT4">
                  <p:embed/>
                </p:oleObj>
              </mc:Choice>
              <mc:Fallback>
                <p:oleObj name="Equation" r:id="rId13" imgW="977760" imgH="17748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846" y="4152295"/>
                        <a:ext cx="3110056" cy="5657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3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5278530"/>
              </p:ext>
            </p:extLst>
          </p:nvPr>
        </p:nvGraphicFramePr>
        <p:xfrm>
          <a:off x="1374271" y="4791768"/>
          <a:ext cx="974147" cy="528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92" name="Equation" r:id="rId15" imgW="304560" imgH="164880" progId="Equation.DSMT4">
                  <p:embed/>
                </p:oleObj>
              </mc:Choice>
              <mc:Fallback>
                <p:oleObj name="Equation" r:id="rId15" imgW="304560" imgH="164880" progId="Equation.DSMT4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4271" y="4791768"/>
                        <a:ext cx="974147" cy="5282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3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072906"/>
              </p:ext>
            </p:extLst>
          </p:nvPr>
        </p:nvGraphicFramePr>
        <p:xfrm>
          <a:off x="1360084" y="5513214"/>
          <a:ext cx="779318" cy="574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93" name="Equation" r:id="rId17" imgW="241200" imgH="177480" progId="Equation.DSMT4">
                  <p:embed/>
                </p:oleObj>
              </mc:Choice>
              <mc:Fallback>
                <p:oleObj name="Equation" r:id="rId17" imgW="241200" imgH="177480" progId="Equation.DSMT4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0084" y="5513214"/>
                        <a:ext cx="779318" cy="5743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35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9780621"/>
              </p:ext>
            </p:extLst>
          </p:nvPr>
        </p:nvGraphicFramePr>
        <p:xfrm>
          <a:off x="3647123" y="5546090"/>
          <a:ext cx="4378325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94" name="Equation" r:id="rId19" imgW="1409400" imgH="177480" progId="Equation.DSMT4">
                  <p:embed/>
                </p:oleObj>
              </mc:Choice>
              <mc:Fallback>
                <p:oleObj name="Equation" r:id="rId19" imgW="1409400" imgH="177480" progId="Equation.DSMT4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7123" y="5546090"/>
                        <a:ext cx="4378325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18.	(continued)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11162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8614937"/>
              </p:ext>
            </p:extLst>
          </p:nvPr>
        </p:nvGraphicFramePr>
        <p:xfrm>
          <a:off x="1556385" y="849630"/>
          <a:ext cx="5160963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48" name="Equation" r:id="rId3" imgW="1612800" imgH="203040" progId="Equation.DSMT4">
                  <p:embed/>
                </p:oleObj>
              </mc:Choice>
              <mc:Fallback>
                <p:oleObj name="Equation" r:id="rId3" imgW="1612800" imgH="20304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6385" y="849630"/>
                        <a:ext cx="5160963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2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2399077"/>
              </p:ext>
            </p:extLst>
          </p:nvPr>
        </p:nvGraphicFramePr>
        <p:xfrm>
          <a:off x="702310" y="1462088"/>
          <a:ext cx="5051425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49" name="Equation" r:id="rId5" imgW="1511280" imgH="203040" progId="Equation.DSMT4">
                  <p:embed/>
                </p:oleObj>
              </mc:Choice>
              <mc:Fallback>
                <p:oleObj name="Equation" r:id="rId5" imgW="1511280" imgH="20304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310" y="1462088"/>
                        <a:ext cx="5051425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le 17"/>
          <p:cNvSpPr/>
          <p:nvPr/>
        </p:nvSpPr>
        <p:spPr>
          <a:xfrm>
            <a:off x="4223186" y="2308591"/>
            <a:ext cx="2731184" cy="81052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98338" y="2316607"/>
            <a:ext cx="2731184" cy="802513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163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626353"/>
              </p:ext>
            </p:extLst>
          </p:nvPr>
        </p:nvGraphicFramePr>
        <p:xfrm>
          <a:off x="916540" y="2397332"/>
          <a:ext cx="2715127" cy="633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50" name="Equation" r:id="rId7" imgW="761760" imgH="177480" progId="Equation.DSMT4">
                  <p:embed/>
                </p:oleObj>
              </mc:Choice>
              <mc:Fallback>
                <p:oleObj name="Equation" r:id="rId7" imgW="761760" imgH="17748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540" y="2397332"/>
                        <a:ext cx="2715127" cy="6335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5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2589893"/>
              </p:ext>
            </p:extLst>
          </p:nvPr>
        </p:nvGraphicFramePr>
        <p:xfrm>
          <a:off x="4223418" y="2354315"/>
          <a:ext cx="2705052" cy="714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51" name="Equation" r:id="rId9" imgW="672840" imgH="177480" progId="Equation.DSMT4">
                  <p:embed/>
                </p:oleObj>
              </mc:Choice>
              <mc:Fallback>
                <p:oleObj name="Equation" r:id="rId9" imgW="672840" imgH="17748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3418" y="2354315"/>
                        <a:ext cx="2705052" cy="7145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5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2566488"/>
              </p:ext>
            </p:extLst>
          </p:nvPr>
        </p:nvGraphicFramePr>
        <p:xfrm>
          <a:off x="383926" y="3447011"/>
          <a:ext cx="6570278" cy="68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52" name="Equation" r:id="rId11" imgW="2197080" imgH="228600" progId="Equation.DSMT4">
                  <p:embed/>
                </p:oleObj>
              </mc:Choice>
              <mc:Fallback>
                <p:oleObj name="Equation" r:id="rId11" imgW="2197080" imgH="22860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926" y="3447011"/>
                        <a:ext cx="6570278" cy="68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5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492584"/>
              </p:ext>
            </p:extLst>
          </p:nvPr>
        </p:nvGraphicFramePr>
        <p:xfrm>
          <a:off x="1609090" y="4337685"/>
          <a:ext cx="339725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53" name="Equation" r:id="rId13" imgW="1079280" imgH="177480" progId="Equation.DSMT4">
                  <p:embed/>
                </p:oleObj>
              </mc:Choice>
              <mc:Fallback>
                <p:oleObj name="Equation" r:id="rId13" imgW="1079280" imgH="17748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9090" y="4337685"/>
                        <a:ext cx="339725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5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551308"/>
              </p:ext>
            </p:extLst>
          </p:nvPr>
        </p:nvGraphicFramePr>
        <p:xfrm>
          <a:off x="1602740" y="5154295"/>
          <a:ext cx="773113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54" name="Equation" r:id="rId15" imgW="241200" imgH="177480" progId="Equation.DSMT4">
                  <p:embed/>
                </p:oleObj>
              </mc:Choice>
              <mc:Fallback>
                <p:oleObj name="Equation" r:id="rId15" imgW="241200" imgH="17748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2740" y="5154295"/>
                        <a:ext cx="773113" cy="569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55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7476315"/>
              </p:ext>
            </p:extLst>
          </p:nvPr>
        </p:nvGraphicFramePr>
        <p:xfrm>
          <a:off x="3945803" y="5574939"/>
          <a:ext cx="3795568" cy="596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55" name="Equation" r:id="rId17" imgW="1130040" imgH="177480" progId="Equation.DSMT4">
                  <p:embed/>
                </p:oleObj>
              </mc:Choice>
              <mc:Fallback>
                <p:oleObj name="Equation" r:id="rId17" imgW="1130040" imgH="17748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5803" y="5574939"/>
                        <a:ext cx="3795568" cy="5960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18.	(continued)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2323707"/>
              </p:ext>
            </p:extLst>
          </p:nvPr>
        </p:nvGraphicFramePr>
        <p:xfrm>
          <a:off x="747888" y="1159710"/>
          <a:ext cx="2736458" cy="853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76" name="Equation" r:id="rId3" imgW="1384200" imgH="431640" progId="Equation.DSMT4">
                  <p:embed/>
                </p:oleObj>
              </mc:Choice>
              <mc:Fallback>
                <p:oleObj name="Equation" r:id="rId3" imgW="1384200" imgH="4316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888" y="1159710"/>
                        <a:ext cx="2736458" cy="8535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651558" y="1095818"/>
            <a:ext cx="2911651" cy="967466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36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8501875"/>
              </p:ext>
            </p:extLst>
          </p:nvPr>
        </p:nvGraphicFramePr>
        <p:xfrm>
          <a:off x="3254375" y="2041208"/>
          <a:ext cx="4073525" cy="124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77" name="Equation" r:id="rId5" imgW="1536480" imgH="469800" progId="Equation.DSMT4">
                  <p:embed/>
                </p:oleObj>
              </mc:Choice>
              <mc:Fallback>
                <p:oleObj name="Equation" r:id="rId5" imgW="1536480" imgH="4698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4375" y="2041208"/>
                        <a:ext cx="4073525" cy="1246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620165"/>
              </p:ext>
            </p:extLst>
          </p:nvPr>
        </p:nvGraphicFramePr>
        <p:xfrm>
          <a:off x="4309428" y="3044190"/>
          <a:ext cx="1697037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78" name="Equation" r:id="rId7" imgW="609480" imgH="228600" progId="Equation.DSMT4">
                  <p:embed/>
                </p:oleObj>
              </mc:Choice>
              <mc:Fallback>
                <p:oleObj name="Equation" r:id="rId7" imgW="609480" imgH="2286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9428" y="3044190"/>
                        <a:ext cx="1697037" cy="63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6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9537152"/>
              </p:ext>
            </p:extLst>
          </p:nvPr>
        </p:nvGraphicFramePr>
        <p:xfrm>
          <a:off x="4162108" y="3609658"/>
          <a:ext cx="2528887" cy="546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79" name="Equation" r:id="rId9" imgW="939600" imgH="203040" progId="Equation.DSMT4">
                  <p:embed/>
                </p:oleObj>
              </mc:Choice>
              <mc:Fallback>
                <p:oleObj name="Equation" r:id="rId9" imgW="939600" imgH="203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2108" y="3609658"/>
                        <a:ext cx="2528887" cy="546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4302183"/>
              </p:ext>
            </p:extLst>
          </p:nvPr>
        </p:nvGraphicFramePr>
        <p:xfrm>
          <a:off x="4957445" y="4149408"/>
          <a:ext cx="1704975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80" name="Equation" r:id="rId11" imgW="647640" imgH="228600" progId="Equation.DSMT4">
                  <p:embed/>
                </p:oleObj>
              </mc:Choice>
              <mc:Fallback>
                <p:oleObj name="Equation" r:id="rId11" imgW="647640" imgH="2286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7445" y="4149408"/>
                        <a:ext cx="1704975" cy="60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8099787"/>
              </p:ext>
            </p:extLst>
          </p:nvPr>
        </p:nvGraphicFramePr>
        <p:xfrm>
          <a:off x="5220018" y="4639945"/>
          <a:ext cx="1997075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81" name="Equation" r:id="rId13" imgW="685800" imgH="177480" progId="Equation.DSMT4">
                  <p:embed/>
                </p:oleObj>
              </mc:Choice>
              <mc:Fallback>
                <p:oleObj name="Equation" r:id="rId13" imgW="685800" imgH="177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18" y="4639945"/>
                        <a:ext cx="1997075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201288"/>
              </p:ext>
            </p:extLst>
          </p:nvPr>
        </p:nvGraphicFramePr>
        <p:xfrm>
          <a:off x="5745163" y="5109528"/>
          <a:ext cx="1498600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82" name="Equation" r:id="rId15" imgW="507960" imgH="215640" progId="Equation.DSMT4">
                  <p:embed/>
                </p:oleObj>
              </mc:Choice>
              <mc:Fallback>
                <p:oleObj name="Equation" r:id="rId15" imgW="507960" imgH="2156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5163" y="5109528"/>
                        <a:ext cx="1498600" cy="636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9218477"/>
              </p:ext>
            </p:extLst>
          </p:nvPr>
        </p:nvGraphicFramePr>
        <p:xfrm>
          <a:off x="2029153" y="5689368"/>
          <a:ext cx="5181663" cy="408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83" name="Equation" r:id="rId17" imgW="1612800" imgH="126720" progId="Equation.DSMT4">
                  <p:embed/>
                </p:oleObj>
              </mc:Choice>
              <mc:Fallback>
                <p:oleObj name="Equation" r:id="rId17" imgW="1612800" imgH="12672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9153" y="5689368"/>
                        <a:ext cx="5181663" cy="4080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369025"/>
              </p:ext>
            </p:extLst>
          </p:nvPr>
        </p:nvGraphicFramePr>
        <p:xfrm>
          <a:off x="5239703" y="1936750"/>
          <a:ext cx="842962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84" name="Equation" r:id="rId19" imgW="317160" imgH="203040" progId="Equation.DSMT4">
                  <p:embed/>
                </p:oleObj>
              </mc:Choice>
              <mc:Fallback>
                <p:oleObj name="Equation" r:id="rId19" imgW="317160" imgH="2030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9703" y="1936750"/>
                        <a:ext cx="842962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0923967"/>
              </p:ext>
            </p:extLst>
          </p:nvPr>
        </p:nvGraphicFramePr>
        <p:xfrm>
          <a:off x="5918200" y="2011363"/>
          <a:ext cx="909638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85" name="Equation" r:id="rId21" imgW="342720" imgH="177480" progId="Equation.DSMT4">
                  <p:embed/>
                </p:oleObj>
              </mc:Choice>
              <mc:Fallback>
                <p:oleObj name="Equation" r:id="rId21" imgW="342720" imgH="17748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8200" y="2011363"/>
                        <a:ext cx="909638" cy="471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262547"/>
              </p:ext>
            </p:extLst>
          </p:nvPr>
        </p:nvGraphicFramePr>
        <p:xfrm>
          <a:off x="6743383" y="2016443"/>
          <a:ext cx="639762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86" name="Equation" r:id="rId23" imgW="241200" imgH="164880" progId="Equation.DSMT4">
                  <p:embed/>
                </p:oleObj>
              </mc:Choice>
              <mc:Fallback>
                <p:oleObj name="Equation" r:id="rId23" imgW="241200" imgH="16488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3383" y="2016443"/>
                        <a:ext cx="639762" cy="439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3.	Sketch the </a:t>
            </a:r>
            <a:r>
              <a:rPr lang="en-US"/>
              <a:t>following graph: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19463" name="Object 7"/>
          <p:cNvGraphicFramePr>
            <a:graphicFrameLocks noChangeAspect="1"/>
          </p:cNvGraphicFramePr>
          <p:nvPr/>
        </p:nvGraphicFramePr>
        <p:xfrm>
          <a:off x="6229060" y="163093"/>
          <a:ext cx="1952459" cy="679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6" name="Equation" r:id="rId3" imgW="583920" imgH="203040" progId="Equation.DSMT4">
                  <p:embed/>
                </p:oleObj>
              </mc:Choice>
              <mc:Fallback>
                <p:oleObj name="Equation" r:id="rId3" imgW="58392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060" y="163093"/>
                        <a:ext cx="1952459" cy="679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4" name="Object 8"/>
          <p:cNvGraphicFramePr>
            <a:graphicFrameLocks noChangeAspect="1"/>
          </p:cNvGraphicFramePr>
          <p:nvPr/>
        </p:nvGraphicFramePr>
        <p:xfrm>
          <a:off x="2017982" y="1101575"/>
          <a:ext cx="2194594" cy="763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7" name="Equation" r:id="rId5" imgW="583920" imgH="203040" progId="Equation.DSMT4">
                  <p:embed/>
                </p:oleObj>
              </mc:Choice>
              <mc:Fallback>
                <p:oleObj name="Equation" r:id="rId5" imgW="58392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7982" y="1101575"/>
                        <a:ext cx="2194594" cy="763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5" name="Object 9"/>
          <p:cNvGraphicFramePr>
            <a:graphicFrameLocks noChangeAspect="1"/>
          </p:cNvGraphicFramePr>
          <p:nvPr/>
        </p:nvGraphicFramePr>
        <p:xfrm>
          <a:off x="872642" y="2003949"/>
          <a:ext cx="3280560" cy="739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8" name="Equation" r:id="rId7" imgW="901440" imgH="203040" progId="Equation.DSMT4">
                  <p:embed/>
                </p:oleObj>
              </mc:Choice>
              <mc:Fallback>
                <p:oleObj name="Equation" r:id="rId7" imgW="901440" imgH="203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642" y="2003949"/>
                        <a:ext cx="3280560" cy="7392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0808131"/>
              </p:ext>
            </p:extLst>
          </p:nvPr>
        </p:nvGraphicFramePr>
        <p:xfrm>
          <a:off x="4732744" y="1368923"/>
          <a:ext cx="2818703" cy="1097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9" name="Equation" r:id="rId9" imgW="1434960" imgH="558720" progId="Equation.DSMT4">
                  <p:embed/>
                </p:oleObj>
              </mc:Choice>
              <mc:Fallback>
                <p:oleObj name="Equation" r:id="rId9" imgW="1434960" imgH="55872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2744" y="1368923"/>
                        <a:ext cx="2818703" cy="10975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ounded Rectangle 14"/>
          <p:cNvSpPr/>
          <p:nvPr/>
        </p:nvSpPr>
        <p:spPr>
          <a:xfrm>
            <a:off x="4608075" y="1323468"/>
            <a:ext cx="3068178" cy="1191134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46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0348317"/>
              </p:ext>
            </p:extLst>
          </p:nvPr>
        </p:nvGraphicFramePr>
        <p:xfrm>
          <a:off x="4710113" y="2870200"/>
          <a:ext cx="284321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80" name="Equation" r:id="rId11" imgW="1282680" imgH="203040" progId="Equation.DSMT4">
                  <p:embed/>
                </p:oleObj>
              </mc:Choice>
              <mc:Fallback>
                <p:oleObj name="Equation" r:id="rId11" imgW="1282680" imgH="20304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0113" y="2870200"/>
                        <a:ext cx="2843212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4604059" y="2787356"/>
            <a:ext cx="3068178" cy="60554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612075" y="4515948"/>
            <a:ext cx="3068178" cy="60554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46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565052"/>
              </p:ext>
            </p:extLst>
          </p:nvPr>
        </p:nvGraphicFramePr>
        <p:xfrm>
          <a:off x="4640495" y="4590777"/>
          <a:ext cx="2995780" cy="474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81" name="Equation" r:id="rId13" imgW="1282680" imgH="203040" progId="Equation.DSMT4">
                  <p:embed/>
                </p:oleObj>
              </mc:Choice>
              <mc:Fallback>
                <p:oleObj name="Equation" r:id="rId13" imgW="1282680" imgH="20304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0495" y="4590777"/>
                        <a:ext cx="2995780" cy="4745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70" name="Object 14"/>
          <p:cNvGraphicFramePr>
            <a:graphicFrameLocks noChangeAspect="1"/>
          </p:cNvGraphicFramePr>
          <p:nvPr/>
        </p:nvGraphicFramePr>
        <p:xfrm>
          <a:off x="2126891" y="2797057"/>
          <a:ext cx="2023980" cy="643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82" name="Equation" r:id="rId15" imgW="558720" imgH="177480" progId="Equation.DSMT4">
                  <p:embed/>
                </p:oleObj>
              </mc:Choice>
              <mc:Fallback>
                <p:oleObj name="Equation" r:id="rId15" imgW="558720" imgH="17748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6891" y="2797057"/>
                        <a:ext cx="2023980" cy="6439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7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2337274"/>
              </p:ext>
            </p:extLst>
          </p:nvPr>
        </p:nvGraphicFramePr>
        <p:xfrm>
          <a:off x="2439785" y="3633555"/>
          <a:ext cx="1717076" cy="649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83" name="Equation" r:id="rId17" imgW="469800" imgH="177480" progId="Equation.DSMT4">
                  <p:embed/>
                </p:oleObj>
              </mc:Choice>
              <mc:Fallback>
                <p:oleObj name="Equation" r:id="rId17" imgW="469800" imgH="17748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9785" y="3633555"/>
                        <a:ext cx="1717076" cy="6497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7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105962"/>
              </p:ext>
            </p:extLst>
          </p:nvPr>
        </p:nvGraphicFramePr>
        <p:xfrm>
          <a:off x="4583113" y="3652838"/>
          <a:ext cx="3030537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84" name="Equation" r:id="rId19" imgW="1079280" imgH="203040" progId="Equation.DSMT4">
                  <p:embed/>
                </p:oleObj>
              </mc:Choice>
              <mc:Fallback>
                <p:oleObj name="Equation" r:id="rId19" imgW="1079280" imgH="20304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3113" y="3652838"/>
                        <a:ext cx="3030537" cy="569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7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4283966"/>
              </p:ext>
            </p:extLst>
          </p:nvPr>
        </p:nvGraphicFramePr>
        <p:xfrm>
          <a:off x="2148356" y="4530579"/>
          <a:ext cx="2011534" cy="715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85" name="Equation" r:id="rId21" imgW="571320" imgH="203040" progId="Equation.DSMT4">
                  <p:embed/>
                </p:oleObj>
              </mc:Choice>
              <mc:Fallback>
                <p:oleObj name="Equation" r:id="rId21" imgW="571320" imgH="203040" progId="Equation.DSMT4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8356" y="4530579"/>
                        <a:ext cx="2011534" cy="715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74" name="Object 18"/>
          <p:cNvGraphicFramePr>
            <a:graphicFrameLocks noChangeAspect="1"/>
          </p:cNvGraphicFramePr>
          <p:nvPr/>
        </p:nvGraphicFramePr>
        <p:xfrm>
          <a:off x="2477816" y="5372794"/>
          <a:ext cx="1670052" cy="703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86" name="Equation" r:id="rId23" imgW="482400" imgH="203040" progId="Equation.DSMT4">
                  <p:embed/>
                </p:oleObj>
              </mc:Choice>
              <mc:Fallback>
                <p:oleObj name="Equation" r:id="rId23" imgW="482400" imgH="203040" progId="Equation.DSMT4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7816" y="5372794"/>
                        <a:ext cx="1670052" cy="7031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75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9833383"/>
              </p:ext>
            </p:extLst>
          </p:nvPr>
        </p:nvGraphicFramePr>
        <p:xfrm>
          <a:off x="4506913" y="5457825"/>
          <a:ext cx="3132137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87" name="Equation" r:id="rId25" imgW="1091880" imgH="203040" progId="Equation.DSMT4">
                  <p:embed/>
                </p:oleObj>
              </mc:Choice>
              <mc:Fallback>
                <p:oleObj name="Equation" r:id="rId25" imgW="1091880" imgH="203040" progId="Equation.DSMT4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6913" y="5457825"/>
                        <a:ext cx="3132137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18.	(continued)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1146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786389"/>
              </p:ext>
            </p:extLst>
          </p:nvPr>
        </p:nvGraphicFramePr>
        <p:xfrm>
          <a:off x="903225" y="1165647"/>
          <a:ext cx="4969411" cy="771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51" name="Equation" r:id="rId3" imgW="1473120" imgH="228600" progId="Equation.DSMT4">
                  <p:embed/>
                </p:oleObj>
              </mc:Choice>
              <mc:Fallback>
                <p:oleObj name="Equation" r:id="rId3" imgW="1473120" imgH="228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225" y="1165647"/>
                        <a:ext cx="4969411" cy="7711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3344400"/>
              </p:ext>
            </p:extLst>
          </p:nvPr>
        </p:nvGraphicFramePr>
        <p:xfrm>
          <a:off x="474901" y="2206815"/>
          <a:ext cx="2742350" cy="707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52" name="Equation" r:id="rId5" imgW="787320" imgH="203040" progId="Equation.DSMT4">
                  <p:embed/>
                </p:oleObj>
              </mc:Choice>
              <mc:Fallback>
                <p:oleObj name="Equation" r:id="rId5" imgW="78732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901" y="2206815"/>
                        <a:ext cx="2742350" cy="7077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0103538"/>
              </p:ext>
            </p:extLst>
          </p:nvPr>
        </p:nvGraphicFramePr>
        <p:xfrm>
          <a:off x="3402045" y="2256548"/>
          <a:ext cx="762939" cy="599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53" name="Equation" r:id="rId7" imgW="177480" imgH="139680" progId="Equation.DSMT4">
                  <p:embed/>
                </p:oleObj>
              </mc:Choice>
              <mc:Fallback>
                <p:oleObj name="Equation" r:id="rId7" imgW="177480" imgH="13968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2045" y="2256548"/>
                        <a:ext cx="762939" cy="5994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9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8704795"/>
              </p:ext>
            </p:extLst>
          </p:nvPr>
        </p:nvGraphicFramePr>
        <p:xfrm>
          <a:off x="4330134" y="2123129"/>
          <a:ext cx="3649610" cy="782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54" name="Equation" r:id="rId9" imgW="1066680" imgH="228600" progId="Equation.DSMT4">
                  <p:embed/>
                </p:oleObj>
              </mc:Choice>
              <mc:Fallback>
                <p:oleObj name="Equation" r:id="rId9" imgW="1066680" imgH="2286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0134" y="2123129"/>
                        <a:ext cx="3649610" cy="7820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9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1274927"/>
              </p:ext>
            </p:extLst>
          </p:nvPr>
        </p:nvGraphicFramePr>
        <p:xfrm>
          <a:off x="756657" y="3152653"/>
          <a:ext cx="1888429" cy="600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55" name="Equation" r:id="rId11" imgW="558720" imgH="177480" progId="Equation.DSMT4">
                  <p:embed/>
                </p:oleObj>
              </mc:Choice>
              <mc:Fallback>
                <p:oleObj name="Equation" r:id="rId11" imgW="558720" imgH="177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657" y="3152653"/>
                        <a:ext cx="1888429" cy="6008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9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6384690"/>
              </p:ext>
            </p:extLst>
          </p:nvPr>
        </p:nvGraphicFramePr>
        <p:xfrm>
          <a:off x="3196696" y="3104427"/>
          <a:ext cx="763444" cy="600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56" name="Equation" r:id="rId13" imgW="177480" imgH="139680" progId="Equation.DSMT4">
                  <p:embed/>
                </p:oleObj>
              </mc:Choice>
              <mc:Fallback>
                <p:oleObj name="Equation" r:id="rId13" imgW="177480" imgH="13968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6696" y="3104427"/>
                        <a:ext cx="763444" cy="6003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004349"/>
              </p:ext>
            </p:extLst>
          </p:nvPr>
        </p:nvGraphicFramePr>
        <p:xfrm>
          <a:off x="459923" y="4236356"/>
          <a:ext cx="3521778" cy="475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57" name="Equation" r:id="rId14" imgW="1879560" imgH="253800" progId="Equation.DSMT4">
                  <p:embed/>
                </p:oleObj>
              </mc:Choice>
              <mc:Fallback>
                <p:oleObj name="Equation" r:id="rId14" imgW="1879560" imgH="2538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923" y="4236356"/>
                        <a:ext cx="3521778" cy="4759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427400" y="4161380"/>
            <a:ext cx="3615261" cy="60554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469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161883"/>
              </p:ext>
            </p:extLst>
          </p:nvPr>
        </p:nvGraphicFramePr>
        <p:xfrm>
          <a:off x="4467526" y="3837326"/>
          <a:ext cx="3676611" cy="110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58" name="Equation" r:id="rId16" imgW="1434960" imgH="431640" progId="Equation.DSMT4">
                  <p:embed/>
                </p:oleObj>
              </mc:Choice>
              <mc:Fallback>
                <p:oleObj name="Equation" r:id="rId16" imgW="1434960" imgH="4316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7526" y="3837326"/>
                        <a:ext cx="3676611" cy="110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70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078785"/>
              </p:ext>
            </p:extLst>
          </p:nvPr>
        </p:nvGraphicFramePr>
        <p:xfrm>
          <a:off x="242888" y="5368925"/>
          <a:ext cx="7981950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59" name="Equation" r:id="rId18" imgW="2336760" imgH="203040" progId="Equation.DSMT4">
                  <p:embed/>
                </p:oleObj>
              </mc:Choice>
              <mc:Fallback>
                <p:oleObj name="Equation" r:id="rId18" imgW="2336760" imgH="20304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8" y="5368925"/>
                        <a:ext cx="7981950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18.	(continued)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2645350"/>
              </p:ext>
            </p:extLst>
          </p:nvPr>
        </p:nvGraphicFramePr>
        <p:xfrm>
          <a:off x="5458460" y="834390"/>
          <a:ext cx="2757488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19" name="Equation" r:id="rId3" imgW="1117440" imgH="203040" progId="Equation.DSMT4">
                  <p:embed/>
                </p:oleObj>
              </mc:Choice>
              <mc:Fallback>
                <p:oleObj name="Equation" r:id="rId3" imgW="1117440" imgH="20304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8460" y="834390"/>
                        <a:ext cx="2757488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5354320" y="701423"/>
            <a:ext cx="2955898" cy="702770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57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3656604"/>
              </p:ext>
            </p:extLst>
          </p:nvPr>
        </p:nvGraphicFramePr>
        <p:xfrm>
          <a:off x="5514033" y="1503675"/>
          <a:ext cx="2651934" cy="614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20" name="Equation" r:id="rId5" imgW="876240" imgH="203040" progId="Equation.DSMT4">
                  <p:embed/>
                </p:oleObj>
              </mc:Choice>
              <mc:Fallback>
                <p:oleObj name="Equation" r:id="rId5" imgW="87624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4033" y="1503675"/>
                        <a:ext cx="2651934" cy="614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5276410"/>
              </p:ext>
            </p:extLst>
          </p:nvPr>
        </p:nvGraphicFramePr>
        <p:xfrm>
          <a:off x="966000" y="900771"/>
          <a:ext cx="3221169" cy="572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21" name="Equation" r:id="rId7" imgW="1143000" imgH="203040" progId="Equation.DSMT4">
                  <p:embed/>
                </p:oleObj>
              </mc:Choice>
              <mc:Fallback>
                <p:oleObj name="Equation" r:id="rId7" imgW="1143000" imgH="203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6000" y="900771"/>
                        <a:ext cx="3221169" cy="5726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4952370"/>
              </p:ext>
            </p:extLst>
          </p:nvPr>
        </p:nvGraphicFramePr>
        <p:xfrm>
          <a:off x="2122560" y="1528330"/>
          <a:ext cx="826943" cy="467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22" name="Equation" r:id="rId9" imgW="291960" imgH="164880" progId="Equation.DSMT4">
                  <p:embed/>
                </p:oleObj>
              </mc:Choice>
              <mc:Fallback>
                <p:oleObj name="Equation" r:id="rId9" imgW="291960" imgH="1648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2560" y="1528330"/>
                        <a:ext cx="826943" cy="4675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1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333836"/>
              </p:ext>
            </p:extLst>
          </p:nvPr>
        </p:nvGraphicFramePr>
        <p:xfrm>
          <a:off x="759461" y="4950054"/>
          <a:ext cx="4549272" cy="438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23" name="Equation" r:id="rId11" imgW="2108160" imgH="203040" progId="Equation.DSMT4">
                  <p:embed/>
                </p:oleObj>
              </mc:Choice>
              <mc:Fallback>
                <p:oleObj name="Equation" r:id="rId11" imgW="2108160" imgH="203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461" y="4950054"/>
                        <a:ext cx="4549272" cy="4384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1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6913577"/>
              </p:ext>
            </p:extLst>
          </p:nvPr>
        </p:nvGraphicFramePr>
        <p:xfrm>
          <a:off x="500722" y="2333401"/>
          <a:ext cx="4158791" cy="573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24" name="Equation" r:id="rId13" imgW="1473120" imgH="203040" progId="Equation.DSMT4">
                  <p:embed/>
                </p:oleObj>
              </mc:Choice>
              <mc:Fallback>
                <p:oleObj name="Equation" r:id="rId13" imgW="147312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722" y="2333401"/>
                        <a:ext cx="4158791" cy="5736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2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50339"/>
              </p:ext>
            </p:extLst>
          </p:nvPr>
        </p:nvGraphicFramePr>
        <p:xfrm>
          <a:off x="2119861" y="2959115"/>
          <a:ext cx="1414318" cy="55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25" name="Equation" r:id="rId15" imgW="520560" imgH="203040" progId="Equation.DSMT4">
                  <p:embed/>
                </p:oleObj>
              </mc:Choice>
              <mc:Fallback>
                <p:oleObj name="Equation" r:id="rId15" imgW="52056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861" y="2959115"/>
                        <a:ext cx="1414318" cy="55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2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835007"/>
              </p:ext>
            </p:extLst>
          </p:nvPr>
        </p:nvGraphicFramePr>
        <p:xfrm>
          <a:off x="755652" y="5440403"/>
          <a:ext cx="5206164" cy="414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26" name="Equation" r:id="rId17" imgW="2552400" imgH="203040" progId="Equation.DSMT4">
                  <p:embed/>
                </p:oleObj>
              </mc:Choice>
              <mc:Fallback>
                <p:oleObj name="Equation" r:id="rId17" imgW="2552400" imgH="203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2" y="5440403"/>
                        <a:ext cx="5206164" cy="4144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2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507876"/>
              </p:ext>
            </p:extLst>
          </p:nvPr>
        </p:nvGraphicFramePr>
        <p:xfrm>
          <a:off x="143886" y="3720712"/>
          <a:ext cx="4834507" cy="581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27" name="Equation" r:id="rId19" imgW="1688760" imgH="203040" progId="Equation.DSMT4">
                  <p:embed/>
                </p:oleObj>
              </mc:Choice>
              <mc:Fallback>
                <p:oleObj name="Equation" r:id="rId19" imgW="1688760" imgH="2030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886" y="3720712"/>
                        <a:ext cx="4834507" cy="5815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2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435188"/>
              </p:ext>
            </p:extLst>
          </p:nvPr>
        </p:nvGraphicFramePr>
        <p:xfrm>
          <a:off x="2119939" y="4310286"/>
          <a:ext cx="1439245" cy="561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28" name="Equation" r:id="rId21" imgW="520560" imgH="203040" progId="Equation.DSMT4">
                  <p:embed/>
                </p:oleObj>
              </mc:Choice>
              <mc:Fallback>
                <p:oleObj name="Equation" r:id="rId21" imgW="520560" imgH="20304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939" y="4310286"/>
                        <a:ext cx="1439245" cy="5615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2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200942"/>
              </p:ext>
            </p:extLst>
          </p:nvPr>
        </p:nvGraphicFramePr>
        <p:xfrm>
          <a:off x="758662" y="5904180"/>
          <a:ext cx="5388142" cy="41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29" name="Equation" r:id="rId23" imgW="2666880" imgH="203040" progId="Equation.DSMT4">
                  <p:embed/>
                </p:oleObj>
              </mc:Choice>
              <mc:Fallback>
                <p:oleObj name="Equation" r:id="rId23" imgW="2666880" imgH="20304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662" y="5904180"/>
                        <a:ext cx="5388142" cy="41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18.	(continued)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7093567"/>
              </p:ext>
            </p:extLst>
          </p:nvPr>
        </p:nvGraphicFramePr>
        <p:xfrm>
          <a:off x="887378" y="2255431"/>
          <a:ext cx="2769100" cy="606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53" name="Equation" r:id="rId3" imgW="927000" imgH="203040" progId="Equation.DSMT4">
                  <p:embed/>
                </p:oleObj>
              </mc:Choice>
              <mc:Fallback>
                <p:oleObj name="Equation" r:id="rId3" imgW="927000" imgH="20304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378" y="2255431"/>
                        <a:ext cx="2769100" cy="6069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867058" y="2251327"/>
            <a:ext cx="2861662" cy="574494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673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953623"/>
              </p:ext>
            </p:extLst>
          </p:nvPr>
        </p:nvGraphicFramePr>
        <p:xfrm>
          <a:off x="1054603" y="981647"/>
          <a:ext cx="18161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54" name="Equation" r:id="rId5" imgW="660240" imgH="203040" progId="Equation.DSMT4">
                  <p:embed/>
                </p:oleObj>
              </mc:Choice>
              <mc:Fallback>
                <p:oleObj name="Equation" r:id="rId5" imgW="66024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4603" y="981647"/>
                        <a:ext cx="18161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4032045" y="819087"/>
            <a:ext cx="2731184" cy="967466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126929"/>
              </p:ext>
            </p:extLst>
          </p:nvPr>
        </p:nvGraphicFramePr>
        <p:xfrm>
          <a:off x="4298950" y="837565"/>
          <a:ext cx="2179638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55" name="Equation" r:id="rId7" imgW="1015920" imgH="431640" progId="Equation.DSMT4">
                  <p:embed/>
                </p:oleObj>
              </mc:Choice>
              <mc:Fallback>
                <p:oleObj name="Equation" r:id="rId7" imgW="1015920" imgH="4316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8950" y="837565"/>
                        <a:ext cx="2179638" cy="92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4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3726149"/>
              </p:ext>
            </p:extLst>
          </p:nvPr>
        </p:nvGraphicFramePr>
        <p:xfrm>
          <a:off x="1630045" y="3940810"/>
          <a:ext cx="614363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56" name="Equation" r:id="rId9" imgW="241200" imgH="164880" progId="Equation.DSMT4">
                  <p:embed/>
                </p:oleObj>
              </mc:Choice>
              <mc:Fallback>
                <p:oleObj name="Equation" r:id="rId9" imgW="241200" imgH="1648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0045" y="3940810"/>
                        <a:ext cx="614363" cy="42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4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9504757"/>
              </p:ext>
            </p:extLst>
          </p:nvPr>
        </p:nvGraphicFramePr>
        <p:xfrm>
          <a:off x="1322117" y="3269174"/>
          <a:ext cx="1946015" cy="51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57" name="Equation" r:id="rId11" imgW="761760" imgH="203040" progId="Equation.DSMT4">
                  <p:embed/>
                </p:oleObj>
              </mc:Choice>
              <mc:Fallback>
                <p:oleObj name="Equation" r:id="rId11" imgW="76176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2117" y="3269174"/>
                        <a:ext cx="1946015" cy="51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4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2346915"/>
              </p:ext>
            </p:extLst>
          </p:nvPr>
        </p:nvGraphicFramePr>
        <p:xfrm>
          <a:off x="897538" y="5615565"/>
          <a:ext cx="4240068" cy="551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58" name="Equation" r:id="rId13" imgW="1562040" imgH="203040" progId="Equation.DSMT4">
                  <p:embed/>
                </p:oleObj>
              </mc:Choice>
              <mc:Fallback>
                <p:oleObj name="Equation" r:id="rId13" imgW="1562040" imgH="203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538" y="5615565"/>
                        <a:ext cx="4240068" cy="5512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4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2957979"/>
              </p:ext>
            </p:extLst>
          </p:nvPr>
        </p:nvGraphicFramePr>
        <p:xfrm>
          <a:off x="5402558" y="3035055"/>
          <a:ext cx="1683419" cy="46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59" name="Equation" r:id="rId15" imgW="647640" imgH="177480" progId="Equation.DSMT4">
                  <p:embed/>
                </p:oleObj>
              </mc:Choice>
              <mc:Fallback>
                <p:oleObj name="Equation" r:id="rId15" imgW="647640" imgH="17748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2558" y="3035055"/>
                        <a:ext cx="1683419" cy="4621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4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901931"/>
              </p:ext>
            </p:extLst>
          </p:nvPr>
        </p:nvGraphicFramePr>
        <p:xfrm>
          <a:off x="5626735" y="3608388"/>
          <a:ext cx="1700213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60" name="Equation" r:id="rId17" imgW="647640" imgH="177480" progId="Equation.DSMT4">
                  <p:embed/>
                </p:oleObj>
              </mc:Choice>
              <mc:Fallback>
                <p:oleObj name="Equation" r:id="rId17" imgW="647640" imgH="17748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6735" y="3608388"/>
                        <a:ext cx="1700213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5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9043138"/>
              </p:ext>
            </p:extLst>
          </p:nvPr>
        </p:nvGraphicFramePr>
        <p:xfrm>
          <a:off x="887378" y="4847575"/>
          <a:ext cx="4329545" cy="55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61" name="Equation" r:id="rId19" imgW="1574640" imgH="203040" progId="Equation.DSMT4">
                  <p:embed/>
                </p:oleObj>
              </mc:Choice>
              <mc:Fallback>
                <p:oleObj name="Equation" r:id="rId19" imgW="1574640" imgH="20304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378" y="4847575"/>
                        <a:ext cx="4329545" cy="55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25184"/>
              </p:ext>
            </p:extLst>
          </p:nvPr>
        </p:nvGraphicFramePr>
        <p:xfrm>
          <a:off x="5870575" y="4157663"/>
          <a:ext cx="1233488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62" name="Equation" r:id="rId21" imgW="469800" imgH="177480" progId="Equation.DSMT4">
                  <p:embed/>
                </p:oleObj>
              </mc:Choice>
              <mc:Fallback>
                <p:oleObj name="Equation" r:id="rId21" imgW="469800" imgH="1774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0575" y="4157663"/>
                        <a:ext cx="1233488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18.	(continued)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0011653"/>
              </p:ext>
            </p:extLst>
          </p:nvPr>
        </p:nvGraphicFramePr>
        <p:xfrm>
          <a:off x="786339" y="2556127"/>
          <a:ext cx="2769100" cy="606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75" name="Equation" r:id="rId3" imgW="927000" imgH="203040" progId="Equation.DSMT4">
                  <p:embed/>
                </p:oleObj>
              </mc:Choice>
              <mc:Fallback>
                <p:oleObj name="Equation" r:id="rId3" imgW="927000" imgH="20304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339" y="2556127"/>
                        <a:ext cx="2769100" cy="6069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745138" y="2556127"/>
            <a:ext cx="2851502" cy="574494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149644" y="1062927"/>
            <a:ext cx="2846275" cy="967466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77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0064110"/>
              </p:ext>
            </p:extLst>
          </p:nvPr>
        </p:nvGraphicFramePr>
        <p:xfrm>
          <a:off x="5251951" y="1172242"/>
          <a:ext cx="2643188" cy="76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76" name="Equation" r:id="rId5" imgW="1942920" imgH="558720" progId="Equation.DSMT4">
                  <p:embed/>
                </p:oleObj>
              </mc:Choice>
              <mc:Fallback>
                <p:oleObj name="Equation" r:id="rId5" imgW="1942920" imgH="55872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1951" y="1172242"/>
                        <a:ext cx="2643188" cy="760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6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7409298"/>
              </p:ext>
            </p:extLst>
          </p:nvPr>
        </p:nvGraphicFramePr>
        <p:xfrm>
          <a:off x="519234" y="1173788"/>
          <a:ext cx="4021229" cy="732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77" name="Equation" r:id="rId7" imgW="1257120" imgH="228600" progId="Equation.DSMT4">
                  <p:embed/>
                </p:oleObj>
              </mc:Choice>
              <mc:Fallback>
                <p:oleObj name="Equation" r:id="rId7" imgW="1257120" imgH="2286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234" y="1173788"/>
                        <a:ext cx="4021229" cy="7320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035491"/>
              </p:ext>
            </p:extLst>
          </p:nvPr>
        </p:nvGraphicFramePr>
        <p:xfrm>
          <a:off x="895241" y="3384797"/>
          <a:ext cx="4886105" cy="720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78" name="Equation" r:id="rId9" imgW="1549080" imgH="228600" progId="Equation.DSMT4">
                  <p:embed/>
                </p:oleObj>
              </mc:Choice>
              <mc:Fallback>
                <p:oleObj name="Equation" r:id="rId9" imgW="1549080" imgH="2286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5241" y="3384797"/>
                        <a:ext cx="4886105" cy="7209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6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0090421"/>
              </p:ext>
            </p:extLst>
          </p:nvPr>
        </p:nvGraphicFramePr>
        <p:xfrm>
          <a:off x="1606233" y="4318635"/>
          <a:ext cx="781050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79" name="Equation" r:id="rId11" imgW="241200" imgH="177480" progId="Equation.DSMT4">
                  <p:embed/>
                </p:oleObj>
              </mc:Choice>
              <mc:Fallback>
                <p:oleObj name="Equation" r:id="rId11" imgW="241200" imgH="17748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6233" y="4318635"/>
                        <a:ext cx="781050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9375467"/>
              </p:ext>
            </p:extLst>
          </p:nvPr>
        </p:nvGraphicFramePr>
        <p:xfrm>
          <a:off x="880858" y="5306112"/>
          <a:ext cx="5690561" cy="740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80" name="Equation" r:id="rId13" imgW="1562040" imgH="203040" progId="Equation.DSMT4">
                  <p:embed/>
                </p:oleObj>
              </mc:Choice>
              <mc:Fallback>
                <p:oleObj name="Equation" r:id="rId13" imgW="156204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0858" y="5306112"/>
                        <a:ext cx="5690561" cy="7402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18.	(continued)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1187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158800"/>
              </p:ext>
            </p:extLst>
          </p:nvPr>
        </p:nvGraphicFramePr>
        <p:xfrm>
          <a:off x="1205934" y="728698"/>
          <a:ext cx="3240409" cy="582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37" name="Equation" r:id="rId3" imgW="1130040" imgH="203040" progId="Equation.DSMT4">
                  <p:embed/>
                </p:oleObj>
              </mc:Choice>
              <mc:Fallback>
                <p:oleObj name="Equation" r:id="rId3" imgW="113004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5934" y="728698"/>
                        <a:ext cx="3240409" cy="5825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8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8979385"/>
              </p:ext>
            </p:extLst>
          </p:nvPr>
        </p:nvGraphicFramePr>
        <p:xfrm>
          <a:off x="868998" y="1272223"/>
          <a:ext cx="3568700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38" name="Equation" r:id="rId5" imgW="1244520" imgH="228600" progId="Equation.DSMT4">
                  <p:embed/>
                </p:oleObj>
              </mc:Choice>
              <mc:Fallback>
                <p:oleObj name="Equation" r:id="rId5" imgW="1244520" imgH="228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998" y="1272223"/>
                        <a:ext cx="3568700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8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1993474"/>
              </p:ext>
            </p:extLst>
          </p:nvPr>
        </p:nvGraphicFramePr>
        <p:xfrm>
          <a:off x="349250" y="1889760"/>
          <a:ext cx="5064125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39" name="Equation" r:id="rId7" imgW="1803240" imgH="228600" progId="Equation.DSMT4">
                  <p:embed/>
                </p:oleObj>
              </mc:Choice>
              <mc:Fallback>
                <p:oleObj name="Equation" r:id="rId7" imgW="1803240" imgH="2286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" y="1889760"/>
                        <a:ext cx="5064125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8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847588"/>
              </p:ext>
            </p:extLst>
          </p:nvPr>
        </p:nvGraphicFramePr>
        <p:xfrm>
          <a:off x="536171" y="2513908"/>
          <a:ext cx="4843318" cy="583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40" name="Equation" r:id="rId9" imgW="1688760" imgH="203040" progId="Equation.DSMT4">
                  <p:embed/>
                </p:oleObj>
              </mc:Choice>
              <mc:Fallback>
                <p:oleObj name="Equation" r:id="rId9" imgW="1688760" imgH="203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171" y="2513908"/>
                        <a:ext cx="4843318" cy="5830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0931224"/>
              </p:ext>
            </p:extLst>
          </p:nvPr>
        </p:nvGraphicFramePr>
        <p:xfrm>
          <a:off x="418225" y="3442949"/>
          <a:ext cx="3521778" cy="475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41" name="Equation" r:id="rId11" imgW="1879560" imgH="253800" progId="Equation.DSMT4">
                  <p:embed/>
                </p:oleObj>
              </mc:Choice>
              <mc:Fallback>
                <p:oleObj name="Equation" r:id="rId11" imgW="1879560" imgH="2538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225" y="3442949"/>
                        <a:ext cx="3521778" cy="4759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353613" y="3365691"/>
            <a:ext cx="3700227" cy="60554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879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4468000"/>
              </p:ext>
            </p:extLst>
          </p:nvPr>
        </p:nvGraphicFramePr>
        <p:xfrm>
          <a:off x="4411044" y="3072841"/>
          <a:ext cx="3573384" cy="1191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42" name="Equation" r:id="rId13" imgW="1371600" imgH="457200" progId="Equation.DSMT4">
                  <p:embed/>
                </p:oleObj>
              </mc:Choice>
              <mc:Fallback>
                <p:oleObj name="Equation" r:id="rId13" imgW="1371600" imgH="4572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1044" y="3072841"/>
                        <a:ext cx="3573384" cy="11911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9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5671703"/>
              </p:ext>
            </p:extLst>
          </p:nvPr>
        </p:nvGraphicFramePr>
        <p:xfrm>
          <a:off x="4327121" y="4278877"/>
          <a:ext cx="2456447" cy="1015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43" name="Equation" r:id="rId15" imgW="952200" imgH="393480" progId="Equation.DSMT4">
                  <p:embed/>
                </p:oleObj>
              </mc:Choice>
              <mc:Fallback>
                <p:oleObj name="Equation" r:id="rId15" imgW="952200" imgH="39348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7121" y="4278877"/>
                        <a:ext cx="2456447" cy="10153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9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077490"/>
              </p:ext>
            </p:extLst>
          </p:nvPr>
        </p:nvGraphicFramePr>
        <p:xfrm>
          <a:off x="2074861" y="5260568"/>
          <a:ext cx="5815872" cy="547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44" name="Equation" r:id="rId17" imgW="2158920" imgH="203040" progId="Equation.DSMT4">
                  <p:embed/>
                </p:oleObj>
              </mc:Choice>
              <mc:Fallback>
                <p:oleObj name="Equation" r:id="rId17" imgW="2158920" imgH="2030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4861" y="5260568"/>
                        <a:ext cx="5815872" cy="5473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9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1923025"/>
              </p:ext>
            </p:extLst>
          </p:nvPr>
        </p:nvGraphicFramePr>
        <p:xfrm>
          <a:off x="228600" y="5838825"/>
          <a:ext cx="74771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45" name="Equation" r:id="rId19" imgW="3149280" imgH="203040" progId="Equation.DSMT4">
                  <p:embed/>
                </p:oleObj>
              </mc:Choice>
              <mc:Fallback>
                <p:oleObj name="Equation" r:id="rId19" imgW="3149280" imgH="20304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838825"/>
                        <a:ext cx="7477125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18.	(continued)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91378" y="2814993"/>
            <a:ext cx="2756621" cy="2110438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029482"/>
              </p:ext>
            </p:extLst>
          </p:nvPr>
        </p:nvGraphicFramePr>
        <p:xfrm>
          <a:off x="362498" y="2963218"/>
          <a:ext cx="2629621" cy="1826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111" name="Equation" r:id="rId3" imgW="1828800" imgH="1269720" progId="Equation.DSMT4">
                  <p:embed/>
                </p:oleObj>
              </mc:Choice>
              <mc:Fallback>
                <p:oleObj name="Equation" r:id="rId3" imgW="1828800" imgH="126972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498" y="2963218"/>
                        <a:ext cx="2629621" cy="18261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050016"/>
              </p:ext>
            </p:extLst>
          </p:nvPr>
        </p:nvGraphicFramePr>
        <p:xfrm>
          <a:off x="3188435" y="678638"/>
          <a:ext cx="3345450" cy="66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112" name="Equation" r:id="rId5" imgW="1155600" imgH="228600" progId="Equation.DSMT4">
                  <p:embed/>
                </p:oleObj>
              </mc:Choice>
              <mc:Fallback>
                <p:oleObj name="Equation" r:id="rId5" imgW="1155600" imgH="2286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8435" y="678638"/>
                        <a:ext cx="3345450" cy="66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6322156"/>
              </p:ext>
            </p:extLst>
          </p:nvPr>
        </p:nvGraphicFramePr>
        <p:xfrm>
          <a:off x="2983740" y="1434194"/>
          <a:ext cx="4213871" cy="1097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113" name="Equation" r:id="rId7" imgW="1511280" imgH="393480" progId="Equation.DSMT4">
                  <p:embed/>
                </p:oleObj>
              </mc:Choice>
              <mc:Fallback>
                <p:oleObj name="Equation" r:id="rId7" imgW="1511280" imgH="3934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3740" y="1434194"/>
                        <a:ext cx="4213871" cy="10977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5090893"/>
              </p:ext>
            </p:extLst>
          </p:nvPr>
        </p:nvGraphicFramePr>
        <p:xfrm>
          <a:off x="3554053" y="2638456"/>
          <a:ext cx="4550655" cy="1119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114" name="Equation" r:id="rId9" imgW="1600200" imgH="393480" progId="Equation.DSMT4">
                  <p:embed/>
                </p:oleObj>
              </mc:Choice>
              <mc:Fallback>
                <p:oleObj name="Equation" r:id="rId9" imgW="1600200" imgH="39348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4053" y="2638456"/>
                        <a:ext cx="4550655" cy="11196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9384642"/>
              </p:ext>
            </p:extLst>
          </p:nvPr>
        </p:nvGraphicFramePr>
        <p:xfrm>
          <a:off x="3568142" y="3942751"/>
          <a:ext cx="4523995" cy="1078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115" name="Equation" r:id="rId11" imgW="1650960" imgH="393480" progId="Equation.DSMT4">
                  <p:embed/>
                </p:oleObj>
              </mc:Choice>
              <mc:Fallback>
                <p:oleObj name="Equation" r:id="rId11" imgW="1650960" imgH="393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8142" y="3942751"/>
                        <a:ext cx="4523995" cy="10787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6981694"/>
              </p:ext>
            </p:extLst>
          </p:nvPr>
        </p:nvGraphicFramePr>
        <p:xfrm>
          <a:off x="2653163" y="5115334"/>
          <a:ext cx="3365553" cy="1086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116" name="Equation" r:id="rId13" imgW="1218960" imgH="393480" progId="Equation.DSMT4">
                  <p:embed/>
                </p:oleObj>
              </mc:Choice>
              <mc:Fallback>
                <p:oleObj name="Equation" r:id="rId13" imgW="1218960" imgH="39348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3163" y="5115334"/>
                        <a:ext cx="3365553" cy="10867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18.	(continued)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1208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4774355"/>
              </p:ext>
            </p:extLst>
          </p:nvPr>
        </p:nvGraphicFramePr>
        <p:xfrm>
          <a:off x="1283503" y="764670"/>
          <a:ext cx="3252035" cy="667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92" name="Equation" r:id="rId3" imgW="990360" imgH="203040" progId="Equation.DSMT4">
                  <p:embed/>
                </p:oleObj>
              </mc:Choice>
              <mc:Fallback>
                <p:oleObj name="Equation" r:id="rId3" imgW="99036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503" y="764670"/>
                        <a:ext cx="3252035" cy="6670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5721270"/>
              </p:ext>
            </p:extLst>
          </p:nvPr>
        </p:nvGraphicFramePr>
        <p:xfrm>
          <a:off x="437198" y="1546225"/>
          <a:ext cx="4084637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93" name="Equation" r:id="rId5" imgW="1282680" imgH="228600" progId="Equation.DSMT4">
                  <p:embed/>
                </p:oleObj>
              </mc:Choice>
              <mc:Fallback>
                <p:oleObj name="Equation" r:id="rId5" imgW="1282680" imgH="228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198" y="1546225"/>
                        <a:ext cx="4084637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36" name="Object 4"/>
          <p:cNvGraphicFramePr>
            <a:graphicFrameLocks noChangeAspect="1"/>
          </p:cNvGraphicFramePr>
          <p:nvPr/>
        </p:nvGraphicFramePr>
        <p:xfrm>
          <a:off x="987589" y="2366691"/>
          <a:ext cx="3552026" cy="653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94" name="Equation" r:id="rId7" imgW="1104840" imgH="203040" progId="Equation.DSMT4">
                  <p:embed/>
                </p:oleObj>
              </mc:Choice>
              <mc:Fallback>
                <p:oleObj name="Equation" r:id="rId7" imgW="1104840" imgH="203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7589" y="2366691"/>
                        <a:ext cx="3552026" cy="6532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0746853"/>
              </p:ext>
            </p:extLst>
          </p:nvPr>
        </p:nvGraphicFramePr>
        <p:xfrm>
          <a:off x="349245" y="3595078"/>
          <a:ext cx="3521778" cy="475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95" name="Equation" r:id="rId9" imgW="1879560" imgH="253800" progId="Equation.DSMT4">
                  <p:embed/>
                </p:oleObj>
              </mc:Choice>
              <mc:Fallback>
                <p:oleObj name="Equation" r:id="rId9" imgW="1879560" imgH="2538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45" y="3595078"/>
                        <a:ext cx="3521778" cy="4759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284633" y="3517820"/>
            <a:ext cx="3615261" cy="60554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083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5250778"/>
              </p:ext>
            </p:extLst>
          </p:nvPr>
        </p:nvGraphicFramePr>
        <p:xfrm>
          <a:off x="4180638" y="3176407"/>
          <a:ext cx="3965283" cy="1263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96" name="Equation" r:id="rId11" imgW="1434960" imgH="457200" progId="Equation.DSMT4">
                  <p:embed/>
                </p:oleObj>
              </mc:Choice>
              <mc:Fallback>
                <p:oleObj name="Equation" r:id="rId11" imgW="1434960" imgH="4572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0638" y="3176407"/>
                        <a:ext cx="3965283" cy="12632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3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283518"/>
              </p:ext>
            </p:extLst>
          </p:nvPr>
        </p:nvGraphicFramePr>
        <p:xfrm>
          <a:off x="4069715" y="4483100"/>
          <a:ext cx="2600325" cy="113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97" name="Equation" r:id="rId13" imgW="901440" imgH="393480" progId="Equation.DSMT4">
                  <p:embed/>
                </p:oleObj>
              </mc:Choice>
              <mc:Fallback>
                <p:oleObj name="Equation" r:id="rId13" imgW="901440" imgH="393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9715" y="4483100"/>
                        <a:ext cx="2600325" cy="1135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4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948290"/>
              </p:ext>
            </p:extLst>
          </p:nvPr>
        </p:nvGraphicFramePr>
        <p:xfrm>
          <a:off x="3863274" y="5688285"/>
          <a:ext cx="4134933" cy="546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98" name="Equation" r:id="rId15" imgW="1536480" imgH="203040" progId="Equation.DSMT4">
                  <p:embed/>
                </p:oleObj>
              </mc:Choice>
              <mc:Fallback>
                <p:oleObj name="Equation" r:id="rId15" imgW="1536480" imgH="203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3274" y="5688285"/>
                        <a:ext cx="4134933" cy="5467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18.	(continued)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1218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921502"/>
              </p:ext>
            </p:extLst>
          </p:nvPr>
        </p:nvGraphicFramePr>
        <p:xfrm>
          <a:off x="462280" y="933450"/>
          <a:ext cx="2674938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60" name="Equation" r:id="rId3" imgW="1117440" imgH="203040" progId="Equation.DSMT4">
                  <p:embed/>
                </p:oleObj>
              </mc:Choice>
              <mc:Fallback>
                <p:oleObj name="Equation" r:id="rId3" imgW="111744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280" y="933450"/>
                        <a:ext cx="2674938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406400" y="880498"/>
            <a:ext cx="2793999" cy="605549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1859" name="Object 3"/>
          <p:cNvGraphicFramePr>
            <a:graphicFrameLocks noChangeAspect="1"/>
          </p:cNvGraphicFramePr>
          <p:nvPr/>
        </p:nvGraphicFramePr>
        <p:xfrm>
          <a:off x="1269665" y="1611605"/>
          <a:ext cx="3651250" cy="614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61" name="Equation" r:id="rId5" imgW="1358640" imgH="228600" progId="Equation.DSMT4">
                  <p:embed/>
                </p:oleObj>
              </mc:Choice>
              <mc:Fallback>
                <p:oleObj name="Equation" r:id="rId5" imgW="1358640" imgH="228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9665" y="1611605"/>
                        <a:ext cx="3651250" cy="6142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6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8278102"/>
              </p:ext>
            </p:extLst>
          </p:nvPr>
        </p:nvGraphicFramePr>
        <p:xfrm>
          <a:off x="638612" y="2378378"/>
          <a:ext cx="6934870" cy="643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62" name="Equation" r:id="rId7" imgW="2463480" imgH="228600" progId="Equation.DSMT4">
                  <p:embed/>
                </p:oleObj>
              </mc:Choice>
              <mc:Fallback>
                <p:oleObj name="Equation" r:id="rId7" imgW="2463480" imgH="2286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612" y="2378378"/>
                        <a:ext cx="6934870" cy="6434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6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4412666"/>
              </p:ext>
            </p:extLst>
          </p:nvPr>
        </p:nvGraphicFramePr>
        <p:xfrm>
          <a:off x="2115185" y="3107373"/>
          <a:ext cx="1430338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63" name="Equation" r:id="rId9" imgW="533160" imgH="203040" progId="Equation.DSMT4">
                  <p:embed/>
                </p:oleObj>
              </mc:Choice>
              <mc:Fallback>
                <p:oleObj name="Equation" r:id="rId9" imgW="533160" imgH="203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5185" y="3107373"/>
                        <a:ext cx="1430338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6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627275"/>
              </p:ext>
            </p:extLst>
          </p:nvPr>
        </p:nvGraphicFramePr>
        <p:xfrm>
          <a:off x="432404" y="3837695"/>
          <a:ext cx="7760041" cy="643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64" name="Equation" r:id="rId11" imgW="2755800" imgH="228600" progId="Equation.DSMT4">
                  <p:embed/>
                </p:oleObj>
              </mc:Choice>
              <mc:Fallback>
                <p:oleObj name="Equation" r:id="rId11" imgW="2755800" imgH="2286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404" y="3837695"/>
                        <a:ext cx="7760041" cy="6436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6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5461638"/>
              </p:ext>
            </p:extLst>
          </p:nvPr>
        </p:nvGraphicFramePr>
        <p:xfrm>
          <a:off x="2102485" y="4533900"/>
          <a:ext cx="1238250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65" name="Equation" r:id="rId13" imgW="431640" imgH="203040" progId="Equation.DSMT4">
                  <p:embed/>
                </p:oleObj>
              </mc:Choice>
              <mc:Fallback>
                <p:oleObj name="Equation" r:id="rId13" imgW="43164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2485" y="4533900"/>
                        <a:ext cx="1238250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6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9602907"/>
              </p:ext>
            </p:extLst>
          </p:nvPr>
        </p:nvGraphicFramePr>
        <p:xfrm>
          <a:off x="479108" y="5233988"/>
          <a:ext cx="5521325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66" name="Equation" r:id="rId15" imgW="2145960" imgH="203040" progId="Equation.DSMT4">
                  <p:embed/>
                </p:oleObj>
              </mc:Choice>
              <mc:Fallback>
                <p:oleObj name="Equation" r:id="rId15" imgW="2145960" imgH="2030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108" y="5233988"/>
                        <a:ext cx="5521325" cy="52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6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0497222"/>
              </p:ext>
            </p:extLst>
          </p:nvPr>
        </p:nvGraphicFramePr>
        <p:xfrm>
          <a:off x="487045" y="5830888"/>
          <a:ext cx="5351463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67" name="Equation" r:id="rId17" imgW="2082600" imgH="203040" progId="Equation.DSMT4">
                  <p:embed/>
                </p:oleObj>
              </mc:Choice>
              <mc:Fallback>
                <p:oleObj name="Equation" r:id="rId17" imgW="2082600" imgH="20304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045" y="5830888"/>
                        <a:ext cx="5351463" cy="52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18.	(continued)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4295342"/>
              </p:ext>
            </p:extLst>
          </p:nvPr>
        </p:nvGraphicFramePr>
        <p:xfrm>
          <a:off x="852890" y="962947"/>
          <a:ext cx="4063699" cy="650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73" name="Equation" r:id="rId3" imgW="1269720" imgH="203040" progId="Equation.DSMT4">
                  <p:embed/>
                </p:oleObj>
              </mc:Choice>
              <mc:Fallback>
                <p:oleObj name="Equation" r:id="rId3" imgW="1269720" imgH="203040" progId="Equation.DSMT4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2890" y="962947"/>
                        <a:ext cx="4063699" cy="6501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770560" y="909453"/>
            <a:ext cx="4207840" cy="736467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39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9870425"/>
              </p:ext>
            </p:extLst>
          </p:nvPr>
        </p:nvGraphicFramePr>
        <p:xfrm>
          <a:off x="1193892" y="1784847"/>
          <a:ext cx="4674098" cy="999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74" name="Equation" r:id="rId5" imgW="1841400" imgH="393480" progId="Equation.DSMT4">
                  <p:embed/>
                </p:oleObj>
              </mc:Choice>
              <mc:Fallback>
                <p:oleObj name="Equation" r:id="rId5" imgW="1841400" imgH="39348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3892" y="1784847"/>
                        <a:ext cx="4674098" cy="9992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0723603"/>
              </p:ext>
            </p:extLst>
          </p:nvPr>
        </p:nvGraphicFramePr>
        <p:xfrm>
          <a:off x="1123283" y="2851185"/>
          <a:ext cx="5664558" cy="1039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75" name="Equation" r:id="rId7" imgW="2145960" imgH="393480" progId="Equation.DSMT4">
                  <p:embed/>
                </p:oleObj>
              </mc:Choice>
              <mc:Fallback>
                <p:oleObj name="Equation" r:id="rId7" imgW="2145960" imgH="3934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3283" y="2851185"/>
                        <a:ext cx="5664558" cy="10390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767901"/>
              </p:ext>
            </p:extLst>
          </p:nvPr>
        </p:nvGraphicFramePr>
        <p:xfrm>
          <a:off x="1128102" y="4751681"/>
          <a:ext cx="3790026" cy="497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76" name="Equation" r:id="rId9" imgW="1549080" imgH="203040" progId="Equation.DSMT4">
                  <p:embed/>
                </p:oleObj>
              </mc:Choice>
              <mc:Fallback>
                <p:oleObj name="Equation" r:id="rId9" imgW="154908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8102" y="4751681"/>
                        <a:ext cx="3790026" cy="4970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3146443"/>
              </p:ext>
            </p:extLst>
          </p:nvPr>
        </p:nvGraphicFramePr>
        <p:xfrm>
          <a:off x="1137909" y="5502073"/>
          <a:ext cx="2359223" cy="477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77" name="Equation" r:id="rId11" imgW="1002960" imgH="203040" progId="Equation.DSMT4">
                  <p:embed/>
                </p:oleObj>
              </mc:Choice>
              <mc:Fallback>
                <p:oleObj name="Equation" r:id="rId11" imgW="1002960" imgH="203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7909" y="5502073"/>
                        <a:ext cx="2359223" cy="4778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1486519"/>
              </p:ext>
            </p:extLst>
          </p:nvPr>
        </p:nvGraphicFramePr>
        <p:xfrm>
          <a:off x="4129088" y="5703888"/>
          <a:ext cx="382587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78" name="Equation" r:id="rId13" imgW="1638000" imgH="203040" progId="Equation.DSMT4">
                  <p:embed/>
                </p:oleObj>
              </mc:Choice>
              <mc:Fallback>
                <p:oleObj name="Equation" r:id="rId13" imgW="1638000" imgH="2030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9088" y="5703888"/>
                        <a:ext cx="3825875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5765610"/>
              </p:ext>
            </p:extLst>
          </p:nvPr>
        </p:nvGraphicFramePr>
        <p:xfrm>
          <a:off x="1596708" y="4079875"/>
          <a:ext cx="261937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79" name="Equation" r:id="rId15" imgW="1054080" imgH="203040" progId="Equation.DSMT4">
                  <p:embed/>
                </p:oleObj>
              </mc:Choice>
              <mc:Fallback>
                <p:oleObj name="Equation" r:id="rId15" imgW="1054080" imgH="20304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6708" y="4079875"/>
                        <a:ext cx="2619375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18.	(continued)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51" y="959794"/>
            <a:ext cx="5949366" cy="5043958"/>
          </a:xfrm>
          <a:prstGeom prst="rect">
            <a:avLst/>
          </a:prstGeom>
        </p:spPr>
      </p:pic>
      <p:graphicFrame>
        <p:nvGraphicFramePr>
          <p:cNvPr id="12288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2933805"/>
              </p:ext>
            </p:extLst>
          </p:nvPr>
        </p:nvGraphicFramePr>
        <p:xfrm>
          <a:off x="592138" y="873125"/>
          <a:ext cx="1482725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36" name="Equation" r:id="rId4" imgW="850680" imgH="203040" progId="Equation.DSMT4">
                  <p:embed/>
                </p:oleObj>
              </mc:Choice>
              <mc:Fallback>
                <p:oleObj name="Equation" r:id="rId4" imgW="850680" imgH="203040" progId="Equation.DSMT4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138" y="873125"/>
                        <a:ext cx="1482725" cy="35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140701"/>
              </p:ext>
            </p:extLst>
          </p:nvPr>
        </p:nvGraphicFramePr>
        <p:xfrm>
          <a:off x="3754438" y="5605463"/>
          <a:ext cx="1649412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37" name="Equation" r:id="rId6" imgW="927000" imgH="203040" progId="Equation.DSMT4">
                  <p:embed/>
                </p:oleObj>
              </mc:Choice>
              <mc:Fallback>
                <p:oleObj name="Equation" r:id="rId6" imgW="92700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4438" y="5605463"/>
                        <a:ext cx="1649412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8980860"/>
              </p:ext>
            </p:extLst>
          </p:nvPr>
        </p:nvGraphicFramePr>
        <p:xfrm>
          <a:off x="3719730" y="1899589"/>
          <a:ext cx="1909329" cy="368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38" name="Equation" r:id="rId8" imgW="1054080" imgH="203040" progId="Equation.DSMT4">
                  <p:embed/>
                </p:oleObj>
              </mc:Choice>
              <mc:Fallback>
                <p:oleObj name="Equation" r:id="rId8" imgW="105408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9730" y="1899589"/>
                        <a:ext cx="1909329" cy="3680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8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9301133"/>
              </p:ext>
            </p:extLst>
          </p:nvPr>
        </p:nvGraphicFramePr>
        <p:xfrm>
          <a:off x="552450" y="1812925"/>
          <a:ext cx="93186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39" name="Equation" r:id="rId10" imgW="495000" imgH="203040" progId="Equation.DSMT4">
                  <p:embed/>
                </p:oleObj>
              </mc:Choice>
              <mc:Fallback>
                <p:oleObj name="Equation" r:id="rId10" imgW="495000" imgH="203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" y="1812925"/>
                        <a:ext cx="931863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8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4572872"/>
              </p:ext>
            </p:extLst>
          </p:nvPr>
        </p:nvGraphicFramePr>
        <p:xfrm>
          <a:off x="4988719" y="2841914"/>
          <a:ext cx="1793875" cy="386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40" name="Equation" r:id="rId12" imgW="939600" imgH="203040" progId="Equation.DSMT4">
                  <p:embed/>
                </p:oleObj>
              </mc:Choice>
              <mc:Fallback>
                <p:oleObj name="Equation" r:id="rId12" imgW="939600" imgH="203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8719" y="2841914"/>
                        <a:ext cx="1793875" cy="3867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H="1" flipV="1">
            <a:off x="3400971" y="3930326"/>
            <a:ext cx="376945" cy="1736548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890256" y="3068053"/>
            <a:ext cx="1006597" cy="401062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574804" y="2105526"/>
            <a:ext cx="1070764" cy="228610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403684" y="1780674"/>
            <a:ext cx="485274" cy="200526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069432" y="1058779"/>
            <a:ext cx="44116" cy="429127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2955</TotalTime>
  <Words>143</Words>
  <Application>Microsoft Office PowerPoint</Application>
  <PresentationFormat>On-screen Show (4:3)</PresentationFormat>
  <Paragraphs>106</Paragraphs>
  <Slides>106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1" baseType="lpstr">
      <vt:lpstr>Arial</vt:lpstr>
      <vt:lpstr>Arial Narrow</vt:lpstr>
      <vt:lpstr>Calibri</vt:lpstr>
      <vt:lpstr>Presentation2</vt:lpstr>
      <vt:lpstr>Equation</vt:lpstr>
      <vt:lpstr>Mathematics</vt:lpstr>
      <vt:lpstr>Sketch graphs</vt:lpstr>
      <vt:lpstr>PowerPoint Presentation</vt:lpstr>
      <vt:lpstr>1. Sketch the following graph: </vt:lpstr>
      <vt:lpstr>1. (continued) </vt:lpstr>
      <vt:lpstr>1. (continued) </vt:lpstr>
      <vt:lpstr>2. Sketch the following graph: </vt:lpstr>
      <vt:lpstr>2. (continued) </vt:lpstr>
      <vt:lpstr>3. Sketch the following graph: </vt:lpstr>
      <vt:lpstr>3. (continued) </vt:lpstr>
      <vt:lpstr>4. Sketch the following graph: </vt:lpstr>
      <vt:lpstr>4. (continued) </vt:lpstr>
      <vt:lpstr>5. Sketch the following graph: </vt:lpstr>
      <vt:lpstr>5. (continued) </vt:lpstr>
      <vt:lpstr>5. (continued) </vt:lpstr>
      <vt:lpstr>5. (continued) </vt:lpstr>
      <vt:lpstr>6. Sketch the following graph: </vt:lpstr>
      <vt:lpstr>6. (continued) </vt:lpstr>
      <vt:lpstr>6. (continued) </vt:lpstr>
      <vt:lpstr>6. (continued) </vt:lpstr>
      <vt:lpstr>6. (continued) </vt:lpstr>
      <vt:lpstr>7.    Sketch the following graph: </vt:lpstr>
      <vt:lpstr>7. (continued) </vt:lpstr>
      <vt:lpstr>7. (continued) </vt:lpstr>
      <vt:lpstr>7. (continued) </vt:lpstr>
      <vt:lpstr>7. (continued) </vt:lpstr>
      <vt:lpstr>8. Sketch the following graph: </vt:lpstr>
      <vt:lpstr>8. (continued) </vt:lpstr>
      <vt:lpstr>PowerPoint Presentation</vt:lpstr>
      <vt:lpstr>9. Sketch the following graph: </vt:lpstr>
      <vt:lpstr>9. (continued) </vt:lpstr>
      <vt:lpstr>9. (continued) </vt:lpstr>
      <vt:lpstr>10. Sketch the following graph: </vt:lpstr>
      <vt:lpstr>10. (continued) </vt:lpstr>
      <vt:lpstr>10. (continued) </vt:lpstr>
      <vt:lpstr>10. (continued) </vt:lpstr>
      <vt:lpstr>11. Sketch the following graph: </vt:lpstr>
      <vt:lpstr>11. (continued) </vt:lpstr>
      <vt:lpstr>12. Sketch the following graph: </vt:lpstr>
      <vt:lpstr>12. (continued) </vt:lpstr>
      <vt:lpstr>12. (continued) </vt:lpstr>
      <vt:lpstr>13. Sketch the following graph: </vt:lpstr>
      <vt:lpstr>13. (continued) </vt:lpstr>
      <vt:lpstr>13. (continued) </vt:lpstr>
      <vt:lpstr>13. (continued) </vt:lpstr>
      <vt:lpstr>13. (continued) </vt:lpstr>
      <vt:lpstr>13. (continued) </vt:lpstr>
      <vt:lpstr>13. (continued) </vt:lpstr>
      <vt:lpstr>13. (continued)  </vt:lpstr>
      <vt:lpstr>13. (continued)  </vt:lpstr>
      <vt:lpstr>13. (continued) </vt:lpstr>
      <vt:lpstr>14. Sketch the following graph: </vt:lpstr>
      <vt:lpstr>14. (continued) </vt:lpstr>
      <vt:lpstr>14. (continued) </vt:lpstr>
      <vt:lpstr>14. (continued) </vt:lpstr>
      <vt:lpstr>14. (continued) </vt:lpstr>
      <vt:lpstr>14. (continued) </vt:lpstr>
      <vt:lpstr>14. (continued) </vt:lpstr>
      <vt:lpstr>14. (continued) </vt:lpstr>
      <vt:lpstr>14. (continued) </vt:lpstr>
      <vt:lpstr>    15. Determine the intersection of the  following functions graphically:        and  </vt:lpstr>
      <vt:lpstr>15. (continued) </vt:lpstr>
      <vt:lpstr>15. (continued) </vt:lpstr>
      <vt:lpstr>15. (continued) </vt:lpstr>
      <vt:lpstr>15. (continued) </vt:lpstr>
      <vt:lpstr>15. (continued) </vt:lpstr>
      <vt:lpstr>15. (continued) </vt:lpstr>
      <vt:lpstr>15. (continued) </vt:lpstr>
      <vt:lpstr>15. (continued) </vt:lpstr>
      <vt:lpstr>15. (continued) </vt:lpstr>
      <vt:lpstr>    16. Determine the intersection of the  following functions graphically:            and  </vt:lpstr>
      <vt:lpstr>   16. (continued)          </vt:lpstr>
      <vt:lpstr>   16. (continued)          </vt:lpstr>
      <vt:lpstr>   16. (continued)          </vt:lpstr>
      <vt:lpstr>   16. (continued)          </vt:lpstr>
      <vt:lpstr>   16. (continued)          </vt:lpstr>
      <vt:lpstr>    17. Determine the intersection of the  following functions graphically:          and  </vt:lpstr>
      <vt:lpstr> 17. (continued)  </vt:lpstr>
      <vt:lpstr> 17. (continued)  </vt:lpstr>
      <vt:lpstr> 17. (continued)  </vt:lpstr>
      <vt:lpstr> 17. (continued)  </vt:lpstr>
      <vt:lpstr> 17. (continued)  </vt:lpstr>
      <vt:lpstr> 17. (continued)  </vt:lpstr>
      <vt:lpstr> 17. (continued)  </vt:lpstr>
      <vt:lpstr> 17. (continued)  </vt:lpstr>
      <vt:lpstr>    18. Determine the intersection of the  following functions graphically:          and  </vt:lpstr>
      <vt:lpstr> 18. (continued)  </vt:lpstr>
      <vt:lpstr> 18. (continued)  </vt:lpstr>
      <vt:lpstr> 18. (continued)  </vt:lpstr>
      <vt:lpstr> 18. (continued)  </vt:lpstr>
      <vt:lpstr> 18. (continued)  </vt:lpstr>
      <vt:lpstr> 18. (continued)  </vt:lpstr>
      <vt:lpstr> 18. (continued)  </vt:lpstr>
      <vt:lpstr> 18. (continued)  </vt:lpstr>
      <vt:lpstr> 18. (continued)  </vt:lpstr>
      <vt:lpstr> 18. (continued)  </vt:lpstr>
      <vt:lpstr> 18. (continued)  </vt:lpstr>
      <vt:lpstr> 18. (continued)  </vt:lpstr>
      <vt:lpstr> 18. (continued)  </vt:lpstr>
      <vt:lpstr>    19. Determine the intersection of the  following functions graphically:        and  </vt:lpstr>
      <vt:lpstr> 19. (continued)  </vt:lpstr>
      <vt:lpstr> 19. (continued)  </vt:lpstr>
      <vt:lpstr> 19. (continued)  </vt:lpstr>
      <vt:lpstr> 19. (continued)  </vt:lpstr>
      <vt:lpstr> 19. (continued)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Storer</dc:creator>
  <cp:lastModifiedBy>Promise</cp:lastModifiedBy>
  <cp:revision>306</cp:revision>
  <dcterms:created xsi:type="dcterms:W3CDTF">2017-08-15T07:49:10Z</dcterms:created>
  <dcterms:modified xsi:type="dcterms:W3CDTF">2018-04-23T08:47:55Z</dcterms:modified>
</cp:coreProperties>
</file>