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1" r:id="rId4"/>
    <p:sldId id="259" r:id="rId5"/>
    <p:sldId id="260" r:id="rId6"/>
    <p:sldId id="269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et Bartlet" initials="JB" lastIdx="1" clrIdx="0">
    <p:extLst>
      <p:ext uri="{19B8F6BF-5375-455C-9EA6-DF929625EA0E}">
        <p15:presenceInfo xmlns:p15="http://schemas.microsoft.com/office/powerpoint/2012/main" userId="S-1-5-21-344812137-596567550-2545855199-115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5999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252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image" Target="../media/image11.wmf"/><Relationship Id="rId7" Type="http://schemas.openxmlformats.org/officeDocument/2006/relationships/image" Target="../media/image15.wmf"/><Relationship Id="rId2" Type="http://schemas.openxmlformats.org/officeDocument/2006/relationships/image" Target="../media/image10.wmf"/><Relationship Id="rId1" Type="http://schemas.openxmlformats.org/officeDocument/2006/relationships/image" Target="../media/image9.wmf"/><Relationship Id="rId6" Type="http://schemas.openxmlformats.org/officeDocument/2006/relationships/image" Target="../media/image14.wmf"/><Relationship Id="rId5" Type="http://schemas.openxmlformats.org/officeDocument/2006/relationships/image" Target="../media/image13.wmf"/><Relationship Id="rId4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7" Type="http://schemas.openxmlformats.org/officeDocument/2006/relationships/image" Target="../media/image23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Relationship Id="rId6" Type="http://schemas.openxmlformats.org/officeDocument/2006/relationships/image" Target="../media/image22.wmf"/><Relationship Id="rId5" Type="http://schemas.openxmlformats.org/officeDocument/2006/relationships/image" Target="../media/image21.wmf"/><Relationship Id="rId4" Type="http://schemas.openxmlformats.org/officeDocument/2006/relationships/image" Target="../media/image2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image" Target="../media/image30.wmf"/><Relationship Id="rId7" Type="http://schemas.openxmlformats.org/officeDocument/2006/relationships/image" Target="../media/image34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Relationship Id="rId6" Type="http://schemas.openxmlformats.org/officeDocument/2006/relationships/image" Target="../media/image33.wmf"/><Relationship Id="rId5" Type="http://schemas.openxmlformats.org/officeDocument/2006/relationships/image" Target="../media/image32.wmf"/><Relationship Id="rId4" Type="http://schemas.openxmlformats.org/officeDocument/2006/relationships/image" Target="../media/image31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Relationship Id="rId5" Type="http://schemas.openxmlformats.org/officeDocument/2006/relationships/image" Target="../media/image40.wmf"/><Relationship Id="rId4" Type="http://schemas.openxmlformats.org/officeDocument/2006/relationships/image" Target="../media/image39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image" Target="../media/image44.wmf"/><Relationship Id="rId5" Type="http://schemas.openxmlformats.org/officeDocument/2006/relationships/image" Target="../media/image48.wmf"/><Relationship Id="rId4" Type="http://schemas.openxmlformats.org/officeDocument/2006/relationships/image" Target="../media/image47.wmf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oo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1" y="2497069"/>
            <a:ext cx="7915274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4689678"/>
            <a:ext cx="7915274" cy="14954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N3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503583" y="5844209"/>
            <a:ext cx="2655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" action="ppaction://hlinkshowjump?jump=lastslide"/>
              </a:rPr>
              <a:t>*see</a:t>
            </a:r>
            <a:r>
              <a:rPr lang="en-US" baseline="0" dirty="0">
                <a:hlinkClick r:id="" action="ppaction://hlinkshowjump?jump=lastslide"/>
              </a:rPr>
              <a:t> terms and conditions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5967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85762" y="1540567"/>
            <a:ext cx="7910513" cy="2636839"/>
          </a:xfrm>
        </p:spPr>
        <p:txBody>
          <a:bodyPr anchor="b">
            <a:normAutofit/>
          </a:bodyPr>
          <a:lstStyle>
            <a:lvl1pPr algn="l">
              <a:defRPr sz="6600" b="1"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4323750"/>
            <a:ext cx="7910513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54553" y="6371015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N3</a:t>
            </a:r>
          </a:p>
        </p:txBody>
      </p:sp>
    </p:spTree>
    <p:extLst>
      <p:ext uri="{BB962C8B-B14F-4D97-AF65-F5344CB8AC3E}">
        <p14:creationId xmlns:p14="http://schemas.microsoft.com/office/powerpoint/2010/main" val="1261430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5762" y="1593576"/>
            <a:ext cx="7910513" cy="2636839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2" y="4325334"/>
            <a:ext cx="7910513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4014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13714" y="4455679"/>
            <a:ext cx="7910513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5761" y="2064547"/>
            <a:ext cx="78928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54553" y="6371015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N3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07310" y="577404"/>
            <a:ext cx="2035592" cy="29742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457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460615" y="3951325"/>
            <a:ext cx="8051800" cy="1187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buNone/>
              <a:defRPr lang="en-US" sz="4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Assessment activity number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54553" y="6371015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N3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07310" y="577404"/>
            <a:ext cx="2035592" cy="29742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3730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54553" y="6371015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6262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rms and condi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81990" y="2065530"/>
            <a:ext cx="7913294" cy="7864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1159674" y="2839069"/>
            <a:ext cx="6639119" cy="26824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381990" y="5618365"/>
            <a:ext cx="7815749" cy="67671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54553" y="6366918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146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40056" y="0"/>
            <a:ext cx="720000" cy="68518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24794"/>
            <a:ext cx="9144000" cy="540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73906" y="6324600"/>
            <a:ext cx="2770094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600" b="1" dirty="0">
                <a:solidFill>
                  <a:prstClr val="white"/>
                </a:solidFill>
                <a:latin typeface="Arial Narrow" panose="020B0606020202030204" pitchFamily="34" charset="0"/>
              </a:rPr>
              <a:t>TVET</a:t>
            </a:r>
            <a:r>
              <a:rPr lang="en-US" sz="2600" b="1" baseline="0" dirty="0">
                <a:solidFill>
                  <a:prstClr val="white"/>
                </a:solidFill>
                <a:latin typeface="Arial Narrow" panose="020B0606020202030204" pitchFamily="34" charset="0"/>
              </a:rPr>
              <a:t> FIRST NATED</a:t>
            </a:r>
            <a:endParaRPr lang="en-GB" sz="2600" b="1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883" y="5441220"/>
            <a:ext cx="2547117" cy="419247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54553" y="6371015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N3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509" y="5614185"/>
            <a:ext cx="705491" cy="704314"/>
          </a:xfrm>
          <a:prstGeom prst="rect">
            <a:avLst/>
          </a:prstGeom>
        </p:spPr>
      </p:pic>
    </p:spTree>
    <p:custDataLst>
      <p:tags r:id="rId9"/>
    </p:custDataLst>
    <p:extLst>
      <p:ext uri="{BB962C8B-B14F-4D97-AF65-F5344CB8AC3E}">
        <p14:creationId xmlns:p14="http://schemas.microsoft.com/office/powerpoint/2010/main" val="1014585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8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oleObject" Target="../embeddings/oleObject27.bin"/><Relationship Id="rId7" Type="http://schemas.openxmlformats.org/officeDocument/2006/relationships/oleObject" Target="../embeddings/oleObject29.bin"/><Relationship Id="rId12" Type="http://schemas.openxmlformats.org/officeDocument/2006/relationships/image" Target="../media/image40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7.wmf"/><Relationship Id="rId11" Type="http://schemas.openxmlformats.org/officeDocument/2006/relationships/oleObject" Target="../embeddings/oleObject31.bin"/><Relationship Id="rId5" Type="http://schemas.openxmlformats.org/officeDocument/2006/relationships/oleObject" Target="../embeddings/oleObject28.bin"/><Relationship Id="rId10" Type="http://schemas.openxmlformats.org/officeDocument/2006/relationships/image" Target="../media/image39.wmf"/><Relationship Id="rId4" Type="http://schemas.openxmlformats.org/officeDocument/2006/relationships/image" Target="../media/image36.wmf"/><Relationship Id="rId9" Type="http://schemas.openxmlformats.org/officeDocument/2006/relationships/oleObject" Target="../embeddings/oleObject30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3" Type="http://schemas.openxmlformats.org/officeDocument/2006/relationships/oleObject" Target="../embeddings/oleObject32.bin"/><Relationship Id="rId7" Type="http://schemas.openxmlformats.org/officeDocument/2006/relationships/oleObject" Target="../embeddings/oleObject3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2.wmf"/><Relationship Id="rId5" Type="http://schemas.openxmlformats.org/officeDocument/2006/relationships/oleObject" Target="../embeddings/oleObject33.bin"/><Relationship Id="rId4" Type="http://schemas.openxmlformats.org/officeDocument/2006/relationships/image" Target="../media/image41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3" Type="http://schemas.openxmlformats.org/officeDocument/2006/relationships/oleObject" Target="../embeddings/oleObject35.bin"/><Relationship Id="rId7" Type="http://schemas.openxmlformats.org/officeDocument/2006/relationships/oleObject" Target="../embeddings/oleObject37.bin"/><Relationship Id="rId12" Type="http://schemas.openxmlformats.org/officeDocument/2006/relationships/image" Target="../media/image48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5.wmf"/><Relationship Id="rId11" Type="http://schemas.openxmlformats.org/officeDocument/2006/relationships/oleObject" Target="../embeddings/oleObject39.bin"/><Relationship Id="rId5" Type="http://schemas.openxmlformats.org/officeDocument/2006/relationships/oleObject" Target="../embeddings/oleObject36.bin"/><Relationship Id="rId10" Type="http://schemas.openxmlformats.org/officeDocument/2006/relationships/image" Target="../media/image47.wmf"/><Relationship Id="rId4" Type="http://schemas.openxmlformats.org/officeDocument/2006/relationships/image" Target="../media/image44.wmf"/><Relationship Id="rId9" Type="http://schemas.openxmlformats.org/officeDocument/2006/relationships/oleObject" Target="../embeddings/oleObject38.bin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16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3.wmf"/><Relationship Id="rId17" Type="http://schemas.openxmlformats.org/officeDocument/2006/relationships/oleObject" Target="../embeddings/oleObject8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15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12.wmf"/><Relationship Id="rId4" Type="http://schemas.openxmlformats.org/officeDocument/2006/relationships/image" Target="../media/image9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4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13" Type="http://schemas.openxmlformats.org/officeDocument/2006/relationships/oleObject" Target="../embeddings/oleObject14.bin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21.wmf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23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.wmf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10.bin"/><Relationship Id="rId15" Type="http://schemas.openxmlformats.org/officeDocument/2006/relationships/oleObject" Target="../embeddings/oleObject15.bin"/><Relationship Id="rId10" Type="http://schemas.openxmlformats.org/officeDocument/2006/relationships/image" Target="../media/image20.wmf"/><Relationship Id="rId4" Type="http://schemas.openxmlformats.org/officeDocument/2006/relationships/image" Target="../media/image17.wmf"/><Relationship Id="rId9" Type="http://schemas.openxmlformats.org/officeDocument/2006/relationships/oleObject" Target="../embeddings/oleObject12.bin"/><Relationship Id="rId14" Type="http://schemas.openxmlformats.org/officeDocument/2006/relationships/image" Target="../media/image22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oleObject" Target="../embeddings/oleObject16.bin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6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25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13" Type="http://schemas.openxmlformats.org/officeDocument/2006/relationships/oleObject" Target="../embeddings/oleObject24.bin"/><Relationship Id="rId18" Type="http://schemas.openxmlformats.org/officeDocument/2006/relationships/image" Target="../media/image35.wmf"/><Relationship Id="rId3" Type="http://schemas.openxmlformats.org/officeDocument/2006/relationships/oleObject" Target="../embeddings/oleObject19.bin"/><Relationship Id="rId7" Type="http://schemas.openxmlformats.org/officeDocument/2006/relationships/oleObject" Target="../embeddings/oleObject21.bin"/><Relationship Id="rId12" Type="http://schemas.openxmlformats.org/officeDocument/2006/relationships/image" Target="../media/image32.wmf"/><Relationship Id="rId17" Type="http://schemas.openxmlformats.org/officeDocument/2006/relationships/oleObject" Target="../embeddings/oleObject26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34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29.wmf"/><Relationship Id="rId11" Type="http://schemas.openxmlformats.org/officeDocument/2006/relationships/oleObject" Target="../embeddings/oleObject23.bin"/><Relationship Id="rId5" Type="http://schemas.openxmlformats.org/officeDocument/2006/relationships/oleObject" Target="../embeddings/oleObject20.bin"/><Relationship Id="rId15" Type="http://schemas.openxmlformats.org/officeDocument/2006/relationships/oleObject" Target="../embeddings/oleObject25.bin"/><Relationship Id="rId10" Type="http://schemas.openxmlformats.org/officeDocument/2006/relationships/image" Target="../media/image31.wmf"/><Relationship Id="rId4" Type="http://schemas.openxmlformats.org/officeDocument/2006/relationships/image" Target="../media/image28.wmf"/><Relationship Id="rId9" Type="http://schemas.openxmlformats.org/officeDocument/2006/relationships/oleObject" Target="../embeddings/oleObject22.bin"/><Relationship Id="rId14" Type="http://schemas.openxmlformats.org/officeDocument/2006/relationships/image" Target="../media/image3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Mathematics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42554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 14. 	Simplify: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graphicFrame>
        <p:nvGraphicFramePr>
          <p:cNvPr id="1741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9893875"/>
              </p:ext>
            </p:extLst>
          </p:nvPr>
        </p:nvGraphicFramePr>
        <p:xfrm>
          <a:off x="1516017" y="863263"/>
          <a:ext cx="2713140" cy="12553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3" name="Equation" r:id="rId3" imgW="850680" imgH="393480" progId="Equation.DSMT4">
                  <p:embed/>
                </p:oleObj>
              </mc:Choice>
              <mc:Fallback>
                <p:oleObj name="Equation" r:id="rId3" imgW="850680" imgH="393480" progId="Equation.DSMT4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6017" y="863263"/>
                        <a:ext cx="2713140" cy="12553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9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0949122"/>
              </p:ext>
            </p:extLst>
          </p:nvPr>
        </p:nvGraphicFramePr>
        <p:xfrm>
          <a:off x="1328192" y="2395618"/>
          <a:ext cx="4305798" cy="5467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4" name="Equation" r:id="rId5" imgW="1600200" imgH="203040" progId="Equation.DSMT4">
                  <p:embed/>
                </p:oleObj>
              </mc:Choice>
              <mc:Fallback>
                <p:oleObj name="Equation" r:id="rId5" imgW="1600200" imgH="203040" progId="Equation.DSMT4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8192" y="2395618"/>
                        <a:ext cx="4305798" cy="5467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ounded Rectangle 13"/>
          <p:cNvSpPr/>
          <p:nvPr/>
        </p:nvSpPr>
        <p:spPr>
          <a:xfrm>
            <a:off x="1262017" y="2376915"/>
            <a:ext cx="4439644" cy="577500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420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192929"/>
              </p:ext>
            </p:extLst>
          </p:nvPr>
        </p:nvGraphicFramePr>
        <p:xfrm>
          <a:off x="1345003" y="3235281"/>
          <a:ext cx="2633966" cy="12960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5" name="Equation" r:id="rId7" imgW="799920" imgH="393480" progId="Equation.DSMT4">
                  <p:embed/>
                </p:oleObj>
              </mc:Choice>
              <mc:Fallback>
                <p:oleObj name="Equation" r:id="rId7" imgW="799920" imgH="393480" progId="Equation.DSMT4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5003" y="3235281"/>
                        <a:ext cx="2633966" cy="12960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21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261024"/>
              </p:ext>
            </p:extLst>
          </p:nvPr>
        </p:nvGraphicFramePr>
        <p:xfrm>
          <a:off x="1333137" y="4868795"/>
          <a:ext cx="5609584" cy="13376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6" name="Equation" r:id="rId9" imgW="1650960" imgH="393480" progId="Equation.DSMT4">
                  <p:embed/>
                </p:oleObj>
              </mc:Choice>
              <mc:Fallback>
                <p:oleObj name="Equation" r:id="rId9" imgW="1650960" imgH="393480" progId="Equation.DSMT4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3137" y="4868795"/>
                        <a:ext cx="5609584" cy="13376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22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7790342"/>
              </p:ext>
            </p:extLst>
          </p:nvPr>
        </p:nvGraphicFramePr>
        <p:xfrm>
          <a:off x="4554538" y="3435350"/>
          <a:ext cx="3684587" cy="90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7" name="Equation" r:id="rId11" imgW="1752480" imgH="431640" progId="Equation.DSMT4">
                  <p:embed/>
                </p:oleObj>
              </mc:Choice>
              <mc:Fallback>
                <p:oleObj name="Equation" r:id="rId11" imgW="1752480" imgH="431640" progId="Equation.DSMT4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4538" y="3435350"/>
                        <a:ext cx="3684587" cy="908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ounded Rectangle 19"/>
          <p:cNvSpPr/>
          <p:nvPr/>
        </p:nvSpPr>
        <p:spPr>
          <a:xfrm>
            <a:off x="4530557" y="3352810"/>
            <a:ext cx="3741821" cy="1110906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14.   (continued)   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1844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9110164"/>
              </p:ext>
            </p:extLst>
          </p:nvPr>
        </p:nvGraphicFramePr>
        <p:xfrm>
          <a:off x="1339327" y="1299129"/>
          <a:ext cx="3645411" cy="1330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97" name="Equation" r:id="rId3" imgW="1079280" imgH="393480" progId="Equation.DSMT4">
                  <p:embed/>
                </p:oleObj>
              </mc:Choice>
              <mc:Fallback>
                <p:oleObj name="Equation" r:id="rId3" imgW="1079280" imgH="39348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9327" y="1299129"/>
                        <a:ext cx="3645411" cy="13303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4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6380737"/>
              </p:ext>
            </p:extLst>
          </p:nvPr>
        </p:nvGraphicFramePr>
        <p:xfrm>
          <a:off x="1339327" y="3131797"/>
          <a:ext cx="3507812" cy="13424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98" name="Equation" r:id="rId5" imgW="1028520" imgH="393480" progId="Equation.DSMT4">
                  <p:embed/>
                </p:oleObj>
              </mc:Choice>
              <mc:Fallback>
                <p:oleObj name="Equation" r:id="rId5" imgW="1028520" imgH="39348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9327" y="3131797"/>
                        <a:ext cx="3507812" cy="13424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42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6763441"/>
              </p:ext>
            </p:extLst>
          </p:nvPr>
        </p:nvGraphicFramePr>
        <p:xfrm>
          <a:off x="1369807" y="4755444"/>
          <a:ext cx="1095228" cy="12574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99" name="Equation" r:id="rId7" imgW="342720" imgH="393480" progId="Equation.DSMT4">
                  <p:embed/>
                </p:oleObj>
              </mc:Choice>
              <mc:Fallback>
                <p:oleObj name="Equation" r:id="rId7" imgW="342720" imgH="393480" progId="Equation.DSMT4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9807" y="4755444"/>
                        <a:ext cx="1095228" cy="12574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/>
            </a:br>
            <a:r>
              <a:rPr lang="en-US"/>
              <a:t> 15. 	Simplify</a:t>
            </a:r>
            <a:r>
              <a:rPr lang="en-US" dirty="0"/>
              <a:t>:</a:t>
            </a:r>
            <a:br>
              <a:rPr lang="en-US"/>
            </a:br>
            <a:br>
              <a:rPr lang="en-US" dirty="0"/>
            </a:br>
            <a:endParaRPr lang="en-US" dirty="0"/>
          </a:p>
        </p:txBody>
      </p:sp>
      <p:graphicFrame>
        <p:nvGraphicFramePr>
          <p:cNvPr id="1946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8139740"/>
              </p:ext>
            </p:extLst>
          </p:nvPr>
        </p:nvGraphicFramePr>
        <p:xfrm>
          <a:off x="1057163" y="865106"/>
          <a:ext cx="3086489" cy="10631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57" name="Equation" r:id="rId3" imgW="1143000" imgH="393480" progId="Equation.DSMT4">
                  <p:embed/>
                </p:oleObj>
              </mc:Choice>
              <mc:Fallback>
                <p:oleObj name="Equation" r:id="rId3" imgW="1143000" imgH="39348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7163" y="865106"/>
                        <a:ext cx="3086489" cy="10631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9962144"/>
              </p:ext>
            </p:extLst>
          </p:nvPr>
        </p:nvGraphicFramePr>
        <p:xfrm>
          <a:off x="695140" y="2129346"/>
          <a:ext cx="5805238" cy="11825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58" name="Equation" r:id="rId5" imgW="2057400" imgH="419040" progId="Equation.DSMT4">
                  <p:embed/>
                </p:oleObj>
              </mc:Choice>
              <mc:Fallback>
                <p:oleObj name="Equation" r:id="rId5" imgW="2057400" imgH="41904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140" y="2129346"/>
                        <a:ext cx="5805238" cy="11825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ounded Rectangle 8"/>
          <p:cNvSpPr/>
          <p:nvPr/>
        </p:nvSpPr>
        <p:spPr>
          <a:xfrm>
            <a:off x="4569594" y="1347537"/>
            <a:ext cx="3537284" cy="505326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946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7903799"/>
              </p:ext>
            </p:extLst>
          </p:nvPr>
        </p:nvGraphicFramePr>
        <p:xfrm>
          <a:off x="4602684" y="1396668"/>
          <a:ext cx="3456072" cy="3840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59" name="Equation" r:id="rId7" imgW="1714320" imgH="190440" progId="Equation.DSMT4">
                  <p:embed/>
                </p:oleObj>
              </mc:Choice>
              <mc:Fallback>
                <p:oleObj name="Equation" r:id="rId7" imgW="1714320" imgH="19044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2684" y="1396668"/>
                        <a:ext cx="3456072" cy="3840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0919546"/>
              </p:ext>
            </p:extLst>
          </p:nvPr>
        </p:nvGraphicFramePr>
        <p:xfrm>
          <a:off x="680531" y="3473438"/>
          <a:ext cx="4464415" cy="11600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0" name="Equation" r:id="rId9" imgW="1612800" imgH="419040" progId="Equation.DSMT4">
                  <p:embed/>
                </p:oleObj>
              </mc:Choice>
              <mc:Fallback>
                <p:oleObj name="Equation" r:id="rId9" imgW="1612800" imgH="41904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531" y="3473438"/>
                        <a:ext cx="4464415" cy="11600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906664"/>
              </p:ext>
            </p:extLst>
          </p:nvPr>
        </p:nvGraphicFramePr>
        <p:xfrm>
          <a:off x="684674" y="4892891"/>
          <a:ext cx="3911147" cy="11841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1" name="Equation" r:id="rId11" imgW="1384200" imgH="419040" progId="Equation.DSMT4">
                  <p:embed/>
                </p:oleObj>
              </mc:Choice>
              <mc:Fallback>
                <p:oleObj name="Equation" r:id="rId11" imgW="1384200" imgH="419040" progId="Equation.DSMT4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674" y="4892891"/>
                        <a:ext cx="3911147" cy="11841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/>
              <a:t>Orientation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325334"/>
            <a:ext cx="7839075" cy="1500187"/>
          </a:xfrm>
        </p:spPr>
        <p:txBody>
          <a:bodyPr/>
          <a:lstStyle/>
          <a:p>
            <a:r>
              <a:rPr lang="en-US" dirty="0"/>
              <a:t>Module 1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Assessment activity 1.2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 6. Simplify: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1007730"/>
              </p:ext>
            </p:extLst>
          </p:nvPr>
        </p:nvGraphicFramePr>
        <p:xfrm>
          <a:off x="2710320" y="607549"/>
          <a:ext cx="3343788" cy="6918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0" name="Equation" r:id="rId3" imgW="1104840" imgH="228600" progId="Equation.DSMT4">
                  <p:embed/>
                </p:oleObj>
              </mc:Choice>
              <mc:Fallback>
                <p:oleObj name="Equation" r:id="rId3" imgW="1104840" imgH="2286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0320" y="607549"/>
                        <a:ext cx="3343788" cy="6918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6817969"/>
              </p:ext>
            </p:extLst>
          </p:nvPr>
        </p:nvGraphicFramePr>
        <p:xfrm>
          <a:off x="2316033" y="1283308"/>
          <a:ext cx="2984539" cy="7259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1" name="Equation" r:id="rId5" imgW="939600" imgH="228600" progId="Equation.DSMT4">
                  <p:embed/>
                </p:oleObj>
              </mc:Choice>
              <mc:Fallback>
                <p:oleObj name="Equation" r:id="rId5" imgW="939600" imgH="2286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6033" y="1283308"/>
                        <a:ext cx="2984539" cy="7259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340595"/>
              </p:ext>
            </p:extLst>
          </p:nvPr>
        </p:nvGraphicFramePr>
        <p:xfrm>
          <a:off x="2321434" y="2034094"/>
          <a:ext cx="2305395" cy="13911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2" name="Equation" r:id="rId7" imgW="736560" imgH="444240" progId="Equation.DSMT4">
                  <p:embed/>
                </p:oleObj>
              </mc:Choice>
              <mc:Fallback>
                <p:oleObj name="Equation" r:id="rId7" imgW="736560" imgH="44424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1434" y="2034094"/>
                        <a:ext cx="2305395" cy="13911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78094"/>
              </p:ext>
            </p:extLst>
          </p:nvPr>
        </p:nvGraphicFramePr>
        <p:xfrm>
          <a:off x="2053741" y="3490798"/>
          <a:ext cx="2000960" cy="1347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3" name="Equation" r:id="rId9" imgW="622080" imgH="419040" progId="Equation.DSMT4">
                  <p:embed/>
                </p:oleObj>
              </mc:Choice>
              <mc:Fallback>
                <p:oleObj name="Equation" r:id="rId9" imgW="622080" imgH="41904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3741" y="3490798"/>
                        <a:ext cx="2000960" cy="13475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0166585"/>
              </p:ext>
            </p:extLst>
          </p:nvPr>
        </p:nvGraphicFramePr>
        <p:xfrm>
          <a:off x="1559777" y="4937830"/>
          <a:ext cx="2080462" cy="13461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4" name="Equation" r:id="rId11" imgW="647640" imgH="419040" progId="Equation.DSMT4">
                  <p:embed/>
                </p:oleObj>
              </mc:Choice>
              <mc:Fallback>
                <p:oleObj name="Equation" r:id="rId11" imgW="647640" imgH="41904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9777" y="4937830"/>
                        <a:ext cx="2080462" cy="13461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7544067"/>
              </p:ext>
            </p:extLst>
          </p:nvPr>
        </p:nvGraphicFramePr>
        <p:xfrm>
          <a:off x="5022850" y="3446463"/>
          <a:ext cx="3052763" cy="487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5" name="Equation" r:id="rId13" imgW="1269720" imgH="203040" progId="Equation.DSMT4">
                  <p:embed/>
                </p:oleObj>
              </mc:Choice>
              <mc:Fallback>
                <p:oleObj name="Equation" r:id="rId13" imgW="1269720" imgH="20304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2850" y="3446463"/>
                        <a:ext cx="3052763" cy="487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2679711"/>
              </p:ext>
            </p:extLst>
          </p:nvPr>
        </p:nvGraphicFramePr>
        <p:xfrm>
          <a:off x="4862757" y="4006848"/>
          <a:ext cx="3390900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6" name="Equation" r:id="rId15" imgW="1295280" imgH="215640" progId="Equation.DSMT4">
                  <p:embed/>
                </p:oleObj>
              </mc:Choice>
              <mc:Fallback>
                <p:oleObj name="Equation" r:id="rId15" imgW="1295280" imgH="21564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2757" y="4006848"/>
                        <a:ext cx="3390900" cy="565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3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1078565"/>
              </p:ext>
            </p:extLst>
          </p:nvPr>
        </p:nvGraphicFramePr>
        <p:xfrm>
          <a:off x="5643563" y="4608513"/>
          <a:ext cx="2212975" cy="1106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" name="Equation" r:id="rId17" imgW="863280" imgH="431640" progId="Equation.DSMT4">
                  <p:embed/>
                </p:oleObj>
              </mc:Choice>
              <mc:Fallback>
                <p:oleObj name="Equation" r:id="rId17" imgW="863280" imgH="43164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43563" y="4608513"/>
                        <a:ext cx="2212975" cy="1106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ounded Rectangle 10"/>
          <p:cNvSpPr/>
          <p:nvPr/>
        </p:nvSpPr>
        <p:spPr>
          <a:xfrm>
            <a:off x="4850606" y="3333546"/>
            <a:ext cx="3404937" cy="2430378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 7. 	Simplify: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4850606" y="3313226"/>
            <a:ext cx="3404937" cy="2430378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5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2177736"/>
              </p:ext>
            </p:extLst>
          </p:nvPr>
        </p:nvGraphicFramePr>
        <p:xfrm>
          <a:off x="5022850" y="3446463"/>
          <a:ext cx="3052763" cy="487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2" name="Equation" r:id="rId3" imgW="1269720" imgH="203040" progId="Equation.DSMT4">
                  <p:embed/>
                </p:oleObj>
              </mc:Choice>
              <mc:Fallback>
                <p:oleObj name="Equation" r:id="rId3" imgW="1269720" imgH="20304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2850" y="3446463"/>
                        <a:ext cx="3052763" cy="487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7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3283414"/>
              </p:ext>
            </p:extLst>
          </p:nvPr>
        </p:nvGraphicFramePr>
        <p:xfrm>
          <a:off x="4898525" y="3946023"/>
          <a:ext cx="3284852" cy="7342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3" name="Equation" r:id="rId5" imgW="1079280" imgH="241200" progId="Equation.DSMT4">
                  <p:embed/>
                </p:oleObj>
              </mc:Choice>
              <mc:Fallback>
                <p:oleObj name="Equation" r:id="rId5" imgW="1079280" imgH="24120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8525" y="3946023"/>
                        <a:ext cx="3284852" cy="7342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6795985"/>
              </p:ext>
            </p:extLst>
          </p:nvPr>
        </p:nvGraphicFramePr>
        <p:xfrm>
          <a:off x="5420130" y="4582522"/>
          <a:ext cx="2241641" cy="10878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4" name="Equation" r:id="rId7" imgW="863280" imgH="419040" progId="Equation.DSMT4">
                  <p:embed/>
                </p:oleObj>
              </mc:Choice>
              <mc:Fallback>
                <p:oleObj name="Equation" r:id="rId7" imgW="863280" imgH="419040" progId="Equation.DSMT4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0130" y="4582522"/>
                        <a:ext cx="2241641" cy="10878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9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6725573"/>
              </p:ext>
            </p:extLst>
          </p:nvPr>
        </p:nvGraphicFramePr>
        <p:xfrm>
          <a:off x="1930822" y="828840"/>
          <a:ext cx="2015892" cy="14932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5" name="Equation" r:id="rId9" imgW="685800" imgH="507960" progId="Equation.DSMT4">
                  <p:embed/>
                </p:oleObj>
              </mc:Choice>
              <mc:Fallback>
                <p:oleObj name="Equation" r:id="rId9" imgW="685800" imgH="507960" progId="Equation.DSMT4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0822" y="828840"/>
                        <a:ext cx="2015892" cy="14932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60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481629"/>
              </p:ext>
            </p:extLst>
          </p:nvPr>
        </p:nvGraphicFramePr>
        <p:xfrm>
          <a:off x="1608105" y="2448232"/>
          <a:ext cx="2136942" cy="12158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6" name="Equation" r:id="rId11" imgW="736560" imgH="419040" progId="Equation.DSMT4">
                  <p:embed/>
                </p:oleObj>
              </mc:Choice>
              <mc:Fallback>
                <p:oleObj name="Equation" r:id="rId11" imgW="736560" imgH="419040" progId="Equation.DSMT4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8105" y="2448232"/>
                        <a:ext cx="2136942" cy="12158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61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1413327"/>
              </p:ext>
            </p:extLst>
          </p:nvPr>
        </p:nvGraphicFramePr>
        <p:xfrm>
          <a:off x="1603766" y="3916768"/>
          <a:ext cx="2081129" cy="6282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7" name="Equation" r:id="rId13" imgW="672840" imgH="203040" progId="Equation.DSMT4">
                  <p:embed/>
                </p:oleObj>
              </mc:Choice>
              <mc:Fallback>
                <p:oleObj name="Equation" r:id="rId13" imgW="672840" imgH="203040" progId="Equation.DSMT4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3766" y="3916768"/>
                        <a:ext cx="2081129" cy="6282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62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2322873"/>
              </p:ext>
            </p:extLst>
          </p:nvPr>
        </p:nvGraphicFramePr>
        <p:xfrm>
          <a:off x="1618933" y="4738688"/>
          <a:ext cx="1666875" cy="1309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8" name="Equation" r:id="rId15" imgW="533160" imgH="419040" progId="Equation.DSMT4">
                  <p:embed/>
                </p:oleObj>
              </mc:Choice>
              <mc:Fallback>
                <p:oleObj name="Equation" r:id="rId15" imgW="533160" imgH="419040" progId="Equation.DSMT4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8933" y="4738688"/>
                        <a:ext cx="1666875" cy="1309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36187-8FCA-4955-95F1-1B666E0F3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Use A Calculator">
            <a:hlinkClick r:id="" action="ppaction://media"/>
            <a:extLst>
              <a:ext uri="{FF2B5EF4-FFF2-40B4-BE49-F238E27FC236}">
                <a16:creationId xmlns:a16="http://schemas.microsoft.com/office/drawing/2014/main" id="{878F778C-9186-4C34-974E-BA53ED3019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27715"/>
            <a:ext cx="9152128" cy="51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24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2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Assessment activity 1.3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 8. 	Simplify: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graphicFrame>
        <p:nvGraphicFramePr>
          <p:cNvPr id="1536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3751587"/>
              </p:ext>
            </p:extLst>
          </p:nvPr>
        </p:nvGraphicFramePr>
        <p:xfrm>
          <a:off x="1801905" y="1069067"/>
          <a:ext cx="3522835" cy="1666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6" name="Equation" r:id="rId3" imgW="939600" imgH="444240" progId="Equation.DSMT4">
                  <p:embed/>
                </p:oleObj>
              </mc:Choice>
              <mc:Fallback>
                <p:oleObj name="Equation" r:id="rId3" imgW="939600" imgH="44424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1905" y="1069067"/>
                        <a:ext cx="3522835" cy="16662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4984549"/>
              </p:ext>
            </p:extLst>
          </p:nvPr>
        </p:nvGraphicFramePr>
        <p:xfrm>
          <a:off x="1801905" y="2841355"/>
          <a:ext cx="3781812" cy="16141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7" name="Equation" r:id="rId5" imgW="1041120" imgH="444240" progId="Equation.DSMT4">
                  <p:embed/>
                </p:oleObj>
              </mc:Choice>
              <mc:Fallback>
                <p:oleObj name="Equation" r:id="rId5" imgW="1041120" imgH="44424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1905" y="2841355"/>
                        <a:ext cx="3781812" cy="16141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5046161"/>
              </p:ext>
            </p:extLst>
          </p:nvPr>
        </p:nvGraphicFramePr>
        <p:xfrm>
          <a:off x="660333" y="4957498"/>
          <a:ext cx="7219564" cy="6380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8" name="Equation" r:id="rId7" imgW="2730240" imgH="241200" progId="Equation.DSMT4">
                  <p:embed/>
                </p:oleObj>
              </mc:Choice>
              <mc:Fallback>
                <p:oleObj name="Equation" r:id="rId7" imgW="2730240" imgH="24120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0333" y="4957498"/>
                        <a:ext cx="7219564" cy="6380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354004" y="4851416"/>
            <a:ext cx="7784423" cy="854245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 8. (</a:t>
            </a:r>
            <a:r>
              <a:rPr lang="en-US"/>
              <a:t>continued)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graphicFrame>
        <p:nvGraphicFramePr>
          <p:cNvPr id="1638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9337176"/>
              </p:ext>
            </p:extLst>
          </p:nvPr>
        </p:nvGraphicFramePr>
        <p:xfrm>
          <a:off x="1399281" y="1041184"/>
          <a:ext cx="4052455" cy="11386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41" name="Equation" r:id="rId3" imgW="1498320" imgH="393480" progId="Equation.DSMT4">
                  <p:embed/>
                </p:oleObj>
              </mc:Choice>
              <mc:Fallback>
                <p:oleObj name="Equation" r:id="rId3" imgW="1498320" imgH="39348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9281" y="1041184"/>
                        <a:ext cx="4052455" cy="11386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8878962"/>
              </p:ext>
            </p:extLst>
          </p:nvPr>
        </p:nvGraphicFramePr>
        <p:xfrm>
          <a:off x="4870450" y="3263583"/>
          <a:ext cx="3052763" cy="487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42" name="Equation" r:id="rId5" imgW="1269720" imgH="203040" progId="Equation.DSMT4">
                  <p:embed/>
                </p:oleObj>
              </mc:Choice>
              <mc:Fallback>
                <p:oleObj name="Equation" r:id="rId5" imgW="1269720" imgH="20304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0450" y="3263583"/>
                        <a:ext cx="3052763" cy="487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0215935"/>
              </p:ext>
            </p:extLst>
          </p:nvPr>
        </p:nvGraphicFramePr>
        <p:xfrm>
          <a:off x="5051640" y="3808112"/>
          <a:ext cx="2602581" cy="4781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43" name="Equation" r:id="rId7" imgW="1244520" imgH="228600" progId="Equation.DSMT4">
                  <p:embed/>
                </p:oleObj>
              </mc:Choice>
              <mc:Fallback>
                <p:oleObj name="Equation" r:id="rId7" imgW="1244520" imgH="22860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51640" y="3808112"/>
                        <a:ext cx="2602581" cy="4781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ounded Rectangle 9"/>
          <p:cNvSpPr/>
          <p:nvPr/>
        </p:nvSpPr>
        <p:spPr>
          <a:xfrm>
            <a:off x="4539916" y="3089706"/>
            <a:ext cx="3657600" cy="2959772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639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0297002"/>
              </p:ext>
            </p:extLst>
          </p:nvPr>
        </p:nvGraphicFramePr>
        <p:xfrm>
          <a:off x="4995130" y="4505745"/>
          <a:ext cx="2621129" cy="4368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44" name="Equation" r:id="rId9" imgW="1295280" imgH="215640" progId="Equation.DSMT4">
                  <p:embed/>
                </p:oleObj>
              </mc:Choice>
              <mc:Fallback>
                <p:oleObj name="Equation" r:id="rId9" imgW="1295280" imgH="21564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95130" y="4505745"/>
                        <a:ext cx="2621129" cy="4368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3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9914593"/>
              </p:ext>
            </p:extLst>
          </p:nvPr>
        </p:nvGraphicFramePr>
        <p:xfrm>
          <a:off x="1358024" y="2312481"/>
          <a:ext cx="1667854" cy="1231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45" name="Equation" r:id="rId11" imgW="533160" imgH="393480" progId="Equation.DSMT4">
                  <p:embed/>
                </p:oleObj>
              </mc:Choice>
              <mc:Fallback>
                <p:oleObj name="Equation" r:id="rId11" imgW="533160" imgH="39348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8024" y="2312481"/>
                        <a:ext cx="1667854" cy="12310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4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8420816"/>
              </p:ext>
            </p:extLst>
          </p:nvPr>
        </p:nvGraphicFramePr>
        <p:xfrm>
          <a:off x="1372877" y="3643645"/>
          <a:ext cx="1306348" cy="12679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46" name="Equation" r:id="rId13" imgW="431640" imgH="419040" progId="Equation.DSMT4">
                  <p:embed/>
                </p:oleObj>
              </mc:Choice>
              <mc:Fallback>
                <p:oleObj name="Equation" r:id="rId13" imgW="431640" imgH="419040" progId="Equation.DSMT4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2877" y="3643645"/>
                        <a:ext cx="1306348" cy="12679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5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5127980"/>
              </p:ext>
            </p:extLst>
          </p:nvPr>
        </p:nvGraphicFramePr>
        <p:xfrm>
          <a:off x="5640085" y="5111418"/>
          <a:ext cx="1659605" cy="8298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47" name="Equation" r:id="rId15" imgW="863280" imgH="431640" progId="Equation.DSMT4">
                  <p:embed/>
                </p:oleObj>
              </mc:Choice>
              <mc:Fallback>
                <p:oleObj name="Equation" r:id="rId15" imgW="863280" imgH="431640" progId="Equation.DSMT4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40085" y="5111418"/>
                        <a:ext cx="1659605" cy="8298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6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824922"/>
              </p:ext>
            </p:extLst>
          </p:nvPr>
        </p:nvGraphicFramePr>
        <p:xfrm>
          <a:off x="1372876" y="5012907"/>
          <a:ext cx="1017224" cy="12432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48" name="Equation" r:id="rId17" imgW="342720" imgH="419040" progId="Equation.DSMT4">
                  <p:embed/>
                </p:oleObj>
              </mc:Choice>
              <mc:Fallback>
                <p:oleObj name="Equation" r:id="rId17" imgW="342720" imgH="419040" progId="Equation.DSMT4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2876" y="5012907"/>
                        <a:ext cx="1017224" cy="12432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Presentation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490</TotalTime>
  <Words>16</Words>
  <Application>Microsoft Office PowerPoint</Application>
  <PresentationFormat>On-screen Show (4:3)</PresentationFormat>
  <Paragraphs>13</Paragraphs>
  <Slides>13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Arial Narrow</vt:lpstr>
      <vt:lpstr>Calibri</vt:lpstr>
      <vt:lpstr>Presentation2</vt:lpstr>
      <vt:lpstr>Equation</vt:lpstr>
      <vt:lpstr>Mathematics</vt:lpstr>
      <vt:lpstr>Orientation</vt:lpstr>
      <vt:lpstr>PowerPoint Presentation</vt:lpstr>
      <vt:lpstr>  6. Simplify:  </vt:lpstr>
      <vt:lpstr>  7.  Simplify:  </vt:lpstr>
      <vt:lpstr>PowerPoint Presentation</vt:lpstr>
      <vt:lpstr>PowerPoint Presentation</vt:lpstr>
      <vt:lpstr>  8.  Simplify:  </vt:lpstr>
      <vt:lpstr>  8. (continued)  </vt:lpstr>
      <vt:lpstr>  14.  Simplify:  </vt:lpstr>
      <vt:lpstr>14.   (continued)    </vt:lpstr>
      <vt:lpstr>  15.  Simplify: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Leanne Storer</dc:creator>
  <cp:lastModifiedBy>Promise</cp:lastModifiedBy>
  <cp:revision>55</cp:revision>
  <dcterms:created xsi:type="dcterms:W3CDTF">2017-08-15T07:49:10Z</dcterms:created>
  <dcterms:modified xsi:type="dcterms:W3CDTF">2018-05-02T11:31:27Z</dcterms:modified>
</cp:coreProperties>
</file>