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0" r:id="rId6"/>
    <p:sldId id="261" r:id="rId7"/>
    <p:sldId id="326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325" r:id="rId19"/>
    <p:sldId id="274" r:id="rId20"/>
    <p:sldId id="324" r:id="rId21"/>
    <p:sldId id="273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327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2" r:id="rId60"/>
    <p:sldId id="313" r:id="rId61"/>
    <p:sldId id="314" r:id="rId62"/>
    <p:sldId id="315" r:id="rId63"/>
    <p:sldId id="319" r:id="rId64"/>
    <p:sldId id="316" r:id="rId65"/>
    <p:sldId id="320" r:id="rId66"/>
    <p:sldId id="321" r:id="rId67"/>
    <p:sldId id="322" r:id="rId68"/>
    <p:sldId id="323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0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599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040" autoAdjust="0"/>
    <p:restoredTop sz="94687" autoAdjust="0"/>
  </p:normalViewPr>
  <p:slideViewPr>
    <p:cSldViewPr snapToGrid="0">
      <p:cViewPr varScale="1">
        <p:scale>
          <a:sx n="81" d="100"/>
          <a:sy n="81" d="100"/>
        </p:scale>
        <p:origin x="1406" y="48"/>
      </p:cViewPr>
      <p:guideLst>
        <p:guide orient="horz" pos="2160"/>
        <p:guide pos="2880"/>
        <p:guide orient="horz" pos="10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4" Type="http://schemas.openxmlformats.org/officeDocument/2006/relationships/image" Target="../media/image4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4" Type="http://schemas.openxmlformats.org/officeDocument/2006/relationships/image" Target="../media/image52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4" Type="http://schemas.openxmlformats.org/officeDocument/2006/relationships/image" Target="../media/image76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4" Type="http://schemas.openxmlformats.org/officeDocument/2006/relationships/image" Target="../media/image82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18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4" Type="http://schemas.openxmlformats.org/officeDocument/2006/relationships/image" Target="../media/image104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Relationship Id="rId4" Type="http://schemas.openxmlformats.org/officeDocument/2006/relationships/image" Target="../media/image111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Relationship Id="rId5" Type="http://schemas.openxmlformats.org/officeDocument/2006/relationships/image" Target="../media/image116.wmf"/><Relationship Id="rId4" Type="http://schemas.openxmlformats.org/officeDocument/2006/relationships/image" Target="../media/image115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image" Target="../media/image121.wmf"/><Relationship Id="rId1" Type="http://schemas.openxmlformats.org/officeDocument/2006/relationships/image" Target="../media/image120.wmf"/><Relationship Id="rId4" Type="http://schemas.openxmlformats.org/officeDocument/2006/relationships/image" Target="../media/image123.w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image" Target="../media/image125.wmf"/><Relationship Id="rId1" Type="http://schemas.openxmlformats.org/officeDocument/2006/relationships/image" Target="../media/image124.wmf"/><Relationship Id="rId4" Type="http://schemas.openxmlformats.org/officeDocument/2006/relationships/image" Target="../media/image127.w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image" Target="../media/image129.wmf"/><Relationship Id="rId1" Type="http://schemas.openxmlformats.org/officeDocument/2006/relationships/image" Target="../media/image128.wmf"/><Relationship Id="rId4" Type="http://schemas.openxmlformats.org/officeDocument/2006/relationships/image" Target="../media/image131.w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2" Type="http://schemas.openxmlformats.org/officeDocument/2006/relationships/image" Target="../media/image133.wmf"/><Relationship Id="rId1" Type="http://schemas.openxmlformats.org/officeDocument/2006/relationships/image" Target="../media/image132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wmf"/><Relationship Id="rId1" Type="http://schemas.openxmlformats.org/officeDocument/2006/relationships/image" Target="../media/image135.wmf"/><Relationship Id="rId4" Type="http://schemas.openxmlformats.org/officeDocument/2006/relationships/image" Target="../media/image13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wmf"/><Relationship Id="rId2" Type="http://schemas.openxmlformats.org/officeDocument/2006/relationships/image" Target="../media/image140.wmf"/><Relationship Id="rId1" Type="http://schemas.openxmlformats.org/officeDocument/2006/relationships/image" Target="../media/image139.wmf"/><Relationship Id="rId5" Type="http://schemas.openxmlformats.org/officeDocument/2006/relationships/image" Target="../media/image143.wmf"/><Relationship Id="rId4" Type="http://schemas.openxmlformats.org/officeDocument/2006/relationships/image" Target="../media/image142.wmf"/></Relationships>
</file>

<file path=ppt/drawings/_rels/vmlDrawing4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wmf"/><Relationship Id="rId1" Type="http://schemas.openxmlformats.org/officeDocument/2006/relationships/image" Target="../media/image144.wmf"/></Relationships>
</file>

<file path=ppt/drawings/_rels/vmlDrawing4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7" Type="http://schemas.openxmlformats.org/officeDocument/2006/relationships/image" Target="../media/image152.wmf"/><Relationship Id="rId2" Type="http://schemas.openxmlformats.org/officeDocument/2006/relationships/image" Target="../media/image147.wmf"/><Relationship Id="rId1" Type="http://schemas.openxmlformats.org/officeDocument/2006/relationships/image" Target="../media/image146.wmf"/><Relationship Id="rId6" Type="http://schemas.openxmlformats.org/officeDocument/2006/relationships/image" Target="../media/image151.wmf"/><Relationship Id="rId5" Type="http://schemas.openxmlformats.org/officeDocument/2006/relationships/image" Target="../media/image150.wmf"/><Relationship Id="rId4" Type="http://schemas.openxmlformats.org/officeDocument/2006/relationships/image" Target="../media/image149.wmf"/></Relationships>
</file>

<file path=ppt/drawings/_rels/vmlDrawing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wmf"/><Relationship Id="rId2" Type="http://schemas.openxmlformats.org/officeDocument/2006/relationships/image" Target="../media/image154.wmf"/><Relationship Id="rId1" Type="http://schemas.openxmlformats.org/officeDocument/2006/relationships/image" Target="../media/image153.wmf"/></Relationships>
</file>

<file path=ppt/drawings/_rels/vmlDrawing4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2" Type="http://schemas.openxmlformats.org/officeDocument/2006/relationships/image" Target="../media/image157.wmf"/><Relationship Id="rId1" Type="http://schemas.openxmlformats.org/officeDocument/2006/relationships/image" Target="../media/image156.wmf"/></Relationships>
</file>

<file path=ppt/drawings/_rels/vmlDrawing4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wmf"/><Relationship Id="rId2" Type="http://schemas.openxmlformats.org/officeDocument/2006/relationships/image" Target="../media/image160.wmf"/><Relationship Id="rId1" Type="http://schemas.openxmlformats.org/officeDocument/2006/relationships/image" Target="../media/image159.wmf"/><Relationship Id="rId4" Type="http://schemas.openxmlformats.org/officeDocument/2006/relationships/image" Target="../media/image162.wmf"/></Relationships>
</file>

<file path=ppt/drawings/_rels/vmlDrawing4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wmf"/><Relationship Id="rId2" Type="http://schemas.openxmlformats.org/officeDocument/2006/relationships/image" Target="../media/image164.wmf"/><Relationship Id="rId1" Type="http://schemas.openxmlformats.org/officeDocument/2006/relationships/image" Target="../media/image163.wmf"/><Relationship Id="rId4" Type="http://schemas.openxmlformats.org/officeDocument/2006/relationships/image" Target="../media/image166.wmf"/></Relationships>
</file>

<file path=ppt/drawings/_rels/vmlDrawing4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wmf"/><Relationship Id="rId2" Type="http://schemas.openxmlformats.org/officeDocument/2006/relationships/image" Target="../media/image168.wmf"/><Relationship Id="rId1" Type="http://schemas.openxmlformats.org/officeDocument/2006/relationships/image" Target="../media/image167.wmf"/></Relationships>
</file>

<file path=ppt/drawings/_rels/vmlDrawing4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wmf"/><Relationship Id="rId2" Type="http://schemas.openxmlformats.org/officeDocument/2006/relationships/image" Target="../media/image171.wmf"/><Relationship Id="rId1" Type="http://schemas.openxmlformats.org/officeDocument/2006/relationships/image" Target="../media/image170.wmf"/><Relationship Id="rId5" Type="http://schemas.openxmlformats.org/officeDocument/2006/relationships/image" Target="../media/image174.wmf"/><Relationship Id="rId4" Type="http://schemas.openxmlformats.org/officeDocument/2006/relationships/image" Target="../media/image173.wmf"/></Relationships>
</file>

<file path=ppt/drawings/_rels/vmlDrawing4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wmf"/><Relationship Id="rId2" Type="http://schemas.openxmlformats.org/officeDocument/2006/relationships/image" Target="../media/image176.wmf"/><Relationship Id="rId1" Type="http://schemas.openxmlformats.org/officeDocument/2006/relationships/image" Target="../media/image17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5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wmf"/><Relationship Id="rId2" Type="http://schemas.openxmlformats.org/officeDocument/2006/relationships/image" Target="../media/image179.wmf"/><Relationship Id="rId1" Type="http://schemas.openxmlformats.org/officeDocument/2006/relationships/image" Target="../media/image178.wmf"/></Relationships>
</file>

<file path=ppt/drawings/_rels/vmlDrawing5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wmf"/><Relationship Id="rId2" Type="http://schemas.openxmlformats.org/officeDocument/2006/relationships/image" Target="../media/image182.wmf"/><Relationship Id="rId1" Type="http://schemas.openxmlformats.org/officeDocument/2006/relationships/image" Target="../media/image181.wmf"/><Relationship Id="rId4" Type="http://schemas.openxmlformats.org/officeDocument/2006/relationships/image" Target="../media/image184.wmf"/></Relationships>
</file>

<file path=ppt/drawings/_rels/vmlDrawing5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wmf"/><Relationship Id="rId2" Type="http://schemas.openxmlformats.org/officeDocument/2006/relationships/image" Target="../media/image186.wmf"/><Relationship Id="rId1" Type="http://schemas.openxmlformats.org/officeDocument/2006/relationships/image" Target="../media/image185.wmf"/><Relationship Id="rId4" Type="http://schemas.openxmlformats.org/officeDocument/2006/relationships/image" Target="../media/image188.wmf"/></Relationships>
</file>

<file path=ppt/drawings/_rels/vmlDrawing5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wmf"/><Relationship Id="rId2" Type="http://schemas.openxmlformats.org/officeDocument/2006/relationships/image" Target="../media/image190.wmf"/><Relationship Id="rId1" Type="http://schemas.openxmlformats.org/officeDocument/2006/relationships/image" Target="../media/image189.wmf"/></Relationships>
</file>

<file path=ppt/drawings/_rels/vmlDrawing5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wmf"/><Relationship Id="rId2" Type="http://schemas.openxmlformats.org/officeDocument/2006/relationships/image" Target="../media/image193.wmf"/><Relationship Id="rId1" Type="http://schemas.openxmlformats.org/officeDocument/2006/relationships/image" Target="../media/image192.wmf"/><Relationship Id="rId4" Type="http://schemas.openxmlformats.org/officeDocument/2006/relationships/image" Target="../media/image195.wmf"/></Relationships>
</file>

<file path=ppt/drawings/_rels/vmlDrawing5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wmf"/><Relationship Id="rId1" Type="http://schemas.openxmlformats.org/officeDocument/2006/relationships/image" Target="../media/image196.wmf"/></Relationships>
</file>

<file path=ppt/drawings/_rels/vmlDrawing5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wmf"/><Relationship Id="rId1" Type="http://schemas.openxmlformats.org/officeDocument/2006/relationships/image" Target="../media/image198.wmf"/></Relationships>
</file>

<file path=ppt/drawings/_rels/vmlDrawing5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wmf"/><Relationship Id="rId2" Type="http://schemas.openxmlformats.org/officeDocument/2006/relationships/image" Target="../media/image201.wmf"/><Relationship Id="rId1" Type="http://schemas.openxmlformats.org/officeDocument/2006/relationships/image" Target="../media/image200.wmf"/><Relationship Id="rId5" Type="http://schemas.openxmlformats.org/officeDocument/2006/relationships/image" Target="../media/image204.wmf"/><Relationship Id="rId4" Type="http://schemas.openxmlformats.org/officeDocument/2006/relationships/image" Target="../media/image203.wmf"/></Relationships>
</file>

<file path=ppt/drawings/_rels/vmlDrawing5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wmf"/><Relationship Id="rId2" Type="http://schemas.openxmlformats.org/officeDocument/2006/relationships/image" Target="../media/image206.wmf"/><Relationship Id="rId1" Type="http://schemas.openxmlformats.org/officeDocument/2006/relationships/image" Target="../media/image205.wmf"/><Relationship Id="rId4" Type="http://schemas.openxmlformats.org/officeDocument/2006/relationships/image" Target="../media/image208.wmf"/></Relationships>
</file>

<file path=ppt/drawings/_rels/vmlDrawing5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wmf"/><Relationship Id="rId2" Type="http://schemas.openxmlformats.org/officeDocument/2006/relationships/image" Target="../media/image210.wmf"/><Relationship Id="rId1" Type="http://schemas.openxmlformats.org/officeDocument/2006/relationships/image" Target="../media/image209.wmf"/><Relationship Id="rId5" Type="http://schemas.openxmlformats.org/officeDocument/2006/relationships/image" Target="../media/image213.wmf"/><Relationship Id="rId4" Type="http://schemas.openxmlformats.org/officeDocument/2006/relationships/image" Target="../media/image21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6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wmf"/><Relationship Id="rId2" Type="http://schemas.openxmlformats.org/officeDocument/2006/relationships/image" Target="../media/image215.wmf"/><Relationship Id="rId1" Type="http://schemas.openxmlformats.org/officeDocument/2006/relationships/image" Target="../media/image214.wmf"/><Relationship Id="rId5" Type="http://schemas.openxmlformats.org/officeDocument/2006/relationships/image" Target="../media/image218.wmf"/><Relationship Id="rId4" Type="http://schemas.openxmlformats.org/officeDocument/2006/relationships/image" Target="../media/image217.wmf"/></Relationships>
</file>

<file path=ppt/drawings/_rels/vmlDrawing6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wmf"/><Relationship Id="rId2" Type="http://schemas.openxmlformats.org/officeDocument/2006/relationships/image" Target="../media/image220.wmf"/><Relationship Id="rId1" Type="http://schemas.openxmlformats.org/officeDocument/2006/relationships/image" Target="../media/image219.wmf"/><Relationship Id="rId6" Type="http://schemas.openxmlformats.org/officeDocument/2006/relationships/image" Target="../media/image224.wmf"/><Relationship Id="rId5" Type="http://schemas.openxmlformats.org/officeDocument/2006/relationships/image" Target="../media/image223.wmf"/><Relationship Id="rId4" Type="http://schemas.openxmlformats.org/officeDocument/2006/relationships/image" Target="../media/image22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43C30-61AB-47F2-A166-3497DE1186B5}" type="datetimeFigureOut">
              <a:rPr lang="en-ZA" smtClean="0"/>
              <a:t>2018/04/17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EF814-7602-4974-BFF0-5E2006AC4B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12038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5967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N2</a:t>
            </a:r>
          </a:p>
        </p:txBody>
      </p:sp>
    </p:spTree>
    <p:extLst>
      <p:ext uri="{BB962C8B-B14F-4D97-AF65-F5344CB8AC3E}">
        <p14:creationId xmlns:p14="http://schemas.microsoft.com/office/powerpoint/2010/main" val="1261430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93576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325334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4014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3714" y="4455679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N2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15801" y="573885"/>
            <a:ext cx="2015366" cy="29527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45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460615" y="3951325"/>
            <a:ext cx="8051800" cy="118745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Assessment activity number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15801" y="573885"/>
            <a:ext cx="2015366" cy="29527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73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6262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4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600" b="1" dirty="0">
                <a:solidFill>
                  <a:prstClr val="white"/>
                </a:solidFill>
                <a:latin typeface="Arial Narrow" panose="020B0606020202030204" pitchFamily="34" charset="0"/>
              </a:rPr>
              <a:t>TVET</a:t>
            </a:r>
            <a:r>
              <a:rPr lang="en-US" sz="2600" b="1" baseline="0" dirty="0">
                <a:solidFill>
                  <a:prstClr val="white"/>
                </a:solidFill>
                <a:latin typeface="Arial Narrow" panose="020B0606020202030204" pitchFamily="34" charset="0"/>
              </a:rPr>
              <a:t> FIRST NATED</a:t>
            </a:r>
            <a:endParaRPr lang="en-GB" sz="26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883" y="5441220"/>
            <a:ext cx="2547117" cy="41924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584215"/>
            <a:ext cx="740482" cy="740482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101458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31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3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3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38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43.w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3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4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5.wmf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6.bin"/><Relationship Id="rId10" Type="http://schemas.openxmlformats.org/officeDocument/2006/relationships/image" Target="../media/image47.wmf"/><Relationship Id="rId4" Type="http://schemas.openxmlformats.org/officeDocument/2006/relationships/image" Target="../media/image44.wmf"/><Relationship Id="rId9" Type="http://schemas.openxmlformats.org/officeDocument/2006/relationships/oleObject" Target="../embeddings/oleObject38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52.wmf"/><Relationship Id="rId4" Type="http://schemas.openxmlformats.org/officeDocument/2006/relationships/image" Target="../media/image49.wmf"/><Relationship Id="rId9" Type="http://schemas.openxmlformats.org/officeDocument/2006/relationships/oleObject" Target="../embeddings/oleObject4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54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5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62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64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5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58.bin"/><Relationship Id="rId4" Type="http://schemas.openxmlformats.org/officeDocument/2006/relationships/image" Target="../media/image67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61.bin"/><Relationship Id="rId4" Type="http://schemas.openxmlformats.org/officeDocument/2006/relationships/image" Target="../media/image70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oleObject" Target="../embeddings/oleObject63.bin"/><Relationship Id="rId7" Type="http://schemas.openxmlformats.org/officeDocument/2006/relationships/oleObject" Target="../embeddings/oleObject6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74.wmf"/><Relationship Id="rId11" Type="http://schemas.openxmlformats.org/officeDocument/2006/relationships/oleObject" Target="../embeddings/oleObject67.bin"/><Relationship Id="rId5" Type="http://schemas.openxmlformats.org/officeDocument/2006/relationships/oleObject" Target="../embeddings/oleObject64.bin"/><Relationship Id="rId10" Type="http://schemas.openxmlformats.org/officeDocument/2006/relationships/image" Target="../media/image76.wmf"/><Relationship Id="rId4" Type="http://schemas.openxmlformats.org/officeDocument/2006/relationships/image" Target="../media/image73.wmf"/><Relationship Id="rId9" Type="http://schemas.openxmlformats.org/officeDocument/2006/relationships/oleObject" Target="../embeddings/oleObject66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oleObject" Target="../embeddings/oleObject68.bin"/><Relationship Id="rId7" Type="http://schemas.openxmlformats.org/officeDocument/2006/relationships/oleObject" Target="../embeddings/oleObject7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77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oleObject" Target="../embeddings/oleObject71.bin"/><Relationship Id="rId7" Type="http://schemas.openxmlformats.org/officeDocument/2006/relationships/oleObject" Target="../embeddings/oleObject7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72.bin"/><Relationship Id="rId10" Type="http://schemas.openxmlformats.org/officeDocument/2006/relationships/image" Target="../media/image82.wmf"/><Relationship Id="rId4" Type="http://schemas.openxmlformats.org/officeDocument/2006/relationships/image" Target="../media/image80.wmf"/><Relationship Id="rId9" Type="http://schemas.openxmlformats.org/officeDocument/2006/relationships/oleObject" Target="../embeddings/oleObject74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76.bin"/><Relationship Id="rId4" Type="http://schemas.openxmlformats.org/officeDocument/2006/relationships/image" Target="../media/image83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78.bin"/><Relationship Id="rId4" Type="http://schemas.openxmlformats.org/officeDocument/2006/relationships/image" Target="../media/image86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80.bin"/><Relationship Id="rId4" Type="http://schemas.openxmlformats.org/officeDocument/2006/relationships/image" Target="../media/image88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91.wmf"/><Relationship Id="rId5" Type="http://schemas.openxmlformats.org/officeDocument/2006/relationships/oleObject" Target="../embeddings/oleObject82.bin"/><Relationship Id="rId4" Type="http://schemas.openxmlformats.org/officeDocument/2006/relationships/image" Target="../media/image90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3" Type="http://schemas.openxmlformats.org/officeDocument/2006/relationships/oleObject" Target="../embeddings/oleObject83.bin"/><Relationship Id="rId7" Type="http://schemas.openxmlformats.org/officeDocument/2006/relationships/oleObject" Target="../embeddings/oleObject8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84.bin"/><Relationship Id="rId4" Type="http://schemas.openxmlformats.org/officeDocument/2006/relationships/image" Target="../media/image92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oleObject" Target="../embeddings/oleObject86.bin"/><Relationship Id="rId7" Type="http://schemas.openxmlformats.org/officeDocument/2006/relationships/oleObject" Target="../embeddings/oleObject8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87.bin"/><Relationship Id="rId4" Type="http://schemas.openxmlformats.org/officeDocument/2006/relationships/image" Target="../media/image95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oleObject" Target="../embeddings/oleObject89.bin"/><Relationship Id="rId7" Type="http://schemas.openxmlformats.org/officeDocument/2006/relationships/oleObject" Target="../embeddings/oleObject9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90.bin"/><Relationship Id="rId4" Type="http://schemas.openxmlformats.org/officeDocument/2006/relationships/image" Target="../media/image98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oleObject" Target="../embeddings/oleObject92.bin"/><Relationship Id="rId7" Type="http://schemas.openxmlformats.org/officeDocument/2006/relationships/oleObject" Target="../embeddings/oleObject9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93.bin"/><Relationship Id="rId10" Type="http://schemas.openxmlformats.org/officeDocument/2006/relationships/image" Target="../media/image104.wmf"/><Relationship Id="rId4" Type="http://schemas.openxmlformats.org/officeDocument/2006/relationships/image" Target="../media/image101.wmf"/><Relationship Id="rId9" Type="http://schemas.openxmlformats.org/officeDocument/2006/relationships/oleObject" Target="../embeddings/oleObject95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oleObject" Target="../embeddings/oleObject96.bin"/><Relationship Id="rId7" Type="http://schemas.openxmlformats.org/officeDocument/2006/relationships/oleObject" Target="../embeddings/oleObject9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06.wmf"/><Relationship Id="rId5" Type="http://schemas.openxmlformats.org/officeDocument/2006/relationships/oleObject" Target="../embeddings/oleObject97.bin"/><Relationship Id="rId4" Type="http://schemas.openxmlformats.org/officeDocument/2006/relationships/image" Target="../media/image105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3" Type="http://schemas.openxmlformats.org/officeDocument/2006/relationships/oleObject" Target="../embeddings/oleObject99.bin"/><Relationship Id="rId7" Type="http://schemas.openxmlformats.org/officeDocument/2006/relationships/oleObject" Target="../embeddings/oleObject10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09.wmf"/><Relationship Id="rId5" Type="http://schemas.openxmlformats.org/officeDocument/2006/relationships/oleObject" Target="../embeddings/oleObject100.bin"/><Relationship Id="rId10" Type="http://schemas.openxmlformats.org/officeDocument/2006/relationships/image" Target="../media/image111.wmf"/><Relationship Id="rId4" Type="http://schemas.openxmlformats.org/officeDocument/2006/relationships/image" Target="../media/image108.wmf"/><Relationship Id="rId9" Type="http://schemas.openxmlformats.org/officeDocument/2006/relationships/oleObject" Target="../embeddings/oleObject102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3" Type="http://schemas.openxmlformats.org/officeDocument/2006/relationships/oleObject" Target="../embeddings/oleObject103.bin"/><Relationship Id="rId7" Type="http://schemas.openxmlformats.org/officeDocument/2006/relationships/oleObject" Target="../embeddings/oleObject105.bin"/><Relationship Id="rId12" Type="http://schemas.openxmlformats.org/officeDocument/2006/relationships/image" Target="../media/image11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13.wmf"/><Relationship Id="rId11" Type="http://schemas.openxmlformats.org/officeDocument/2006/relationships/oleObject" Target="../embeddings/oleObject107.bin"/><Relationship Id="rId5" Type="http://schemas.openxmlformats.org/officeDocument/2006/relationships/oleObject" Target="../embeddings/oleObject104.bin"/><Relationship Id="rId10" Type="http://schemas.openxmlformats.org/officeDocument/2006/relationships/image" Target="../media/image115.wmf"/><Relationship Id="rId4" Type="http://schemas.openxmlformats.org/officeDocument/2006/relationships/image" Target="../media/image112.wmf"/><Relationship Id="rId9" Type="http://schemas.openxmlformats.org/officeDocument/2006/relationships/oleObject" Target="../embeddings/oleObject106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3" Type="http://schemas.openxmlformats.org/officeDocument/2006/relationships/oleObject" Target="../embeddings/oleObject108.bin"/><Relationship Id="rId7" Type="http://schemas.openxmlformats.org/officeDocument/2006/relationships/oleObject" Target="../embeddings/oleObject1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18.wmf"/><Relationship Id="rId5" Type="http://schemas.openxmlformats.org/officeDocument/2006/relationships/oleObject" Target="../embeddings/oleObject109.bin"/><Relationship Id="rId4" Type="http://schemas.openxmlformats.org/officeDocument/2006/relationships/image" Target="../media/image117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3" Type="http://schemas.openxmlformats.org/officeDocument/2006/relationships/oleObject" Target="../embeddings/oleObject111.bin"/><Relationship Id="rId7" Type="http://schemas.openxmlformats.org/officeDocument/2006/relationships/oleObject" Target="../embeddings/oleObject1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21.wmf"/><Relationship Id="rId5" Type="http://schemas.openxmlformats.org/officeDocument/2006/relationships/oleObject" Target="../embeddings/oleObject112.bin"/><Relationship Id="rId10" Type="http://schemas.openxmlformats.org/officeDocument/2006/relationships/image" Target="../media/image123.wmf"/><Relationship Id="rId4" Type="http://schemas.openxmlformats.org/officeDocument/2006/relationships/image" Target="../media/image120.wmf"/><Relationship Id="rId9" Type="http://schemas.openxmlformats.org/officeDocument/2006/relationships/oleObject" Target="../embeddings/oleObject114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wmf"/><Relationship Id="rId3" Type="http://schemas.openxmlformats.org/officeDocument/2006/relationships/oleObject" Target="../embeddings/oleObject115.bin"/><Relationship Id="rId7" Type="http://schemas.openxmlformats.org/officeDocument/2006/relationships/oleObject" Target="../embeddings/oleObject1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25.wmf"/><Relationship Id="rId5" Type="http://schemas.openxmlformats.org/officeDocument/2006/relationships/oleObject" Target="../embeddings/oleObject116.bin"/><Relationship Id="rId10" Type="http://schemas.openxmlformats.org/officeDocument/2006/relationships/image" Target="../media/image127.wmf"/><Relationship Id="rId4" Type="http://schemas.openxmlformats.org/officeDocument/2006/relationships/image" Target="../media/image124.wmf"/><Relationship Id="rId9" Type="http://schemas.openxmlformats.org/officeDocument/2006/relationships/oleObject" Target="../embeddings/oleObject118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wmf"/><Relationship Id="rId3" Type="http://schemas.openxmlformats.org/officeDocument/2006/relationships/oleObject" Target="../embeddings/oleObject119.bin"/><Relationship Id="rId7" Type="http://schemas.openxmlformats.org/officeDocument/2006/relationships/oleObject" Target="../embeddings/oleObject12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29.wmf"/><Relationship Id="rId5" Type="http://schemas.openxmlformats.org/officeDocument/2006/relationships/oleObject" Target="../embeddings/oleObject120.bin"/><Relationship Id="rId10" Type="http://schemas.openxmlformats.org/officeDocument/2006/relationships/image" Target="../media/image131.wmf"/><Relationship Id="rId4" Type="http://schemas.openxmlformats.org/officeDocument/2006/relationships/image" Target="../media/image128.wmf"/><Relationship Id="rId9" Type="http://schemas.openxmlformats.org/officeDocument/2006/relationships/oleObject" Target="../embeddings/oleObject122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wmf"/><Relationship Id="rId3" Type="http://schemas.openxmlformats.org/officeDocument/2006/relationships/oleObject" Target="../embeddings/oleObject123.bin"/><Relationship Id="rId7" Type="http://schemas.openxmlformats.org/officeDocument/2006/relationships/oleObject" Target="../embeddings/oleObject12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33.wmf"/><Relationship Id="rId5" Type="http://schemas.openxmlformats.org/officeDocument/2006/relationships/oleObject" Target="../embeddings/oleObject124.bin"/><Relationship Id="rId4" Type="http://schemas.openxmlformats.org/officeDocument/2006/relationships/image" Target="../media/image132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wmf"/><Relationship Id="rId3" Type="http://schemas.openxmlformats.org/officeDocument/2006/relationships/oleObject" Target="../embeddings/oleObject126.bin"/><Relationship Id="rId7" Type="http://schemas.openxmlformats.org/officeDocument/2006/relationships/oleObject" Target="../embeddings/oleObject12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36.wmf"/><Relationship Id="rId5" Type="http://schemas.openxmlformats.org/officeDocument/2006/relationships/oleObject" Target="../embeddings/oleObject127.bin"/><Relationship Id="rId10" Type="http://schemas.openxmlformats.org/officeDocument/2006/relationships/image" Target="../media/image138.wmf"/><Relationship Id="rId4" Type="http://schemas.openxmlformats.org/officeDocument/2006/relationships/image" Target="../media/image135.wmf"/><Relationship Id="rId9" Type="http://schemas.openxmlformats.org/officeDocument/2006/relationships/oleObject" Target="../embeddings/oleObject129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wmf"/><Relationship Id="rId3" Type="http://schemas.openxmlformats.org/officeDocument/2006/relationships/oleObject" Target="../embeddings/oleObject130.bin"/><Relationship Id="rId7" Type="http://schemas.openxmlformats.org/officeDocument/2006/relationships/oleObject" Target="../embeddings/oleObject132.bin"/><Relationship Id="rId12" Type="http://schemas.openxmlformats.org/officeDocument/2006/relationships/image" Target="../media/image14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40.wmf"/><Relationship Id="rId11" Type="http://schemas.openxmlformats.org/officeDocument/2006/relationships/oleObject" Target="../embeddings/oleObject134.bin"/><Relationship Id="rId5" Type="http://schemas.openxmlformats.org/officeDocument/2006/relationships/oleObject" Target="../embeddings/oleObject131.bin"/><Relationship Id="rId10" Type="http://schemas.openxmlformats.org/officeDocument/2006/relationships/image" Target="../media/image142.wmf"/><Relationship Id="rId4" Type="http://schemas.openxmlformats.org/officeDocument/2006/relationships/image" Target="../media/image139.wmf"/><Relationship Id="rId9" Type="http://schemas.openxmlformats.org/officeDocument/2006/relationships/oleObject" Target="../embeddings/oleObject133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45.wmf"/><Relationship Id="rId5" Type="http://schemas.openxmlformats.org/officeDocument/2006/relationships/oleObject" Target="../embeddings/oleObject136.bin"/><Relationship Id="rId4" Type="http://schemas.openxmlformats.org/officeDocument/2006/relationships/image" Target="../media/image144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wmf"/><Relationship Id="rId13" Type="http://schemas.openxmlformats.org/officeDocument/2006/relationships/oleObject" Target="../embeddings/oleObject142.bin"/><Relationship Id="rId3" Type="http://schemas.openxmlformats.org/officeDocument/2006/relationships/oleObject" Target="../embeddings/oleObject137.bin"/><Relationship Id="rId7" Type="http://schemas.openxmlformats.org/officeDocument/2006/relationships/oleObject" Target="../embeddings/oleObject139.bin"/><Relationship Id="rId12" Type="http://schemas.openxmlformats.org/officeDocument/2006/relationships/image" Target="../media/image150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52.wmf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47.wmf"/><Relationship Id="rId11" Type="http://schemas.openxmlformats.org/officeDocument/2006/relationships/oleObject" Target="../embeddings/oleObject141.bin"/><Relationship Id="rId5" Type="http://schemas.openxmlformats.org/officeDocument/2006/relationships/oleObject" Target="../embeddings/oleObject138.bin"/><Relationship Id="rId15" Type="http://schemas.openxmlformats.org/officeDocument/2006/relationships/oleObject" Target="../embeddings/oleObject143.bin"/><Relationship Id="rId10" Type="http://schemas.openxmlformats.org/officeDocument/2006/relationships/image" Target="../media/image149.wmf"/><Relationship Id="rId4" Type="http://schemas.openxmlformats.org/officeDocument/2006/relationships/image" Target="../media/image146.wmf"/><Relationship Id="rId9" Type="http://schemas.openxmlformats.org/officeDocument/2006/relationships/oleObject" Target="../embeddings/oleObject140.bin"/><Relationship Id="rId14" Type="http://schemas.openxmlformats.org/officeDocument/2006/relationships/image" Target="../media/image151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wmf"/><Relationship Id="rId3" Type="http://schemas.openxmlformats.org/officeDocument/2006/relationships/oleObject" Target="../embeddings/oleObject144.bin"/><Relationship Id="rId7" Type="http://schemas.openxmlformats.org/officeDocument/2006/relationships/oleObject" Target="../embeddings/oleObject14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54.wmf"/><Relationship Id="rId5" Type="http://schemas.openxmlformats.org/officeDocument/2006/relationships/oleObject" Target="../embeddings/oleObject145.bin"/><Relationship Id="rId4" Type="http://schemas.openxmlformats.org/officeDocument/2006/relationships/image" Target="../media/image153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2.w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wmf"/><Relationship Id="rId3" Type="http://schemas.openxmlformats.org/officeDocument/2006/relationships/oleObject" Target="../embeddings/oleObject147.bin"/><Relationship Id="rId7" Type="http://schemas.openxmlformats.org/officeDocument/2006/relationships/oleObject" Target="../embeddings/oleObject14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57.wmf"/><Relationship Id="rId5" Type="http://schemas.openxmlformats.org/officeDocument/2006/relationships/oleObject" Target="../embeddings/oleObject148.bin"/><Relationship Id="rId4" Type="http://schemas.openxmlformats.org/officeDocument/2006/relationships/image" Target="../media/image156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wmf"/><Relationship Id="rId3" Type="http://schemas.openxmlformats.org/officeDocument/2006/relationships/oleObject" Target="../embeddings/oleObject150.bin"/><Relationship Id="rId7" Type="http://schemas.openxmlformats.org/officeDocument/2006/relationships/oleObject" Target="../embeddings/oleObject15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60.wmf"/><Relationship Id="rId5" Type="http://schemas.openxmlformats.org/officeDocument/2006/relationships/oleObject" Target="../embeddings/oleObject151.bin"/><Relationship Id="rId10" Type="http://schemas.openxmlformats.org/officeDocument/2006/relationships/image" Target="../media/image162.wmf"/><Relationship Id="rId4" Type="http://schemas.openxmlformats.org/officeDocument/2006/relationships/image" Target="../media/image159.wmf"/><Relationship Id="rId9" Type="http://schemas.openxmlformats.org/officeDocument/2006/relationships/oleObject" Target="../embeddings/oleObject153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wmf"/><Relationship Id="rId3" Type="http://schemas.openxmlformats.org/officeDocument/2006/relationships/oleObject" Target="../embeddings/oleObject154.bin"/><Relationship Id="rId7" Type="http://schemas.openxmlformats.org/officeDocument/2006/relationships/oleObject" Target="../embeddings/oleObject15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164.wmf"/><Relationship Id="rId5" Type="http://schemas.openxmlformats.org/officeDocument/2006/relationships/oleObject" Target="../embeddings/oleObject155.bin"/><Relationship Id="rId10" Type="http://schemas.openxmlformats.org/officeDocument/2006/relationships/image" Target="../media/image166.wmf"/><Relationship Id="rId4" Type="http://schemas.openxmlformats.org/officeDocument/2006/relationships/image" Target="../media/image163.wmf"/><Relationship Id="rId9" Type="http://schemas.openxmlformats.org/officeDocument/2006/relationships/oleObject" Target="../embeddings/oleObject157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wmf"/><Relationship Id="rId3" Type="http://schemas.openxmlformats.org/officeDocument/2006/relationships/oleObject" Target="../embeddings/oleObject158.bin"/><Relationship Id="rId7" Type="http://schemas.openxmlformats.org/officeDocument/2006/relationships/oleObject" Target="../embeddings/oleObject16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68.wmf"/><Relationship Id="rId5" Type="http://schemas.openxmlformats.org/officeDocument/2006/relationships/oleObject" Target="../embeddings/oleObject159.bin"/><Relationship Id="rId4" Type="http://schemas.openxmlformats.org/officeDocument/2006/relationships/image" Target="../media/image167.w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wmf"/><Relationship Id="rId3" Type="http://schemas.openxmlformats.org/officeDocument/2006/relationships/oleObject" Target="../embeddings/oleObject161.bin"/><Relationship Id="rId7" Type="http://schemas.openxmlformats.org/officeDocument/2006/relationships/oleObject" Target="../embeddings/oleObject163.bin"/><Relationship Id="rId12" Type="http://schemas.openxmlformats.org/officeDocument/2006/relationships/image" Target="../media/image17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71.wmf"/><Relationship Id="rId11" Type="http://schemas.openxmlformats.org/officeDocument/2006/relationships/oleObject" Target="../embeddings/oleObject165.bin"/><Relationship Id="rId5" Type="http://schemas.openxmlformats.org/officeDocument/2006/relationships/oleObject" Target="../embeddings/oleObject162.bin"/><Relationship Id="rId10" Type="http://schemas.openxmlformats.org/officeDocument/2006/relationships/image" Target="../media/image173.wmf"/><Relationship Id="rId4" Type="http://schemas.openxmlformats.org/officeDocument/2006/relationships/image" Target="../media/image170.wmf"/><Relationship Id="rId9" Type="http://schemas.openxmlformats.org/officeDocument/2006/relationships/oleObject" Target="../embeddings/oleObject164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wmf"/><Relationship Id="rId3" Type="http://schemas.openxmlformats.org/officeDocument/2006/relationships/oleObject" Target="../embeddings/oleObject166.bin"/><Relationship Id="rId7" Type="http://schemas.openxmlformats.org/officeDocument/2006/relationships/oleObject" Target="../embeddings/oleObject16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176.wmf"/><Relationship Id="rId5" Type="http://schemas.openxmlformats.org/officeDocument/2006/relationships/oleObject" Target="../embeddings/oleObject167.bin"/><Relationship Id="rId4" Type="http://schemas.openxmlformats.org/officeDocument/2006/relationships/image" Target="../media/image175.w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wmf"/><Relationship Id="rId3" Type="http://schemas.openxmlformats.org/officeDocument/2006/relationships/oleObject" Target="../embeddings/oleObject169.bin"/><Relationship Id="rId7" Type="http://schemas.openxmlformats.org/officeDocument/2006/relationships/oleObject" Target="../embeddings/oleObject17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179.wmf"/><Relationship Id="rId5" Type="http://schemas.openxmlformats.org/officeDocument/2006/relationships/oleObject" Target="../embeddings/oleObject170.bin"/><Relationship Id="rId4" Type="http://schemas.openxmlformats.org/officeDocument/2006/relationships/image" Target="../media/image178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wmf"/><Relationship Id="rId3" Type="http://schemas.openxmlformats.org/officeDocument/2006/relationships/oleObject" Target="../embeddings/oleObject172.bin"/><Relationship Id="rId7" Type="http://schemas.openxmlformats.org/officeDocument/2006/relationships/oleObject" Target="../embeddings/oleObject17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182.wmf"/><Relationship Id="rId5" Type="http://schemas.openxmlformats.org/officeDocument/2006/relationships/oleObject" Target="../embeddings/oleObject173.bin"/><Relationship Id="rId10" Type="http://schemas.openxmlformats.org/officeDocument/2006/relationships/image" Target="../media/image184.wmf"/><Relationship Id="rId4" Type="http://schemas.openxmlformats.org/officeDocument/2006/relationships/image" Target="../media/image181.wmf"/><Relationship Id="rId9" Type="http://schemas.openxmlformats.org/officeDocument/2006/relationships/oleObject" Target="../embeddings/oleObject175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wmf"/><Relationship Id="rId3" Type="http://schemas.openxmlformats.org/officeDocument/2006/relationships/oleObject" Target="../embeddings/oleObject176.bin"/><Relationship Id="rId7" Type="http://schemas.openxmlformats.org/officeDocument/2006/relationships/oleObject" Target="../embeddings/oleObject17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186.wmf"/><Relationship Id="rId5" Type="http://schemas.openxmlformats.org/officeDocument/2006/relationships/oleObject" Target="../embeddings/oleObject177.bin"/><Relationship Id="rId10" Type="http://schemas.openxmlformats.org/officeDocument/2006/relationships/image" Target="../media/image188.wmf"/><Relationship Id="rId4" Type="http://schemas.openxmlformats.org/officeDocument/2006/relationships/image" Target="../media/image185.wmf"/><Relationship Id="rId9" Type="http://schemas.openxmlformats.org/officeDocument/2006/relationships/oleObject" Target="../embeddings/oleObject179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wmf"/><Relationship Id="rId3" Type="http://schemas.openxmlformats.org/officeDocument/2006/relationships/oleObject" Target="../embeddings/oleObject180.bin"/><Relationship Id="rId7" Type="http://schemas.openxmlformats.org/officeDocument/2006/relationships/oleObject" Target="../embeddings/oleObject18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190.wmf"/><Relationship Id="rId5" Type="http://schemas.openxmlformats.org/officeDocument/2006/relationships/oleObject" Target="../embeddings/oleObject181.bin"/><Relationship Id="rId4" Type="http://schemas.openxmlformats.org/officeDocument/2006/relationships/image" Target="../media/image189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8.wmf"/><Relationship Id="rId4" Type="http://schemas.openxmlformats.org/officeDocument/2006/relationships/image" Target="../media/image15.wmf"/><Relationship Id="rId9" Type="http://schemas.openxmlformats.org/officeDocument/2006/relationships/oleObject" Target="../embeddings/oleObject10.bin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wmf"/><Relationship Id="rId3" Type="http://schemas.openxmlformats.org/officeDocument/2006/relationships/oleObject" Target="../embeddings/oleObject183.bin"/><Relationship Id="rId7" Type="http://schemas.openxmlformats.org/officeDocument/2006/relationships/oleObject" Target="../embeddings/oleObject18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193.wmf"/><Relationship Id="rId5" Type="http://schemas.openxmlformats.org/officeDocument/2006/relationships/oleObject" Target="../embeddings/oleObject184.bin"/><Relationship Id="rId10" Type="http://schemas.openxmlformats.org/officeDocument/2006/relationships/image" Target="../media/image195.wmf"/><Relationship Id="rId4" Type="http://schemas.openxmlformats.org/officeDocument/2006/relationships/image" Target="../media/image192.wmf"/><Relationship Id="rId9" Type="http://schemas.openxmlformats.org/officeDocument/2006/relationships/oleObject" Target="../embeddings/oleObject186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197.wmf"/><Relationship Id="rId5" Type="http://schemas.openxmlformats.org/officeDocument/2006/relationships/oleObject" Target="../embeddings/oleObject188.bin"/><Relationship Id="rId4" Type="http://schemas.openxmlformats.org/officeDocument/2006/relationships/image" Target="../media/image196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199.wmf"/><Relationship Id="rId5" Type="http://schemas.openxmlformats.org/officeDocument/2006/relationships/oleObject" Target="../embeddings/oleObject190.bin"/><Relationship Id="rId4" Type="http://schemas.openxmlformats.org/officeDocument/2006/relationships/image" Target="../media/image198.w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wmf"/><Relationship Id="rId3" Type="http://schemas.openxmlformats.org/officeDocument/2006/relationships/oleObject" Target="../embeddings/oleObject191.bin"/><Relationship Id="rId7" Type="http://schemas.openxmlformats.org/officeDocument/2006/relationships/oleObject" Target="../embeddings/oleObject193.bin"/><Relationship Id="rId12" Type="http://schemas.openxmlformats.org/officeDocument/2006/relationships/image" Target="../media/image20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201.wmf"/><Relationship Id="rId11" Type="http://schemas.openxmlformats.org/officeDocument/2006/relationships/oleObject" Target="../embeddings/oleObject195.bin"/><Relationship Id="rId5" Type="http://schemas.openxmlformats.org/officeDocument/2006/relationships/oleObject" Target="../embeddings/oleObject192.bin"/><Relationship Id="rId10" Type="http://schemas.openxmlformats.org/officeDocument/2006/relationships/image" Target="../media/image203.wmf"/><Relationship Id="rId4" Type="http://schemas.openxmlformats.org/officeDocument/2006/relationships/image" Target="../media/image200.wmf"/><Relationship Id="rId9" Type="http://schemas.openxmlformats.org/officeDocument/2006/relationships/oleObject" Target="../embeddings/oleObject194.bin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wmf"/><Relationship Id="rId3" Type="http://schemas.openxmlformats.org/officeDocument/2006/relationships/oleObject" Target="../embeddings/oleObject196.bin"/><Relationship Id="rId7" Type="http://schemas.openxmlformats.org/officeDocument/2006/relationships/oleObject" Target="../embeddings/oleObject19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206.wmf"/><Relationship Id="rId5" Type="http://schemas.openxmlformats.org/officeDocument/2006/relationships/oleObject" Target="../embeddings/oleObject197.bin"/><Relationship Id="rId10" Type="http://schemas.openxmlformats.org/officeDocument/2006/relationships/image" Target="../media/image208.wmf"/><Relationship Id="rId4" Type="http://schemas.openxmlformats.org/officeDocument/2006/relationships/image" Target="../media/image205.wmf"/><Relationship Id="rId9" Type="http://schemas.openxmlformats.org/officeDocument/2006/relationships/oleObject" Target="../embeddings/oleObject199.bin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wmf"/><Relationship Id="rId3" Type="http://schemas.openxmlformats.org/officeDocument/2006/relationships/oleObject" Target="../embeddings/oleObject200.bin"/><Relationship Id="rId7" Type="http://schemas.openxmlformats.org/officeDocument/2006/relationships/oleObject" Target="../embeddings/oleObject202.bin"/><Relationship Id="rId12" Type="http://schemas.openxmlformats.org/officeDocument/2006/relationships/image" Target="../media/image21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210.wmf"/><Relationship Id="rId11" Type="http://schemas.openxmlformats.org/officeDocument/2006/relationships/oleObject" Target="../embeddings/oleObject204.bin"/><Relationship Id="rId5" Type="http://schemas.openxmlformats.org/officeDocument/2006/relationships/oleObject" Target="../embeddings/oleObject201.bin"/><Relationship Id="rId10" Type="http://schemas.openxmlformats.org/officeDocument/2006/relationships/image" Target="../media/image212.wmf"/><Relationship Id="rId4" Type="http://schemas.openxmlformats.org/officeDocument/2006/relationships/image" Target="../media/image209.wmf"/><Relationship Id="rId9" Type="http://schemas.openxmlformats.org/officeDocument/2006/relationships/oleObject" Target="../embeddings/oleObject203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wmf"/><Relationship Id="rId3" Type="http://schemas.openxmlformats.org/officeDocument/2006/relationships/oleObject" Target="../embeddings/oleObject205.bin"/><Relationship Id="rId7" Type="http://schemas.openxmlformats.org/officeDocument/2006/relationships/oleObject" Target="../embeddings/oleObject207.bin"/><Relationship Id="rId12" Type="http://schemas.openxmlformats.org/officeDocument/2006/relationships/image" Target="../media/image21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215.wmf"/><Relationship Id="rId11" Type="http://schemas.openxmlformats.org/officeDocument/2006/relationships/oleObject" Target="../embeddings/oleObject209.bin"/><Relationship Id="rId5" Type="http://schemas.openxmlformats.org/officeDocument/2006/relationships/oleObject" Target="../embeddings/oleObject206.bin"/><Relationship Id="rId10" Type="http://schemas.openxmlformats.org/officeDocument/2006/relationships/image" Target="../media/image217.wmf"/><Relationship Id="rId4" Type="http://schemas.openxmlformats.org/officeDocument/2006/relationships/image" Target="../media/image214.wmf"/><Relationship Id="rId9" Type="http://schemas.openxmlformats.org/officeDocument/2006/relationships/oleObject" Target="../embeddings/oleObject208.bin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wmf"/><Relationship Id="rId13" Type="http://schemas.openxmlformats.org/officeDocument/2006/relationships/oleObject" Target="../embeddings/oleObject215.bin"/><Relationship Id="rId3" Type="http://schemas.openxmlformats.org/officeDocument/2006/relationships/oleObject" Target="../embeddings/oleObject210.bin"/><Relationship Id="rId7" Type="http://schemas.openxmlformats.org/officeDocument/2006/relationships/oleObject" Target="../embeddings/oleObject212.bin"/><Relationship Id="rId12" Type="http://schemas.openxmlformats.org/officeDocument/2006/relationships/image" Target="../media/image22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220.wmf"/><Relationship Id="rId11" Type="http://schemas.openxmlformats.org/officeDocument/2006/relationships/oleObject" Target="../embeddings/oleObject214.bin"/><Relationship Id="rId5" Type="http://schemas.openxmlformats.org/officeDocument/2006/relationships/oleObject" Target="../embeddings/oleObject211.bin"/><Relationship Id="rId10" Type="http://schemas.openxmlformats.org/officeDocument/2006/relationships/image" Target="../media/image222.wmf"/><Relationship Id="rId4" Type="http://schemas.openxmlformats.org/officeDocument/2006/relationships/image" Target="../media/image219.wmf"/><Relationship Id="rId9" Type="http://schemas.openxmlformats.org/officeDocument/2006/relationships/oleObject" Target="../embeddings/oleObject213.bin"/><Relationship Id="rId14" Type="http://schemas.openxmlformats.org/officeDocument/2006/relationships/image" Target="../media/image224.w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2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23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14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255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/>
            </a:r>
            <a:br>
              <a:rPr lang="en-ZA" sz="3600" dirty="0"/>
            </a:br>
            <a:r>
              <a:rPr lang="en-US" sz="3600" dirty="0"/>
              <a:t>5. (continued)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082842"/>
            <a:ext cx="7905751" cy="509412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19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304326"/>
              </p:ext>
            </p:extLst>
          </p:nvPr>
        </p:nvGraphicFramePr>
        <p:xfrm>
          <a:off x="914731" y="1497797"/>
          <a:ext cx="2339457" cy="1852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0" name="Equation" r:id="rId3" imgW="672840" imgH="507960" progId="Equation.DSMT4">
                  <p:embed/>
                </p:oleObj>
              </mc:Choice>
              <mc:Fallback>
                <p:oleObj name="Equation" r:id="rId3" imgW="672840" imgH="50796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731" y="1497797"/>
                        <a:ext cx="2339457" cy="18528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980322"/>
              </p:ext>
            </p:extLst>
          </p:nvPr>
        </p:nvGraphicFramePr>
        <p:xfrm>
          <a:off x="908383" y="3645566"/>
          <a:ext cx="2238975" cy="2538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1" name="Equation" r:id="rId5" imgW="660240" imgH="685800" progId="Equation.DSMT4">
                  <p:embed/>
                </p:oleObj>
              </mc:Choice>
              <mc:Fallback>
                <p:oleObj name="Equation" r:id="rId5" imgW="660240" imgH="6858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383" y="3645566"/>
                        <a:ext cx="2238975" cy="25386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041122"/>
              </p:ext>
            </p:extLst>
          </p:nvPr>
        </p:nvGraphicFramePr>
        <p:xfrm>
          <a:off x="5054600" y="1701800"/>
          <a:ext cx="1992313" cy="147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2" name="Equation" r:id="rId7" imgW="634680" imgH="469800" progId="Equation.DSMT4">
                  <p:embed/>
                </p:oleObj>
              </mc:Choice>
              <mc:Fallback>
                <p:oleObj name="Equation" r:id="rId7" imgW="634680" imgH="4698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4600" y="1701800"/>
                        <a:ext cx="1992313" cy="1474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/>
            </a:r>
            <a:br>
              <a:rPr lang="en-ZA" sz="3600" dirty="0"/>
            </a:br>
            <a:r>
              <a:rPr lang="en-US" sz="3600" dirty="0"/>
              <a:t>5. (continued)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070811"/>
            <a:ext cx="7905751" cy="510615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20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708829"/>
              </p:ext>
            </p:extLst>
          </p:nvPr>
        </p:nvGraphicFramePr>
        <p:xfrm>
          <a:off x="981580" y="1359845"/>
          <a:ext cx="1953165" cy="227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7" name="Equation" r:id="rId3" imgW="583920" imgH="660240" progId="Equation.DSMT4">
                  <p:embed/>
                </p:oleObj>
              </mc:Choice>
              <mc:Fallback>
                <p:oleObj name="Equation" r:id="rId3" imgW="583920" imgH="66024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1580" y="1359845"/>
                        <a:ext cx="1953165" cy="2271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765797"/>
              </p:ext>
            </p:extLst>
          </p:nvPr>
        </p:nvGraphicFramePr>
        <p:xfrm>
          <a:off x="981580" y="4112247"/>
          <a:ext cx="1479232" cy="1558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8" name="Equation" r:id="rId5" imgW="419040" imgH="419040" progId="Equation.DSMT4">
                  <p:embed/>
                </p:oleObj>
              </mc:Choice>
              <mc:Fallback>
                <p:oleObj name="Equation" r:id="rId5" imgW="419040" imgH="419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1580" y="4112247"/>
                        <a:ext cx="1479232" cy="1558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6. </a:t>
            </a:r>
            <a:r>
              <a:rPr lang="en-ZA" sz="3600" dirty="0"/>
              <a:t>Simplify without using a calculator:</a:t>
            </a:r>
            <a:endParaRPr lang="en-US" sz="3600" dirty="0"/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0053780"/>
              </p:ext>
            </p:extLst>
          </p:nvPr>
        </p:nvGraphicFramePr>
        <p:xfrm>
          <a:off x="2121182" y="1014731"/>
          <a:ext cx="1624480" cy="1415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1" name="Equation" r:id="rId3" imgW="558720" imgH="520560" progId="Equation.DSMT4">
                  <p:embed/>
                </p:oleObj>
              </mc:Choice>
              <mc:Fallback>
                <p:oleObj name="Equation" r:id="rId3" imgW="558720" imgH="52056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182" y="1014731"/>
                        <a:ext cx="1624480" cy="14153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6383114"/>
              </p:ext>
            </p:extLst>
          </p:nvPr>
        </p:nvGraphicFramePr>
        <p:xfrm>
          <a:off x="1958340" y="2521554"/>
          <a:ext cx="1828245" cy="1732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2" name="Equation" r:id="rId5" imgW="596880" imgH="558720" progId="Equation.DSMT4">
                  <p:embed/>
                </p:oleObj>
              </mc:Choice>
              <mc:Fallback>
                <p:oleObj name="Equation" r:id="rId5" imgW="596880" imgH="55872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8340" y="2521554"/>
                        <a:ext cx="1828245" cy="1732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7234211"/>
              </p:ext>
            </p:extLst>
          </p:nvPr>
        </p:nvGraphicFramePr>
        <p:xfrm>
          <a:off x="1968500" y="4413190"/>
          <a:ext cx="2014817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3" name="Equation" r:id="rId7" imgW="698400" imgH="558720" progId="Equation.DSMT4">
                  <p:embed/>
                </p:oleObj>
              </mc:Choice>
              <mc:Fallback>
                <p:oleObj name="Equation" r:id="rId7" imgW="698400" imgH="55872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500" y="4413190"/>
                        <a:ext cx="2014817" cy="173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6.  (continued)</a:t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912226"/>
              </p:ext>
            </p:extLst>
          </p:nvPr>
        </p:nvGraphicFramePr>
        <p:xfrm>
          <a:off x="2236135" y="3841882"/>
          <a:ext cx="1662345" cy="1709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7" name="Equation" r:id="rId3" imgW="444240" imgH="457200" progId="Equation.DSMT4">
                  <p:embed/>
                </p:oleObj>
              </mc:Choice>
              <mc:Fallback>
                <p:oleObj name="Equation" r:id="rId3" imgW="4442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36135" y="3841882"/>
                        <a:ext cx="1662345" cy="1709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0254803"/>
              </p:ext>
            </p:extLst>
          </p:nvPr>
        </p:nvGraphicFramePr>
        <p:xfrm>
          <a:off x="2236135" y="941294"/>
          <a:ext cx="2268630" cy="2477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8" name="Equation" r:id="rId5" imgW="685800" imgH="749160" progId="Equation.DSMT4">
                  <p:embed/>
                </p:oleObj>
              </mc:Choice>
              <mc:Fallback>
                <p:oleObj name="Equation" r:id="rId5" imgW="685800" imgH="74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36135" y="941294"/>
                        <a:ext cx="2268630" cy="24778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6.  (continued)</a:t>
            </a:r>
          </a:p>
        </p:txBody>
      </p:sp>
      <p:graphicFrame>
        <p:nvGraphicFramePr>
          <p:cNvPr id="1229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1485654"/>
              </p:ext>
            </p:extLst>
          </p:nvPr>
        </p:nvGraphicFramePr>
        <p:xfrm>
          <a:off x="1988314" y="3979797"/>
          <a:ext cx="1591294" cy="174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5" name="Equation" r:id="rId3" imgW="266400" imgH="393480" progId="Equation.DSMT4">
                  <p:embed/>
                </p:oleObj>
              </mc:Choice>
              <mc:Fallback>
                <p:oleObj name="Equation" r:id="rId3" imgW="266400" imgH="393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8314" y="3979797"/>
                        <a:ext cx="1591294" cy="17410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956625"/>
              </p:ext>
            </p:extLst>
          </p:nvPr>
        </p:nvGraphicFramePr>
        <p:xfrm>
          <a:off x="2016283" y="1617424"/>
          <a:ext cx="1463358" cy="1856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6" name="Equation" r:id="rId5" imgW="330120" imgH="419040" progId="Equation.DSMT4">
                  <p:embed/>
                </p:oleObj>
              </mc:Choice>
              <mc:Fallback>
                <p:oleObj name="Equation" r:id="rId5" imgW="330120" imgH="419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283" y="1617424"/>
                        <a:ext cx="1463358" cy="18562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7. </a:t>
            </a:r>
            <a:r>
              <a:rPr lang="en-ZA" sz="3600" dirty="0"/>
              <a:t>Simplify without using a calculator:</a:t>
            </a:r>
            <a:endParaRPr lang="en-US" sz="3600" dirty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2748100"/>
              </p:ext>
            </p:extLst>
          </p:nvPr>
        </p:nvGraphicFramePr>
        <p:xfrm>
          <a:off x="1969370" y="1561029"/>
          <a:ext cx="1145340" cy="896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3" name="Equation" r:id="rId3" imgW="291960" imgH="228600" progId="Equation.DSMT4">
                  <p:embed/>
                </p:oleObj>
              </mc:Choice>
              <mc:Fallback>
                <p:oleObj name="Equation" r:id="rId3" imgW="29196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9370" y="1561029"/>
                        <a:ext cx="1145340" cy="8963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1581819" y="2438174"/>
          <a:ext cx="1799056" cy="1264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4" name="Equation" r:id="rId5" imgW="469800" imgH="330120" progId="Equation.DSMT4">
                  <p:embed/>
                </p:oleObj>
              </mc:Choice>
              <mc:Fallback>
                <p:oleObj name="Equation" r:id="rId5" imgW="469800" imgH="33012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1819" y="2438174"/>
                        <a:ext cx="1799056" cy="1264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1337206"/>
              </p:ext>
            </p:extLst>
          </p:nvPr>
        </p:nvGraphicFramePr>
        <p:xfrm>
          <a:off x="1589092" y="3912556"/>
          <a:ext cx="1138321" cy="827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5" name="Equation" r:id="rId7" imgW="279360" imgH="203040" progId="Equation.DSMT4">
                  <p:embed/>
                </p:oleObj>
              </mc:Choice>
              <mc:Fallback>
                <p:oleObj name="Equation" r:id="rId7" imgW="27936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092" y="3912556"/>
                        <a:ext cx="1138321" cy="8278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040351"/>
              </p:ext>
            </p:extLst>
          </p:nvPr>
        </p:nvGraphicFramePr>
        <p:xfrm>
          <a:off x="1584090" y="4964388"/>
          <a:ext cx="1010986" cy="74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6" name="Equation" r:id="rId9" imgW="241200" imgH="177480" progId="Equation.DSMT4">
                  <p:embed/>
                </p:oleObj>
              </mc:Choice>
              <mc:Fallback>
                <p:oleObj name="Equation" r:id="rId9" imgW="241200" imgH="177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4090" y="4964388"/>
                        <a:ext cx="1010986" cy="744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8. </a:t>
            </a:r>
            <a:r>
              <a:rPr lang="en-ZA" sz="3600" dirty="0"/>
              <a:t>Simplify without using a calculator:</a:t>
            </a:r>
            <a:endParaRPr lang="en-US" sz="3600" dirty="0"/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889262"/>
              </p:ext>
            </p:extLst>
          </p:nvPr>
        </p:nvGraphicFramePr>
        <p:xfrm>
          <a:off x="1762156" y="1375470"/>
          <a:ext cx="1754574" cy="897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5" name="Equation" r:id="rId3" imgW="545760" imgH="279360" progId="Equation.DSMT4">
                  <p:embed/>
                </p:oleObj>
              </mc:Choice>
              <mc:Fallback>
                <p:oleObj name="Equation" r:id="rId3" imgW="545760" imgH="27936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156" y="1375470"/>
                        <a:ext cx="1754574" cy="8976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558276"/>
              </p:ext>
            </p:extLst>
          </p:nvPr>
        </p:nvGraphicFramePr>
        <p:xfrm>
          <a:off x="1370129" y="2338307"/>
          <a:ext cx="1868236" cy="893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6" name="Equation" r:id="rId5" imgW="583920" imgH="279360" progId="Equation.DSMT4">
                  <p:embed/>
                </p:oleObj>
              </mc:Choice>
              <mc:Fallback>
                <p:oleObj name="Equation" r:id="rId5" imgW="583920" imgH="27936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0129" y="2338307"/>
                        <a:ext cx="1868236" cy="893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346972"/>
              </p:ext>
            </p:extLst>
          </p:nvPr>
        </p:nvGraphicFramePr>
        <p:xfrm>
          <a:off x="1375336" y="3261739"/>
          <a:ext cx="1428056" cy="1031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7" name="Equation" r:id="rId7" imgW="457200" imgH="330120" progId="Equation.DSMT4">
                  <p:embed/>
                </p:oleObj>
              </mc:Choice>
              <mc:Fallback>
                <p:oleObj name="Equation" r:id="rId7" imgW="457200" imgH="33012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5336" y="3261739"/>
                        <a:ext cx="1428056" cy="10313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2345295"/>
              </p:ext>
            </p:extLst>
          </p:nvPr>
        </p:nvGraphicFramePr>
        <p:xfrm>
          <a:off x="1329289" y="4413478"/>
          <a:ext cx="1024356" cy="712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8" name="Equation" r:id="rId9" imgW="291960" imgH="203040" progId="Equation.DSMT4">
                  <p:embed/>
                </p:oleObj>
              </mc:Choice>
              <mc:Fallback>
                <p:oleObj name="Equation" r:id="rId9" imgW="29196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9289" y="4413478"/>
                        <a:ext cx="1024356" cy="7125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1276320"/>
              </p:ext>
            </p:extLst>
          </p:nvPr>
        </p:nvGraphicFramePr>
        <p:xfrm>
          <a:off x="1318467" y="5277472"/>
          <a:ext cx="1147059" cy="642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9" name="Equation" r:id="rId11" imgW="317160" imgH="177480" progId="Equation.DSMT4">
                  <p:embed/>
                </p:oleObj>
              </mc:Choice>
              <mc:Fallback>
                <p:oleObj name="Equation" r:id="rId11" imgW="317160" imgH="177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8467" y="5277472"/>
                        <a:ext cx="1147059" cy="6423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9. </a:t>
            </a:r>
            <a:r>
              <a:rPr lang="en-ZA" sz="3600" dirty="0"/>
              <a:t>Simplify without using a calculator:</a:t>
            </a:r>
            <a:endParaRPr lang="en-US" sz="3600" dirty="0"/>
          </a:p>
        </p:txBody>
      </p:sp>
      <p:graphicFrame>
        <p:nvGraphicFramePr>
          <p:cNvPr id="2458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0360832"/>
              </p:ext>
            </p:extLst>
          </p:nvPr>
        </p:nvGraphicFramePr>
        <p:xfrm>
          <a:off x="1831138" y="1474671"/>
          <a:ext cx="2020607" cy="945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36" name="Equation" r:id="rId3" imgW="596880" imgH="279360" progId="Equation.DSMT4">
                  <p:embed/>
                </p:oleObj>
              </mc:Choice>
              <mc:Fallback>
                <p:oleObj name="Equation" r:id="rId3" imgW="596880" imgH="27936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1138" y="1474671"/>
                        <a:ext cx="2020607" cy="9458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838949"/>
              </p:ext>
            </p:extLst>
          </p:nvPr>
        </p:nvGraphicFramePr>
        <p:xfrm>
          <a:off x="1340191" y="2608577"/>
          <a:ext cx="2683163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37" name="Equation" r:id="rId5" imgW="711000" imgH="279360" progId="Equation.DSMT4">
                  <p:embed/>
                </p:oleObj>
              </mc:Choice>
              <mc:Fallback>
                <p:oleObj name="Equation" r:id="rId5" imgW="711000" imgH="27936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0191" y="2608577"/>
                        <a:ext cx="2683163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400993"/>
              </p:ext>
            </p:extLst>
          </p:nvPr>
        </p:nvGraphicFramePr>
        <p:xfrm>
          <a:off x="1337310" y="3697288"/>
          <a:ext cx="3119438" cy="1268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38" name="Equation" r:id="rId7" imgW="812520" imgH="330120" progId="Equation.DSMT4">
                  <p:embed/>
                </p:oleObj>
              </mc:Choice>
              <mc:Fallback>
                <p:oleObj name="Equation" r:id="rId7" imgW="812520" imgH="33012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7310" y="3697288"/>
                        <a:ext cx="3119438" cy="1268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8384415"/>
              </p:ext>
            </p:extLst>
          </p:nvPr>
        </p:nvGraphicFramePr>
        <p:xfrm>
          <a:off x="1337508" y="5152629"/>
          <a:ext cx="1526005" cy="915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39" name="Equation" r:id="rId9" imgW="380880" imgH="228600" progId="Equation.DSMT4">
                  <p:embed/>
                </p:oleObj>
              </mc:Choice>
              <mc:Fallback>
                <p:oleObj name="Equation" r:id="rId9" imgW="380880" imgH="2286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7508" y="5152629"/>
                        <a:ext cx="1526005" cy="9156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Video: fractional exponents</a:t>
            </a:r>
            <a:endParaRPr lang="en-ZA" b="1" dirty="0">
              <a:solidFill>
                <a:srgbClr val="FF0000"/>
              </a:solidFill>
            </a:endParaRPr>
          </a:p>
        </p:txBody>
      </p:sp>
      <p:pic>
        <p:nvPicPr>
          <p:cNvPr id="2" name="Fractional Exponents">
            <a:hlinkClick r:id="" action="ppaction://media"/>
            <a:extLst>
              <a:ext uri="{FF2B5EF4-FFF2-40B4-BE49-F238E27FC236}">
                <a16:creationId xmlns:a16="http://schemas.microsoft.com/office/drawing/2014/main" xmlns="" id="{21551392-ED4E-4761-B312-D427A7BA6C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965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8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/>
            </a:r>
            <a:br>
              <a:rPr lang="en-ZA" sz="3600" dirty="0"/>
            </a:br>
            <a:r>
              <a:rPr lang="en-US" sz="3600" dirty="0"/>
              <a:t> 11. </a:t>
            </a:r>
            <a:r>
              <a:rPr lang="en-ZA" sz="3600" dirty="0"/>
              <a:t>Solve for </a:t>
            </a:r>
            <a:r>
              <a:rPr lang="en-Z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ZA" sz="3600" dirty="0"/>
              <a:t>: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257933"/>
              </p:ext>
            </p:extLst>
          </p:nvPr>
        </p:nvGraphicFramePr>
        <p:xfrm>
          <a:off x="1767573" y="1602317"/>
          <a:ext cx="2556571" cy="92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9" name="Equation" r:id="rId3" imgW="558720" imgH="203040" progId="Equation.DSMT4">
                  <p:embed/>
                </p:oleObj>
              </mc:Choice>
              <mc:Fallback>
                <p:oleObj name="Equation" r:id="rId3" imgW="55872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7573" y="1602317"/>
                        <a:ext cx="2556571" cy="929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6574383"/>
              </p:ext>
            </p:extLst>
          </p:nvPr>
        </p:nvGraphicFramePr>
        <p:xfrm>
          <a:off x="995363" y="2859088"/>
          <a:ext cx="308610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40" name="Equation" r:id="rId5" imgW="647640" imgH="190440" progId="Equation.DSMT4">
                  <p:embed/>
                </p:oleObj>
              </mc:Choice>
              <mc:Fallback>
                <p:oleObj name="Equation" r:id="rId5" imgW="647640" imgH="1904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5363" y="2859088"/>
                        <a:ext cx="3086100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5854802"/>
              </p:ext>
            </p:extLst>
          </p:nvPr>
        </p:nvGraphicFramePr>
        <p:xfrm>
          <a:off x="1373188" y="4305300"/>
          <a:ext cx="2452687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41" name="Equation" r:id="rId7" imgW="520560" imgH="177480" progId="Equation.DSMT4">
                  <p:embed/>
                </p:oleObj>
              </mc:Choice>
              <mc:Fallback>
                <p:oleObj name="Equation" r:id="rId7" imgW="520560" imgH="1774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grayscl/>
                        <a:biLevel thresh="5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3188" y="4305300"/>
                        <a:ext cx="2452687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Exponents </a:t>
            </a:r>
            <a:r>
              <a:rPr lang="en-US"/>
              <a:t>and logarithms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082" y="4325334"/>
            <a:ext cx="7910513" cy="1500187"/>
          </a:xfrm>
        </p:spPr>
        <p:txBody>
          <a:bodyPr/>
          <a:lstStyle/>
          <a:p>
            <a:r>
              <a:rPr lang="en-US" dirty="0"/>
              <a:t>Module 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/>
            </a:r>
            <a:br>
              <a:rPr lang="en-ZA" sz="3600" dirty="0"/>
            </a:br>
            <a:r>
              <a:rPr lang="en-US" sz="3600" dirty="0"/>
              <a:t> 12. </a:t>
            </a:r>
            <a:r>
              <a:rPr lang="en-ZA" sz="3600" dirty="0"/>
              <a:t>Solve for </a:t>
            </a:r>
            <a:r>
              <a:rPr lang="en-Z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ZA" sz="3600" dirty="0"/>
              <a:t>: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77829" name="Object 5"/>
          <p:cNvGraphicFramePr>
            <a:graphicFrameLocks noChangeAspect="1"/>
          </p:cNvGraphicFramePr>
          <p:nvPr/>
        </p:nvGraphicFramePr>
        <p:xfrm>
          <a:off x="2943726" y="1221870"/>
          <a:ext cx="2398293" cy="799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39" name="Equation" r:id="rId3" imgW="609480" imgH="203040" progId="Equation.DSMT4">
                  <p:embed/>
                </p:oleObj>
              </mc:Choice>
              <mc:Fallback>
                <p:oleObj name="Equation" r:id="rId3" imgW="60948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3726" y="1221870"/>
                        <a:ext cx="2398293" cy="7994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785651"/>
              </p:ext>
            </p:extLst>
          </p:nvPr>
        </p:nvGraphicFramePr>
        <p:xfrm>
          <a:off x="2917825" y="2052638"/>
          <a:ext cx="2484438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40" name="Equation" r:id="rId5" imgW="685800" imgH="393480" progId="Equation.DSMT4">
                  <p:embed/>
                </p:oleObj>
              </mc:Choice>
              <mc:Fallback>
                <p:oleObj name="Equation" r:id="rId5" imgW="685800" imgH="393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7825" y="2052638"/>
                        <a:ext cx="2484438" cy="142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007215"/>
              </p:ext>
            </p:extLst>
          </p:nvPr>
        </p:nvGraphicFramePr>
        <p:xfrm>
          <a:off x="2904557" y="3492500"/>
          <a:ext cx="2191318" cy="762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41" name="Equation" r:id="rId7" imgW="583920" imgH="203040" progId="Equation.DSMT4">
                  <p:embed/>
                </p:oleObj>
              </mc:Choice>
              <mc:Fallback>
                <p:oleObj name="Equation" r:id="rId7" imgW="58392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4557" y="3492500"/>
                        <a:ext cx="2191318" cy="7627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353829"/>
              </p:ext>
            </p:extLst>
          </p:nvPr>
        </p:nvGraphicFramePr>
        <p:xfrm>
          <a:off x="2806700" y="4405313"/>
          <a:ext cx="2482850" cy="74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42" name="Equation" r:id="rId9" imgW="634680" imgH="190440" progId="Equation.DSMT4">
                  <p:embed/>
                </p:oleObj>
              </mc:Choice>
              <mc:Fallback>
                <p:oleObj name="Equation" r:id="rId9" imgW="634680" imgH="1904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6700" y="4405313"/>
                        <a:ext cx="2482850" cy="744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2152618"/>
              </p:ext>
            </p:extLst>
          </p:nvPr>
        </p:nvGraphicFramePr>
        <p:xfrm>
          <a:off x="3093742" y="5335494"/>
          <a:ext cx="2007186" cy="702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43" name="Equation" r:id="rId11" imgW="507960" imgH="177480" progId="Equation.DSMT4">
                  <p:embed/>
                </p:oleObj>
              </mc:Choice>
              <mc:Fallback>
                <p:oleObj name="Equation" r:id="rId11" imgW="507960" imgH="17748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grayscl/>
                        <a:biLevel thresh="5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3742" y="5335494"/>
                        <a:ext cx="2007186" cy="702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/>
            </a:r>
            <a:br>
              <a:rPr lang="en-ZA" sz="3600" dirty="0"/>
            </a:br>
            <a:r>
              <a:rPr lang="en-US" sz="3600" dirty="0"/>
              <a:t> 13. </a:t>
            </a:r>
            <a:r>
              <a:rPr lang="en-ZA" sz="3600" dirty="0"/>
              <a:t>Solve for </a:t>
            </a:r>
            <a:r>
              <a:rPr lang="en-Z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ZA" sz="3600" dirty="0"/>
              <a:t>: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2663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848620"/>
              </p:ext>
            </p:extLst>
          </p:nvPr>
        </p:nvGraphicFramePr>
        <p:xfrm>
          <a:off x="2074277" y="1222880"/>
          <a:ext cx="2680035" cy="1846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66" name="Equation" r:id="rId3" imgW="571320" imgH="393480" progId="Equation.DSMT4">
                  <p:embed/>
                </p:oleObj>
              </mc:Choice>
              <mc:Fallback>
                <p:oleObj name="Equation" r:id="rId3" imgW="571320" imgH="393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4277" y="1222880"/>
                        <a:ext cx="2680035" cy="18462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0497429"/>
              </p:ext>
            </p:extLst>
          </p:nvPr>
        </p:nvGraphicFramePr>
        <p:xfrm>
          <a:off x="1228184" y="3398838"/>
          <a:ext cx="3605212" cy="189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67" name="Equation" r:id="rId5" imgW="749160" imgH="393480" progId="Equation.DSMT4">
                  <p:embed/>
                </p:oleObj>
              </mc:Choice>
              <mc:Fallback>
                <p:oleObj name="Equation" r:id="rId5" imgW="749160" imgH="39348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8184" y="3398838"/>
                        <a:ext cx="3605212" cy="189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13. (continued)</a:t>
            </a:r>
          </a:p>
        </p:txBody>
      </p:sp>
      <p:graphicFrame>
        <p:nvGraphicFramePr>
          <p:cNvPr id="297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3049375"/>
              </p:ext>
            </p:extLst>
          </p:nvPr>
        </p:nvGraphicFramePr>
        <p:xfrm>
          <a:off x="1393284" y="1470472"/>
          <a:ext cx="37465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99" name="Equation" r:id="rId3" imgW="749160" imgH="203040" progId="Equation.DSMT4">
                  <p:embed/>
                </p:oleObj>
              </mc:Choice>
              <mc:Fallback>
                <p:oleObj name="Equation" r:id="rId3" imgW="74916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3284" y="1470472"/>
                        <a:ext cx="3746500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1304880"/>
              </p:ext>
            </p:extLst>
          </p:nvPr>
        </p:nvGraphicFramePr>
        <p:xfrm>
          <a:off x="1204278" y="2970213"/>
          <a:ext cx="3954462" cy="90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0" name="Equation" r:id="rId5" imgW="774360" imgH="177480" progId="Equation.DSMT4">
                  <p:embed/>
                </p:oleObj>
              </mc:Choice>
              <mc:Fallback>
                <p:oleObj name="Equation" r:id="rId5" imgW="774360" imgH="1774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4278" y="2970213"/>
                        <a:ext cx="3954462" cy="906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098625"/>
              </p:ext>
            </p:extLst>
          </p:nvPr>
        </p:nvGraphicFramePr>
        <p:xfrm>
          <a:off x="2046382" y="4309813"/>
          <a:ext cx="3116262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1" name="Equation" r:id="rId7" imgW="583920" imgH="177480" progId="Equation.DSMT4">
                  <p:embed/>
                </p:oleObj>
              </mc:Choice>
              <mc:Fallback>
                <p:oleObj name="Equation" r:id="rId7" imgW="583920" imgH="177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grayscl/>
                        <a:biLevel thresh="5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6382" y="4309813"/>
                        <a:ext cx="3116262" cy="947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14. </a:t>
            </a:r>
            <a:r>
              <a:rPr lang="en-ZA" sz="3600" dirty="0"/>
              <a:t>Solve </a:t>
            </a:r>
            <a:r>
              <a:rPr lang="en-ZA" sz="3600"/>
              <a:t>for </a:t>
            </a:r>
            <a:r>
              <a:rPr lang="en-ZA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ZA" sz="3600"/>
              <a:t>:</a:t>
            </a:r>
            <a:endParaRPr lang="en-US" sz="3600" dirty="0"/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9904591"/>
              </p:ext>
            </p:extLst>
          </p:nvPr>
        </p:nvGraphicFramePr>
        <p:xfrm>
          <a:off x="911775" y="1594184"/>
          <a:ext cx="4304295" cy="956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1" name="Equation" r:id="rId3" imgW="1028520" imgH="228600" progId="Equation.DSMT4">
                  <p:embed/>
                </p:oleObj>
              </mc:Choice>
              <mc:Fallback>
                <p:oleObj name="Equation" r:id="rId3" imgW="102852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775" y="1594184"/>
                        <a:ext cx="4304295" cy="9565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678136"/>
              </p:ext>
            </p:extLst>
          </p:nvPr>
        </p:nvGraphicFramePr>
        <p:xfrm>
          <a:off x="596405" y="2961990"/>
          <a:ext cx="4677956" cy="1014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2" name="Equation" r:id="rId5" imgW="1054080" imgH="228600" progId="Equation.DSMT4">
                  <p:embed/>
                </p:oleObj>
              </mc:Choice>
              <mc:Fallback>
                <p:oleObj name="Equation" r:id="rId5" imgW="1054080" imgH="228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405" y="2961990"/>
                        <a:ext cx="4677956" cy="10144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179279"/>
              </p:ext>
            </p:extLst>
          </p:nvPr>
        </p:nvGraphicFramePr>
        <p:xfrm>
          <a:off x="712161" y="4470574"/>
          <a:ext cx="3968292" cy="858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3" name="Equation" r:id="rId7" imgW="939600" imgH="203040" progId="Equation.DSMT4">
                  <p:embed/>
                </p:oleObj>
              </mc:Choice>
              <mc:Fallback>
                <p:oleObj name="Equation" r:id="rId7" imgW="93960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161" y="4470574"/>
                        <a:ext cx="3968292" cy="8580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88725" y="2950664"/>
            <a:ext cx="2743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9900"/>
                </a:solidFill>
              </a:rPr>
              <a:t>[Divide both </a:t>
            </a:r>
          </a:p>
          <a:p>
            <a:r>
              <a:rPr lang="en-US" sz="3000" dirty="0">
                <a:solidFill>
                  <a:srgbClr val="009900"/>
                </a:solidFill>
              </a:rPr>
              <a:t> sides by 4]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14 (continued)</a:t>
            </a:r>
          </a:p>
        </p:txBody>
      </p:sp>
      <p:graphicFrame>
        <p:nvGraphicFramePr>
          <p:cNvPr id="317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873912"/>
              </p:ext>
            </p:extLst>
          </p:nvPr>
        </p:nvGraphicFramePr>
        <p:xfrm>
          <a:off x="857838" y="1588845"/>
          <a:ext cx="4031929" cy="830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1" name="Equation" r:id="rId3" imgW="863280" imgH="177480" progId="Equation.DSMT4">
                  <p:embed/>
                </p:oleObj>
              </mc:Choice>
              <mc:Fallback>
                <p:oleObj name="Equation" r:id="rId3" imgW="863280" imgH="1774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838" y="1588845"/>
                        <a:ext cx="4031929" cy="8301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6509971"/>
              </p:ext>
            </p:extLst>
          </p:nvPr>
        </p:nvGraphicFramePr>
        <p:xfrm>
          <a:off x="1672908" y="2936875"/>
          <a:ext cx="3281362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2" name="Equation" r:id="rId5" imgW="672840" imgH="177480" progId="Equation.DSMT4">
                  <p:embed/>
                </p:oleObj>
              </mc:Choice>
              <mc:Fallback>
                <p:oleObj name="Equation" r:id="rId5" imgW="672840" imgH="177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2908" y="2936875"/>
                        <a:ext cx="3281362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9660046"/>
              </p:ext>
            </p:extLst>
          </p:nvPr>
        </p:nvGraphicFramePr>
        <p:xfrm>
          <a:off x="1998345" y="4270375"/>
          <a:ext cx="2997200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3" name="Equation" r:id="rId7" imgW="596880" imgH="177480" progId="Equation.DSMT4">
                  <p:embed/>
                </p:oleObj>
              </mc:Choice>
              <mc:Fallback>
                <p:oleObj name="Equation" r:id="rId7" imgW="596880" imgH="177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grayscl/>
                        <a:biLevel thresh="5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8345" y="4270375"/>
                        <a:ext cx="2997200" cy="89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15. </a:t>
            </a:r>
            <a:r>
              <a:rPr lang="en-ZA" sz="3600" dirty="0"/>
              <a:t>Solve for </a:t>
            </a:r>
            <a:r>
              <a:rPr lang="en-Z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ZA" sz="3600" dirty="0"/>
              <a:t>:</a:t>
            </a:r>
            <a:endParaRPr lang="en-US" sz="3600" dirty="0"/>
          </a:p>
        </p:txBody>
      </p:sp>
      <p:graphicFrame>
        <p:nvGraphicFramePr>
          <p:cNvPr id="327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068244"/>
              </p:ext>
            </p:extLst>
          </p:nvPr>
        </p:nvGraphicFramePr>
        <p:xfrm>
          <a:off x="1778756" y="1234046"/>
          <a:ext cx="3312474" cy="1577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6" name="Equation" r:id="rId3" imgW="1041120" imgH="469800" progId="Equation.DSMT4">
                  <p:embed/>
                </p:oleObj>
              </mc:Choice>
              <mc:Fallback>
                <p:oleObj name="Equation" r:id="rId3" imgW="1041120" imgH="4698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756" y="1234046"/>
                        <a:ext cx="3312474" cy="15775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810350"/>
              </p:ext>
            </p:extLst>
          </p:nvPr>
        </p:nvGraphicFramePr>
        <p:xfrm>
          <a:off x="2004194" y="2854665"/>
          <a:ext cx="3266921" cy="1569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7" name="Equation" r:id="rId5" imgW="977760" imgH="469800" progId="Equation.DSMT4">
                  <p:embed/>
                </p:oleObj>
              </mc:Choice>
              <mc:Fallback>
                <p:oleObj name="Equation" r:id="rId5" imgW="977760" imgH="4698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4194" y="2854665"/>
                        <a:ext cx="3266921" cy="15698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1139614"/>
              </p:ext>
            </p:extLst>
          </p:nvPr>
        </p:nvGraphicFramePr>
        <p:xfrm>
          <a:off x="2078896" y="4547685"/>
          <a:ext cx="3117516" cy="151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8" name="Equation" r:id="rId7" imgW="965160" imgH="469800" progId="Equation.DSMT4">
                  <p:embed/>
                </p:oleObj>
              </mc:Choice>
              <mc:Fallback>
                <p:oleObj name="Equation" r:id="rId7" imgW="965160" imgH="4698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8896" y="4547685"/>
                        <a:ext cx="3117516" cy="1517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0365909"/>
              </p:ext>
            </p:extLst>
          </p:nvPr>
        </p:nvGraphicFramePr>
        <p:xfrm>
          <a:off x="888887" y="3347110"/>
          <a:ext cx="900029" cy="79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9" name="Equation" r:id="rId9" imgW="139680" imgH="126720" progId="Equation.DSMT4">
                  <p:embed/>
                </p:oleObj>
              </mc:Choice>
              <mc:Fallback>
                <p:oleObj name="Equation" r:id="rId9" imgW="139680" imgH="12672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887" y="3347110"/>
                        <a:ext cx="900029" cy="7974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714180"/>
              </p:ext>
            </p:extLst>
          </p:nvPr>
        </p:nvGraphicFramePr>
        <p:xfrm>
          <a:off x="888804" y="4979211"/>
          <a:ext cx="900112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90" name="Equation" r:id="rId11" imgW="139680" imgH="126720" progId="Equation.DSMT4">
                  <p:embed/>
                </p:oleObj>
              </mc:Choice>
              <mc:Fallback>
                <p:oleObj name="Equation" r:id="rId11" imgW="139680" imgH="12672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804" y="4979211"/>
                        <a:ext cx="900112" cy="79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15. (continued)</a:t>
            </a:r>
          </a:p>
        </p:txBody>
      </p:sp>
      <p:graphicFrame>
        <p:nvGraphicFramePr>
          <p:cNvPr id="3379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549610"/>
              </p:ext>
            </p:extLst>
          </p:nvPr>
        </p:nvGraphicFramePr>
        <p:xfrm>
          <a:off x="982663" y="1547813"/>
          <a:ext cx="45974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91" name="Equation" r:id="rId3" imgW="1130040" imgH="393480" progId="Equation.DSMT4">
                  <p:embed/>
                </p:oleObj>
              </mc:Choice>
              <mc:Fallback>
                <p:oleObj name="Equation" r:id="rId3" imgW="1130040" imgH="393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663" y="1547813"/>
                        <a:ext cx="4597400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34511"/>
              </p:ext>
            </p:extLst>
          </p:nvPr>
        </p:nvGraphicFramePr>
        <p:xfrm>
          <a:off x="960438" y="3603625"/>
          <a:ext cx="4227512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92" name="Equation" r:id="rId5" imgW="1028520" imgH="228600" progId="Equation.DSMT4">
                  <p:embed/>
                </p:oleObj>
              </mc:Choice>
              <mc:Fallback>
                <p:oleObj name="Equation" r:id="rId5" imgW="1028520" imgH="22860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0438" y="3603625"/>
                        <a:ext cx="4227512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477804"/>
              </p:ext>
            </p:extLst>
          </p:nvPr>
        </p:nvGraphicFramePr>
        <p:xfrm>
          <a:off x="1311275" y="5060950"/>
          <a:ext cx="3760788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93" name="Equation" r:id="rId7" imgW="901440" imgH="190440" progId="Equation.DSMT4">
                  <p:embed/>
                </p:oleObj>
              </mc:Choice>
              <mc:Fallback>
                <p:oleObj name="Equation" r:id="rId7" imgW="901440" imgH="19044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1275" y="5060950"/>
                        <a:ext cx="3760788" cy="79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15. (continued)</a:t>
            </a:r>
          </a:p>
        </p:txBody>
      </p:sp>
      <p:graphicFrame>
        <p:nvGraphicFramePr>
          <p:cNvPr id="348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376366"/>
              </p:ext>
            </p:extLst>
          </p:nvPr>
        </p:nvGraphicFramePr>
        <p:xfrm>
          <a:off x="1740234" y="1860074"/>
          <a:ext cx="3192713" cy="667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3" name="Equation" r:id="rId3" imgW="850680" imgH="177480" progId="Equation.DSMT4">
                  <p:embed/>
                </p:oleObj>
              </mc:Choice>
              <mc:Fallback>
                <p:oleObj name="Equation" r:id="rId3" imgW="850680" imgH="1774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0234" y="1860074"/>
                        <a:ext cx="3192713" cy="667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3199407"/>
              </p:ext>
            </p:extLst>
          </p:nvPr>
        </p:nvGraphicFramePr>
        <p:xfrm>
          <a:off x="2189798" y="3114358"/>
          <a:ext cx="3338512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4" name="Equation" r:id="rId5" imgW="850680" imgH="177480" progId="Equation.DSMT4">
                  <p:embed/>
                </p:oleObj>
              </mc:Choice>
              <mc:Fallback>
                <p:oleObj name="Equation" r:id="rId5" imgW="850680" imgH="177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9798" y="3114358"/>
                        <a:ext cx="3338512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952440"/>
              </p:ext>
            </p:extLst>
          </p:nvPr>
        </p:nvGraphicFramePr>
        <p:xfrm>
          <a:off x="1130396" y="1956776"/>
          <a:ext cx="626226" cy="554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5" name="Equation" r:id="rId7" imgW="139680" imgH="126720" progId="Equation.DSMT4">
                  <p:embed/>
                </p:oleObj>
              </mc:Choice>
              <mc:Fallback>
                <p:oleObj name="Equation" r:id="rId7" imgW="139680" imgH="12672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396" y="1956776"/>
                        <a:ext cx="626226" cy="5544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199414"/>
              </p:ext>
            </p:extLst>
          </p:nvPr>
        </p:nvGraphicFramePr>
        <p:xfrm>
          <a:off x="3027363" y="4440238"/>
          <a:ext cx="2654300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6" name="Equation" r:id="rId9" imgW="698400" imgH="393480" progId="Equation.DSMT4">
                  <p:embed/>
                </p:oleObj>
              </mc:Choice>
              <mc:Fallback>
                <p:oleObj name="Equation" r:id="rId9" imgW="698400" imgH="39348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grayscl/>
                        <a:biLevel thresh="5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7363" y="4440238"/>
                        <a:ext cx="2654300" cy="149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/>
            </a:r>
            <a:br>
              <a:rPr lang="en-ZA" sz="3600" dirty="0"/>
            </a:br>
            <a:r>
              <a:rPr lang="en-US" sz="3600" dirty="0"/>
              <a:t> 16. </a:t>
            </a:r>
            <a:r>
              <a:rPr lang="en-ZA" sz="3600" dirty="0"/>
              <a:t>Write in exponential form: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906377" y="2484521"/>
          <a:ext cx="3228473" cy="968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6" name="Equation" r:id="rId3" imgW="761760" imgH="228600" progId="Equation.DSMT4">
                  <p:embed/>
                </p:oleObj>
              </mc:Choice>
              <mc:Fallback>
                <p:oleObj name="Equation" r:id="rId3" imgW="76176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377" y="2484521"/>
                        <a:ext cx="3228473" cy="9685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1522661" y="3844798"/>
          <a:ext cx="2871872" cy="883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7" name="Equation" r:id="rId5" imgW="660240" imgH="203040" progId="Equation.DSMT4">
                  <p:embed/>
                </p:oleObj>
              </mc:Choice>
              <mc:Fallback>
                <p:oleObj name="Equation" r:id="rId5" imgW="66024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2661" y="3844798"/>
                        <a:ext cx="2871872" cy="8836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Video: logarithmic laws</a:t>
            </a:r>
            <a:endParaRPr lang="en-ZA" b="1" dirty="0">
              <a:solidFill>
                <a:srgbClr val="FF0000"/>
              </a:solidFill>
            </a:endParaRPr>
          </a:p>
        </p:txBody>
      </p:sp>
      <p:pic>
        <p:nvPicPr>
          <p:cNvPr id="2" name="Logarithmic Laws">
            <a:hlinkClick r:id="" action="ppaction://media"/>
            <a:extLst>
              <a:ext uri="{FF2B5EF4-FFF2-40B4-BE49-F238E27FC236}">
                <a16:creationId xmlns:a16="http://schemas.microsoft.com/office/drawing/2014/main" xmlns="" id="{5816B0D9-F7D2-479C-BBC2-2A7D8AAB2E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5574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Module 2: Exponents and logarithms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/>
            </a:r>
            <a:br>
              <a:rPr lang="en-ZA" sz="3600" dirty="0"/>
            </a:br>
            <a:r>
              <a:rPr lang="en-US" sz="3600" dirty="0"/>
              <a:t> 17. </a:t>
            </a:r>
            <a:r>
              <a:rPr lang="en-ZA" sz="3600" dirty="0"/>
              <a:t>Write in exponential form: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368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256271"/>
              </p:ext>
            </p:extLst>
          </p:nvPr>
        </p:nvGraphicFramePr>
        <p:xfrm>
          <a:off x="970961" y="1782048"/>
          <a:ext cx="2888381" cy="1755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4" name="Equation" r:id="rId3" imgW="647640" imgH="393480" progId="Equation.DSMT4">
                  <p:embed/>
                </p:oleObj>
              </mc:Choice>
              <mc:Fallback>
                <p:oleObj name="Equation" r:id="rId3" imgW="647640" imgH="3934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0961" y="1782048"/>
                        <a:ext cx="2888381" cy="17556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7938823"/>
              </p:ext>
            </p:extLst>
          </p:nvPr>
        </p:nvGraphicFramePr>
        <p:xfrm>
          <a:off x="1696824" y="3642794"/>
          <a:ext cx="2327277" cy="1329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5" name="Equation" r:id="rId5" imgW="533160" imgH="304560" progId="Equation.DSMT4">
                  <p:embed/>
                </p:oleObj>
              </mc:Choice>
              <mc:Fallback>
                <p:oleObj name="Equation" r:id="rId5" imgW="533160" imgH="30456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6824" y="3642794"/>
                        <a:ext cx="2327277" cy="13298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/>
            </a:r>
            <a:br>
              <a:rPr lang="en-ZA" sz="3600" dirty="0"/>
            </a:br>
            <a:r>
              <a:rPr lang="en-US" sz="3600" dirty="0"/>
              <a:t> 18. </a:t>
            </a:r>
            <a:r>
              <a:rPr lang="en-ZA" sz="3600" dirty="0"/>
              <a:t>Write in logarithmic form: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5028053"/>
              </p:ext>
            </p:extLst>
          </p:nvPr>
        </p:nvGraphicFramePr>
        <p:xfrm>
          <a:off x="2922349" y="1828260"/>
          <a:ext cx="2462798" cy="916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16" name="Equation" r:id="rId3" imgW="545760" imgH="203040" progId="Equation.DSMT4">
                  <p:embed/>
                </p:oleObj>
              </mc:Choice>
              <mc:Fallback>
                <p:oleObj name="Equation" r:id="rId3" imgW="54576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2349" y="1828260"/>
                        <a:ext cx="2462798" cy="9163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403111"/>
              </p:ext>
            </p:extLst>
          </p:nvPr>
        </p:nvGraphicFramePr>
        <p:xfrm>
          <a:off x="1166537" y="3532377"/>
          <a:ext cx="4010195" cy="1016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17" name="Equation" r:id="rId5" imgW="901440" imgH="228600" progId="Equation.DSMT4">
                  <p:embed/>
                </p:oleObj>
              </mc:Choice>
              <mc:Fallback>
                <p:oleObj name="Equation" r:id="rId5" imgW="901440" imgH="228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6537" y="3532377"/>
                        <a:ext cx="4010195" cy="10166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/>
            </a:r>
            <a:br>
              <a:rPr lang="en-ZA" sz="3600" dirty="0"/>
            </a:br>
            <a:r>
              <a:rPr lang="en-US" sz="3600" dirty="0"/>
              <a:t> 19. </a:t>
            </a:r>
            <a:r>
              <a:rPr lang="en-ZA" sz="3600" dirty="0"/>
              <a:t>Write in logarithmic form: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389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938998"/>
              </p:ext>
            </p:extLst>
          </p:nvPr>
        </p:nvGraphicFramePr>
        <p:xfrm>
          <a:off x="3002493" y="1394634"/>
          <a:ext cx="2773279" cy="1900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2" name="Equation" r:id="rId3" imgW="685800" imgH="469800" progId="Equation.DSMT4">
                  <p:embed/>
                </p:oleObj>
              </mc:Choice>
              <mc:Fallback>
                <p:oleObj name="Equation" r:id="rId3" imgW="685800" imgH="4698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2493" y="1394634"/>
                        <a:ext cx="2773279" cy="19002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949400"/>
              </p:ext>
            </p:extLst>
          </p:nvPr>
        </p:nvGraphicFramePr>
        <p:xfrm>
          <a:off x="1446277" y="3895254"/>
          <a:ext cx="3537286" cy="1326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3" name="Equation" r:id="rId5" imgW="914400" imgH="342720" progId="Equation.DSMT4">
                  <p:embed/>
                </p:oleObj>
              </mc:Choice>
              <mc:Fallback>
                <p:oleObj name="Equation" r:id="rId5" imgW="914400" imgH="34272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6277" y="3895254"/>
                        <a:ext cx="3537286" cy="13264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20. </a:t>
            </a:r>
            <a:r>
              <a:rPr lang="en-ZA" sz="3600" dirty="0"/>
              <a:t>Solve for </a:t>
            </a:r>
            <a:r>
              <a:rPr lang="en-Z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ZA" sz="3600" dirty="0"/>
              <a:t>:</a:t>
            </a:r>
            <a:endParaRPr lang="en-US" sz="3600" dirty="0"/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980931"/>
              </p:ext>
            </p:extLst>
          </p:nvPr>
        </p:nvGraphicFramePr>
        <p:xfrm>
          <a:off x="1974689" y="1509278"/>
          <a:ext cx="2974969" cy="1046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27" name="Equation" r:id="rId3" imgW="685800" imgH="241200" progId="Equation.DSMT4">
                  <p:embed/>
                </p:oleObj>
              </mc:Choice>
              <mc:Fallback>
                <p:oleObj name="Equation" r:id="rId3" imgW="685800" imgH="241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4689" y="1509278"/>
                        <a:ext cx="2974969" cy="10467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542762"/>
              </p:ext>
            </p:extLst>
          </p:nvPr>
        </p:nvGraphicFramePr>
        <p:xfrm>
          <a:off x="1050528" y="2928714"/>
          <a:ext cx="2764189" cy="901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28" name="Equation" r:id="rId5" imgW="583920" imgH="190440" progId="Equation.DSMT4">
                  <p:embed/>
                </p:oleObj>
              </mc:Choice>
              <mc:Fallback>
                <p:oleObj name="Equation" r:id="rId5" imgW="583920" imgH="1904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528" y="2928714"/>
                        <a:ext cx="2764189" cy="9013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3325217"/>
              </p:ext>
            </p:extLst>
          </p:nvPr>
        </p:nvGraphicFramePr>
        <p:xfrm>
          <a:off x="1179513" y="4465638"/>
          <a:ext cx="2436812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29" name="Equation" r:id="rId7" imgW="507960" imgH="177480" progId="Equation.DSMT4">
                  <p:embed/>
                </p:oleObj>
              </mc:Choice>
              <mc:Fallback>
                <p:oleObj name="Equation" r:id="rId7" imgW="507960" imgH="1774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grayscl/>
                        <a:biLevel thresh="5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513" y="4465638"/>
                        <a:ext cx="2436812" cy="852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21. </a:t>
            </a:r>
            <a:r>
              <a:rPr lang="en-ZA" sz="3600" dirty="0"/>
              <a:t>Solve for </a:t>
            </a:r>
            <a:r>
              <a:rPr lang="en-Z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ZA" sz="3600" dirty="0"/>
              <a:t>:</a:t>
            </a:r>
            <a:endParaRPr lang="en-US" sz="3600" dirty="0"/>
          </a:p>
        </p:txBody>
      </p:sp>
      <p:graphicFrame>
        <p:nvGraphicFramePr>
          <p:cNvPr id="409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304586"/>
              </p:ext>
            </p:extLst>
          </p:nvPr>
        </p:nvGraphicFramePr>
        <p:xfrm>
          <a:off x="1903295" y="1277391"/>
          <a:ext cx="2896268" cy="1448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4" name="Equation" r:id="rId3" imgW="787320" imgH="393480" progId="Equation.DSMT4">
                  <p:embed/>
                </p:oleObj>
              </mc:Choice>
              <mc:Fallback>
                <p:oleObj name="Equation" r:id="rId3" imgW="787320" imgH="3934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3295" y="1277391"/>
                        <a:ext cx="2896268" cy="1448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37211"/>
              </p:ext>
            </p:extLst>
          </p:nvPr>
        </p:nvGraphicFramePr>
        <p:xfrm>
          <a:off x="847725" y="3074988"/>
          <a:ext cx="2536825" cy="148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5" name="Equation" r:id="rId5" imgW="672840" imgH="393480" progId="Equation.DSMT4">
                  <p:embed/>
                </p:oleObj>
              </mc:Choice>
              <mc:Fallback>
                <p:oleObj name="Equation" r:id="rId5" imgW="672840" imgH="393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725" y="3074988"/>
                        <a:ext cx="2536825" cy="1484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907256"/>
              </p:ext>
            </p:extLst>
          </p:nvPr>
        </p:nvGraphicFramePr>
        <p:xfrm>
          <a:off x="784959" y="5023202"/>
          <a:ext cx="3291639" cy="884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6" name="Equation" r:id="rId7" imgW="850680" imgH="228600" progId="Equation.DSMT4">
                  <p:embed/>
                </p:oleObj>
              </mc:Choice>
              <mc:Fallback>
                <p:oleObj name="Equation" r:id="rId7" imgW="850680" imgH="2286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959" y="5023202"/>
                        <a:ext cx="3291639" cy="8843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21. (continued)</a:t>
            </a:r>
          </a:p>
        </p:txBody>
      </p:sp>
      <p:graphicFrame>
        <p:nvGraphicFramePr>
          <p:cNvPr id="4198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7439430"/>
              </p:ext>
            </p:extLst>
          </p:nvPr>
        </p:nvGraphicFramePr>
        <p:xfrm>
          <a:off x="971310" y="1512260"/>
          <a:ext cx="3674486" cy="950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78" name="Equation" r:id="rId3" imgW="736560" imgH="190440" progId="Equation.DSMT4">
                  <p:embed/>
                </p:oleObj>
              </mc:Choice>
              <mc:Fallback>
                <p:oleObj name="Equation" r:id="rId3" imgW="736560" imgH="1904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310" y="1512260"/>
                        <a:ext cx="3674486" cy="9502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611108"/>
              </p:ext>
            </p:extLst>
          </p:nvPr>
        </p:nvGraphicFramePr>
        <p:xfrm>
          <a:off x="1092732" y="2951508"/>
          <a:ext cx="3592298" cy="929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79" name="Equation" r:id="rId5" imgW="685800" imgH="177480" progId="Equation.DSMT4">
                  <p:embed/>
                </p:oleObj>
              </mc:Choice>
              <mc:Fallback>
                <p:oleObj name="Equation" r:id="rId5" imgW="685800" imgH="177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2732" y="2951508"/>
                        <a:ext cx="3592298" cy="9298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812829"/>
              </p:ext>
            </p:extLst>
          </p:nvPr>
        </p:nvGraphicFramePr>
        <p:xfrm>
          <a:off x="1648727" y="4197350"/>
          <a:ext cx="2947987" cy="186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80" name="Equation" r:id="rId7" imgW="622080" imgH="393480" progId="Equation.DSMT4">
                  <p:embed/>
                </p:oleObj>
              </mc:Choice>
              <mc:Fallback>
                <p:oleObj name="Equation" r:id="rId7" imgW="622080" imgH="393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grayscl/>
                        <a:biLevel thresh="5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8727" y="4197350"/>
                        <a:ext cx="2947987" cy="186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22. </a:t>
            </a:r>
            <a:r>
              <a:rPr lang="en-ZA" sz="3600" dirty="0"/>
              <a:t>Solve for </a:t>
            </a:r>
            <a:r>
              <a:rPr lang="en-Z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ZA" sz="3600" dirty="0"/>
              <a:t>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430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230696"/>
              </p:ext>
            </p:extLst>
          </p:nvPr>
        </p:nvGraphicFramePr>
        <p:xfrm>
          <a:off x="2384843" y="1331423"/>
          <a:ext cx="3025470" cy="1339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89" name="Equation" r:id="rId3" imgW="888840" imgH="393480" progId="Equation.DSMT4">
                  <p:embed/>
                </p:oleObj>
              </mc:Choice>
              <mc:Fallback>
                <p:oleObj name="Equation" r:id="rId3" imgW="888840" imgH="3934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4843" y="1331423"/>
                        <a:ext cx="3025470" cy="13398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5113255"/>
              </p:ext>
            </p:extLst>
          </p:nvPr>
        </p:nvGraphicFramePr>
        <p:xfrm>
          <a:off x="1407744" y="2811086"/>
          <a:ext cx="2800686" cy="1356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90" name="Equation" r:id="rId5" imgW="812520" imgH="393480" progId="Equation.DSMT4">
                  <p:embed/>
                </p:oleObj>
              </mc:Choice>
              <mc:Fallback>
                <p:oleObj name="Equation" r:id="rId5" imgW="812520" imgH="393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7744" y="2811086"/>
                        <a:ext cx="2800686" cy="13565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077323"/>
              </p:ext>
            </p:extLst>
          </p:nvPr>
        </p:nvGraphicFramePr>
        <p:xfrm>
          <a:off x="1386084" y="4411663"/>
          <a:ext cx="2889250" cy="78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91" name="Equation" r:id="rId7" imgW="838080" imgH="228600" progId="Equation.DSMT4">
                  <p:embed/>
                </p:oleObj>
              </mc:Choice>
              <mc:Fallback>
                <p:oleObj name="Equation" r:id="rId7" imgW="838080" imgH="2286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6084" y="4411663"/>
                        <a:ext cx="2889250" cy="788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090139"/>
              </p:ext>
            </p:extLst>
          </p:nvPr>
        </p:nvGraphicFramePr>
        <p:xfrm>
          <a:off x="854740" y="5406347"/>
          <a:ext cx="2978727" cy="596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92" name="Equation" r:id="rId9" imgW="888840" imgH="177480" progId="Equation.DSMT4">
                  <p:embed/>
                </p:oleObj>
              </mc:Choice>
              <mc:Fallback>
                <p:oleObj name="Equation" r:id="rId9" imgW="888840" imgH="17748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grayscl/>
                        <a:biLevel thresh="5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740" y="5406347"/>
                        <a:ext cx="2978727" cy="596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23. </a:t>
            </a:r>
            <a:r>
              <a:rPr lang="en-ZA" sz="3600" dirty="0"/>
              <a:t>Solve for </a:t>
            </a:r>
            <a:r>
              <a:rPr lang="en-Z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ZA" sz="3600" dirty="0"/>
              <a:t>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4403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2311295"/>
              </p:ext>
            </p:extLst>
          </p:nvPr>
        </p:nvGraphicFramePr>
        <p:xfrm>
          <a:off x="753910" y="1295594"/>
          <a:ext cx="3168896" cy="1723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69" name="Equation" r:id="rId3" imgW="723600" imgH="393480" progId="Equation.DSMT4">
                  <p:embed/>
                </p:oleObj>
              </mc:Choice>
              <mc:Fallback>
                <p:oleObj name="Equation" r:id="rId3" imgW="723600" imgH="393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910" y="1295594"/>
                        <a:ext cx="3168896" cy="17234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4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5349591"/>
              </p:ext>
            </p:extLst>
          </p:nvPr>
        </p:nvGraphicFramePr>
        <p:xfrm>
          <a:off x="1250297" y="3229242"/>
          <a:ext cx="2214264" cy="996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70" name="Equation" r:id="rId5" imgW="507960" imgH="228600" progId="Equation.DSMT4">
                  <p:embed/>
                </p:oleObj>
              </mc:Choice>
              <mc:Fallback>
                <p:oleObj name="Equation" r:id="rId5" imgW="507960" imgH="2286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0297" y="3229242"/>
                        <a:ext cx="2214264" cy="9964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4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325251"/>
              </p:ext>
            </p:extLst>
          </p:nvPr>
        </p:nvGraphicFramePr>
        <p:xfrm>
          <a:off x="1240136" y="4427941"/>
          <a:ext cx="2536922" cy="1071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71" name="Equation" r:id="rId7" imgW="571320" imgH="241200" progId="Equation.DSMT4">
                  <p:embed/>
                </p:oleObj>
              </mc:Choice>
              <mc:Fallback>
                <p:oleObj name="Equation" r:id="rId7" imgW="571320" imgH="2412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0136" y="4427941"/>
                        <a:ext cx="2536922" cy="10711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23. (continued)</a:t>
            </a:r>
          </a:p>
        </p:txBody>
      </p:sp>
      <p:graphicFrame>
        <p:nvGraphicFramePr>
          <p:cNvPr id="4506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1429863"/>
              </p:ext>
            </p:extLst>
          </p:nvPr>
        </p:nvGraphicFramePr>
        <p:xfrm>
          <a:off x="1574840" y="1637132"/>
          <a:ext cx="2590694" cy="971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90" name="Equation" r:id="rId3" imgW="609480" imgH="228600" progId="Equation.DSMT4">
                  <p:embed/>
                </p:oleObj>
              </mc:Choice>
              <mc:Fallback>
                <p:oleObj name="Equation" r:id="rId3" imgW="609480" imgH="2286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4840" y="1637132"/>
                        <a:ext cx="2590694" cy="9715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9041371"/>
              </p:ext>
            </p:extLst>
          </p:nvPr>
        </p:nvGraphicFramePr>
        <p:xfrm>
          <a:off x="1562394" y="3129195"/>
          <a:ext cx="1688766" cy="87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91" name="Equation" r:id="rId5" imgW="393480" imgH="203040" progId="Equation.DSMT4">
                  <p:embed/>
                </p:oleObj>
              </mc:Choice>
              <mc:Fallback>
                <p:oleObj name="Equation" r:id="rId5" imgW="39348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2394" y="3129195"/>
                        <a:ext cx="1688766" cy="8716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1453909"/>
              </p:ext>
            </p:extLst>
          </p:nvPr>
        </p:nvGraphicFramePr>
        <p:xfrm>
          <a:off x="1574840" y="4539523"/>
          <a:ext cx="1004638" cy="781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92" name="Equation" r:id="rId7" imgW="228600" imgH="177480" progId="Equation.DSMT4">
                  <p:embed/>
                </p:oleObj>
              </mc:Choice>
              <mc:Fallback>
                <p:oleObj name="Equation" r:id="rId7" imgW="228600" imgH="17748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4840" y="4539523"/>
                        <a:ext cx="1004638" cy="7813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488694"/>
              </p:ext>
            </p:extLst>
          </p:nvPr>
        </p:nvGraphicFramePr>
        <p:xfrm>
          <a:off x="5016500" y="1492250"/>
          <a:ext cx="2957513" cy="130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93" name="Equation" r:id="rId9" imgW="1205977" imgH="533169" progId="Equation.DSMT4">
                  <p:embed/>
                </p:oleObj>
              </mc:Choice>
              <mc:Fallback>
                <p:oleObj name="Equation" r:id="rId9" imgW="1205977" imgH="53316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500" y="1492250"/>
                        <a:ext cx="2957513" cy="1306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24. </a:t>
            </a:r>
            <a:r>
              <a:rPr lang="en-ZA" sz="3600" dirty="0"/>
              <a:t>Solve for </a:t>
            </a:r>
            <a:r>
              <a:rPr lang="en-Z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ZA" sz="3600" dirty="0"/>
              <a:t>:</a:t>
            </a:r>
            <a:endParaRPr lang="en-US" sz="3600" dirty="0"/>
          </a:p>
        </p:txBody>
      </p:sp>
      <p:graphicFrame>
        <p:nvGraphicFramePr>
          <p:cNvPr id="4608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6638886"/>
              </p:ext>
            </p:extLst>
          </p:nvPr>
        </p:nvGraphicFramePr>
        <p:xfrm>
          <a:off x="387667" y="1610889"/>
          <a:ext cx="5684924" cy="812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5" name="Equation" r:id="rId3" imgW="1600200" imgH="228600" progId="Equation.DSMT4">
                  <p:embed/>
                </p:oleObj>
              </mc:Choice>
              <mc:Fallback>
                <p:oleObj name="Equation" r:id="rId3" imgW="1600200" imgH="2286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667" y="1610889"/>
                        <a:ext cx="5684924" cy="8121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9769602"/>
              </p:ext>
            </p:extLst>
          </p:nvPr>
        </p:nvGraphicFramePr>
        <p:xfrm>
          <a:off x="783390" y="3012620"/>
          <a:ext cx="4459037" cy="853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6" name="Equation" r:id="rId5" imgW="1193760" imgH="228600" progId="Equation.DSMT4">
                  <p:embed/>
                </p:oleObj>
              </mc:Choice>
              <mc:Fallback>
                <p:oleObj name="Equation" r:id="rId5" imgW="1193760" imgH="2286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390" y="3012620"/>
                        <a:ext cx="4459037" cy="8538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227225"/>
              </p:ext>
            </p:extLst>
          </p:nvPr>
        </p:nvGraphicFramePr>
        <p:xfrm>
          <a:off x="5418889" y="2945728"/>
          <a:ext cx="2922588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7" name="Equation" r:id="rId7" imgW="1612800" imgH="507960" progId="Equation.DSMT4">
                  <p:embed/>
                </p:oleObj>
              </mc:Choice>
              <mc:Fallback>
                <p:oleObj name="Equation" r:id="rId7" imgW="1612800" imgH="50796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889" y="2945728"/>
                        <a:ext cx="2922588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864781"/>
              </p:ext>
            </p:extLst>
          </p:nvPr>
        </p:nvGraphicFramePr>
        <p:xfrm>
          <a:off x="788071" y="4559684"/>
          <a:ext cx="3843949" cy="890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8" name="Equation" r:id="rId9" imgW="1041120" imgH="241200" progId="Equation.DSMT4">
                  <p:embed/>
                </p:oleObj>
              </mc:Choice>
              <mc:Fallback>
                <p:oleObj name="Equation" r:id="rId9" imgW="1041120" imgH="2412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071" y="4559684"/>
                        <a:ext cx="3843949" cy="8906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8569208"/>
              </p:ext>
            </p:extLst>
          </p:nvPr>
        </p:nvGraphicFramePr>
        <p:xfrm>
          <a:off x="5418889" y="4523289"/>
          <a:ext cx="2061411" cy="927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9" name="Equation" r:id="rId11" imgW="1130040" imgH="507960" progId="Equation.DSMT4">
                  <p:embed/>
                </p:oleObj>
              </mc:Choice>
              <mc:Fallback>
                <p:oleObj name="Equation" r:id="rId11" imgW="1130040" imgH="50796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889" y="4523289"/>
                        <a:ext cx="2061411" cy="9270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/>
            </a:r>
            <a:br>
              <a:rPr lang="en-ZA" sz="3600" dirty="0"/>
            </a:br>
            <a:r>
              <a:rPr lang="en-US" sz="3600" dirty="0"/>
              <a:t>1 . </a:t>
            </a:r>
            <a:r>
              <a:rPr lang="en-ZA" sz="3600" dirty="0"/>
              <a:t>Simplify without using a calculator: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045103"/>
              </p:ext>
            </p:extLst>
          </p:nvPr>
        </p:nvGraphicFramePr>
        <p:xfrm>
          <a:off x="1941921" y="1736023"/>
          <a:ext cx="3645009" cy="1023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" name="Equation" r:id="rId3" imgW="723600" imgH="203040" progId="Equation.DSMT4">
                  <p:embed/>
                </p:oleObj>
              </mc:Choice>
              <mc:Fallback>
                <p:oleObj name="Equation" r:id="rId3" imgW="72360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1921" y="1736023"/>
                        <a:ext cx="3645009" cy="10231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452864"/>
              </p:ext>
            </p:extLst>
          </p:nvPr>
        </p:nvGraphicFramePr>
        <p:xfrm>
          <a:off x="2017336" y="3025611"/>
          <a:ext cx="2425554" cy="99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" name="Equation" r:id="rId5" imgW="495000" imgH="203040" progId="Equation.DSMT4">
                  <p:embed/>
                </p:oleObj>
              </mc:Choice>
              <mc:Fallback>
                <p:oleObj name="Equation" r:id="rId5" imgW="49500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7336" y="3025611"/>
                        <a:ext cx="2425554" cy="99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666881"/>
              </p:ext>
            </p:extLst>
          </p:nvPr>
        </p:nvGraphicFramePr>
        <p:xfrm>
          <a:off x="2017336" y="4220735"/>
          <a:ext cx="1366887" cy="950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2" name="Equation" r:id="rId7" imgW="291960" imgH="203040" progId="Equation.DSMT4">
                  <p:embed/>
                </p:oleObj>
              </mc:Choice>
              <mc:Fallback>
                <p:oleObj name="Equation" r:id="rId7" imgW="29196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7336" y="4220735"/>
                        <a:ext cx="1366887" cy="9508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24. </a:t>
            </a:r>
            <a:r>
              <a:rPr lang="en-US" sz="3600" dirty="0"/>
              <a:t>(continued)</a:t>
            </a:r>
          </a:p>
        </p:txBody>
      </p:sp>
      <p:graphicFrame>
        <p:nvGraphicFramePr>
          <p:cNvPr id="471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0987235"/>
              </p:ext>
            </p:extLst>
          </p:nvPr>
        </p:nvGraphicFramePr>
        <p:xfrm>
          <a:off x="876299" y="1944435"/>
          <a:ext cx="2921671" cy="848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96" name="Equation" r:id="rId3" imgW="787320" imgH="228600" progId="Equation.DSMT4">
                  <p:embed/>
                </p:oleObj>
              </mc:Choice>
              <mc:Fallback>
                <p:oleObj name="Equation" r:id="rId3" imgW="78732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299" y="1944435"/>
                        <a:ext cx="2921671" cy="8482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9941922"/>
              </p:ext>
            </p:extLst>
          </p:nvPr>
        </p:nvGraphicFramePr>
        <p:xfrm>
          <a:off x="881981" y="3326734"/>
          <a:ext cx="1712639" cy="726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97" name="Equation" r:id="rId5" imgW="419040" imgH="177480" progId="Equation.DSMT4">
                  <p:embed/>
                </p:oleObj>
              </mc:Choice>
              <mc:Fallback>
                <p:oleObj name="Equation" r:id="rId5" imgW="419040" imgH="1774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981" y="3326734"/>
                        <a:ext cx="1712639" cy="7265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1511807"/>
              </p:ext>
            </p:extLst>
          </p:nvPr>
        </p:nvGraphicFramePr>
        <p:xfrm>
          <a:off x="873962" y="4771527"/>
          <a:ext cx="947127" cy="648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98" name="Equation" r:id="rId7" imgW="241200" imgH="164880" progId="Equation.DSMT4">
                  <p:embed/>
                </p:oleObj>
              </mc:Choice>
              <mc:Fallback>
                <p:oleObj name="Equation" r:id="rId7" imgW="241200" imgH="1648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962" y="4771527"/>
                        <a:ext cx="947127" cy="6480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25. </a:t>
            </a:r>
            <a:r>
              <a:rPr lang="en-ZA" sz="3600" dirty="0"/>
              <a:t>Simplify: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4813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1682616"/>
              </p:ext>
            </p:extLst>
          </p:nvPr>
        </p:nvGraphicFramePr>
        <p:xfrm>
          <a:off x="996949" y="1624261"/>
          <a:ext cx="6850315" cy="88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90" name="Equation" r:id="rId3" imgW="1765080" imgH="228600" progId="Equation.DSMT4">
                  <p:embed/>
                </p:oleObj>
              </mc:Choice>
              <mc:Fallback>
                <p:oleObj name="Equation" r:id="rId3" imgW="1765080" imgH="2286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949" y="1624261"/>
                        <a:ext cx="6850315" cy="8870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7895021"/>
              </p:ext>
            </p:extLst>
          </p:nvPr>
        </p:nvGraphicFramePr>
        <p:xfrm>
          <a:off x="566488" y="2837780"/>
          <a:ext cx="6047187" cy="890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91" name="Equation" r:id="rId5" imgW="1638000" imgH="241200" progId="Equation.DSMT4">
                  <p:embed/>
                </p:oleObj>
              </mc:Choice>
              <mc:Fallback>
                <p:oleObj name="Equation" r:id="rId5" imgW="1638000" imgH="2412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488" y="2837780"/>
                        <a:ext cx="6047187" cy="8906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0345446"/>
              </p:ext>
            </p:extLst>
          </p:nvPr>
        </p:nvGraphicFramePr>
        <p:xfrm>
          <a:off x="4795838" y="4159250"/>
          <a:ext cx="3455987" cy="161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92" name="Equation" r:id="rId7" imgW="1523880" imgH="711000" progId="Equation.DSMT4">
                  <p:embed/>
                </p:oleObj>
              </mc:Choice>
              <mc:Fallback>
                <p:oleObj name="Equation" r:id="rId7" imgW="1523880" imgH="7110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5838" y="4159250"/>
                        <a:ext cx="3455987" cy="161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047219"/>
              </p:ext>
            </p:extLst>
          </p:nvPr>
        </p:nvGraphicFramePr>
        <p:xfrm>
          <a:off x="572517" y="4133233"/>
          <a:ext cx="3520241" cy="1642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93" name="Equation" r:id="rId9" imgW="952200" imgH="444240" progId="Equation.DSMT4">
                  <p:embed/>
                </p:oleObj>
              </mc:Choice>
              <mc:Fallback>
                <p:oleObj name="Equation" r:id="rId9" imgW="952200" imgH="4442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517" y="4133233"/>
                        <a:ext cx="3520241" cy="16427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25.  </a:t>
            </a:r>
            <a:r>
              <a:rPr lang="en-US" sz="3600" dirty="0"/>
              <a:t>(continued)</a:t>
            </a:r>
          </a:p>
        </p:txBody>
      </p:sp>
      <p:graphicFrame>
        <p:nvGraphicFramePr>
          <p:cNvPr id="4916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5164131"/>
              </p:ext>
            </p:extLst>
          </p:nvPr>
        </p:nvGraphicFramePr>
        <p:xfrm>
          <a:off x="877971" y="1402013"/>
          <a:ext cx="3231483" cy="1421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12" name="Equation" r:id="rId3" imgW="952200" imgH="419040" progId="Equation.DSMT4">
                  <p:embed/>
                </p:oleObj>
              </mc:Choice>
              <mc:Fallback>
                <p:oleObj name="Equation" r:id="rId3" imgW="952200" imgH="419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7971" y="1402013"/>
                        <a:ext cx="3231483" cy="14218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6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636933"/>
              </p:ext>
            </p:extLst>
          </p:nvPr>
        </p:nvGraphicFramePr>
        <p:xfrm>
          <a:off x="872634" y="3141614"/>
          <a:ext cx="2647951" cy="836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13" name="Equation" r:id="rId5" imgW="723600" imgH="228600" progId="Equation.DSMT4">
                  <p:embed/>
                </p:oleObj>
              </mc:Choice>
              <mc:Fallback>
                <p:oleObj name="Equation" r:id="rId5" imgW="723600" imgH="2286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634" y="3141614"/>
                        <a:ext cx="2647951" cy="8361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6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307458"/>
              </p:ext>
            </p:extLst>
          </p:nvPr>
        </p:nvGraphicFramePr>
        <p:xfrm>
          <a:off x="868614" y="4314688"/>
          <a:ext cx="1542479" cy="654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14" name="Equation" r:id="rId7" imgW="419040" imgH="177480" progId="Equation.DSMT4">
                  <p:embed/>
                </p:oleObj>
              </mc:Choice>
              <mc:Fallback>
                <p:oleObj name="Equation" r:id="rId7" imgW="419040" imgH="17748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614" y="4314688"/>
                        <a:ext cx="1542479" cy="6543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6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392150"/>
              </p:ext>
            </p:extLst>
          </p:nvPr>
        </p:nvGraphicFramePr>
        <p:xfrm>
          <a:off x="860591" y="5313309"/>
          <a:ext cx="871765" cy="642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15" name="Equation" r:id="rId9" imgW="241200" imgH="177480" progId="Equation.DSMT4">
                  <p:embed/>
                </p:oleObj>
              </mc:Choice>
              <mc:Fallback>
                <p:oleObj name="Equation" r:id="rId9" imgW="241200" imgH="17748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591" y="5313309"/>
                        <a:ext cx="871765" cy="6423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26. </a:t>
            </a:r>
            <a:r>
              <a:rPr lang="en-ZA" sz="3600" dirty="0"/>
              <a:t>Simplify: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5018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4257165"/>
              </p:ext>
            </p:extLst>
          </p:nvPr>
        </p:nvGraphicFramePr>
        <p:xfrm>
          <a:off x="1767972" y="1552742"/>
          <a:ext cx="3298657" cy="848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31" name="Equation" r:id="rId3" imgW="888840" imgH="228600" progId="Equation.DSMT4">
                  <p:embed/>
                </p:oleObj>
              </mc:Choice>
              <mc:Fallback>
                <p:oleObj name="Equation" r:id="rId3" imgW="888840" imgH="2286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7972" y="1552742"/>
                        <a:ext cx="3298657" cy="848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7207630"/>
              </p:ext>
            </p:extLst>
          </p:nvPr>
        </p:nvGraphicFramePr>
        <p:xfrm>
          <a:off x="1298743" y="1822815"/>
          <a:ext cx="3392240" cy="174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32" name="Equation" r:id="rId5" imgW="888840" imgH="457200" progId="Equation.DSMT4">
                  <p:embed/>
                </p:oleObj>
              </mc:Choice>
              <mc:Fallback>
                <p:oleObj name="Equation" r:id="rId5" imgW="888840" imgH="4572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8743" y="1822815"/>
                        <a:ext cx="3392240" cy="17445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86391"/>
              </p:ext>
            </p:extLst>
          </p:nvPr>
        </p:nvGraphicFramePr>
        <p:xfrm>
          <a:off x="1285387" y="3896934"/>
          <a:ext cx="1998580" cy="899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33" name="Equation" r:id="rId7" imgW="507960" imgH="228600" progId="Equation.DSMT4">
                  <p:embed/>
                </p:oleObj>
              </mc:Choice>
              <mc:Fallback>
                <p:oleObj name="Equation" r:id="rId7" imgW="507960" imgH="2286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387" y="3896934"/>
                        <a:ext cx="1998580" cy="899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0464051"/>
              </p:ext>
            </p:extLst>
          </p:nvPr>
        </p:nvGraphicFramePr>
        <p:xfrm>
          <a:off x="1287044" y="5122148"/>
          <a:ext cx="863163" cy="66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34" name="Equation" r:id="rId9" imgW="215640" imgH="164880" progId="Equation.DSMT4">
                  <p:embed/>
                </p:oleObj>
              </mc:Choice>
              <mc:Fallback>
                <p:oleObj name="Equation" r:id="rId9" imgW="215640" imgH="16488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044" y="5122148"/>
                        <a:ext cx="863163" cy="6600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27. </a:t>
            </a:r>
            <a:r>
              <a:rPr lang="en-ZA" sz="3600" dirty="0"/>
              <a:t>Simplify: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5120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171356"/>
              </p:ext>
            </p:extLst>
          </p:nvPr>
        </p:nvGraphicFramePr>
        <p:xfrm>
          <a:off x="2302750" y="1491914"/>
          <a:ext cx="3532608" cy="908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3" name="Equation" r:id="rId3" imgW="888840" imgH="228600" progId="Equation.DSMT4">
                  <p:embed/>
                </p:oleObj>
              </mc:Choice>
              <mc:Fallback>
                <p:oleObj name="Equation" r:id="rId3" imgW="888840" imgH="2286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2750" y="1491914"/>
                        <a:ext cx="3532608" cy="9083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8575633"/>
              </p:ext>
            </p:extLst>
          </p:nvPr>
        </p:nvGraphicFramePr>
        <p:xfrm>
          <a:off x="1835854" y="2832145"/>
          <a:ext cx="3725445" cy="106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4" name="Equation" r:id="rId5" imgW="977760" imgH="279360" progId="Equation.DSMT4">
                  <p:embed/>
                </p:oleObj>
              </mc:Choice>
              <mc:Fallback>
                <p:oleObj name="Equation" r:id="rId5" imgW="977760" imgH="27936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854" y="2832145"/>
                        <a:ext cx="3725445" cy="1064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917251"/>
              </p:ext>
            </p:extLst>
          </p:nvPr>
        </p:nvGraphicFramePr>
        <p:xfrm>
          <a:off x="1853581" y="4317377"/>
          <a:ext cx="3591560" cy="945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5" name="Equation" r:id="rId7" imgW="965160" imgH="253800" progId="Equation.DSMT4">
                  <p:embed/>
                </p:oleObj>
              </mc:Choice>
              <mc:Fallback>
                <p:oleObj name="Equation" r:id="rId7" imgW="965160" imgH="2538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3581" y="4317377"/>
                        <a:ext cx="3591560" cy="9451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27. (continued)</a:t>
            </a:r>
          </a:p>
        </p:txBody>
      </p:sp>
      <p:graphicFrame>
        <p:nvGraphicFramePr>
          <p:cNvPr id="522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845199"/>
              </p:ext>
            </p:extLst>
          </p:nvPr>
        </p:nvGraphicFramePr>
        <p:xfrm>
          <a:off x="2731986" y="1161958"/>
          <a:ext cx="1965157" cy="884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81" name="Equation" r:id="rId3" imgW="507960" imgH="228600" progId="Equation.DSMT4">
                  <p:embed/>
                </p:oleObj>
              </mc:Choice>
              <mc:Fallback>
                <p:oleObj name="Equation" r:id="rId3" imgW="507960" imgH="2286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1986" y="1161958"/>
                        <a:ext cx="1965157" cy="884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7754615"/>
              </p:ext>
            </p:extLst>
          </p:nvPr>
        </p:nvGraphicFramePr>
        <p:xfrm>
          <a:off x="2729220" y="2020972"/>
          <a:ext cx="2177939" cy="1278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82" name="Equation" r:id="rId5" imgW="583920" imgH="342720" progId="Equation.DSMT4">
                  <p:embed/>
                </p:oleObj>
              </mc:Choice>
              <mc:Fallback>
                <p:oleObj name="Equation" r:id="rId5" imgW="583920" imgH="34272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9220" y="2020972"/>
                        <a:ext cx="2177939" cy="12783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6390664"/>
              </p:ext>
            </p:extLst>
          </p:nvPr>
        </p:nvGraphicFramePr>
        <p:xfrm>
          <a:off x="2753613" y="3402860"/>
          <a:ext cx="2302712" cy="1427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83" name="Equation" r:id="rId7" imgW="634680" imgH="393480" progId="Equation.DSMT4">
                  <p:embed/>
                </p:oleObj>
              </mc:Choice>
              <mc:Fallback>
                <p:oleObj name="Equation" r:id="rId7" imgW="634680" imgH="393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3613" y="3402860"/>
                        <a:ext cx="2302712" cy="14276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708250"/>
              </p:ext>
            </p:extLst>
          </p:nvPr>
        </p:nvGraphicFramePr>
        <p:xfrm>
          <a:off x="2753613" y="4899278"/>
          <a:ext cx="963529" cy="1422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84" name="Equation" r:id="rId9" imgW="266400" imgH="393480" progId="Equation.DSMT4">
                  <p:embed/>
                </p:oleObj>
              </mc:Choice>
              <mc:Fallback>
                <p:oleObj name="Equation" r:id="rId9" imgW="266400" imgH="39348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3613" y="4899278"/>
                        <a:ext cx="963529" cy="14223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28. Change 		 to</a:t>
            </a:r>
            <a:r>
              <a:rPr lang="en-US" sz="3600"/>
              <a:t>	     .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532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443673"/>
              </p:ext>
            </p:extLst>
          </p:nvPr>
        </p:nvGraphicFramePr>
        <p:xfrm>
          <a:off x="2632822" y="409424"/>
          <a:ext cx="1534234" cy="657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66" name="Equation" r:id="rId3" imgW="533160" imgH="228600" progId="Equation.DSMT4">
                  <p:embed/>
                </p:oleObj>
              </mc:Choice>
              <mc:Fallback>
                <p:oleObj name="Equation" r:id="rId3" imgW="533160" imgH="228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2822" y="409424"/>
                        <a:ext cx="1534234" cy="6575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742430"/>
              </p:ext>
            </p:extLst>
          </p:nvPr>
        </p:nvGraphicFramePr>
        <p:xfrm>
          <a:off x="4698951" y="422124"/>
          <a:ext cx="912844" cy="631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67" name="Equation" r:id="rId5" imgW="330120" imgH="228600" progId="Equation.DSMT4">
                  <p:embed/>
                </p:oleObj>
              </mc:Choice>
              <mc:Fallback>
                <p:oleObj name="Equation" r:id="rId5" imgW="330120" imgH="2286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8951" y="422124"/>
                        <a:ext cx="912844" cy="6319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5852207"/>
              </p:ext>
            </p:extLst>
          </p:nvPr>
        </p:nvGraphicFramePr>
        <p:xfrm>
          <a:off x="2193980" y="1553686"/>
          <a:ext cx="2231859" cy="956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68" name="Equation" r:id="rId7" imgW="533160" imgH="228600" progId="Equation.DSMT4">
                  <p:embed/>
                </p:oleObj>
              </mc:Choice>
              <mc:Fallback>
                <p:oleObj name="Equation" r:id="rId7" imgW="533160" imgH="2286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3980" y="1553686"/>
                        <a:ext cx="2231859" cy="9565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935157"/>
              </p:ext>
            </p:extLst>
          </p:nvPr>
        </p:nvGraphicFramePr>
        <p:xfrm>
          <a:off x="1705352" y="2951376"/>
          <a:ext cx="2822074" cy="1713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69" name="Equation" r:id="rId9" imgW="711000" imgH="431640" progId="Equation.DSMT4">
                  <p:embed/>
                </p:oleObj>
              </mc:Choice>
              <mc:Fallback>
                <p:oleObj name="Equation" r:id="rId9" imgW="711000" imgH="4316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5352" y="2951376"/>
                        <a:ext cx="2822074" cy="17134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449133"/>
              </p:ext>
            </p:extLst>
          </p:nvPr>
        </p:nvGraphicFramePr>
        <p:xfrm>
          <a:off x="5305425" y="3048000"/>
          <a:ext cx="2590800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70" name="Equation" r:id="rId11" imgW="1054080" imgH="507960" progId="Equation.DSMT4">
                  <p:embed/>
                </p:oleObj>
              </mc:Choice>
              <mc:Fallback>
                <p:oleObj name="Equation" r:id="rId11" imgW="1054080" imgH="50796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5425" y="3048000"/>
                        <a:ext cx="2590800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28. (continued)</a:t>
            </a:r>
          </a:p>
        </p:txBody>
      </p:sp>
      <p:graphicFrame>
        <p:nvGraphicFramePr>
          <p:cNvPr id="5428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6225048"/>
              </p:ext>
            </p:extLst>
          </p:nvPr>
        </p:nvGraphicFramePr>
        <p:xfrm>
          <a:off x="1568716" y="1544302"/>
          <a:ext cx="3182986" cy="1876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16" name="Equation" r:id="rId3" imgW="711000" imgH="419040" progId="Equation.DSMT4">
                  <p:embed/>
                </p:oleObj>
              </mc:Choice>
              <mc:Fallback>
                <p:oleObj name="Equation" r:id="rId3" imgW="711000" imgH="419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8716" y="1544302"/>
                        <a:ext cx="3182986" cy="18767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013730"/>
              </p:ext>
            </p:extLst>
          </p:nvPr>
        </p:nvGraphicFramePr>
        <p:xfrm>
          <a:off x="1555750" y="4083050"/>
          <a:ext cx="4408488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17" name="Equation" r:id="rId5" imgW="1066680" imgH="228600" progId="Equation.DSMT4">
                  <p:embed/>
                </p:oleObj>
              </mc:Choice>
              <mc:Fallback>
                <p:oleObj name="Equation" r:id="rId5" imgW="1066680" imgH="2286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grayscl/>
                        <a:biLevel thresh="5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0" y="4083050"/>
                        <a:ext cx="4408488" cy="944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29. Change	 	      to</a:t>
            </a:r>
            <a:r>
              <a:rPr lang="en-US" sz="3600"/>
              <a:t>	  .</a:t>
            </a:r>
            <a:r>
              <a:rPr lang="en-US" sz="3600" dirty="0"/>
              <a:t>	</a:t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5530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731523"/>
              </p:ext>
            </p:extLst>
          </p:nvPr>
        </p:nvGraphicFramePr>
        <p:xfrm>
          <a:off x="2679965" y="428627"/>
          <a:ext cx="1909123" cy="648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43" name="Equation" r:id="rId3" imgW="672840" imgH="228600" progId="Equation.DSMT4">
                  <p:embed/>
                </p:oleObj>
              </mc:Choice>
              <mc:Fallback>
                <p:oleObj name="Equation" r:id="rId3" imgW="672840" imgH="2286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9965" y="428627"/>
                        <a:ext cx="1909123" cy="6483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6280197"/>
              </p:ext>
            </p:extLst>
          </p:nvPr>
        </p:nvGraphicFramePr>
        <p:xfrm>
          <a:off x="5302168" y="411477"/>
          <a:ext cx="868538" cy="6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44" name="Equation" r:id="rId5" imgW="291960" imgH="228600" progId="Equation.DSMT4">
                  <p:embed/>
                </p:oleObj>
              </mc:Choice>
              <mc:Fallback>
                <p:oleObj name="Equation" r:id="rId5" imgW="291960" imgH="2286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168" y="411477"/>
                        <a:ext cx="868538" cy="67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774327"/>
              </p:ext>
            </p:extLst>
          </p:nvPr>
        </p:nvGraphicFramePr>
        <p:xfrm>
          <a:off x="1600630" y="1438515"/>
          <a:ext cx="2107869" cy="715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45" name="Equation" r:id="rId7" imgW="672840" imgH="228600" progId="Equation.DSMT4">
                  <p:embed/>
                </p:oleObj>
              </mc:Choice>
              <mc:Fallback>
                <p:oleObj name="Equation" r:id="rId7" imgW="672840" imgH="2286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630" y="1438515"/>
                        <a:ext cx="2107869" cy="715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2927"/>
              </p:ext>
            </p:extLst>
          </p:nvPr>
        </p:nvGraphicFramePr>
        <p:xfrm>
          <a:off x="1194843" y="2456473"/>
          <a:ext cx="2551894" cy="133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46" name="Equation" r:id="rId9" imgW="825480" imgH="431640" progId="Equation.DSMT4">
                  <p:embed/>
                </p:oleObj>
              </mc:Choice>
              <mc:Fallback>
                <p:oleObj name="Equation" r:id="rId9" imgW="825480" imgH="4316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4843" y="2456473"/>
                        <a:ext cx="2551894" cy="133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5511172"/>
              </p:ext>
            </p:extLst>
          </p:nvPr>
        </p:nvGraphicFramePr>
        <p:xfrm>
          <a:off x="1207543" y="4126310"/>
          <a:ext cx="3761206" cy="720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47" name="Equation" r:id="rId11" imgW="1193760" imgH="228600" progId="Equation.DSMT4">
                  <p:embed/>
                </p:oleObj>
              </mc:Choice>
              <mc:Fallback>
                <p:oleObj name="Equation" r:id="rId11" imgW="1193760" imgH="22860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7543" y="4126310"/>
                        <a:ext cx="3761206" cy="720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865091"/>
              </p:ext>
            </p:extLst>
          </p:nvPr>
        </p:nvGraphicFramePr>
        <p:xfrm>
          <a:off x="1220243" y="5206941"/>
          <a:ext cx="3616159" cy="707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48" name="Equation" r:id="rId13" imgW="1168200" imgH="228600" progId="Equation.DSMT4">
                  <p:embed/>
                </p:oleObj>
              </mc:Choice>
              <mc:Fallback>
                <p:oleObj name="Equation" r:id="rId13" imgW="1168200" imgH="2286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0243" y="5206941"/>
                        <a:ext cx="3616159" cy="7075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9720622"/>
              </p:ext>
            </p:extLst>
          </p:nvPr>
        </p:nvGraphicFramePr>
        <p:xfrm>
          <a:off x="5460545" y="3683360"/>
          <a:ext cx="2571750" cy="130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49" name="Equation" r:id="rId15" imgW="1002960" imgH="507960" progId="Equation.DSMT4">
                  <p:embed/>
                </p:oleObj>
              </mc:Choice>
              <mc:Fallback>
                <p:oleObj name="Equation" r:id="rId15" imgW="1002960" imgH="50796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0545" y="3683360"/>
                        <a:ext cx="2571750" cy="130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/>
            </a:r>
            <a:br>
              <a:rPr lang="en-ZA" sz="3600" dirty="0"/>
            </a:br>
            <a:r>
              <a:rPr lang="en-US" sz="3600" dirty="0"/>
              <a:t> 30.  </a:t>
            </a:r>
            <a:r>
              <a:rPr lang="en-ZA" sz="3600" dirty="0"/>
              <a:t>Solve for </a:t>
            </a:r>
            <a:r>
              <a:rPr lang="en-Z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ZA" sz="3600" i="1" dirty="0"/>
              <a:t> </a:t>
            </a:r>
            <a:r>
              <a:rPr lang="en-ZA" sz="3600" dirty="0"/>
              <a:t>by using logarithms: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563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9885625"/>
              </p:ext>
            </p:extLst>
          </p:nvPr>
        </p:nvGraphicFramePr>
        <p:xfrm>
          <a:off x="1512303" y="1590189"/>
          <a:ext cx="2440072" cy="896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26" name="Equation" r:id="rId3" imgW="622080" imgH="228600" progId="Equation.DSMT4">
                  <p:embed/>
                </p:oleObj>
              </mc:Choice>
              <mc:Fallback>
                <p:oleObj name="Equation" r:id="rId3" imgW="62208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303" y="1590189"/>
                        <a:ext cx="2440072" cy="8963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465721"/>
              </p:ext>
            </p:extLst>
          </p:nvPr>
        </p:nvGraphicFramePr>
        <p:xfrm>
          <a:off x="2028825" y="2720975"/>
          <a:ext cx="2190750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27" name="Equation" r:id="rId5" imgW="545760" imgH="203040" progId="Equation.DSMT4">
                  <p:embed/>
                </p:oleObj>
              </mc:Choice>
              <mc:Fallback>
                <p:oleObj name="Equation" r:id="rId5" imgW="54576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8825" y="2720975"/>
                        <a:ext cx="2190750" cy="81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704412"/>
              </p:ext>
            </p:extLst>
          </p:nvPr>
        </p:nvGraphicFramePr>
        <p:xfrm>
          <a:off x="2017713" y="4037013"/>
          <a:ext cx="30734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28" name="Equation" r:id="rId7" imgW="774360" imgH="203040" progId="Equation.DSMT4">
                  <p:embed/>
                </p:oleObj>
              </mc:Choice>
              <mc:Fallback>
                <p:oleObj name="Equation" r:id="rId7" imgW="77436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grayscl/>
                        <a:biLevel thresh="5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7713" y="4037013"/>
                        <a:ext cx="3073400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19168" y="5623255"/>
            <a:ext cx="7994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b="1"/>
              <a:t>:</a:t>
            </a:r>
            <a:r>
              <a:rPr lang="en-US"/>
              <a:t> Answers </a:t>
            </a:r>
            <a:r>
              <a:rPr lang="en-US" dirty="0"/>
              <a:t>may vary slightly, depending on how many decimal places </a:t>
            </a:r>
            <a:r>
              <a:rPr lang="en-US"/>
              <a:t>are used.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/>
            </a:r>
            <a:br>
              <a:rPr lang="en-ZA" sz="3600" dirty="0"/>
            </a:br>
            <a:r>
              <a:rPr lang="en-US" sz="3600" dirty="0"/>
              <a:t>2. </a:t>
            </a:r>
            <a:r>
              <a:rPr lang="en-ZA" sz="3600" dirty="0"/>
              <a:t>Simplify without using a calculator: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143137"/>
              </p:ext>
            </p:extLst>
          </p:nvPr>
        </p:nvGraphicFramePr>
        <p:xfrm>
          <a:off x="1669178" y="1721515"/>
          <a:ext cx="3038374" cy="949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6" name="Equation" r:id="rId3" imgW="609480" imgH="190440" progId="Equation.DSMT4">
                  <p:embed/>
                </p:oleObj>
              </mc:Choice>
              <mc:Fallback>
                <p:oleObj name="Equation" r:id="rId3" imgW="609480" imgH="1904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178" y="1721515"/>
                        <a:ext cx="3038374" cy="9494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1025691" y="3189364"/>
          <a:ext cx="2980825" cy="993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" name="Equation" r:id="rId5" imgW="571320" imgH="190440" progId="Equation.DSMT4">
                  <p:embed/>
                </p:oleObj>
              </mc:Choice>
              <mc:Fallback>
                <p:oleObj name="Equation" r:id="rId5" imgW="571320" imgH="1904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5691" y="3189364"/>
                        <a:ext cx="2980825" cy="9936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6249343"/>
              </p:ext>
            </p:extLst>
          </p:nvPr>
        </p:nvGraphicFramePr>
        <p:xfrm>
          <a:off x="1049756" y="3250383"/>
          <a:ext cx="3016918" cy="2413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8" name="Equation" r:id="rId7" imgW="571320" imgH="457200" progId="Equation.DSMT4">
                  <p:embed/>
                </p:oleObj>
              </mc:Choice>
              <mc:Fallback>
                <p:oleObj name="Equation" r:id="rId7" imgW="571320" imgH="4572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9756" y="3250383"/>
                        <a:ext cx="3016918" cy="24135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/>
            </a:r>
            <a:br>
              <a:rPr lang="en-ZA" sz="3600" dirty="0"/>
            </a:br>
            <a:r>
              <a:rPr lang="en-US" sz="3600" dirty="0"/>
              <a:t> 31. </a:t>
            </a:r>
            <a:r>
              <a:rPr lang="en-ZA" sz="3600" dirty="0"/>
              <a:t>Solve for </a:t>
            </a:r>
            <a:r>
              <a:rPr lang="en-Z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ZA" sz="3600" i="1" dirty="0"/>
              <a:t> </a:t>
            </a:r>
            <a:r>
              <a:rPr lang="en-ZA" sz="3600" dirty="0"/>
              <a:t>by using logarithms: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573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248663"/>
              </p:ext>
            </p:extLst>
          </p:nvPr>
        </p:nvGraphicFramePr>
        <p:xfrm>
          <a:off x="1819108" y="1594180"/>
          <a:ext cx="2825081" cy="961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38" name="Equation" r:id="rId3" imgW="596880" imgH="203040" progId="Equation.DSMT4">
                  <p:embed/>
                </p:oleObj>
              </mc:Choice>
              <mc:Fallback>
                <p:oleObj name="Equation" r:id="rId3" imgW="59688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9108" y="1594180"/>
                        <a:ext cx="2825081" cy="9617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9084124"/>
              </p:ext>
            </p:extLst>
          </p:nvPr>
        </p:nvGraphicFramePr>
        <p:xfrm>
          <a:off x="1669042" y="2891580"/>
          <a:ext cx="3035974" cy="1011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39" name="Equation" r:id="rId5" imgW="609480" imgH="203040" progId="Equation.DSMT4">
                  <p:embed/>
                </p:oleObj>
              </mc:Choice>
              <mc:Fallback>
                <p:oleObj name="Equation" r:id="rId5" imgW="609480" imgH="203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042" y="2891580"/>
                        <a:ext cx="3035974" cy="10119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5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516874"/>
              </p:ext>
            </p:extLst>
          </p:nvPr>
        </p:nvGraphicFramePr>
        <p:xfrm>
          <a:off x="1616914" y="4513886"/>
          <a:ext cx="39370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40" name="Equation" r:id="rId7" imgW="787320" imgH="203040" progId="Equation.DSMT4">
                  <p:embed/>
                </p:oleObj>
              </mc:Choice>
              <mc:Fallback>
                <p:oleObj name="Equation" r:id="rId7" imgW="78732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914" y="4513886"/>
                        <a:ext cx="3937000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/>
            </a:r>
            <a:br>
              <a:rPr lang="en-ZA" sz="3600" dirty="0"/>
            </a:br>
            <a:r>
              <a:rPr lang="en-US" sz="3600" dirty="0"/>
              <a:t> 32. </a:t>
            </a:r>
            <a:r>
              <a:rPr lang="en-ZA" sz="3600" dirty="0"/>
              <a:t>Solve for </a:t>
            </a:r>
            <a:r>
              <a:rPr lang="en-Z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ZA" sz="3600" i="1" dirty="0"/>
              <a:t> </a:t>
            </a:r>
            <a:r>
              <a:rPr lang="en-ZA" sz="3600" dirty="0"/>
              <a:t>by using logarithms: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583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42226"/>
              </p:ext>
            </p:extLst>
          </p:nvPr>
        </p:nvGraphicFramePr>
        <p:xfrm>
          <a:off x="1711826" y="1360901"/>
          <a:ext cx="3316039" cy="727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25" name="Equation" r:id="rId3" imgW="1041120" imgH="228600" progId="Equation.DSMT4">
                  <p:embed/>
                </p:oleObj>
              </mc:Choice>
              <mc:Fallback>
                <p:oleObj name="Equation" r:id="rId3" imgW="1041120" imgH="2286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1826" y="1360901"/>
                        <a:ext cx="3316039" cy="7279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0675062"/>
              </p:ext>
            </p:extLst>
          </p:nvPr>
        </p:nvGraphicFramePr>
        <p:xfrm>
          <a:off x="641345" y="2449111"/>
          <a:ext cx="5590161" cy="897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26" name="Equation" r:id="rId5" imgW="1739880" imgH="279360" progId="Equation.DSMT4">
                  <p:embed/>
                </p:oleObj>
              </mc:Choice>
              <mc:Fallback>
                <p:oleObj name="Equation" r:id="rId5" imgW="1739880" imgH="27936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345" y="2449111"/>
                        <a:ext cx="5590161" cy="8976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099682"/>
              </p:ext>
            </p:extLst>
          </p:nvPr>
        </p:nvGraphicFramePr>
        <p:xfrm>
          <a:off x="559469" y="3735838"/>
          <a:ext cx="6027143" cy="764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27" name="Equation" r:id="rId7" imgW="1803240" imgH="228600" progId="Equation.DSMT4">
                  <p:embed/>
                </p:oleObj>
              </mc:Choice>
              <mc:Fallback>
                <p:oleObj name="Equation" r:id="rId7" imgW="1803240" imgH="2286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469" y="3735838"/>
                        <a:ext cx="6027143" cy="7640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443444"/>
              </p:ext>
            </p:extLst>
          </p:nvPr>
        </p:nvGraphicFramePr>
        <p:xfrm>
          <a:off x="510671" y="5023221"/>
          <a:ext cx="6015788" cy="702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28" name="Equation" r:id="rId9" imgW="1739880" imgH="203040" progId="Equation.DSMT4">
                  <p:embed/>
                </p:oleObj>
              </mc:Choice>
              <mc:Fallback>
                <p:oleObj name="Equation" r:id="rId9" imgW="173988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671" y="5023221"/>
                        <a:ext cx="6015788" cy="7025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/>
            </a:r>
            <a:br>
              <a:rPr lang="en-ZA" sz="3600" dirty="0"/>
            </a:br>
            <a:r>
              <a:rPr lang="en-US" sz="3600" dirty="0"/>
              <a:t>32.  (continued)</a:t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5939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780471"/>
              </p:ext>
            </p:extLst>
          </p:nvPr>
        </p:nvGraphicFramePr>
        <p:xfrm>
          <a:off x="1337511" y="1655680"/>
          <a:ext cx="5524502" cy="775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50" name="Equation" r:id="rId3" imgW="1447560" imgH="203040" progId="Equation.DSMT4">
                  <p:embed/>
                </p:oleObj>
              </mc:Choice>
              <mc:Fallback>
                <p:oleObj name="Equation" r:id="rId3" imgW="1447560" imgH="203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7511" y="1655680"/>
                        <a:ext cx="5524502" cy="7753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0979731"/>
              </p:ext>
            </p:extLst>
          </p:nvPr>
        </p:nvGraphicFramePr>
        <p:xfrm>
          <a:off x="1252614" y="2848186"/>
          <a:ext cx="3803316" cy="800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51" name="Equation" r:id="rId5" imgW="965160" imgH="203040" progId="Equation.DSMT4">
                  <p:embed/>
                </p:oleObj>
              </mc:Choice>
              <mc:Fallback>
                <p:oleObj name="Equation" r:id="rId5" imgW="96516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2614" y="2848186"/>
                        <a:ext cx="3803316" cy="8006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40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195468"/>
              </p:ext>
            </p:extLst>
          </p:nvPr>
        </p:nvGraphicFramePr>
        <p:xfrm>
          <a:off x="2101514" y="4026607"/>
          <a:ext cx="2941557" cy="811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52" name="Equation" r:id="rId7" imgW="736560" imgH="203040" progId="Equation.DSMT4">
                  <p:embed/>
                </p:oleObj>
              </mc:Choice>
              <mc:Fallback>
                <p:oleObj name="Equation" r:id="rId7" imgW="73656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1514" y="4026607"/>
                        <a:ext cx="2941557" cy="8114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40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830129"/>
              </p:ext>
            </p:extLst>
          </p:nvPr>
        </p:nvGraphicFramePr>
        <p:xfrm>
          <a:off x="2051716" y="5317985"/>
          <a:ext cx="4111124" cy="832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53" name="Equation" r:id="rId9" imgW="1002960" imgH="203040" progId="Equation.DSMT4">
                  <p:embed/>
                </p:oleObj>
              </mc:Choice>
              <mc:Fallback>
                <p:oleObj name="Equation" r:id="rId9" imgW="100296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16" y="5317985"/>
                        <a:ext cx="4111124" cy="8326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/>
            </a:r>
            <a:br>
              <a:rPr lang="en-ZA" sz="3600" dirty="0"/>
            </a:br>
            <a:r>
              <a:rPr lang="en-US" sz="3600" dirty="0"/>
              <a:t>33. </a:t>
            </a:r>
            <a:r>
              <a:rPr lang="en-ZA" sz="3600" dirty="0"/>
              <a:t>Solve for </a:t>
            </a:r>
            <a:r>
              <a:rPr lang="en-Z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ZA" sz="3600" i="1" dirty="0"/>
              <a:t> </a:t>
            </a:r>
            <a:r>
              <a:rPr lang="en-ZA" sz="3600" dirty="0"/>
              <a:t>by using logarithms: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604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9867801"/>
              </p:ext>
            </p:extLst>
          </p:nvPr>
        </p:nvGraphicFramePr>
        <p:xfrm>
          <a:off x="1779674" y="1453485"/>
          <a:ext cx="3066402" cy="1293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14" name="Equation" r:id="rId3" imgW="1054080" imgH="444240" progId="Equation.DSMT4">
                  <p:embed/>
                </p:oleObj>
              </mc:Choice>
              <mc:Fallback>
                <p:oleObj name="Equation" r:id="rId3" imgW="1054080" imgH="4442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9674" y="1453485"/>
                        <a:ext cx="3066402" cy="12930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5922078"/>
              </p:ext>
            </p:extLst>
          </p:nvPr>
        </p:nvGraphicFramePr>
        <p:xfrm>
          <a:off x="847215" y="3079465"/>
          <a:ext cx="4888498" cy="1355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15" name="Equation" r:id="rId5" imgW="1739880" imgH="482400" progId="Equation.DSMT4">
                  <p:embed/>
                </p:oleObj>
              </mc:Choice>
              <mc:Fallback>
                <p:oleObj name="Equation" r:id="rId5" imgW="1739880" imgH="4824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215" y="3079465"/>
                        <a:ext cx="4888498" cy="13559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508692"/>
              </p:ext>
            </p:extLst>
          </p:nvPr>
        </p:nvGraphicFramePr>
        <p:xfrm>
          <a:off x="670429" y="4904922"/>
          <a:ext cx="7567864" cy="661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16" name="Equation" r:id="rId7" imgW="2616120" imgH="228600" progId="Equation.DSMT4">
                  <p:embed/>
                </p:oleObj>
              </mc:Choice>
              <mc:Fallback>
                <p:oleObj name="Equation" r:id="rId7" imgW="2616120" imgH="2286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429" y="4904922"/>
                        <a:ext cx="7567864" cy="6612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/>
            </a:r>
            <a:br>
              <a:rPr lang="en-ZA" sz="3600" dirty="0"/>
            </a:br>
            <a:r>
              <a:rPr lang="en-US" sz="3600" dirty="0"/>
              <a:t>33.  (continued)</a:t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6144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2568673"/>
              </p:ext>
            </p:extLst>
          </p:nvPr>
        </p:nvGraphicFramePr>
        <p:xfrm>
          <a:off x="987925" y="1621582"/>
          <a:ext cx="6903795" cy="606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0" name="Equation" r:id="rId3" imgW="2311200" imgH="203040" progId="Equation.DSMT4">
                  <p:embed/>
                </p:oleObj>
              </mc:Choice>
              <mc:Fallback>
                <p:oleObj name="Equation" r:id="rId3" imgW="231120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7925" y="1621582"/>
                        <a:ext cx="6903795" cy="6069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5168931"/>
              </p:ext>
            </p:extLst>
          </p:nvPr>
        </p:nvGraphicFramePr>
        <p:xfrm>
          <a:off x="904035" y="2555111"/>
          <a:ext cx="6508760" cy="638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1" name="Equation" r:id="rId5" imgW="2070000" imgH="203040" progId="Equation.DSMT4">
                  <p:embed/>
                </p:oleObj>
              </mc:Choice>
              <mc:Fallback>
                <p:oleObj name="Equation" r:id="rId5" imgW="2070000" imgH="203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035" y="2555111"/>
                        <a:ext cx="6508760" cy="6388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1283212"/>
              </p:ext>
            </p:extLst>
          </p:nvPr>
        </p:nvGraphicFramePr>
        <p:xfrm>
          <a:off x="830852" y="3526622"/>
          <a:ext cx="3201737" cy="67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2" name="Equation" r:id="rId7" imgW="965160" imgH="203040" progId="Equation.DSMT4">
                  <p:embed/>
                </p:oleObj>
              </mc:Choice>
              <mc:Fallback>
                <p:oleObj name="Equation" r:id="rId7" imgW="96516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852" y="3526622"/>
                        <a:ext cx="3201737" cy="67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192755"/>
              </p:ext>
            </p:extLst>
          </p:nvPr>
        </p:nvGraphicFramePr>
        <p:xfrm>
          <a:off x="1503612" y="4443678"/>
          <a:ext cx="2576430" cy="698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3" name="Equation" r:id="rId9" imgW="749160" imgH="203040" progId="Equation.DSMT4">
                  <p:embed/>
                </p:oleObj>
              </mc:Choice>
              <mc:Fallback>
                <p:oleObj name="Equation" r:id="rId9" imgW="74916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3612" y="4443678"/>
                        <a:ext cx="2576430" cy="698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7509423"/>
              </p:ext>
            </p:extLst>
          </p:nvPr>
        </p:nvGraphicFramePr>
        <p:xfrm>
          <a:off x="1484683" y="5444569"/>
          <a:ext cx="2676118" cy="713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4" name="Equation" r:id="rId11" imgW="761760" imgH="203040" progId="Equation.DSMT4">
                  <p:embed/>
                </p:oleObj>
              </mc:Choice>
              <mc:Fallback>
                <p:oleObj name="Equation" r:id="rId11" imgW="76176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4683" y="5444569"/>
                        <a:ext cx="2676118" cy="7136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/>
            </a:r>
            <a:br>
              <a:rPr lang="en-ZA" sz="3600" dirty="0"/>
            </a:br>
            <a:r>
              <a:rPr lang="en-US" sz="3600" dirty="0"/>
              <a:t> 34. </a:t>
            </a:r>
            <a:r>
              <a:rPr lang="en-ZA" sz="3600" dirty="0"/>
              <a:t>Solve for </a:t>
            </a:r>
            <a:r>
              <a:rPr lang="en-Z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ZA" sz="3600" i="1" dirty="0"/>
              <a:t> </a:t>
            </a:r>
            <a:r>
              <a:rPr lang="en-ZA" sz="3600" dirty="0"/>
              <a:t>by using logarithms: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6247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705365"/>
              </p:ext>
            </p:extLst>
          </p:nvPr>
        </p:nvGraphicFramePr>
        <p:xfrm>
          <a:off x="1802405" y="1361902"/>
          <a:ext cx="3477946" cy="1821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60" name="Equation" r:id="rId3" imgW="799920" imgH="419040" progId="Equation.DSMT4">
                  <p:embed/>
                </p:oleObj>
              </mc:Choice>
              <mc:Fallback>
                <p:oleObj name="Equation" r:id="rId3" imgW="799920" imgH="419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2405" y="1361902"/>
                        <a:ext cx="3477946" cy="18217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8924"/>
              </p:ext>
            </p:extLst>
          </p:nvPr>
        </p:nvGraphicFramePr>
        <p:xfrm>
          <a:off x="1788699" y="3424714"/>
          <a:ext cx="2832768" cy="1797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61" name="Equation" r:id="rId5" imgW="660240" imgH="419040" progId="Equation.DSMT4">
                  <p:embed/>
                </p:oleObj>
              </mc:Choice>
              <mc:Fallback>
                <p:oleObj name="Equation" r:id="rId5" imgW="660240" imgH="419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8699" y="3424714"/>
                        <a:ext cx="2832768" cy="1797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923280"/>
              </p:ext>
            </p:extLst>
          </p:nvPr>
        </p:nvGraphicFramePr>
        <p:xfrm>
          <a:off x="2304403" y="5364793"/>
          <a:ext cx="2212558" cy="907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62" name="Equation" r:id="rId7" imgW="495000" imgH="203040" progId="Equation.DSMT4">
                  <p:embed/>
                </p:oleObj>
              </mc:Choice>
              <mc:Fallback>
                <p:oleObj name="Equation" r:id="rId7" imgW="49500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4403" y="5364793"/>
                        <a:ext cx="2212558" cy="9077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/>
            </a:r>
            <a:br>
              <a:rPr lang="en-ZA" sz="3600" dirty="0"/>
            </a:br>
            <a:r>
              <a:rPr lang="en-US" sz="3600" dirty="0"/>
              <a:t>35. </a:t>
            </a:r>
            <a:r>
              <a:rPr lang="en-ZA" sz="3600" dirty="0"/>
              <a:t>Solve for </a:t>
            </a:r>
            <a:r>
              <a:rPr lang="en-Z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ZA" sz="3600" i="1" dirty="0"/>
              <a:t> </a:t>
            </a:r>
            <a:r>
              <a:rPr lang="en-ZA" sz="3600" dirty="0"/>
              <a:t>by using logarithms: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6349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5348448"/>
              </p:ext>
            </p:extLst>
          </p:nvPr>
        </p:nvGraphicFramePr>
        <p:xfrm>
          <a:off x="1399340" y="1355545"/>
          <a:ext cx="4011858" cy="1612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79" name="Equation" r:id="rId3" imgW="1358640" imgH="545760" progId="Equation.DSMT4">
                  <p:embed/>
                </p:oleObj>
              </mc:Choice>
              <mc:Fallback>
                <p:oleObj name="Equation" r:id="rId3" imgW="1358640" imgH="54576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9340" y="1355545"/>
                        <a:ext cx="4011858" cy="16122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942780"/>
              </p:ext>
            </p:extLst>
          </p:nvPr>
        </p:nvGraphicFramePr>
        <p:xfrm>
          <a:off x="404758" y="4626169"/>
          <a:ext cx="7714581" cy="978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80" name="Equation" r:id="rId5" imgW="2603160" imgH="330120" progId="Equation.DSMT4">
                  <p:embed/>
                </p:oleObj>
              </mc:Choice>
              <mc:Fallback>
                <p:oleObj name="Equation" r:id="rId5" imgW="2603160" imgH="33012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758" y="4626169"/>
                        <a:ext cx="7714581" cy="9784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3574868"/>
              </p:ext>
            </p:extLst>
          </p:nvPr>
        </p:nvGraphicFramePr>
        <p:xfrm>
          <a:off x="-195263" y="3125788"/>
          <a:ext cx="8050213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81" name="Equation" r:id="rId7" imgW="2705040" imgH="393480" progId="Equation.DSMT4">
                  <p:embed/>
                </p:oleObj>
              </mc:Choice>
              <mc:Fallback>
                <p:oleObj name="Equation" r:id="rId7" imgW="2705040" imgH="393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95263" y="3125788"/>
                        <a:ext cx="8050213" cy="1171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/>
            </a:r>
            <a:br>
              <a:rPr lang="en-ZA" sz="3600" dirty="0"/>
            </a:br>
            <a:r>
              <a:rPr lang="en-US" sz="3600" dirty="0"/>
              <a:t>35. (continued)</a:t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6451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366365"/>
              </p:ext>
            </p:extLst>
          </p:nvPr>
        </p:nvGraphicFramePr>
        <p:xfrm>
          <a:off x="83142" y="1554922"/>
          <a:ext cx="8229009" cy="883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71" name="Equation" r:id="rId3" imgW="1892160" imgH="203040" progId="Equation.DSMT4">
                  <p:embed/>
                </p:oleObj>
              </mc:Choice>
              <mc:Fallback>
                <p:oleObj name="Equation" r:id="rId3" imgW="1892160" imgH="203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42" y="1554922"/>
                        <a:ext cx="8229009" cy="8836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934526"/>
              </p:ext>
            </p:extLst>
          </p:nvPr>
        </p:nvGraphicFramePr>
        <p:xfrm>
          <a:off x="71238" y="2685153"/>
          <a:ext cx="4237238" cy="89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72" name="Equation" r:id="rId5" imgW="965160" imgH="203040" progId="Equation.DSMT4">
                  <p:embed/>
                </p:oleObj>
              </mc:Choice>
              <mc:Fallback>
                <p:oleObj name="Equation" r:id="rId5" imgW="96516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38" y="2685153"/>
                        <a:ext cx="4237238" cy="892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069797"/>
              </p:ext>
            </p:extLst>
          </p:nvPr>
        </p:nvGraphicFramePr>
        <p:xfrm>
          <a:off x="985243" y="3797710"/>
          <a:ext cx="3323233" cy="901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73" name="Equation" r:id="rId7" imgW="749160" imgH="203040" progId="Equation.DSMT4">
                  <p:embed/>
                </p:oleObj>
              </mc:Choice>
              <mc:Fallback>
                <p:oleObj name="Equation" r:id="rId7" imgW="74916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5243" y="3797710"/>
                        <a:ext cx="3323233" cy="9012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700374"/>
              </p:ext>
            </p:extLst>
          </p:nvPr>
        </p:nvGraphicFramePr>
        <p:xfrm>
          <a:off x="1560594" y="4992511"/>
          <a:ext cx="2670747" cy="854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74" name="Equation" r:id="rId9" imgW="634680" imgH="203040" progId="Equation.DSMT4">
                  <p:embed/>
                </p:oleObj>
              </mc:Choice>
              <mc:Fallback>
                <p:oleObj name="Equation" r:id="rId9" imgW="63468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0594" y="4992511"/>
                        <a:ext cx="2670747" cy="8546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200" dirty="0"/>
              <a:t/>
            </a:r>
            <a:br>
              <a:rPr lang="en-ZA" sz="3200" dirty="0"/>
            </a:br>
            <a:r>
              <a:rPr lang="en-US" sz="3200" dirty="0"/>
              <a:t> 36. </a:t>
            </a:r>
            <a:r>
              <a:rPr lang="en-ZA" sz="3200" dirty="0"/>
              <a:t>Simplify without the aid of a calculator: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01498"/>
              </p:ext>
            </p:extLst>
          </p:nvPr>
        </p:nvGraphicFramePr>
        <p:xfrm>
          <a:off x="1917123" y="1174634"/>
          <a:ext cx="2655455" cy="1169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96" name="Equation" r:id="rId3" imgW="1066680" imgH="469800" progId="Equation.DSMT4">
                  <p:embed/>
                </p:oleObj>
              </mc:Choice>
              <mc:Fallback>
                <p:oleObj name="Equation" r:id="rId3" imgW="106668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7123" y="1174634"/>
                        <a:ext cx="2655455" cy="1169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228291"/>
              </p:ext>
            </p:extLst>
          </p:nvPr>
        </p:nvGraphicFramePr>
        <p:xfrm>
          <a:off x="1615413" y="5245312"/>
          <a:ext cx="825237" cy="984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97" name="Equation" r:id="rId5" imgW="330120" imgH="393480" progId="Equation.DSMT4">
                  <p:embed/>
                </p:oleObj>
              </mc:Choice>
              <mc:Fallback>
                <p:oleObj name="Equation" r:id="rId5" imgW="330120" imgH="393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5413" y="5245312"/>
                        <a:ext cx="825237" cy="9847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803677"/>
              </p:ext>
            </p:extLst>
          </p:nvPr>
        </p:nvGraphicFramePr>
        <p:xfrm>
          <a:off x="1615087" y="2385816"/>
          <a:ext cx="2865826" cy="1679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98" name="Equation" r:id="rId7" imgW="1104840" imgH="647640" progId="Equation.DSMT4">
                  <p:embed/>
                </p:oleObj>
              </mc:Choice>
              <mc:Fallback>
                <p:oleObj name="Equation" r:id="rId7" imgW="110484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15087" y="2385816"/>
                        <a:ext cx="2865826" cy="1679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9280416"/>
              </p:ext>
            </p:extLst>
          </p:nvPr>
        </p:nvGraphicFramePr>
        <p:xfrm>
          <a:off x="1624809" y="4048048"/>
          <a:ext cx="1449383" cy="108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99" name="Equation" r:id="rId9" imgW="558720" imgH="419040" progId="Equation.DSMT4">
                  <p:embed/>
                </p:oleObj>
              </mc:Choice>
              <mc:Fallback>
                <p:oleObj name="Equation" r:id="rId9" imgW="5587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24809" y="4048048"/>
                        <a:ext cx="1449383" cy="1087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37. </a:t>
            </a:r>
            <a:r>
              <a:rPr lang="en-ZA" sz="3600" dirty="0"/>
              <a:t>Solve for </a:t>
            </a:r>
            <a:r>
              <a:rPr lang="en-Z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ZA" sz="3600" dirty="0"/>
              <a:t>:</a:t>
            </a:r>
            <a:endParaRPr lang="en-US" sz="36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3609584"/>
              </p:ext>
            </p:extLst>
          </p:nvPr>
        </p:nvGraphicFramePr>
        <p:xfrm>
          <a:off x="1754031" y="1182789"/>
          <a:ext cx="4340538" cy="1622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78" name="Equation" r:id="rId3" imgW="1257120" imgH="469800" progId="Equation.DSMT4">
                  <p:embed/>
                </p:oleObj>
              </mc:Choice>
              <mc:Fallback>
                <p:oleObj name="Equation" r:id="rId3" imgW="12571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4031" y="1182789"/>
                        <a:ext cx="4340538" cy="16222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3120655"/>
              </p:ext>
            </p:extLst>
          </p:nvPr>
        </p:nvGraphicFramePr>
        <p:xfrm>
          <a:off x="361950" y="3300413"/>
          <a:ext cx="5932488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79" name="Equation" r:id="rId5" imgW="1562040" imgH="228600" progId="Equation.DSMT4">
                  <p:embed/>
                </p:oleObj>
              </mc:Choice>
              <mc:Fallback>
                <p:oleObj name="Equation" r:id="rId5" imgW="1562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1950" y="3300413"/>
                        <a:ext cx="5932488" cy="866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9308477"/>
              </p:ext>
            </p:extLst>
          </p:nvPr>
        </p:nvGraphicFramePr>
        <p:xfrm>
          <a:off x="1531660" y="4794488"/>
          <a:ext cx="4726367" cy="723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80" name="Equation" r:id="rId7" imgW="1244520" imgH="190440" progId="Equation.DSMT4">
                  <p:embed/>
                </p:oleObj>
              </mc:Choice>
              <mc:Fallback>
                <p:oleObj name="Equation" r:id="rId7" imgW="12445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31660" y="4794488"/>
                        <a:ext cx="4726367" cy="7234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/>
            </a:r>
            <a:br>
              <a:rPr lang="en-ZA" sz="3600" dirty="0"/>
            </a:br>
            <a:r>
              <a:rPr lang="en-US" sz="3600" dirty="0"/>
              <a:t> 3. </a:t>
            </a:r>
            <a:r>
              <a:rPr lang="en-ZA" sz="3600" dirty="0"/>
              <a:t>Simplify without using a calculator: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307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8549663"/>
              </p:ext>
            </p:extLst>
          </p:nvPr>
        </p:nvGraphicFramePr>
        <p:xfrm>
          <a:off x="1887922" y="1385782"/>
          <a:ext cx="3133825" cy="959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1" name="Equation" r:id="rId3" imgW="622080" imgH="190440" progId="Equation.DSMT4">
                  <p:embed/>
                </p:oleObj>
              </mc:Choice>
              <mc:Fallback>
                <p:oleObj name="Equation" r:id="rId3" imgW="622080" imgH="1904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7922" y="1385782"/>
                        <a:ext cx="3133825" cy="9593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1312452" y="2562696"/>
          <a:ext cx="3187367" cy="937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2" name="Equation" r:id="rId5" imgW="647640" imgH="190440" progId="Equation.DSMT4">
                  <p:embed/>
                </p:oleObj>
              </mc:Choice>
              <mc:Fallback>
                <p:oleObj name="Equation" r:id="rId5" imgW="647640" imgH="1904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2452" y="2562696"/>
                        <a:ext cx="3187367" cy="9374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7"/>
          <p:cNvGraphicFramePr>
            <a:graphicFrameLocks noChangeAspect="1"/>
          </p:cNvGraphicFramePr>
          <p:nvPr/>
        </p:nvGraphicFramePr>
        <p:xfrm>
          <a:off x="1321797" y="3748077"/>
          <a:ext cx="1409367" cy="919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3" name="Equation" r:id="rId7" imgW="291960" imgH="190440" progId="Equation.DSMT4">
                  <p:embed/>
                </p:oleObj>
              </mc:Choice>
              <mc:Fallback>
                <p:oleObj name="Equation" r:id="rId7" imgW="291960" imgH="1904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1797" y="3748077"/>
                        <a:ext cx="1409367" cy="9191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0" name="Object 8"/>
          <p:cNvGraphicFramePr>
            <a:graphicFrameLocks noChangeAspect="1"/>
          </p:cNvGraphicFramePr>
          <p:nvPr/>
        </p:nvGraphicFramePr>
        <p:xfrm>
          <a:off x="1323144" y="4940547"/>
          <a:ext cx="1143331" cy="78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4" name="Equation" r:id="rId9" imgW="241200" imgH="164880" progId="Equation.DSMT4">
                  <p:embed/>
                </p:oleObj>
              </mc:Choice>
              <mc:Fallback>
                <p:oleObj name="Equation" r:id="rId9" imgW="241200" imgH="16488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144" y="4940547"/>
                        <a:ext cx="1143331" cy="78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37. (continued)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4860988"/>
              </p:ext>
            </p:extLst>
          </p:nvPr>
        </p:nvGraphicFramePr>
        <p:xfrm>
          <a:off x="1095375" y="2520950"/>
          <a:ext cx="3703638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80" name="Equation" r:id="rId3" imgW="888840" imgH="177480" progId="Equation.DSMT4">
                  <p:embed/>
                </p:oleObj>
              </mc:Choice>
              <mc:Fallback>
                <p:oleObj name="Equation" r:id="rId3" imgW="8888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5375" y="2520950"/>
                        <a:ext cx="3703638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5468476"/>
              </p:ext>
            </p:extLst>
          </p:nvPr>
        </p:nvGraphicFramePr>
        <p:xfrm>
          <a:off x="1944687" y="3702050"/>
          <a:ext cx="2487613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81" name="Equation" r:id="rId5" imgW="596880" imgH="177480" progId="Equation.DSMT4">
                  <p:embed/>
                </p:oleObj>
              </mc:Choice>
              <mc:Fallback>
                <p:oleObj name="Equation" r:id="rId5" imgW="596880" imgH="17748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4687" y="3702050"/>
                        <a:ext cx="2487613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154390"/>
              </p:ext>
            </p:extLst>
          </p:nvPr>
        </p:nvGraphicFramePr>
        <p:xfrm>
          <a:off x="2430030" y="4735729"/>
          <a:ext cx="2023341" cy="1496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82" name="Equation" r:id="rId7" imgW="533160" imgH="393480" progId="Equation.DSMT4">
                  <p:embed/>
                </p:oleObj>
              </mc:Choice>
              <mc:Fallback>
                <p:oleObj name="Equation" r:id="rId7" imgW="533160" imgH="39348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0030" y="4735729"/>
                        <a:ext cx="2023341" cy="14965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662436"/>
              </p:ext>
            </p:extLst>
          </p:nvPr>
        </p:nvGraphicFramePr>
        <p:xfrm>
          <a:off x="1363663" y="1339850"/>
          <a:ext cx="3498850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83" name="Equation" r:id="rId9" imgW="838080" imgH="190440" progId="Equation.DSMT4">
                  <p:embed/>
                </p:oleObj>
              </mc:Choice>
              <mc:Fallback>
                <p:oleObj name="Equation" r:id="rId9" imgW="838080" imgH="19044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3663" y="1339850"/>
                        <a:ext cx="3498850" cy="79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38. </a:t>
            </a:r>
            <a:r>
              <a:rPr lang="en-ZA" sz="3200" dirty="0"/>
              <a:t>Write </a:t>
            </a:r>
            <a:r>
              <a:rPr lang="en-Z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Z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sz="3200" i="1" dirty="0">
                <a:cs typeface="Times New Roman" panose="02020603050405020304" pitchFamily="18" charset="0"/>
              </a:rPr>
              <a:t>= </a:t>
            </a:r>
            <a:r>
              <a:rPr lang="en-ZA" sz="3200" dirty="0">
                <a:cs typeface="Times New Roman" panose="02020603050405020304" pitchFamily="18" charset="0"/>
              </a:rPr>
              <a:t>3</a:t>
            </a:r>
            <a:r>
              <a:rPr lang="en-Z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sz="3200"/>
              <a:t>in exponential </a:t>
            </a:r>
            <a:r>
              <a:rPr lang="en-ZA" sz="3200" dirty="0"/>
              <a:t>form.</a:t>
            </a:r>
            <a:endParaRPr lang="en-US" dirty="0"/>
          </a:p>
        </p:txBody>
      </p:sp>
      <p:graphicFrame>
        <p:nvGraphicFramePr>
          <p:cNvPr id="6963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9405033"/>
              </p:ext>
            </p:extLst>
          </p:nvPr>
        </p:nvGraphicFramePr>
        <p:xfrm>
          <a:off x="116967" y="1784690"/>
          <a:ext cx="4036498" cy="882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64" name="Equation" r:id="rId3" imgW="812520" imgH="177480" progId="Equation.DSMT4">
                  <p:embed/>
                </p:oleObj>
              </mc:Choice>
              <mc:Fallback>
                <p:oleObj name="Equation" r:id="rId3" imgW="812520" imgH="177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967" y="1784690"/>
                        <a:ext cx="4036498" cy="882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2280797"/>
              </p:ext>
            </p:extLst>
          </p:nvPr>
        </p:nvGraphicFramePr>
        <p:xfrm>
          <a:off x="487291" y="3267349"/>
          <a:ext cx="5067970" cy="1013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65" name="Equation" r:id="rId5" imgW="1015920" imgH="203040" progId="Equation.DSMT4">
                  <p:embed/>
                </p:oleObj>
              </mc:Choice>
              <mc:Fallback>
                <p:oleObj name="Equation" r:id="rId5" imgW="101592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291" y="3267349"/>
                        <a:ext cx="5067970" cy="10135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22685" y="5137483"/>
            <a:ext cx="6918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 [log][3] or [3][log] on your calculator.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39. </a:t>
            </a:r>
            <a:r>
              <a:rPr lang="en-ZA" sz="3600" dirty="0"/>
              <a:t>Write </a:t>
            </a:r>
            <a:r>
              <a:rPr lang="en-Z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ZA" sz="3600" i="1" dirty="0"/>
              <a:t> = </a:t>
            </a:r>
            <a:r>
              <a:rPr lang="en-ZA" sz="3600" dirty="0"/>
              <a:t>3 </a:t>
            </a:r>
            <a:r>
              <a:rPr lang="en-ZA" sz="3600"/>
              <a:t>in logarithmic </a:t>
            </a:r>
            <a:r>
              <a:rPr lang="en-ZA" sz="3600" dirty="0"/>
              <a:t>form.</a:t>
            </a:r>
            <a:endParaRPr lang="en-US" sz="3600" dirty="0"/>
          </a:p>
        </p:txBody>
      </p:sp>
      <p:graphicFrame>
        <p:nvGraphicFramePr>
          <p:cNvPr id="706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2858163"/>
              </p:ext>
            </p:extLst>
          </p:nvPr>
        </p:nvGraphicFramePr>
        <p:xfrm>
          <a:off x="3369869" y="1823220"/>
          <a:ext cx="1995905" cy="997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86" name="Equation" r:id="rId3" imgW="406080" imgH="203040" progId="Equation.DSMT4">
                  <p:embed/>
                </p:oleObj>
              </mc:Choice>
              <mc:Fallback>
                <p:oleObj name="Equation" r:id="rId3" imgW="40608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9869" y="1823220"/>
                        <a:ext cx="1995905" cy="9979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499740"/>
              </p:ext>
            </p:extLst>
          </p:nvPr>
        </p:nvGraphicFramePr>
        <p:xfrm>
          <a:off x="370810" y="3401251"/>
          <a:ext cx="4718384" cy="1088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87" name="Equation" r:id="rId5" imgW="990360" imgH="228600" progId="Equation.DSMT4">
                  <p:embed/>
                </p:oleObj>
              </mc:Choice>
              <mc:Fallback>
                <p:oleObj name="Equation" r:id="rId5" imgW="990360" imgH="2286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10" y="3401251"/>
                        <a:ext cx="4718384" cy="10888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7"/>
            <a:ext cx="8434137" cy="720724"/>
          </a:xfrm>
        </p:spPr>
        <p:txBody>
          <a:bodyPr>
            <a:noAutofit/>
          </a:bodyPr>
          <a:lstStyle/>
          <a:p>
            <a:r>
              <a:rPr lang="en-US" sz="3200" dirty="0"/>
              <a:t>40. </a:t>
            </a:r>
            <a:r>
              <a:rPr lang="en-ZA" sz="3200" dirty="0"/>
              <a:t>Solve for </a:t>
            </a:r>
            <a:r>
              <a:rPr lang="en-Z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ZA" sz="3200" dirty="0"/>
              <a:t> by using logarithms to the base </a:t>
            </a:r>
            <a:r>
              <a:rPr lang="en-ZA" sz="3200" i="1" dirty="0"/>
              <a:t>e. </a:t>
            </a:r>
            <a:r>
              <a:rPr lang="en-ZA" sz="3200" dirty="0"/>
              <a:t>Antilog given is also to </a:t>
            </a:r>
            <a:r>
              <a:rPr lang="en-ZA" sz="3200"/>
              <a:t>base </a:t>
            </a:r>
            <a:r>
              <a:rPr lang="en-ZA" sz="3200" i="1"/>
              <a:t>e</a:t>
            </a:r>
            <a:r>
              <a:rPr lang="en-ZA" sz="3200"/>
              <a:t>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37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203470"/>
              </p:ext>
            </p:extLst>
          </p:nvPr>
        </p:nvGraphicFramePr>
        <p:xfrm>
          <a:off x="1937084" y="1500601"/>
          <a:ext cx="5312610" cy="664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45" name="Equation" r:id="rId3" imgW="1625400" imgH="203040" progId="Equation.DSMT4">
                  <p:embed/>
                </p:oleObj>
              </mc:Choice>
              <mc:Fallback>
                <p:oleObj name="Equation" r:id="rId3" imgW="162540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7084" y="1500601"/>
                        <a:ext cx="5312610" cy="664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946124"/>
              </p:ext>
            </p:extLst>
          </p:nvPr>
        </p:nvGraphicFramePr>
        <p:xfrm>
          <a:off x="1487488" y="2268538"/>
          <a:ext cx="621506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46" name="Equation" r:id="rId5" imgW="1892160" imgH="203040" progId="Equation.DSMT4">
                  <p:embed/>
                </p:oleObj>
              </mc:Choice>
              <mc:Fallback>
                <p:oleObj name="Equation" r:id="rId5" imgW="189216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488" y="2268538"/>
                        <a:ext cx="6215062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1072081"/>
              </p:ext>
            </p:extLst>
          </p:nvPr>
        </p:nvGraphicFramePr>
        <p:xfrm>
          <a:off x="1498600" y="3160713"/>
          <a:ext cx="556895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47" name="Equation" r:id="rId7" imgW="1726920" imgH="203040" progId="Equation.DSMT4">
                  <p:embed/>
                </p:oleObj>
              </mc:Choice>
              <mc:Fallback>
                <p:oleObj name="Equation" r:id="rId7" imgW="172692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8600" y="3160713"/>
                        <a:ext cx="5568950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799369"/>
              </p:ext>
            </p:extLst>
          </p:nvPr>
        </p:nvGraphicFramePr>
        <p:xfrm>
          <a:off x="1525588" y="4073525"/>
          <a:ext cx="3116262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48" name="Equation" r:id="rId9" imgW="1002960" imgH="203040" progId="Equation.DSMT4">
                  <p:embed/>
                </p:oleObj>
              </mc:Choice>
              <mc:Fallback>
                <p:oleObj name="Equation" r:id="rId9" imgW="100296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8" y="4073525"/>
                        <a:ext cx="3116262" cy="630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2851979"/>
              </p:ext>
            </p:extLst>
          </p:nvPr>
        </p:nvGraphicFramePr>
        <p:xfrm>
          <a:off x="1562096" y="4920953"/>
          <a:ext cx="2503570" cy="606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49" name="Equation" r:id="rId11" imgW="838080" imgH="203040" progId="Equation.DSMT4">
                  <p:embed/>
                </p:oleObj>
              </mc:Choice>
              <mc:Fallback>
                <p:oleObj name="Equation" r:id="rId11" imgW="838080" imgH="203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2096" y="4920953"/>
                        <a:ext cx="2503570" cy="6069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22685" y="5618763"/>
            <a:ext cx="6918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 [5] [</a:t>
            </a:r>
            <a:r>
              <a:rPr 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i="1" baseline="30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to get antilog 5 to </a:t>
            </a:r>
            <a:r>
              <a:rPr lang="en-US" sz="28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 </a:t>
            </a:r>
            <a:r>
              <a:rPr lang="en-US" sz="2800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</a:t>
            </a:r>
            <a:endParaRPr lang="en-US" sz="28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65127"/>
            <a:ext cx="8771021" cy="720724"/>
          </a:xfrm>
        </p:spPr>
        <p:txBody>
          <a:bodyPr>
            <a:noAutofit/>
          </a:bodyPr>
          <a:lstStyle/>
          <a:p>
            <a:r>
              <a:rPr lang="en-ZA" sz="2800" dirty="0"/>
              <a:t/>
            </a:r>
            <a:br>
              <a:rPr lang="en-ZA" sz="2800" dirty="0"/>
            </a:br>
            <a:r>
              <a:rPr lang="en-ZA" sz="2800" dirty="0"/>
              <a:t> 41</a:t>
            </a:r>
            <a:r>
              <a:rPr lang="en-ZA" sz="2800" i="1" dirty="0"/>
              <a:t>. </a:t>
            </a:r>
            <a:r>
              <a:rPr lang="en-ZA" sz="2800" dirty="0"/>
              <a:t>Solve for </a:t>
            </a:r>
            <a:r>
              <a:rPr lang="en-Z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ZA" sz="2800" dirty="0"/>
              <a:t> by using logarithms to the base 10</a:t>
            </a:r>
            <a:r>
              <a:rPr lang="en-ZA" sz="2800" i="1" dirty="0"/>
              <a:t>.       	</a:t>
            </a:r>
            <a:r>
              <a:rPr lang="en-ZA" sz="2800" dirty="0"/>
              <a:t>Antilog given is also to base 10.</a:t>
            </a:r>
            <a:r>
              <a:rPr lang="en-ZA" sz="2800" i="1" dirty="0"/>
              <a:t> </a:t>
            </a:r>
            <a:br>
              <a:rPr lang="en-ZA" sz="2800" i="1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79500" indent="0" defTabSz="254000">
              <a:buNone/>
            </a:pPr>
            <a:r>
              <a:rPr lang="en-ZA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x</a:t>
            </a:r>
            <a:r>
              <a:rPr lang="en-ZA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antilog 5 – antilog 4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168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400100"/>
              </p:ext>
            </p:extLst>
          </p:nvPr>
        </p:nvGraphicFramePr>
        <p:xfrm>
          <a:off x="584462" y="3133160"/>
          <a:ext cx="5056089" cy="798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0" name="Equation" r:id="rId3" imgW="1447560" imgH="228600" progId="Equation.DSMT4">
                  <p:embed/>
                </p:oleObj>
              </mc:Choice>
              <mc:Fallback>
                <p:oleObj name="Equation" r:id="rId3" imgW="1447560" imgH="2286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462" y="3133160"/>
                        <a:ext cx="5056089" cy="7986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4132225"/>
              </p:ext>
            </p:extLst>
          </p:nvPr>
        </p:nvGraphicFramePr>
        <p:xfrm>
          <a:off x="584462" y="4269923"/>
          <a:ext cx="4465575" cy="721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1" name="Equation" r:id="rId5" imgW="1257120" imgH="203040" progId="Equation.DSMT4">
                  <p:embed/>
                </p:oleObj>
              </mc:Choice>
              <mc:Fallback>
                <p:oleObj name="Equation" r:id="rId5" imgW="125712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462" y="4269923"/>
                        <a:ext cx="4465575" cy="7217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989416"/>
              </p:ext>
            </p:extLst>
          </p:nvPr>
        </p:nvGraphicFramePr>
        <p:xfrm>
          <a:off x="1150070" y="5277302"/>
          <a:ext cx="3173674" cy="653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2" name="Equation" r:id="rId7" imgW="863280" imgH="177480" progId="Equation.DSMT4">
                  <p:embed/>
                </p:oleObj>
              </mc:Choice>
              <mc:Fallback>
                <p:oleObj name="Equation" r:id="rId7" imgW="863280" imgH="177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grayscl/>
                        <a:biLevel thresh="5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0070" y="5277302"/>
                        <a:ext cx="3173674" cy="6531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741186"/>
              </p:ext>
            </p:extLst>
          </p:nvPr>
        </p:nvGraphicFramePr>
        <p:xfrm>
          <a:off x="584462" y="2206626"/>
          <a:ext cx="7532426" cy="726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3" name="Equation" r:id="rId9" imgW="2108160" imgH="203040" progId="Equation.DSMT4">
                  <p:embed/>
                </p:oleObj>
              </mc:Choice>
              <mc:Fallback>
                <p:oleObj name="Equation" r:id="rId9" imgW="210816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462" y="2206626"/>
                        <a:ext cx="7532426" cy="7265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/>
            </a:r>
            <a:br>
              <a:rPr lang="en-ZA" sz="3600" dirty="0"/>
            </a:br>
            <a:r>
              <a:rPr lang="en-US" sz="3600" dirty="0"/>
              <a:t> 42. </a:t>
            </a:r>
            <a:r>
              <a:rPr lang="en-ZA" sz="3600" dirty="0"/>
              <a:t>Simplify without the aid of a 	calculator: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747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101223"/>
              </p:ext>
            </p:extLst>
          </p:nvPr>
        </p:nvGraphicFramePr>
        <p:xfrm>
          <a:off x="1042988" y="1651000"/>
          <a:ext cx="6727825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69" name="Equation" r:id="rId3" imgW="2247840" imgH="241200" progId="Equation.DSMT4">
                  <p:embed/>
                </p:oleObj>
              </mc:Choice>
              <mc:Fallback>
                <p:oleObj name="Equation" r:id="rId3" imgW="2247840" imgH="241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651000"/>
                        <a:ext cx="6727825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870517"/>
              </p:ext>
            </p:extLst>
          </p:nvPr>
        </p:nvGraphicFramePr>
        <p:xfrm>
          <a:off x="691837" y="2559743"/>
          <a:ext cx="6530474" cy="721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70" name="Equation" r:id="rId5" imgW="2184120" imgH="241200" progId="Equation.DSMT4">
                  <p:embed/>
                </p:oleObj>
              </mc:Choice>
              <mc:Fallback>
                <p:oleObj name="Equation" r:id="rId5" imgW="2184120" imgH="241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837" y="2559743"/>
                        <a:ext cx="6530474" cy="7213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550050"/>
              </p:ext>
            </p:extLst>
          </p:nvPr>
        </p:nvGraphicFramePr>
        <p:xfrm>
          <a:off x="639708" y="3507235"/>
          <a:ext cx="6551190" cy="727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71" name="Equation" r:id="rId7" imgW="2057400" imgH="228600" progId="Equation.DSMT4">
                  <p:embed/>
                </p:oleObj>
              </mc:Choice>
              <mc:Fallback>
                <p:oleObj name="Equation" r:id="rId7" imgW="2057400" imgH="2286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08" y="3507235"/>
                        <a:ext cx="6551190" cy="7279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3552089"/>
              </p:ext>
            </p:extLst>
          </p:nvPr>
        </p:nvGraphicFramePr>
        <p:xfrm>
          <a:off x="615644" y="4424323"/>
          <a:ext cx="2891923" cy="604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72" name="Equation" r:id="rId9" imgW="850680" imgH="177480" progId="Equation.DSMT4">
                  <p:embed/>
                </p:oleObj>
              </mc:Choice>
              <mc:Fallback>
                <p:oleObj name="Equation" r:id="rId9" imgW="850680" imgH="1774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44" y="4424323"/>
                        <a:ext cx="2891923" cy="6042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757370"/>
              </p:ext>
            </p:extLst>
          </p:nvPr>
        </p:nvGraphicFramePr>
        <p:xfrm>
          <a:off x="615965" y="5313661"/>
          <a:ext cx="745625" cy="570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73" name="Equation" r:id="rId11" imgW="215640" imgH="164880" progId="Equation.DSMT4">
                  <p:embed/>
                </p:oleObj>
              </mc:Choice>
              <mc:Fallback>
                <p:oleObj name="Equation" r:id="rId11" imgW="215640" imgH="1648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965" y="5313661"/>
                        <a:ext cx="745625" cy="5701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6" y="-161366"/>
            <a:ext cx="8762999" cy="2245659"/>
          </a:xfrm>
        </p:spPr>
        <p:txBody>
          <a:bodyPr>
            <a:noAutofit/>
          </a:bodyPr>
          <a:lstStyle/>
          <a:p>
            <a:r>
              <a:rPr lang="en-US" sz="3200" dirty="0"/>
              <a:t>43. </a:t>
            </a:r>
            <a:r>
              <a:rPr lang="en-ZA" sz="3200" dirty="0"/>
              <a:t>If  </a:t>
            </a:r>
            <a:r>
              <a:rPr lang="en-Z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</a:t>
            </a:r>
            <a:r>
              <a:rPr lang="en-ZA" sz="3200" i="1" dirty="0"/>
              <a:t>, </a:t>
            </a:r>
            <a:r>
              <a:rPr lang="en-ZA" sz="3200" dirty="0"/>
              <a:t>calculate </a:t>
            </a:r>
            <a:r>
              <a:rPr lang="en-Z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ZA" sz="3200" dirty="0"/>
              <a:t> if </a:t>
            </a:r>
            <a:br>
              <a:rPr lang="en-ZA" sz="3200" dirty="0"/>
            </a:br>
            <a:r>
              <a:rPr lang="en-ZA" sz="3200" dirty="0"/>
              <a:t>all logarithms and antilogarithms are to </a:t>
            </a:r>
            <a:r>
              <a:rPr lang="en-ZA" sz="3200"/>
              <a:t>the </a:t>
            </a:r>
            <a:br>
              <a:rPr lang="en-ZA" sz="3200"/>
            </a:br>
            <a:r>
              <a:rPr lang="en-ZA" sz="3200"/>
              <a:t>base </a:t>
            </a:r>
            <a:r>
              <a:rPr lang="en-ZA" sz="3200" dirty="0"/>
              <a:t>10. </a:t>
            </a:r>
            <a:endParaRPr lang="en-US" sz="3200" dirty="0"/>
          </a:p>
        </p:txBody>
      </p:sp>
      <p:graphicFrame>
        <p:nvGraphicFramePr>
          <p:cNvPr id="757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235419"/>
              </p:ext>
            </p:extLst>
          </p:nvPr>
        </p:nvGraphicFramePr>
        <p:xfrm>
          <a:off x="1073150" y="1835150"/>
          <a:ext cx="5386388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88" name="Equation" r:id="rId3" imgW="1511280" imgH="203040" progId="Equation.DSMT4">
                  <p:embed/>
                </p:oleObj>
              </mc:Choice>
              <mc:Fallback>
                <p:oleObj name="Equation" r:id="rId3" imgW="151128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3150" y="1835150"/>
                        <a:ext cx="5386388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658422"/>
              </p:ext>
            </p:extLst>
          </p:nvPr>
        </p:nvGraphicFramePr>
        <p:xfrm>
          <a:off x="12700" y="2852820"/>
          <a:ext cx="4040912" cy="751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89" name="Equation" r:id="rId5" imgW="1091880" imgH="203040" progId="Equation.DSMT4">
                  <p:embed/>
                </p:oleObj>
              </mc:Choice>
              <mc:Fallback>
                <p:oleObj name="Equation" r:id="rId5" imgW="109188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" y="2852820"/>
                        <a:ext cx="4040912" cy="751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173619"/>
              </p:ext>
            </p:extLst>
          </p:nvPr>
        </p:nvGraphicFramePr>
        <p:xfrm>
          <a:off x="226939" y="3891717"/>
          <a:ext cx="2703026" cy="786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90" name="Equation" r:id="rId7" imgW="698400" imgH="203040" progId="Equation.DSMT4">
                  <p:embed/>
                </p:oleObj>
              </mc:Choice>
              <mc:Fallback>
                <p:oleObj name="Equation" r:id="rId7" imgW="69840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939" y="3891717"/>
                        <a:ext cx="2703026" cy="7863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3188452"/>
              </p:ext>
            </p:extLst>
          </p:nvPr>
        </p:nvGraphicFramePr>
        <p:xfrm>
          <a:off x="-95946" y="5005131"/>
          <a:ext cx="4231735" cy="696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91" name="Equation" r:id="rId9" imgW="1079280" imgH="177480" progId="Equation.DSMT4">
                  <p:embed/>
                </p:oleObj>
              </mc:Choice>
              <mc:Fallback>
                <p:oleObj name="Equation" r:id="rId9" imgW="1079280" imgH="1774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5946" y="5005131"/>
                        <a:ext cx="4231735" cy="6969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192058"/>
              </p:ext>
            </p:extLst>
          </p:nvPr>
        </p:nvGraphicFramePr>
        <p:xfrm>
          <a:off x="1237113" y="321772"/>
          <a:ext cx="3590381" cy="455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92" name="Equation" r:id="rId11" imgW="1600200" imgH="203040" progId="Equation.DSMT4">
                  <p:embed/>
                </p:oleObj>
              </mc:Choice>
              <mc:Fallback>
                <p:oleObj name="Equation" r:id="rId11" imgW="16002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37113" y="321772"/>
                        <a:ext cx="3590381" cy="455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6" y="365127"/>
            <a:ext cx="8762999" cy="720724"/>
          </a:xfrm>
        </p:spPr>
        <p:txBody>
          <a:bodyPr>
            <a:noAutofit/>
          </a:bodyPr>
          <a:lstStyle/>
          <a:p>
            <a:r>
              <a:rPr lang="en-US" sz="3200" dirty="0"/>
              <a:t>43</a:t>
            </a:r>
            <a:r>
              <a:rPr lang="en-US" sz="3200"/>
              <a:t>. Alternative solution</a:t>
            </a:r>
            <a:endParaRPr lang="en-US" sz="3200" dirty="0"/>
          </a:p>
        </p:txBody>
      </p:sp>
      <p:graphicFrame>
        <p:nvGraphicFramePr>
          <p:cNvPr id="757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6426993"/>
              </p:ext>
            </p:extLst>
          </p:nvPr>
        </p:nvGraphicFramePr>
        <p:xfrm>
          <a:off x="1726220" y="1281113"/>
          <a:ext cx="4638675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82" name="Equation" r:id="rId3" imgW="1511280" imgH="203040" progId="Equation.DSMT4">
                  <p:embed/>
                </p:oleObj>
              </mc:Choice>
              <mc:Fallback>
                <p:oleObj name="Equation" r:id="rId3" imgW="151128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6220" y="1281113"/>
                        <a:ext cx="4638675" cy="62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7331350"/>
              </p:ext>
            </p:extLst>
          </p:nvPr>
        </p:nvGraphicFramePr>
        <p:xfrm>
          <a:off x="623888" y="2022475"/>
          <a:ext cx="6680200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83" name="Equation" r:id="rId5" imgW="2184120" imgH="253800" progId="Equation.DSMT4">
                  <p:embed/>
                </p:oleObj>
              </mc:Choice>
              <mc:Fallback>
                <p:oleObj name="Equation" r:id="rId5" imgW="2184120" imgH="2538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888" y="2022475"/>
                        <a:ext cx="6680200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536215"/>
              </p:ext>
            </p:extLst>
          </p:nvPr>
        </p:nvGraphicFramePr>
        <p:xfrm>
          <a:off x="511175" y="2933700"/>
          <a:ext cx="7761288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84" name="Equation" r:id="rId7" imgW="2387520" imgH="203040" progId="Equation.DSMT4">
                  <p:embed/>
                </p:oleObj>
              </mc:Choice>
              <mc:Fallback>
                <p:oleObj name="Equation" r:id="rId7" imgW="2387520" imgH="203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75" y="2933700"/>
                        <a:ext cx="7761288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318806"/>
              </p:ext>
            </p:extLst>
          </p:nvPr>
        </p:nvGraphicFramePr>
        <p:xfrm>
          <a:off x="423863" y="3787775"/>
          <a:ext cx="3235325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85" name="Equation" r:id="rId9" imgW="965160" imgH="203040" progId="Equation.DSMT4">
                  <p:embed/>
                </p:oleObj>
              </mc:Choice>
              <mc:Fallback>
                <p:oleObj name="Equation" r:id="rId9" imgW="96516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3" y="3787775"/>
                        <a:ext cx="3235325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9552445"/>
              </p:ext>
            </p:extLst>
          </p:nvPr>
        </p:nvGraphicFramePr>
        <p:xfrm>
          <a:off x="1262474" y="4545013"/>
          <a:ext cx="20605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86" name="Equation" r:id="rId11" imgW="609480" imgH="203040" progId="Equation.DSMT4">
                  <p:embed/>
                </p:oleObj>
              </mc:Choice>
              <mc:Fallback>
                <p:oleObj name="Equation" r:id="rId11" imgW="60948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2474" y="4545013"/>
                        <a:ext cx="20605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2672781"/>
              </p:ext>
            </p:extLst>
          </p:nvPr>
        </p:nvGraphicFramePr>
        <p:xfrm>
          <a:off x="1173281" y="5460741"/>
          <a:ext cx="3160482" cy="582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87" name="Equation" r:id="rId13" imgW="965160" imgH="177480" progId="Equation.DSMT4">
                  <p:embed/>
                </p:oleObj>
              </mc:Choice>
              <mc:Fallback>
                <p:oleObj name="Equation" r:id="rId13" imgW="965160" imgH="17748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3281" y="5460741"/>
                        <a:ext cx="3160482" cy="5821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Video: exponential equations</a:t>
            </a:r>
            <a:endParaRPr lang="en-ZA" b="1" dirty="0">
              <a:solidFill>
                <a:srgbClr val="FF0000"/>
              </a:solidFill>
            </a:endParaRPr>
          </a:p>
        </p:txBody>
      </p:sp>
      <p:pic>
        <p:nvPicPr>
          <p:cNvPr id="2" name="Exponential Equations">
            <a:hlinkClick r:id="" action="ppaction://media"/>
            <a:extLst>
              <a:ext uri="{FF2B5EF4-FFF2-40B4-BE49-F238E27FC236}">
                <a16:creationId xmlns:a16="http://schemas.microsoft.com/office/drawing/2014/main" xmlns="" id="{C7111E2E-FB01-43F0-8BFF-F7930B223B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962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4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/>
            </a:r>
            <a:br>
              <a:rPr lang="en-ZA" sz="3600" dirty="0"/>
            </a:br>
            <a:r>
              <a:rPr lang="en-US" sz="3600" dirty="0"/>
              <a:t> 4. </a:t>
            </a:r>
            <a:r>
              <a:rPr lang="en-ZA" sz="3600" dirty="0"/>
              <a:t>Simplify without using a calculator: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102" name="Object 6"/>
          <p:cNvGraphicFramePr>
            <a:graphicFrameLocks noChangeAspect="1"/>
          </p:cNvGraphicFramePr>
          <p:nvPr/>
        </p:nvGraphicFramePr>
        <p:xfrm>
          <a:off x="1248612" y="1094868"/>
          <a:ext cx="1654343" cy="1503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" name="Equation" r:id="rId3" imgW="558720" imgH="507960" progId="Equation.DSMT4">
                  <p:embed/>
                </p:oleObj>
              </mc:Choice>
              <mc:Fallback>
                <p:oleObj name="Equation" r:id="rId3" imgW="558720" imgH="50796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8612" y="1094868"/>
                        <a:ext cx="1654343" cy="15039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3" name="Object 7"/>
          <p:cNvGraphicFramePr>
            <a:graphicFrameLocks noChangeAspect="1"/>
          </p:cNvGraphicFramePr>
          <p:nvPr/>
        </p:nvGraphicFramePr>
        <p:xfrm>
          <a:off x="834524" y="2695046"/>
          <a:ext cx="3280276" cy="766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" name="Equation" r:id="rId5" imgW="977760" imgH="228600" progId="Equation.DSMT4">
                  <p:embed/>
                </p:oleObj>
              </mc:Choice>
              <mc:Fallback>
                <p:oleObj name="Equation" r:id="rId5" imgW="977760" imgH="2286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524" y="2695046"/>
                        <a:ext cx="3280276" cy="7668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810216"/>
              </p:ext>
            </p:extLst>
          </p:nvPr>
        </p:nvGraphicFramePr>
        <p:xfrm>
          <a:off x="836929" y="3561302"/>
          <a:ext cx="2309730" cy="784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" name="Equation" r:id="rId7" imgW="672840" imgH="228600" progId="Equation.DSMT4">
                  <p:embed/>
                </p:oleObj>
              </mc:Choice>
              <mc:Fallback>
                <p:oleObj name="Equation" r:id="rId7" imgW="672840" imgH="2286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929" y="3561302"/>
                        <a:ext cx="2309730" cy="7844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5" name="Object 9"/>
          <p:cNvGraphicFramePr>
            <a:graphicFrameLocks noChangeAspect="1"/>
          </p:cNvGraphicFramePr>
          <p:nvPr/>
        </p:nvGraphicFramePr>
        <p:xfrm>
          <a:off x="829511" y="4403549"/>
          <a:ext cx="1600212" cy="757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" name="Equation" r:id="rId9" imgW="482400" imgH="228600" progId="Equation.DSMT4">
                  <p:embed/>
                </p:oleObj>
              </mc:Choice>
              <mc:Fallback>
                <p:oleObj name="Equation" r:id="rId9" imgW="482400" imgH="2286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511" y="4403549"/>
                        <a:ext cx="1600212" cy="7579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933161"/>
              </p:ext>
            </p:extLst>
          </p:nvPr>
        </p:nvGraphicFramePr>
        <p:xfrm>
          <a:off x="830914" y="5257308"/>
          <a:ext cx="1521663" cy="782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2" name="Equation" r:id="rId11" imgW="444240" imgH="228600" progId="Equation.DSMT4">
                  <p:embed/>
                </p:oleObj>
              </mc:Choice>
              <mc:Fallback>
                <p:oleObj name="Equation" r:id="rId11" imgW="444240" imgH="2286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914" y="5257308"/>
                        <a:ext cx="1521663" cy="7825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/>
            </a:r>
            <a:br>
              <a:rPr lang="en-ZA" sz="3600" dirty="0"/>
            </a:br>
            <a:r>
              <a:rPr lang="en-US" sz="3600" dirty="0"/>
              <a:t> 5. </a:t>
            </a:r>
            <a:r>
              <a:rPr lang="en-ZA" sz="3600" dirty="0"/>
              <a:t>Simplify without using a calculator: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034715"/>
            <a:ext cx="7905751" cy="527459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152" name="Object 8"/>
          <p:cNvGraphicFramePr>
            <a:graphicFrameLocks noChangeAspect="1"/>
          </p:cNvGraphicFramePr>
          <p:nvPr/>
        </p:nvGraphicFramePr>
        <p:xfrm>
          <a:off x="1841834" y="1082599"/>
          <a:ext cx="2260934" cy="1773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5" name="Equation" r:id="rId3" imgW="647640" imgH="507960" progId="Equation.DSMT4">
                  <p:embed/>
                </p:oleObj>
              </mc:Choice>
              <mc:Fallback>
                <p:oleObj name="Equation" r:id="rId3" imgW="647640" imgH="50796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1834" y="1082599"/>
                        <a:ext cx="2260934" cy="17732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3" name="Object 9"/>
          <p:cNvGraphicFramePr>
            <a:graphicFrameLocks noChangeAspect="1"/>
          </p:cNvGraphicFramePr>
          <p:nvPr/>
        </p:nvGraphicFramePr>
        <p:xfrm>
          <a:off x="1421410" y="2791336"/>
          <a:ext cx="3735578" cy="1757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6" name="Equation" r:id="rId5" imgW="1079280" imgH="507960" progId="Equation.DSMT4">
                  <p:embed/>
                </p:oleObj>
              </mc:Choice>
              <mc:Fallback>
                <p:oleObj name="Equation" r:id="rId5" imgW="1079280" imgH="50796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1410" y="2791336"/>
                        <a:ext cx="3735578" cy="17579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4" name="Object 10"/>
          <p:cNvGraphicFramePr>
            <a:graphicFrameLocks noChangeAspect="1"/>
          </p:cNvGraphicFramePr>
          <p:nvPr/>
        </p:nvGraphicFramePr>
        <p:xfrm>
          <a:off x="1423741" y="4479759"/>
          <a:ext cx="2666992" cy="1777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7" name="Equation" r:id="rId7" imgW="761760" imgH="507960" progId="Equation.DSMT4">
                  <p:embed/>
                </p:oleObj>
              </mc:Choice>
              <mc:Fallback>
                <p:oleObj name="Equation" r:id="rId7" imgW="761760" imgH="50796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741" y="4479759"/>
                        <a:ext cx="2666992" cy="17779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1594</TotalTime>
  <Words>292</Words>
  <Application>Microsoft Office PowerPoint</Application>
  <PresentationFormat>On-screen Show (4:3)</PresentationFormat>
  <Paragraphs>79</Paragraphs>
  <Slides>68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Arial Narrow</vt:lpstr>
      <vt:lpstr>Calibri</vt:lpstr>
      <vt:lpstr>Times New Roman</vt:lpstr>
      <vt:lpstr>Presentation2</vt:lpstr>
      <vt:lpstr>Equation</vt:lpstr>
      <vt:lpstr>Mathematics</vt:lpstr>
      <vt:lpstr>Exponents and logarithms</vt:lpstr>
      <vt:lpstr>PowerPoint Presentation</vt:lpstr>
      <vt:lpstr> 1 . Simplify without using a calculator: </vt:lpstr>
      <vt:lpstr> 2. Simplify without using a calculator: </vt:lpstr>
      <vt:lpstr>  3. Simplify without using a calculator: </vt:lpstr>
      <vt:lpstr>PowerPoint Presentation</vt:lpstr>
      <vt:lpstr>  4. Simplify without using a calculator: </vt:lpstr>
      <vt:lpstr>  5. Simplify without using a calculator: </vt:lpstr>
      <vt:lpstr> 5. (continued) </vt:lpstr>
      <vt:lpstr> 5. (continued) </vt:lpstr>
      <vt:lpstr>6. Simplify without using a calculator:</vt:lpstr>
      <vt:lpstr>6.  (continued) </vt:lpstr>
      <vt:lpstr>6.  (continued)</vt:lpstr>
      <vt:lpstr>7. Simplify without using a calculator:</vt:lpstr>
      <vt:lpstr>8. Simplify without using a calculator:</vt:lpstr>
      <vt:lpstr>9. Simplify without using a calculator:</vt:lpstr>
      <vt:lpstr>PowerPoint Presentation</vt:lpstr>
      <vt:lpstr>  11. Solve for a: </vt:lpstr>
      <vt:lpstr>  12. Solve for a: </vt:lpstr>
      <vt:lpstr>  13. Solve for x: </vt:lpstr>
      <vt:lpstr>13. (continued)</vt:lpstr>
      <vt:lpstr>14. Solve for x:</vt:lpstr>
      <vt:lpstr>14 (continued)</vt:lpstr>
      <vt:lpstr>15. Solve for x:</vt:lpstr>
      <vt:lpstr>15. (continued)</vt:lpstr>
      <vt:lpstr>15. (continued)</vt:lpstr>
      <vt:lpstr>  16. Write in exponential form: </vt:lpstr>
      <vt:lpstr>PowerPoint Presentation</vt:lpstr>
      <vt:lpstr>  17. Write in exponential form: </vt:lpstr>
      <vt:lpstr>  18. Write in logarithmic form: </vt:lpstr>
      <vt:lpstr>  19. Write in logarithmic form: </vt:lpstr>
      <vt:lpstr>20. Solve for x:</vt:lpstr>
      <vt:lpstr>21. Solve for x:</vt:lpstr>
      <vt:lpstr>21. (continued)</vt:lpstr>
      <vt:lpstr>22. Solve for x:</vt:lpstr>
      <vt:lpstr>23. Solve for x:</vt:lpstr>
      <vt:lpstr>23. (continued)</vt:lpstr>
      <vt:lpstr>24. Solve for x:</vt:lpstr>
      <vt:lpstr>24. (continued)</vt:lpstr>
      <vt:lpstr>25. Simplify:</vt:lpstr>
      <vt:lpstr>25.  (continued)</vt:lpstr>
      <vt:lpstr>26. Simplify:</vt:lpstr>
      <vt:lpstr>27. Simplify:</vt:lpstr>
      <vt:lpstr>27. (continued)</vt:lpstr>
      <vt:lpstr> 28. Change    to      . </vt:lpstr>
      <vt:lpstr>28. (continued)</vt:lpstr>
      <vt:lpstr> 29. Change         to   .  </vt:lpstr>
      <vt:lpstr>  30.  Solve for x by using logarithms: </vt:lpstr>
      <vt:lpstr>  31. Solve for x by using logarithms: </vt:lpstr>
      <vt:lpstr>  32. Solve for x by using logarithms: </vt:lpstr>
      <vt:lpstr> 32.  (continued) </vt:lpstr>
      <vt:lpstr> 33. Solve for x by using logarithms: </vt:lpstr>
      <vt:lpstr> 33.  (continued) </vt:lpstr>
      <vt:lpstr>  34. Solve for x by using logarithms: </vt:lpstr>
      <vt:lpstr> 35. Solve for x by using logarithms: </vt:lpstr>
      <vt:lpstr> 35. (continued) </vt:lpstr>
      <vt:lpstr>  36. Simplify without the aid of a calculator: </vt:lpstr>
      <vt:lpstr>37. Solve for x:</vt:lpstr>
      <vt:lpstr>37. (continued)</vt:lpstr>
      <vt:lpstr>38. Write x = 3 in exponential form.</vt:lpstr>
      <vt:lpstr>39. Write x = 3 in logarithmic form.</vt:lpstr>
      <vt:lpstr>40. Solve for x by using logarithms to the base e. Antilog given is also to base e.</vt:lpstr>
      <vt:lpstr>  41. Solve for x by using logarithms to the base 10.        Antilog given is also to base 10.  </vt:lpstr>
      <vt:lpstr>  42. Simplify without the aid of a  calculator: </vt:lpstr>
      <vt:lpstr>43. If             , calculate x if  all logarithms and antilogarithms are to the  base 10. </vt:lpstr>
      <vt:lpstr>43. Alternative solution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Storer</dc:creator>
  <cp:lastModifiedBy>Janet Bartlet</cp:lastModifiedBy>
  <cp:revision>208</cp:revision>
  <dcterms:created xsi:type="dcterms:W3CDTF">2017-08-15T07:49:10Z</dcterms:created>
  <dcterms:modified xsi:type="dcterms:W3CDTF">2018-04-17T13:58:32Z</dcterms:modified>
</cp:coreProperties>
</file>