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256" r:id="rId3"/>
    <p:sldId id="257" r:id="rId4"/>
    <p:sldId id="337" r:id="rId5"/>
    <p:sldId id="338" r:id="rId6"/>
    <p:sldId id="259" r:id="rId7"/>
    <p:sldId id="260" r:id="rId8"/>
    <p:sldId id="293" r:id="rId9"/>
    <p:sldId id="294" r:id="rId10"/>
    <p:sldId id="295" r:id="rId11"/>
    <p:sldId id="333" r:id="rId12"/>
    <p:sldId id="297" r:id="rId13"/>
    <p:sldId id="296" r:id="rId14"/>
    <p:sldId id="334" r:id="rId15"/>
    <p:sldId id="298" r:id="rId16"/>
    <p:sldId id="300" r:id="rId17"/>
    <p:sldId id="310" r:id="rId18"/>
    <p:sldId id="309" r:id="rId19"/>
    <p:sldId id="299" r:id="rId20"/>
    <p:sldId id="335" r:id="rId21"/>
    <p:sldId id="301" r:id="rId22"/>
    <p:sldId id="302" r:id="rId23"/>
    <p:sldId id="318" r:id="rId24"/>
    <p:sldId id="317" r:id="rId25"/>
    <p:sldId id="324" r:id="rId26"/>
    <p:sldId id="319" r:id="rId27"/>
    <p:sldId id="320" r:id="rId28"/>
    <p:sldId id="321" r:id="rId29"/>
    <p:sldId id="336" r:id="rId30"/>
    <p:sldId id="339" r:id="rId31"/>
    <p:sldId id="340" r:id="rId32"/>
    <p:sldId id="332" r:id="rId33"/>
    <p:sldId id="285" r:id="rId34"/>
    <p:sldId id="303" r:id="rId35"/>
    <p:sldId id="304" r:id="rId36"/>
    <p:sldId id="305" r:id="rId37"/>
    <p:sldId id="306" r:id="rId38"/>
    <p:sldId id="307" r:id="rId39"/>
    <p:sldId id="313" r:id="rId40"/>
    <p:sldId id="308" r:id="rId41"/>
    <p:sldId id="311" r:id="rId42"/>
    <p:sldId id="312" r:id="rId43"/>
    <p:sldId id="322" r:id="rId44"/>
    <p:sldId id="323" r:id="rId45"/>
    <p:sldId id="325" r:id="rId46"/>
    <p:sldId id="326" r:id="rId4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54A8"/>
    <a:srgbClr val="0033CC"/>
    <a:srgbClr val="800000"/>
    <a:srgbClr val="5B0E01"/>
    <a:srgbClr val="9A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6" autoAdjust="0"/>
    <p:restoredTop sz="97800" autoAdjust="0"/>
  </p:normalViewPr>
  <p:slideViewPr>
    <p:cSldViewPr snapToGrid="0">
      <p:cViewPr varScale="1">
        <p:scale>
          <a:sx n="116" d="100"/>
          <a:sy n="116" d="100"/>
        </p:scale>
        <p:origin x="-36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77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12" Type="http://schemas.openxmlformats.org/officeDocument/2006/relationships/image" Target="../media/image76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11" Type="http://schemas.openxmlformats.org/officeDocument/2006/relationships/image" Target="../media/image75.wmf"/><Relationship Id="rId5" Type="http://schemas.openxmlformats.org/officeDocument/2006/relationships/image" Target="../media/image70.wmf"/><Relationship Id="rId10" Type="http://schemas.openxmlformats.org/officeDocument/2006/relationships/image" Target="../media/image61.wmf"/><Relationship Id="rId4" Type="http://schemas.openxmlformats.org/officeDocument/2006/relationships/image" Target="../media/image69.wmf"/><Relationship Id="rId9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83.wmf"/><Relationship Id="rId7" Type="http://schemas.openxmlformats.org/officeDocument/2006/relationships/image" Target="../media/image87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image" Target="../media/image105.wmf"/><Relationship Id="rId3" Type="http://schemas.openxmlformats.org/officeDocument/2006/relationships/image" Target="../media/image95.wmf"/><Relationship Id="rId7" Type="http://schemas.openxmlformats.org/officeDocument/2006/relationships/image" Target="../media/image99.wmf"/><Relationship Id="rId12" Type="http://schemas.openxmlformats.org/officeDocument/2006/relationships/image" Target="../media/image104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11" Type="http://schemas.openxmlformats.org/officeDocument/2006/relationships/image" Target="../media/image103.wmf"/><Relationship Id="rId5" Type="http://schemas.openxmlformats.org/officeDocument/2006/relationships/image" Target="../media/image97.wmf"/><Relationship Id="rId10" Type="http://schemas.openxmlformats.org/officeDocument/2006/relationships/image" Target="../media/image102.wmf"/><Relationship Id="rId4" Type="http://schemas.openxmlformats.org/officeDocument/2006/relationships/image" Target="../media/image96.wmf"/><Relationship Id="rId9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08.wmf"/><Relationship Id="rId7" Type="http://schemas.openxmlformats.org/officeDocument/2006/relationships/image" Target="../media/image112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6" Type="http://schemas.openxmlformats.org/officeDocument/2006/relationships/image" Target="../media/image111.wmf"/><Relationship Id="rId11" Type="http://schemas.openxmlformats.org/officeDocument/2006/relationships/image" Target="../media/image116.wmf"/><Relationship Id="rId5" Type="http://schemas.openxmlformats.org/officeDocument/2006/relationships/image" Target="../media/image110.wmf"/><Relationship Id="rId10" Type="http://schemas.openxmlformats.org/officeDocument/2006/relationships/image" Target="../media/image115.wmf"/><Relationship Id="rId4" Type="http://schemas.openxmlformats.org/officeDocument/2006/relationships/image" Target="../media/image109.wmf"/><Relationship Id="rId9" Type="http://schemas.openxmlformats.org/officeDocument/2006/relationships/image" Target="../media/image114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22.wmf"/><Relationship Id="rId5" Type="http://schemas.openxmlformats.org/officeDocument/2006/relationships/image" Target="../media/image121.wmf"/><Relationship Id="rId10" Type="http://schemas.openxmlformats.org/officeDocument/2006/relationships/image" Target="../media/image126.wmf"/><Relationship Id="rId4" Type="http://schemas.openxmlformats.org/officeDocument/2006/relationships/image" Target="../media/image120.wmf"/><Relationship Id="rId9" Type="http://schemas.openxmlformats.org/officeDocument/2006/relationships/image" Target="../media/image12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13" Type="http://schemas.openxmlformats.org/officeDocument/2006/relationships/image" Target="../media/image37.wmf"/><Relationship Id="rId3" Type="http://schemas.openxmlformats.org/officeDocument/2006/relationships/image" Target="../media/image131.wmf"/><Relationship Id="rId7" Type="http://schemas.openxmlformats.org/officeDocument/2006/relationships/image" Target="../media/image135.wmf"/><Relationship Id="rId12" Type="http://schemas.openxmlformats.org/officeDocument/2006/relationships/image" Target="../media/image140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Relationship Id="rId6" Type="http://schemas.openxmlformats.org/officeDocument/2006/relationships/image" Target="../media/image134.wmf"/><Relationship Id="rId11" Type="http://schemas.openxmlformats.org/officeDocument/2006/relationships/image" Target="../media/image139.wmf"/><Relationship Id="rId5" Type="http://schemas.openxmlformats.org/officeDocument/2006/relationships/image" Target="../media/image133.wmf"/><Relationship Id="rId10" Type="http://schemas.openxmlformats.org/officeDocument/2006/relationships/image" Target="../media/image138.wmf"/><Relationship Id="rId4" Type="http://schemas.openxmlformats.org/officeDocument/2006/relationships/image" Target="../media/image132.wmf"/><Relationship Id="rId9" Type="http://schemas.openxmlformats.org/officeDocument/2006/relationships/image" Target="../media/image137.wmf"/><Relationship Id="rId14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13" Type="http://schemas.openxmlformats.org/officeDocument/2006/relationships/image" Target="../media/image151.wmf"/><Relationship Id="rId3" Type="http://schemas.openxmlformats.org/officeDocument/2006/relationships/image" Target="../media/image143.wmf"/><Relationship Id="rId7" Type="http://schemas.openxmlformats.org/officeDocument/2006/relationships/image" Target="../media/image38.wmf"/><Relationship Id="rId12" Type="http://schemas.openxmlformats.org/officeDocument/2006/relationships/image" Target="../media/image150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6" Type="http://schemas.openxmlformats.org/officeDocument/2006/relationships/image" Target="../media/image37.wmf"/><Relationship Id="rId11" Type="http://schemas.openxmlformats.org/officeDocument/2006/relationships/image" Target="../media/image149.wmf"/><Relationship Id="rId5" Type="http://schemas.openxmlformats.org/officeDocument/2006/relationships/image" Target="../media/image145.wmf"/><Relationship Id="rId15" Type="http://schemas.openxmlformats.org/officeDocument/2006/relationships/image" Target="../media/image153.wmf"/><Relationship Id="rId10" Type="http://schemas.openxmlformats.org/officeDocument/2006/relationships/image" Target="../media/image148.wmf"/><Relationship Id="rId4" Type="http://schemas.openxmlformats.org/officeDocument/2006/relationships/image" Target="../media/image144.wmf"/><Relationship Id="rId9" Type="http://schemas.openxmlformats.org/officeDocument/2006/relationships/image" Target="../media/image147.wmf"/><Relationship Id="rId14" Type="http://schemas.openxmlformats.org/officeDocument/2006/relationships/image" Target="../media/image15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4" Type="http://schemas.openxmlformats.org/officeDocument/2006/relationships/image" Target="../media/image157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160.wmf"/><Relationship Id="rId7" Type="http://schemas.openxmlformats.org/officeDocument/2006/relationships/image" Target="../media/image164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Relationship Id="rId6" Type="http://schemas.openxmlformats.org/officeDocument/2006/relationships/image" Target="../media/image163.wmf"/><Relationship Id="rId5" Type="http://schemas.openxmlformats.org/officeDocument/2006/relationships/image" Target="../media/image162.wmf"/><Relationship Id="rId4" Type="http://schemas.openxmlformats.org/officeDocument/2006/relationships/image" Target="../media/image161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13" Type="http://schemas.openxmlformats.org/officeDocument/2006/relationships/image" Target="../media/image176.wmf"/><Relationship Id="rId3" Type="http://schemas.openxmlformats.org/officeDocument/2006/relationships/image" Target="../media/image167.wmf"/><Relationship Id="rId7" Type="http://schemas.openxmlformats.org/officeDocument/2006/relationships/image" Target="../media/image171.wmf"/><Relationship Id="rId12" Type="http://schemas.openxmlformats.org/officeDocument/2006/relationships/image" Target="../media/image175.wmf"/><Relationship Id="rId2" Type="http://schemas.openxmlformats.org/officeDocument/2006/relationships/image" Target="../media/image166.wmf"/><Relationship Id="rId1" Type="http://schemas.openxmlformats.org/officeDocument/2006/relationships/image" Target="../media/image165.wmf"/><Relationship Id="rId6" Type="http://schemas.openxmlformats.org/officeDocument/2006/relationships/image" Target="../media/image170.wmf"/><Relationship Id="rId11" Type="http://schemas.openxmlformats.org/officeDocument/2006/relationships/image" Target="../media/image174.wmf"/><Relationship Id="rId5" Type="http://schemas.openxmlformats.org/officeDocument/2006/relationships/image" Target="../media/image169.wmf"/><Relationship Id="rId10" Type="http://schemas.openxmlformats.org/officeDocument/2006/relationships/image" Target="../media/image61.wmf"/><Relationship Id="rId4" Type="http://schemas.openxmlformats.org/officeDocument/2006/relationships/image" Target="../media/image168.wmf"/><Relationship Id="rId9" Type="http://schemas.openxmlformats.org/officeDocument/2006/relationships/image" Target="../media/image17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3" Type="http://schemas.openxmlformats.org/officeDocument/2006/relationships/image" Target="../media/image180.wmf"/><Relationship Id="rId7" Type="http://schemas.openxmlformats.org/officeDocument/2006/relationships/image" Target="../media/image184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6" Type="http://schemas.openxmlformats.org/officeDocument/2006/relationships/image" Target="../media/image183.wmf"/><Relationship Id="rId11" Type="http://schemas.openxmlformats.org/officeDocument/2006/relationships/image" Target="../media/image187.wmf"/><Relationship Id="rId5" Type="http://schemas.openxmlformats.org/officeDocument/2006/relationships/image" Target="../media/image182.wmf"/><Relationship Id="rId10" Type="http://schemas.openxmlformats.org/officeDocument/2006/relationships/image" Target="../media/image186.wmf"/><Relationship Id="rId4" Type="http://schemas.openxmlformats.org/officeDocument/2006/relationships/image" Target="../media/image181.wmf"/><Relationship Id="rId9" Type="http://schemas.openxmlformats.org/officeDocument/2006/relationships/image" Target="../media/image61.wmf"/></Relationships>
</file>

<file path=ppt/drawings/_rels/vmlDrawing2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13" Type="http://schemas.openxmlformats.org/officeDocument/2006/relationships/image" Target="../media/image198.wmf"/><Relationship Id="rId3" Type="http://schemas.openxmlformats.org/officeDocument/2006/relationships/image" Target="../media/image190.wmf"/><Relationship Id="rId7" Type="http://schemas.openxmlformats.org/officeDocument/2006/relationships/image" Target="../media/image38.wmf"/><Relationship Id="rId12" Type="http://schemas.openxmlformats.org/officeDocument/2006/relationships/image" Target="../media/image197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6" Type="http://schemas.openxmlformats.org/officeDocument/2006/relationships/image" Target="../media/image37.wmf"/><Relationship Id="rId11" Type="http://schemas.openxmlformats.org/officeDocument/2006/relationships/image" Target="../media/image196.wmf"/><Relationship Id="rId5" Type="http://schemas.openxmlformats.org/officeDocument/2006/relationships/image" Target="../media/image192.wmf"/><Relationship Id="rId15" Type="http://schemas.openxmlformats.org/officeDocument/2006/relationships/image" Target="../media/image200.wmf"/><Relationship Id="rId10" Type="http://schemas.openxmlformats.org/officeDocument/2006/relationships/image" Target="../media/image195.wmf"/><Relationship Id="rId4" Type="http://schemas.openxmlformats.org/officeDocument/2006/relationships/image" Target="../media/image191.wmf"/><Relationship Id="rId9" Type="http://schemas.openxmlformats.org/officeDocument/2006/relationships/image" Target="../media/image194.wmf"/><Relationship Id="rId14" Type="http://schemas.openxmlformats.org/officeDocument/2006/relationships/image" Target="../media/image19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12" Type="http://schemas.openxmlformats.org/officeDocument/2006/relationships/image" Target="../media/image63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11" Type="http://schemas.openxmlformats.org/officeDocument/2006/relationships/image" Target="../media/image62.wmf"/><Relationship Id="rId5" Type="http://schemas.openxmlformats.org/officeDocument/2006/relationships/image" Target="../media/image56.wmf"/><Relationship Id="rId10" Type="http://schemas.openxmlformats.org/officeDocument/2006/relationships/image" Target="../media/image61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56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83290EF-911C-434D-9136-A83379E90104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4704E4C-E625-45C2-85D2-5D2E7AE350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6460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C250161-EE39-49E4-9288-22C5A7D3E02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4332DE1-2109-4BDC-86A0-381C5B270C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4016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6CF08A-743E-4C17-AF9C-E63B019A2054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B778987-AD1E-4C9E-B14A-5571382E9C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420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 marL="804863" indent="-347663">
              <a:spcAft>
                <a:spcPts val="300"/>
              </a:spcAft>
              <a:buFont typeface="Courier New" panose="02070309020205020404" pitchFamily="49" charset="0"/>
              <a:buChar char="o"/>
              <a:defRPr/>
            </a:lvl2pPr>
            <a:lvl3pPr marL="1255713" indent="-341313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66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9261" y="339725"/>
            <a:ext cx="63061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E7A3588-4B9A-41BA-9ADF-03AB9177892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176D859-EECE-4FAC-A35D-00EFB6F20F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661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701FD2-8F53-4BE8-9439-103CEF5FE6DB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B5351E2-F477-4746-88F6-2401F8C769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774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28AFFD-563A-4272-B500-5A25D0102EF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4180AB5-3876-4785-9C25-3C756B1D978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362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C04F86E-0C10-45BB-B9F3-7C0DB1D2091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C00D12D-F50F-476C-AAC8-D64323AA77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625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ACEED5-FD35-4559-91EC-05D1EC81D75D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2ED8963-EBF0-4AB2-A096-2881D284C5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973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0DF9EC5-44BD-41FD-92BE-4B608E08D881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2C91032-4614-4BFF-94E2-BE1FE2BA56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300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83C2CDF-88FC-4BBF-8BB0-7B9C65BE9AC3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CC635D1-1CAE-4F8A-A34B-875CBEB70C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858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005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Mathematics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294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9" b="5542"/>
          <a:stretch>
            <a:fillRect/>
          </a:stretch>
        </p:blipFill>
        <p:spPr bwMode="auto">
          <a:xfrm>
            <a:off x="9269413" y="6326188"/>
            <a:ext cx="2922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89015" y="5356916"/>
            <a:ext cx="890837" cy="8946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2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ts val="60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ts val="30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59.wmf"/><Relationship Id="rId26" Type="http://schemas.openxmlformats.org/officeDocument/2006/relationships/oleObject" Target="../embeddings/oleObject46.bin"/><Relationship Id="rId3" Type="http://schemas.openxmlformats.org/officeDocument/2006/relationships/oleObject" Target="../embeddings/oleObject33.bin"/><Relationship Id="rId21" Type="http://schemas.openxmlformats.org/officeDocument/2006/relationships/oleObject" Target="../embeddings/oleObject42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40.bin"/><Relationship Id="rId25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29" Type="http://schemas.openxmlformats.org/officeDocument/2006/relationships/oleObject" Target="../embeddings/oleObject48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37.bin"/><Relationship Id="rId24" Type="http://schemas.openxmlformats.org/officeDocument/2006/relationships/oleObject" Target="../embeddings/oleObject44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23" Type="http://schemas.openxmlformats.org/officeDocument/2006/relationships/oleObject" Target="../embeddings/oleObject43.bin"/><Relationship Id="rId28" Type="http://schemas.openxmlformats.org/officeDocument/2006/relationships/oleObject" Target="../embeddings/oleObject47.bin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41.bin"/><Relationship Id="rId4" Type="http://schemas.openxmlformats.org/officeDocument/2006/relationships/image" Target="../media/image52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image" Target="../media/image62.wmf"/><Relationship Id="rId30" Type="http://schemas.openxmlformats.org/officeDocument/2006/relationships/image" Target="../media/image6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6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56.bin"/><Relationship Id="rId18" Type="http://schemas.openxmlformats.org/officeDocument/2006/relationships/image" Target="../media/image73.wmf"/><Relationship Id="rId26" Type="http://schemas.openxmlformats.org/officeDocument/2006/relationships/image" Target="../media/image75.wmf"/><Relationship Id="rId3" Type="http://schemas.openxmlformats.org/officeDocument/2006/relationships/oleObject" Target="../embeddings/oleObject51.bin"/><Relationship Id="rId21" Type="http://schemas.openxmlformats.org/officeDocument/2006/relationships/oleObject" Target="../embeddings/oleObject60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58.bin"/><Relationship Id="rId25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wmf"/><Relationship Id="rId20" Type="http://schemas.openxmlformats.org/officeDocument/2006/relationships/image" Target="../media/image74.wmf"/><Relationship Id="rId29" Type="http://schemas.openxmlformats.org/officeDocument/2006/relationships/oleObject" Target="../embeddings/oleObject65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55.bin"/><Relationship Id="rId24" Type="http://schemas.openxmlformats.org/officeDocument/2006/relationships/oleObject" Target="../embeddings/oleObject62.bin"/><Relationship Id="rId5" Type="http://schemas.openxmlformats.org/officeDocument/2006/relationships/oleObject" Target="../embeddings/oleObject52.bin"/><Relationship Id="rId15" Type="http://schemas.openxmlformats.org/officeDocument/2006/relationships/oleObject" Target="../embeddings/oleObject57.bin"/><Relationship Id="rId23" Type="http://schemas.openxmlformats.org/officeDocument/2006/relationships/oleObject" Target="../embeddings/oleObject61.bin"/><Relationship Id="rId28" Type="http://schemas.openxmlformats.org/officeDocument/2006/relationships/image" Target="../media/image76.wmf"/><Relationship Id="rId10" Type="http://schemas.openxmlformats.org/officeDocument/2006/relationships/image" Target="../media/image69.wmf"/><Relationship Id="rId19" Type="http://schemas.openxmlformats.org/officeDocument/2006/relationships/oleObject" Target="../embeddings/oleObject59.bin"/><Relationship Id="rId4" Type="http://schemas.openxmlformats.org/officeDocument/2006/relationships/image" Target="../media/image66.w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71.wmf"/><Relationship Id="rId22" Type="http://schemas.openxmlformats.org/officeDocument/2006/relationships/image" Target="../media/image61.wmf"/><Relationship Id="rId27" Type="http://schemas.openxmlformats.org/officeDocument/2006/relationships/oleObject" Target="../embeddings/oleObject64.bin"/><Relationship Id="rId30" Type="http://schemas.openxmlformats.org/officeDocument/2006/relationships/image" Target="../media/image7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72.bin"/><Relationship Id="rId18" Type="http://schemas.openxmlformats.org/officeDocument/2006/relationships/image" Target="../media/image88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85.wmf"/><Relationship Id="rId1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3.bin"/><Relationship Id="rId10" Type="http://schemas.openxmlformats.org/officeDocument/2006/relationships/image" Target="../media/image84.wmf"/><Relationship Id="rId4" Type="http://schemas.openxmlformats.org/officeDocument/2006/relationships/image" Target="../media/image81.w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8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7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84.bin"/><Relationship Id="rId18" Type="http://schemas.openxmlformats.org/officeDocument/2006/relationships/image" Target="../media/image100.wmf"/><Relationship Id="rId26" Type="http://schemas.openxmlformats.org/officeDocument/2006/relationships/image" Target="../media/image104.wmf"/><Relationship Id="rId3" Type="http://schemas.openxmlformats.org/officeDocument/2006/relationships/oleObject" Target="../embeddings/oleObject79.bin"/><Relationship Id="rId21" Type="http://schemas.openxmlformats.org/officeDocument/2006/relationships/oleObject" Target="../embeddings/oleObject88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97.wmf"/><Relationship Id="rId17" Type="http://schemas.openxmlformats.org/officeDocument/2006/relationships/oleObject" Target="../embeddings/oleObject86.bin"/><Relationship Id="rId25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9.wmf"/><Relationship Id="rId20" Type="http://schemas.openxmlformats.org/officeDocument/2006/relationships/image" Target="../media/image101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83.bin"/><Relationship Id="rId24" Type="http://schemas.openxmlformats.org/officeDocument/2006/relationships/image" Target="../media/image103.wmf"/><Relationship Id="rId5" Type="http://schemas.openxmlformats.org/officeDocument/2006/relationships/oleObject" Target="../embeddings/oleObject80.bin"/><Relationship Id="rId15" Type="http://schemas.openxmlformats.org/officeDocument/2006/relationships/oleObject" Target="../embeddings/oleObject85.bin"/><Relationship Id="rId23" Type="http://schemas.openxmlformats.org/officeDocument/2006/relationships/oleObject" Target="../embeddings/oleObject89.bin"/><Relationship Id="rId28" Type="http://schemas.openxmlformats.org/officeDocument/2006/relationships/image" Target="../media/image105.wmf"/><Relationship Id="rId10" Type="http://schemas.openxmlformats.org/officeDocument/2006/relationships/image" Target="../media/image96.wmf"/><Relationship Id="rId19" Type="http://schemas.openxmlformats.org/officeDocument/2006/relationships/oleObject" Target="../embeddings/oleObject87.bin"/><Relationship Id="rId4" Type="http://schemas.openxmlformats.org/officeDocument/2006/relationships/image" Target="../media/image93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98.wmf"/><Relationship Id="rId22" Type="http://schemas.openxmlformats.org/officeDocument/2006/relationships/image" Target="../media/image102.wmf"/><Relationship Id="rId27" Type="http://schemas.openxmlformats.org/officeDocument/2006/relationships/oleObject" Target="../embeddings/oleObject91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oleObject" Target="../embeddings/oleObject97.bin"/><Relationship Id="rId18" Type="http://schemas.openxmlformats.org/officeDocument/2006/relationships/image" Target="../media/image113.wmf"/><Relationship Id="rId3" Type="http://schemas.openxmlformats.org/officeDocument/2006/relationships/oleObject" Target="../embeddings/oleObject92.bin"/><Relationship Id="rId21" Type="http://schemas.openxmlformats.org/officeDocument/2006/relationships/oleObject" Target="../embeddings/oleObject101.bin"/><Relationship Id="rId7" Type="http://schemas.openxmlformats.org/officeDocument/2006/relationships/oleObject" Target="../embeddings/oleObject94.bin"/><Relationship Id="rId12" Type="http://schemas.openxmlformats.org/officeDocument/2006/relationships/image" Target="../media/image110.wmf"/><Relationship Id="rId17" Type="http://schemas.openxmlformats.org/officeDocument/2006/relationships/oleObject" Target="../embeddings/oleObject9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2.wmf"/><Relationship Id="rId20" Type="http://schemas.openxmlformats.org/officeDocument/2006/relationships/image" Target="../media/image114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96.bin"/><Relationship Id="rId24" Type="http://schemas.openxmlformats.org/officeDocument/2006/relationships/image" Target="../media/image116.wmf"/><Relationship Id="rId5" Type="http://schemas.openxmlformats.org/officeDocument/2006/relationships/oleObject" Target="../embeddings/oleObject93.bin"/><Relationship Id="rId15" Type="http://schemas.openxmlformats.org/officeDocument/2006/relationships/oleObject" Target="../embeddings/oleObject98.bin"/><Relationship Id="rId23" Type="http://schemas.openxmlformats.org/officeDocument/2006/relationships/oleObject" Target="../embeddings/oleObject102.bin"/><Relationship Id="rId10" Type="http://schemas.openxmlformats.org/officeDocument/2006/relationships/image" Target="../media/image109.wmf"/><Relationship Id="rId19" Type="http://schemas.openxmlformats.org/officeDocument/2006/relationships/oleObject" Target="../embeddings/oleObject100.bin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95.bin"/><Relationship Id="rId14" Type="http://schemas.openxmlformats.org/officeDocument/2006/relationships/image" Target="../media/image111.wmf"/><Relationship Id="rId22" Type="http://schemas.openxmlformats.org/officeDocument/2006/relationships/image" Target="../media/image115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13" Type="http://schemas.openxmlformats.org/officeDocument/2006/relationships/oleObject" Target="../embeddings/oleObject108.bin"/><Relationship Id="rId18" Type="http://schemas.openxmlformats.org/officeDocument/2006/relationships/image" Target="../media/image124.wmf"/><Relationship Id="rId3" Type="http://schemas.openxmlformats.org/officeDocument/2006/relationships/oleObject" Target="../embeddings/oleObject103.bin"/><Relationship Id="rId21" Type="http://schemas.openxmlformats.org/officeDocument/2006/relationships/oleObject" Target="../embeddings/oleObject112.bin"/><Relationship Id="rId7" Type="http://schemas.openxmlformats.org/officeDocument/2006/relationships/oleObject" Target="../embeddings/oleObject105.bin"/><Relationship Id="rId12" Type="http://schemas.openxmlformats.org/officeDocument/2006/relationships/image" Target="../media/image121.wmf"/><Relationship Id="rId17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3.wmf"/><Relationship Id="rId20" Type="http://schemas.openxmlformats.org/officeDocument/2006/relationships/image" Target="../media/image125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8.wmf"/><Relationship Id="rId11" Type="http://schemas.openxmlformats.org/officeDocument/2006/relationships/oleObject" Target="../embeddings/oleObject107.bin"/><Relationship Id="rId5" Type="http://schemas.openxmlformats.org/officeDocument/2006/relationships/oleObject" Target="../embeddings/oleObject104.bin"/><Relationship Id="rId15" Type="http://schemas.openxmlformats.org/officeDocument/2006/relationships/oleObject" Target="../embeddings/oleObject109.bin"/><Relationship Id="rId10" Type="http://schemas.openxmlformats.org/officeDocument/2006/relationships/image" Target="../media/image120.wmf"/><Relationship Id="rId19" Type="http://schemas.openxmlformats.org/officeDocument/2006/relationships/oleObject" Target="../embeddings/oleObject111.bin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106.bin"/><Relationship Id="rId14" Type="http://schemas.openxmlformats.org/officeDocument/2006/relationships/image" Target="../media/image122.wmf"/><Relationship Id="rId22" Type="http://schemas.openxmlformats.org/officeDocument/2006/relationships/image" Target="../media/image12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8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27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13" Type="http://schemas.openxmlformats.org/officeDocument/2006/relationships/oleObject" Target="../embeddings/oleObject120.bin"/><Relationship Id="rId18" Type="http://schemas.openxmlformats.org/officeDocument/2006/relationships/image" Target="../media/image136.wmf"/><Relationship Id="rId26" Type="http://schemas.openxmlformats.org/officeDocument/2006/relationships/image" Target="../media/image140.wmf"/><Relationship Id="rId3" Type="http://schemas.openxmlformats.org/officeDocument/2006/relationships/oleObject" Target="../embeddings/oleObject115.bin"/><Relationship Id="rId21" Type="http://schemas.openxmlformats.org/officeDocument/2006/relationships/oleObject" Target="../embeddings/oleObject124.bin"/><Relationship Id="rId7" Type="http://schemas.openxmlformats.org/officeDocument/2006/relationships/oleObject" Target="../embeddings/oleObject117.bin"/><Relationship Id="rId12" Type="http://schemas.openxmlformats.org/officeDocument/2006/relationships/image" Target="../media/image133.wmf"/><Relationship Id="rId17" Type="http://schemas.openxmlformats.org/officeDocument/2006/relationships/oleObject" Target="../embeddings/oleObject122.bin"/><Relationship Id="rId25" Type="http://schemas.openxmlformats.org/officeDocument/2006/relationships/oleObject" Target="../embeddings/oleObject1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5.wmf"/><Relationship Id="rId20" Type="http://schemas.openxmlformats.org/officeDocument/2006/relationships/image" Target="../media/image137.wmf"/><Relationship Id="rId29" Type="http://schemas.openxmlformats.org/officeDocument/2006/relationships/oleObject" Target="../embeddings/oleObject128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0.wmf"/><Relationship Id="rId11" Type="http://schemas.openxmlformats.org/officeDocument/2006/relationships/oleObject" Target="../embeddings/oleObject119.bin"/><Relationship Id="rId24" Type="http://schemas.openxmlformats.org/officeDocument/2006/relationships/image" Target="../media/image139.wmf"/><Relationship Id="rId5" Type="http://schemas.openxmlformats.org/officeDocument/2006/relationships/oleObject" Target="../embeddings/oleObject116.bin"/><Relationship Id="rId15" Type="http://schemas.openxmlformats.org/officeDocument/2006/relationships/oleObject" Target="../embeddings/oleObject121.bin"/><Relationship Id="rId23" Type="http://schemas.openxmlformats.org/officeDocument/2006/relationships/oleObject" Target="../embeddings/oleObject125.bin"/><Relationship Id="rId28" Type="http://schemas.openxmlformats.org/officeDocument/2006/relationships/image" Target="../media/image37.wmf"/><Relationship Id="rId10" Type="http://schemas.openxmlformats.org/officeDocument/2006/relationships/image" Target="../media/image132.wmf"/><Relationship Id="rId19" Type="http://schemas.openxmlformats.org/officeDocument/2006/relationships/oleObject" Target="../embeddings/oleObject123.bin"/><Relationship Id="rId4" Type="http://schemas.openxmlformats.org/officeDocument/2006/relationships/image" Target="../media/image129.wmf"/><Relationship Id="rId9" Type="http://schemas.openxmlformats.org/officeDocument/2006/relationships/oleObject" Target="../embeddings/oleObject118.bin"/><Relationship Id="rId14" Type="http://schemas.openxmlformats.org/officeDocument/2006/relationships/image" Target="../media/image134.wmf"/><Relationship Id="rId22" Type="http://schemas.openxmlformats.org/officeDocument/2006/relationships/image" Target="../media/image138.wmf"/><Relationship Id="rId27" Type="http://schemas.openxmlformats.org/officeDocument/2006/relationships/oleObject" Target="../embeddings/oleObject127.bin"/><Relationship Id="rId30" Type="http://schemas.openxmlformats.org/officeDocument/2006/relationships/image" Target="../media/image3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oleObject" Target="../embeddings/oleObject134.bin"/><Relationship Id="rId18" Type="http://schemas.openxmlformats.org/officeDocument/2006/relationships/image" Target="../media/image146.wmf"/><Relationship Id="rId26" Type="http://schemas.openxmlformats.org/officeDocument/2006/relationships/image" Target="../media/image150.wmf"/><Relationship Id="rId3" Type="http://schemas.openxmlformats.org/officeDocument/2006/relationships/oleObject" Target="../embeddings/oleObject129.bin"/><Relationship Id="rId21" Type="http://schemas.openxmlformats.org/officeDocument/2006/relationships/oleObject" Target="../embeddings/oleObject138.bin"/><Relationship Id="rId7" Type="http://schemas.openxmlformats.org/officeDocument/2006/relationships/oleObject" Target="../embeddings/oleObject131.bin"/><Relationship Id="rId12" Type="http://schemas.openxmlformats.org/officeDocument/2006/relationships/image" Target="../media/image145.wmf"/><Relationship Id="rId17" Type="http://schemas.openxmlformats.org/officeDocument/2006/relationships/oleObject" Target="../embeddings/oleObject136.bin"/><Relationship Id="rId25" Type="http://schemas.openxmlformats.org/officeDocument/2006/relationships/oleObject" Target="../embeddings/oleObject14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wmf"/><Relationship Id="rId20" Type="http://schemas.openxmlformats.org/officeDocument/2006/relationships/image" Target="../media/image147.wmf"/><Relationship Id="rId29" Type="http://schemas.openxmlformats.org/officeDocument/2006/relationships/oleObject" Target="../embeddings/oleObject142.bin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2.wmf"/><Relationship Id="rId11" Type="http://schemas.openxmlformats.org/officeDocument/2006/relationships/oleObject" Target="../embeddings/oleObject133.bin"/><Relationship Id="rId24" Type="http://schemas.openxmlformats.org/officeDocument/2006/relationships/image" Target="../media/image149.wmf"/><Relationship Id="rId32" Type="http://schemas.openxmlformats.org/officeDocument/2006/relationships/image" Target="../media/image153.wmf"/><Relationship Id="rId5" Type="http://schemas.openxmlformats.org/officeDocument/2006/relationships/oleObject" Target="../embeddings/oleObject130.bin"/><Relationship Id="rId15" Type="http://schemas.openxmlformats.org/officeDocument/2006/relationships/oleObject" Target="../embeddings/oleObject135.bin"/><Relationship Id="rId23" Type="http://schemas.openxmlformats.org/officeDocument/2006/relationships/oleObject" Target="../embeddings/oleObject139.bin"/><Relationship Id="rId28" Type="http://schemas.openxmlformats.org/officeDocument/2006/relationships/image" Target="../media/image151.wmf"/><Relationship Id="rId10" Type="http://schemas.openxmlformats.org/officeDocument/2006/relationships/image" Target="../media/image144.wmf"/><Relationship Id="rId19" Type="http://schemas.openxmlformats.org/officeDocument/2006/relationships/oleObject" Target="../embeddings/oleObject137.bin"/><Relationship Id="rId31" Type="http://schemas.openxmlformats.org/officeDocument/2006/relationships/oleObject" Target="../embeddings/oleObject143.bin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132.bin"/><Relationship Id="rId14" Type="http://schemas.openxmlformats.org/officeDocument/2006/relationships/image" Target="../media/image37.wmf"/><Relationship Id="rId22" Type="http://schemas.openxmlformats.org/officeDocument/2006/relationships/image" Target="../media/image148.wmf"/><Relationship Id="rId27" Type="http://schemas.openxmlformats.org/officeDocument/2006/relationships/oleObject" Target="../embeddings/oleObject141.bin"/><Relationship Id="rId30" Type="http://schemas.openxmlformats.org/officeDocument/2006/relationships/image" Target="../media/image152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3" Type="http://schemas.openxmlformats.org/officeDocument/2006/relationships/oleObject" Target="../embeddings/oleObject144.bin"/><Relationship Id="rId7" Type="http://schemas.openxmlformats.org/officeDocument/2006/relationships/oleObject" Target="../embeddings/oleObject1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145.bin"/><Relationship Id="rId10" Type="http://schemas.openxmlformats.org/officeDocument/2006/relationships/image" Target="../media/image157.wmf"/><Relationship Id="rId4" Type="http://schemas.openxmlformats.org/officeDocument/2006/relationships/image" Target="../media/image154.wmf"/><Relationship Id="rId9" Type="http://schemas.openxmlformats.org/officeDocument/2006/relationships/oleObject" Target="../embeddings/oleObject147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13" Type="http://schemas.openxmlformats.org/officeDocument/2006/relationships/oleObject" Target="../embeddings/oleObject153.bin"/><Relationship Id="rId18" Type="http://schemas.openxmlformats.org/officeDocument/2006/relationships/image" Target="../media/image61.wmf"/><Relationship Id="rId3" Type="http://schemas.openxmlformats.org/officeDocument/2006/relationships/oleObject" Target="../embeddings/oleObject148.bin"/><Relationship Id="rId7" Type="http://schemas.openxmlformats.org/officeDocument/2006/relationships/oleObject" Target="../embeddings/oleObject150.bin"/><Relationship Id="rId12" Type="http://schemas.openxmlformats.org/officeDocument/2006/relationships/image" Target="../media/image162.wmf"/><Relationship Id="rId17" Type="http://schemas.openxmlformats.org/officeDocument/2006/relationships/oleObject" Target="../embeddings/oleObject15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4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59.wmf"/><Relationship Id="rId11" Type="http://schemas.openxmlformats.org/officeDocument/2006/relationships/oleObject" Target="../embeddings/oleObject152.bin"/><Relationship Id="rId5" Type="http://schemas.openxmlformats.org/officeDocument/2006/relationships/oleObject" Target="../embeddings/oleObject149.bin"/><Relationship Id="rId15" Type="http://schemas.openxmlformats.org/officeDocument/2006/relationships/oleObject" Target="../embeddings/oleObject154.bin"/><Relationship Id="rId10" Type="http://schemas.openxmlformats.org/officeDocument/2006/relationships/image" Target="../media/image161.wmf"/><Relationship Id="rId19" Type="http://schemas.openxmlformats.org/officeDocument/2006/relationships/oleObject" Target="../embeddings/oleObject156.bin"/><Relationship Id="rId4" Type="http://schemas.openxmlformats.org/officeDocument/2006/relationships/image" Target="../media/image158.wmf"/><Relationship Id="rId9" Type="http://schemas.openxmlformats.org/officeDocument/2006/relationships/oleObject" Target="../embeddings/oleObject151.bin"/><Relationship Id="rId14" Type="http://schemas.openxmlformats.org/officeDocument/2006/relationships/image" Target="../media/image163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13" Type="http://schemas.openxmlformats.org/officeDocument/2006/relationships/oleObject" Target="../embeddings/oleObject162.bin"/><Relationship Id="rId18" Type="http://schemas.openxmlformats.org/officeDocument/2006/relationships/image" Target="../media/image172.wmf"/><Relationship Id="rId26" Type="http://schemas.openxmlformats.org/officeDocument/2006/relationships/image" Target="../media/image174.wmf"/><Relationship Id="rId3" Type="http://schemas.openxmlformats.org/officeDocument/2006/relationships/oleObject" Target="../embeddings/oleObject157.bin"/><Relationship Id="rId21" Type="http://schemas.openxmlformats.org/officeDocument/2006/relationships/oleObject" Target="../embeddings/oleObject166.bin"/><Relationship Id="rId7" Type="http://schemas.openxmlformats.org/officeDocument/2006/relationships/oleObject" Target="../embeddings/oleObject159.bin"/><Relationship Id="rId12" Type="http://schemas.openxmlformats.org/officeDocument/2006/relationships/image" Target="../media/image169.wmf"/><Relationship Id="rId17" Type="http://schemas.openxmlformats.org/officeDocument/2006/relationships/oleObject" Target="../embeddings/oleObject164.bin"/><Relationship Id="rId25" Type="http://schemas.openxmlformats.org/officeDocument/2006/relationships/oleObject" Target="../embeddings/oleObject16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1.wmf"/><Relationship Id="rId20" Type="http://schemas.openxmlformats.org/officeDocument/2006/relationships/image" Target="../media/image173.wmf"/><Relationship Id="rId29" Type="http://schemas.openxmlformats.org/officeDocument/2006/relationships/oleObject" Target="../embeddings/oleObject171.bin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66.wmf"/><Relationship Id="rId11" Type="http://schemas.openxmlformats.org/officeDocument/2006/relationships/oleObject" Target="../embeddings/oleObject161.bin"/><Relationship Id="rId24" Type="http://schemas.openxmlformats.org/officeDocument/2006/relationships/oleObject" Target="../embeddings/oleObject168.bin"/><Relationship Id="rId5" Type="http://schemas.openxmlformats.org/officeDocument/2006/relationships/oleObject" Target="../embeddings/oleObject158.bin"/><Relationship Id="rId15" Type="http://schemas.openxmlformats.org/officeDocument/2006/relationships/oleObject" Target="../embeddings/oleObject163.bin"/><Relationship Id="rId23" Type="http://schemas.openxmlformats.org/officeDocument/2006/relationships/oleObject" Target="../embeddings/oleObject167.bin"/><Relationship Id="rId28" Type="http://schemas.openxmlformats.org/officeDocument/2006/relationships/image" Target="../media/image175.wmf"/><Relationship Id="rId10" Type="http://schemas.openxmlformats.org/officeDocument/2006/relationships/image" Target="../media/image168.wmf"/><Relationship Id="rId19" Type="http://schemas.openxmlformats.org/officeDocument/2006/relationships/oleObject" Target="../embeddings/oleObject165.bin"/><Relationship Id="rId31" Type="http://schemas.openxmlformats.org/officeDocument/2006/relationships/oleObject" Target="../embeddings/oleObject172.bin"/><Relationship Id="rId4" Type="http://schemas.openxmlformats.org/officeDocument/2006/relationships/image" Target="../media/image165.wmf"/><Relationship Id="rId9" Type="http://schemas.openxmlformats.org/officeDocument/2006/relationships/oleObject" Target="../embeddings/oleObject160.bin"/><Relationship Id="rId14" Type="http://schemas.openxmlformats.org/officeDocument/2006/relationships/image" Target="../media/image170.wmf"/><Relationship Id="rId22" Type="http://schemas.openxmlformats.org/officeDocument/2006/relationships/image" Target="../media/image61.wmf"/><Relationship Id="rId27" Type="http://schemas.openxmlformats.org/officeDocument/2006/relationships/oleObject" Target="../embeddings/oleObject170.bin"/><Relationship Id="rId30" Type="http://schemas.openxmlformats.org/officeDocument/2006/relationships/image" Target="../media/image17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77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13" Type="http://schemas.openxmlformats.org/officeDocument/2006/relationships/oleObject" Target="../embeddings/oleObject179.bin"/><Relationship Id="rId18" Type="http://schemas.openxmlformats.org/officeDocument/2006/relationships/image" Target="../media/image185.wmf"/><Relationship Id="rId26" Type="http://schemas.openxmlformats.org/officeDocument/2006/relationships/image" Target="../media/image187.wmf"/><Relationship Id="rId3" Type="http://schemas.openxmlformats.org/officeDocument/2006/relationships/oleObject" Target="../embeddings/oleObject174.bin"/><Relationship Id="rId21" Type="http://schemas.openxmlformats.org/officeDocument/2006/relationships/oleObject" Target="../embeddings/oleObject183.bin"/><Relationship Id="rId7" Type="http://schemas.openxmlformats.org/officeDocument/2006/relationships/oleObject" Target="../embeddings/oleObject176.bin"/><Relationship Id="rId12" Type="http://schemas.openxmlformats.org/officeDocument/2006/relationships/image" Target="../media/image182.wmf"/><Relationship Id="rId17" Type="http://schemas.openxmlformats.org/officeDocument/2006/relationships/oleObject" Target="../embeddings/oleObject181.bin"/><Relationship Id="rId25" Type="http://schemas.openxmlformats.org/officeDocument/2006/relationships/oleObject" Target="../embeddings/oleObject18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4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79.wmf"/><Relationship Id="rId11" Type="http://schemas.openxmlformats.org/officeDocument/2006/relationships/oleObject" Target="../embeddings/oleObject178.bin"/><Relationship Id="rId24" Type="http://schemas.openxmlformats.org/officeDocument/2006/relationships/image" Target="../media/image186.wmf"/><Relationship Id="rId5" Type="http://schemas.openxmlformats.org/officeDocument/2006/relationships/oleObject" Target="../embeddings/oleObject175.bin"/><Relationship Id="rId15" Type="http://schemas.openxmlformats.org/officeDocument/2006/relationships/oleObject" Target="../embeddings/oleObject180.bin"/><Relationship Id="rId23" Type="http://schemas.openxmlformats.org/officeDocument/2006/relationships/oleObject" Target="../embeddings/oleObject185.bin"/><Relationship Id="rId10" Type="http://schemas.openxmlformats.org/officeDocument/2006/relationships/image" Target="../media/image181.wmf"/><Relationship Id="rId19" Type="http://schemas.openxmlformats.org/officeDocument/2006/relationships/oleObject" Target="../embeddings/oleObject182.bin"/><Relationship Id="rId4" Type="http://schemas.openxmlformats.org/officeDocument/2006/relationships/image" Target="../media/image178.wmf"/><Relationship Id="rId9" Type="http://schemas.openxmlformats.org/officeDocument/2006/relationships/oleObject" Target="../embeddings/oleObject177.bin"/><Relationship Id="rId14" Type="http://schemas.openxmlformats.org/officeDocument/2006/relationships/image" Target="../media/image183.wmf"/><Relationship Id="rId22" Type="http://schemas.openxmlformats.org/officeDocument/2006/relationships/oleObject" Target="../embeddings/oleObject184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wmf"/><Relationship Id="rId13" Type="http://schemas.openxmlformats.org/officeDocument/2006/relationships/oleObject" Target="../embeddings/oleObject192.bin"/><Relationship Id="rId18" Type="http://schemas.openxmlformats.org/officeDocument/2006/relationships/image" Target="../media/image193.wmf"/><Relationship Id="rId26" Type="http://schemas.openxmlformats.org/officeDocument/2006/relationships/image" Target="../media/image197.wmf"/><Relationship Id="rId3" Type="http://schemas.openxmlformats.org/officeDocument/2006/relationships/oleObject" Target="../embeddings/oleObject187.bin"/><Relationship Id="rId21" Type="http://schemas.openxmlformats.org/officeDocument/2006/relationships/oleObject" Target="../embeddings/oleObject196.bin"/><Relationship Id="rId7" Type="http://schemas.openxmlformats.org/officeDocument/2006/relationships/oleObject" Target="../embeddings/oleObject189.bin"/><Relationship Id="rId12" Type="http://schemas.openxmlformats.org/officeDocument/2006/relationships/image" Target="../media/image192.wmf"/><Relationship Id="rId17" Type="http://schemas.openxmlformats.org/officeDocument/2006/relationships/oleObject" Target="../embeddings/oleObject194.bin"/><Relationship Id="rId25" Type="http://schemas.openxmlformats.org/officeDocument/2006/relationships/oleObject" Target="../embeddings/oleObject19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wmf"/><Relationship Id="rId20" Type="http://schemas.openxmlformats.org/officeDocument/2006/relationships/image" Target="../media/image194.wmf"/><Relationship Id="rId29" Type="http://schemas.openxmlformats.org/officeDocument/2006/relationships/oleObject" Target="../embeddings/oleObject200.bin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89.wmf"/><Relationship Id="rId11" Type="http://schemas.openxmlformats.org/officeDocument/2006/relationships/oleObject" Target="../embeddings/oleObject191.bin"/><Relationship Id="rId24" Type="http://schemas.openxmlformats.org/officeDocument/2006/relationships/image" Target="../media/image196.wmf"/><Relationship Id="rId32" Type="http://schemas.openxmlformats.org/officeDocument/2006/relationships/image" Target="../media/image200.wmf"/><Relationship Id="rId5" Type="http://schemas.openxmlformats.org/officeDocument/2006/relationships/oleObject" Target="../embeddings/oleObject188.bin"/><Relationship Id="rId15" Type="http://schemas.openxmlformats.org/officeDocument/2006/relationships/oleObject" Target="../embeddings/oleObject193.bin"/><Relationship Id="rId23" Type="http://schemas.openxmlformats.org/officeDocument/2006/relationships/oleObject" Target="../embeddings/oleObject197.bin"/><Relationship Id="rId28" Type="http://schemas.openxmlformats.org/officeDocument/2006/relationships/image" Target="../media/image198.wmf"/><Relationship Id="rId10" Type="http://schemas.openxmlformats.org/officeDocument/2006/relationships/image" Target="../media/image191.wmf"/><Relationship Id="rId19" Type="http://schemas.openxmlformats.org/officeDocument/2006/relationships/oleObject" Target="../embeddings/oleObject195.bin"/><Relationship Id="rId31" Type="http://schemas.openxmlformats.org/officeDocument/2006/relationships/oleObject" Target="../embeddings/oleObject201.bin"/><Relationship Id="rId4" Type="http://schemas.openxmlformats.org/officeDocument/2006/relationships/image" Target="../media/image188.wmf"/><Relationship Id="rId9" Type="http://schemas.openxmlformats.org/officeDocument/2006/relationships/oleObject" Target="../embeddings/oleObject190.bin"/><Relationship Id="rId14" Type="http://schemas.openxmlformats.org/officeDocument/2006/relationships/image" Target="../media/image37.wmf"/><Relationship Id="rId22" Type="http://schemas.openxmlformats.org/officeDocument/2006/relationships/image" Target="../media/image195.wmf"/><Relationship Id="rId27" Type="http://schemas.openxmlformats.org/officeDocument/2006/relationships/oleObject" Target="../embeddings/oleObject199.bin"/><Relationship Id="rId30" Type="http://schemas.openxmlformats.org/officeDocument/2006/relationships/image" Target="../media/image19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32" y="2152361"/>
            <a:ext cx="1053670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2016</a:t>
            </a:r>
          </a:p>
          <a:p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92131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 dirty="0"/>
              <a:t>The calculator</a:t>
            </a:r>
            <a:endParaRPr lang="en-GB" altLang="en-US" i="1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9750" y="1811338"/>
            <a:ext cx="10447338" cy="814387"/>
            <a:chOff x="540459" y="1811087"/>
            <a:chExt cx="10447331" cy="814377"/>
          </a:xfrm>
        </p:grpSpPr>
        <p:sp>
          <p:nvSpPr>
            <p:cNvPr id="19468" name="TextBox 6"/>
            <p:cNvSpPr txBox="1">
              <a:spLocks noChangeArrowheads="1"/>
            </p:cNvSpPr>
            <p:nvPr/>
          </p:nvSpPr>
          <p:spPr bwMode="auto">
            <a:xfrm>
              <a:off x="2863122" y="2016183"/>
              <a:ext cx="81246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800"/>
                <a:t>Parentheses/brackets</a:t>
              </a:r>
              <a:endParaRPr lang="en-GB" altLang="en-US" sz="2800" i="1"/>
            </a:p>
          </p:txBody>
        </p:sp>
        <p:pic>
          <p:nvPicPr>
            <p:cNvPr id="1946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459" y="1811087"/>
              <a:ext cx="999874" cy="81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694" y="1832171"/>
              <a:ext cx="1014404" cy="784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684338" y="3246438"/>
            <a:ext cx="9302750" cy="711200"/>
            <a:chOff x="1683919" y="2985226"/>
            <a:chExt cx="9303871" cy="710810"/>
          </a:xfrm>
        </p:grpSpPr>
        <p:sp>
          <p:nvSpPr>
            <p:cNvPr id="19466" name="TextBox 14"/>
            <p:cNvSpPr txBox="1">
              <a:spLocks noChangeArrowheads="1"/>
            </p:cNvSpPr>
            <p:nvPr/>
          </p:nvSpPr>
          <p:spPr bwMode="auto">
            <a:xfrm>
              <a:off x="2863122" y="3079021"/>
              <a:ext cx="81246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800"/>
                <a:t>Clear (delete) what you just keyed in</a:t>
              </a:r>
            </a:p>
          </p:txBody>
        </p:sp>
        <p:pic>
          <p:nvPicPr>
            <p:cNvPr id="1946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919" y="2985226"/>
              <a:ext cx="906179" cy="710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55588" y="4641850"/>
            <a:ext cx="10731500" cy="690563"/>
            <a:chOff x="254810" y="4028288"/>
            <a:chExt cx="10732980" cy="690761"/>
          </a:xfrm>
        </p:grpSpPr>
        <p:sp>
          <p:nvSpPr>
            <p:cNvPr id="19462" name="TextBox 11"/>
            <p:cNvSpPr txBox="1">
              <a:spLocks noChangeArrowheads="1"/>
            </p:cNvSpPr>
            <p:nvPr/>
          </p:nvSpPr>
          <p:spPr bwMode="auto">
            <a:xfrm>
              <a:off x="2863122" y="4195829"/>
              <a:ext cx="81246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800"/>
                <a:t>To insert an exponent for base 10</a:t>
              </a:r>
            </a:p>
          </p:txBody>
        </p:sp>
        <p:pic>
          <p:nvPicPr>
            <p:cNvPr id="1946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10" y="4040587"/>
              <a:ext cx="883204" cy="67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59" y="4028288"/>
              <a:ext cx="874017" cy="67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Box 15"/>
            <p:cNvSpPr txBox="1">
              <a:spLocks noChangeArrowheads="1"/>
            </p:cNvSpPr>
            <p:nvPr/>
          </p:nvSpPr>
          <p:spPr bwMode="auto">
            <a:xfrm>
              <a:off x="1176716" y="4118208"/>
              <a:ext cx="56214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800"/>
                <a:t>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3.1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31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20483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 dirty="0"/>
              <a:t>Brackets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4000" dirty="0"/>
              <a:t>Unit 3.2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 dirty="0"/>
              <a:t>Different types of brackets</a:t>
            </a:r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2(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+ 3) 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2[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+ 3] 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2{</a:t>
            </a:r>
            <a:r>
              <a:rPr lang="en-US" altLang="en-US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+ 3} </a:t>
            </a:r>
          </a:p>
          <a:p>
            <a:pPr>
              <a:spcBef>
                <a:spcPts val="800"/>
              </a:spcBef>
              <a:spcAft>
                <a:spcPts val="1800"/>
              </a:spcAft>
            </a:pPr>
            <a:r>
              <a:rPr lang="en-US" altLang="en-US" dirty="0"/>
              <a:t> </a:t>
            </a:r>
          </a:p>
          <a:p>
            <a:pPr marL="0" indent="0">
              <a:spcBef>
                <a:spcPts val="800"/>
              </a:spcBef>
              <a:spcAft>
                <a:spcPts val="1800"/>
              </a:spcAft>
              <a:buNone/>
            </a:pPr>
            <a:r>
              <a:rPr lang="en-US" altLang="en-US" dirty="0"/>
              <a:t>Brackets indicate multiplication</a:t>
            </a:r>
            <a:endParaRPr lang="en-GB" alt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01725" y="4111625"/>
          <a:ext cx="12668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Equation" r:id="rId3" imgW="406048" imgH="215713" progId="Equation.DSMT4">
                  <p:embed/>
                </p:oleObj>
              </mc:Choice>
              <mc:Fallback>
                <p:oleObj name="Equation" r:id="rId3" imgW="406048" imgH="2157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4111625"/>
                        <a:ext cx="126682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3.2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34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3555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/>
              <a:t>Multiplication of binomials and trinomials</a:t>
            </a:r>
            <a:endParaRPr lang="en-GB" alt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4000" dirty="0"/>
              <a:t>Unit 3.3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Multiplying a monomial by a binomial</a:t>
            </a:r>
            <a:endParaRPr lang="en-GB" alt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Multiply the term outside the bracket by the first number in the bracket and then the second number.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043863"/>
              </p:ext>
            </p:extLst>
          </p:nvPr>
        </p:nvGraphicFramePr>
        <p:xfrm>
          <a:off x="1338915" y="3504870"/>
          <a:ext cx="179228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4" name="Equation" r:id="rId3" imgW="558720" imgH="203040" progId="Equation.DSMT4">
                  <p:embed/>
                </p:oleObj>
              </mc:Choice>
              <mc:Fallback>
                <p:oleObj name="Equation" r:id="rId3" imgW="558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915" y="3504870"/>
                        <a:ext cx="1792287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rc 7"/>
          <p:cNvSpPr/>
          <p:nvPr/>
        </p:nvSpPr>
        <p:spPr>
          <a:xfrm rot="17386466">
            <a:off x="1436993" y="3188233"/>
            <a:ext cx="1419425" cy="1329903"/>
          </a:xfrm>
          <a:prstGeom prst="arc">
            <a:avLst>
              <a:gd name="adj1" fmla="val 16958412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Arc 8"/>
          <p:cNvSpPr/>
          <p:nvPr/>
        </p:nvSpPr>
        <p:spPr>
          <a:xfrm rot="18430639">
            <a:off x="1524346" y="3386364"/>
            <a:ext cx="547491" cy="512176"/>
          </a:xfrm>
          <a:prstGeom prst="arc">
            <a:avLst>
              <a:gd name="adj1" fmla="val 14993708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919487"/>
              </p:ext>
            </p:extLst>
          </p:nvPr>
        </p:nvGraphicFramePr>
        <p:xfrm>
          <a:off x="1316952" y="4294859"/>
          <a:ext cx="134461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5" name="Equation" r:id="rId5" imgW="419040" imgH="203040" progId="Equation.DSMT4">
                  <p:embed/>
                </p:oleObj>
              </mc:Choice>
              <mc:Fallback>
                <p:oleObj name="Equation" r:id="rId5" imgW="41904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952" y="4294859"/>
                        <a:ext cx="1344612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830549"/>
              </p:ext>
            </p:extLst>
          </p:nvPr>
        </p:nvGraphicFramePr>
        <p:xfrm>
          <a:off x="2617939" y="4294859"/>
          <a:ext cx="1141412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6" name="Equation" r:id="rId7" imgW="355320" imgH="203040" progId="Equation.DSMT4">
                  <p:embed/>
                </p:oleObj>
              </mc:Choice>
              <mc:Fallback>
                <p:oleObj name="Equation" r:id="rId7" imgW="35532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7939" y="4294859"/>
                        <a:ext cx="1141412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182112"/>
              </p:ext>
            </p:extLst>
          </p:nvPr>
        </p:nvGraphicFramePr>
        <p:xfrm>
          <a:off x="1316952" y="5137150"/>
          <a:ext cx="17113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7" name="Equation" r:id="rId9" imgW="533160" imgH="177480" progId="Equation.DSMT4">
                  <p:embed/>
                </p:oleObj>
              </mc:Choice>
              <mc:Fallback>
                <p:oleObj name="Equation" r:id="rId9" imgW="533160" imgH="177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952" y="5137150"/>
                        <a:ext cx="1711325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Multiplying a binomial by a binomial</a:t>
            </a:r>
            <a:endParaRPr lang="en-GB" alt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Font typeface="Arial" charset="0"/>
              <a:buNone/>
            </a:pPr>
            <a:r>
              <a:rPr lang="en-GB" altLang="en-US" dirty="0"/>
              <a:t>There are two main methods to choose from: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GB" altLang="en-US" sz="3200" dirty="0"/>
              <a:t>The long multiplication method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GB" altLang="en-US" sz="3200" dirty="0"/>
              <a:t>The FOIL </a:t>
            </a:r>
            <a:r>
              <a:rPr lang="en-GB" altLang="en-US" dirty="0"/>
              <a:t>method.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Long multiplication method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822325"/>
          </a:xfrm>
        </p:spPr>
        <p:txBody>
          <a:bodyPr/>
          <a:lstStyle/>
          <a:p>
            <a:r>
              <a:rPr lang="en-GB" altLang="en-US"/>
              <a:t>For example: </a:t>
            </a:r>
            <a:r>
              <a:rPr lang="en-US" altLang="en-US"/>
              <a:t>Multiply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altLang="en-US"/>
              <a:t>by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i="1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>
                <a:latin typeface="Times New Roman" pitchFamily="18" charset="0"/>
                <a:cs typeface="Times New Roman" pitchFamily="18" charset="0"/>
              </a:rPr>
              <a:t>– 1</a:t>
            </a:r>
            <a:r>
              <a:rPr lang="en-US" altLang="en-US"/>
              <a:t>.</a:t>
            </a:r>
            <a:endParaRPr lang="en-GB" altLang="en-US"/>
          </a:p>
          <a:p>
            <a:endParaRPr lang="en-GB" alt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7625" y="2662238"/>
          <a:ext cx="1528763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8" name="Equation" r:id="rId3" imgW="494870" imgH="177646" progId="Equation.DSMT4">
                  <p:embed/>
                </p:oleObj>
              </mc:Choice>
              <mc:Fallback>
                <p:oleObj name="Equation" r:id="rId3" imgW="494870" imgH="1776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5" y="2662238"/>
                        <a:ext cx="1528763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22375" y="3121025"/>
          <a:ext cx="22336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9" name="Equation" r:id="rId5" imgW="723586" imgH="253890" progId="Equation.DSMT4">
                  <p:embed/>
                </p:oleObj>
              </mc:Choice>
              <mc:Fallback>
                <p:oleObj name="Equation" r:id="rId5" imgW="723586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75" y="3121025"/>
                        <a:ext cx="22336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44600" y="3778250"/>
          <a:ext cx="1725613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" name="Equation" r:id="rId7" imgW="558558" imgH="203112" progId="Equation.DSMT4">
                  <p:embed/>
                </p:oleObj>
              </mc:Choice>
              <mc:Fallback>
                <p:oleObj name="Equation" r:id="rId7" imgW="558558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3778250"/>
                        <a:ext cx="1725613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144588" y="4335463"/>
          <a:ext cx="23510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1" name="Equation" r:id="rId9" imgW="761669" imgH="215806" progId="Equation.DSMT4">
                  <p:embed/>
                </p:oleObj>
              </mc:Choice>
              <mc:Fallback>
                <p:oleObj name="Equation" r:id="rId9" imgW="761669" imgH="215806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4335463"/>
                        <a:ext cx="23510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271588" y="4875213"/>
          <a:ext cx="2233612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2" name="Equation" r:id="rId11" imgW="723586" imgH="228501" progId="Equation.DSMT4">
                  <p:embed/>
                </p:oleObj>
              </mc:Choice>
              <mc:Fallback>
                <p:oleObj name="Equation" r:id="rId11" imgW="723586" imgH="228501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88" y="4875213"/>
                        <a:ext cx="2233612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00600" y="3219450"/>
            <a:ext cx="407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/>
              <a:t>[</a:t>
            </a:r>
            <a:r>
              <a:rPr lang="en-US" altLang="en-US" sz="2400"/>
              <a:t>multiply 3</a:t>
            </a:r>
            <a:r>
              <a:rPr lang="en-US" altLang="en-US" sz="2400" i="1"/>
              <a:t>a </a:t>
            </a:r>
            <a:r>
              <a:rPr lang="en-US" altLang="en-US" sz="2400"/>
              <a:t>by 2</a:t>
            </a:r>
            <a:r>
              <a:rPr lang="en-US" altLang="en-US" sz="2400" i="1"/>
              <a:t>a </a:t>
            </a:r>
            <a:r>
              <a:rPr lang="en-US" altLang="en-US" sz="2400"/>
              <a:t>and by 1</a:t>
            </a:r>
            <a:r>
              <a:rPr lang="en-GB" altLang="en-US" sz="2400"/>
              <a:t>]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00600" y="3900488"/>
            <a:ext cx="6457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/>
              <a:t>[</a:t>
            </a:r>
            <a:r>
              <a:rPr lang="en-US" altLang="en-US" sz="2400"/>
              <a:t>multiply –1 by 2</a:t>
            </a:r>
            <a:r>
              <a:rPr lang="en-US" altLang="en-US" sz="2400" i="1"/>
              <a:t>a </a:t>
            </a:r>
            <a:r>
              <a:rPr lang="en-US" altLang="en-US" sz="2400"/>
              <a:t>and by 1 and make sure similar terms are positioned underneath each other</a:t>
            </a:r>
            <a:r>
              <a:rPr lang="en-GB" altLang="en-US" sz="2400"/>
              <a:t>]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00600" y="4999038"/>
            <a:ext cx="407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/>
              <a:t>[</a:t>
            </a:r>
            <a:r>
              <a:rPr lang="en-US" altLang="en-US" sz="2400"/>
              <a:t>add 6</a:t>
            </a:r>
            <a:r>
              <a:rPr lang="en-US" altLang="en-US" sz="2400" i="1"/>
              <a:t>a</a:t>
            </a:r>
            <a:r>
              <a:rPr lang="en-US" altLang="en-US" sz="2400" baseline="30000"/>
              <a:t>2</a:t>
            </a:r>
            <a:r>
              <a:rPr lang="en-US" altLang="en-US" sz="2400"/>
              <a:t> + 3</a:t>
            </a:r>
            <a:r>
              <a:rPr lang="en-US" altLang="en-US" sz="2400" i="1"/>
              <a:t>a </a:t>
            </a:r>
            <a:r>
              <a:rPr lang="en-US" altLang="en-US" sz="2400"/>
              <a:t>and –2</a:t>
            </a:r>
            <a:r>
              <a:rPr lang="en-US" altLang="en-US" sz="2400" i="1"/>
              <a:t>a </a:t>
            </a:r>
            <a:r>
              <a:rPr lang="en-US" altLang="en-US" sz="2400"/>
              <a:t>– 1</a:t>
            </a:r>
            <a:r>
              <a:rPr lang="en-GB" altLang="en-US" sz="2400"/>
              <a:t>]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23913" y="3308350"/>
          <a:ext cx="319087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3" name="Equation" r:id="rId13" imgW="114102" imgH="126780" progId="Equation.DSMT4">
                  <p:embed/>
                </p:oleObj>
              </mc:Choice>
              <mc:Fallback>
                <p:oleObj name="Equation" r:id="rId13" imgW="114102" imgH="12678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3308350"/>
                        <a:ext cx="319087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82638" y="4467225"/>
          <a:ext cx="39052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4" name="Equation" r:id="rId15" imgW="139700" imgH="139700" progId="Equation.DSMT4">
                  <p:embed/>
                </p:oleObj>
              </mc:Choice>
              <mc:Fallback>
                <p:oleObj name="Equation" r:id="rId15" imgW="139700" imgH="1397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4467225"/>
                        <a:ext cx="390525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FOIL method:  </a:t>
            </a:r>
            <a:r>
              <a:rPr lang="en-GB" altLang="en-US" u="sng"/>
              <a:t>F</a:t>
            </a:r>
            <a:r>
              <a:rPr lang="en-GB" altLang="en-US" b="0"/>
              <a:t>irst</a:t>
            </a:r>
            <a:r>
              <a:rPr lang="en-GB" altLang="en-US"/>
              <a:t> </a:t>
            </a:r>
            <a:r>
              <a:rPr lang="en-GB" altLang="en-US" u="sng"/>
              <a:t>O</a:t>
            </a:r>
            <a:r>
              <a:rPr lang="en-GB" altLang="en-US" b="0"/>
              <a:t>uter,</a:t>
            </a:r>
            <a:r>
              <a:rPr lang="en-GB" altLang="en-US"/>
              <a:t> </a:t>
            </a:r>
            <a:r>
              <a:rPr lang="en-GB" altLang="en-US" u="sng"/>
              <a:t>I</a:t>
            </a:r>
            <a:r>
              <a:rPr lang="en-GB" altLang="en-US" b="0"/>
              <a:t>nner</a:t>
            </a:r>
            <a:r>
              <a:rPr lang="en-GB" altLang="en-US"/>
              <a:t> </a:t>
            </a:r>
            <a:r>
              <a:rPr lang="en-GB" altLang="en-US" u="sng"/>
              <a:t>L</a:t>
            </a:r>
            <a:r>
              <a:rPr lang="en-GB" altLang="en-US" b="0"/>
              <a:t>ast</a:t>
            </a:r>
          </a:p>
        </p:txBody>
      </p:sp>
      <p:sp>
        <p:nvSpPr>
          <p:cNvPr id="2867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For example: </a:t>
            </a:r>
            <a:r>
              <a:rPr lang="en-US" altLang="en-US"/>
              <a:t>Multiply 2</a:t>
            </a:r>
            <a:r>
              <a:rPr lang="en-US" altLang="en-US" i="1"/>
              <a:t>a </a:t>
            </a:r>
            <a:r>
              <a:rPr lang="en-US" altLang="en-US"/>
              <a:t>+ 1 by 3</a:t>
            </a:r>
            <a:r>
              <a:rPr lang="en-US" altLang="en-US" i="1"/>
              <a:t>a </a:t>
            </a:r>
            <a:r>
              <a:rPr lang="en-US" altLang="en-US"/>
              <a:t>– 1.</a:t>
            </a:r>
            <a:endParaRPr lang="en-GB" altLang="en-US"/>
          </a:p>
          <a:p>
            <a:endParaRPr lang="en-GB" alt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43025" y="3152775"/>
          <a:ext cx="3376613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6" name="Equation" r:id="rId3" imgW="926698" imgH="203112" progId="Equation.DSMT4">
                  <p:embed/>
                </p:oleObj>
              </mc:Choice>
              <mc:Fallback>
                <p:oleObj name="Equation" r:id="rId3" imgW="926698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3152775"/>
                        <a:ext cx="3376613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c 6"/>
          <p:cNvSpPr/>
          <p:nvPr/>
        </p:nvSpPr>
        <p:spPr>
          <a:xfrm rot="17678829">
            <a:off x="1903413" y="2562225"/>
            <a:ext cx="1716087" cy="2189163"/>
          </a:xfrm>
          <a:prstGeom prst="arc">
            <a:avLst>
              <a:gd name="adj1" fmla="val 16200000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12863" y="4462463"/>
          <a:ext cx="135255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7" name="Equation" r:id="rId5" imgW="368140" imgH="203112" progId="Equation.DSMT4">
                  <p:embed/>
                </p:oleObj>
              </mc:Choice>
              <mc:Fallback>
                <p:oleObj name="Equation" r:id="rId5" imgW="368140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863" y="4462463"/>
                        <a:ext cx="135255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551113" y="4552950"/>
          <a:ext cx="1077912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8" name="Equation" r:id="rId7" imgW="291847" imgH="177646" progId="Equation.DSMT4">
                  <p:embed/>
                </p:oleObj>
              </mc:Choice>
              <mc:Fallback>
                <p:oleObj name="Equation" r:id="rId7" imgW="291847" imgH="177646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552950"/>
                        <a:ext cx="1077912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527425" y="4524375"/>
          <a:ext cx="1120775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9" name="Equation" r:id="rId9" imgW="304536" imgH="203024" progId="Equation.DSMT4">
                  <p:embed/>
                </p:oleObj>
              </mc:Choice>
              <mc:Fallback>
                <p:oleObj name="Equation" r:id="rId9" imgW="304536" imgH="203024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4524375"/>
                        <a:ext cx="1120775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589463" y="4592638"/>
          <a:ext cx="6667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0" name="Equation" r:id="rId11" imgW="190335" imgH="164957" progId="Equation.DSMT4">
                  <p:embed/>
                </p:oleObj>
              </mc:Choice>
              <mc:Fallback>
                <p:oleObj name="Equation" r:id="rId11" imgW="190335" imgH="164957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463" y="4592638"/>
                        <a:ext cx="6667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rc 20"/>
          <p:cNvSpPr/>
          <p:nvPr/>
        </p:nvSpPr>
        <p:spPr>
          <a:xfrm rot="17678829">
            <a:off x="2083594" y="2185194"/>
            <a:ext cx="2163762" cy="2940050"/>
          </a:xfrm>
          <a:prstGeom prst="arc">
            <a:avLst>
              <a:gd name="adj1" fmla="val 15817364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Arc 21"/>
          <p:cNvSpPr/>
          <p:nvPr/>
        </p:nvSpPr>
        <p:spPr>
          <a:xfrm rot="5925248">
            <a:off x="2586038" y="3035300"/>
            <a:ext cx="1217612" cy="884238"/>
          </a:xfrm>
          <a:prstGeom prst="arc">
            <a:avLst>
              <a:gd name="adj1" fmla="val 18275955"/>
              <a:gd name="adj2" fmla="val 265794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Arc 22"/>
          <p:cNvSpPr/>
          <p:nvPr/>
        </p:nvSpPr>
        <p:spPr>
          <a:xfrm rot="10800000">
            <a:off x="2514600" y="685800"/>
            <a:ext cx="2000250" cy="3735388"/>
          </a:xfrm>
          <a:prstGeom prst="arc">
            <a:avLst>
              <a:gd name="adj1" fmla="val 14274698"/>
              <a:gd name="adj2" fmla="val 18064619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197600" y="3284538"/>
            <a:ext cx="407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/>
              <a:t>[multiply using the FOIL order]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08713" y="4662488"/>
            <a:ext cx="4076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400"/>
              <a:t>[then collect any like terms]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312863" y="5267325"/>
          <a:ext cx="2630487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1" name="Equation" r:id="rId13" imgW="736600" imgH="203200" progId="Equation.DSMT4">
                  <p:embed/>
                </p:oleObj>
              </mc:Choice>
              <mc:Fallback>
                <p:oleObj name="Equation" r:id="rId13" imgW="736600" imgH="2032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863" y="5267325"/>
                        <a:ext cx="2630487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Mathematics</a:t>
            </a:r>
            <a:endParaRPr lang="en-GB" altLang="en-US" sz="6600" dirty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N1</a:t>
            </a:r>
            <a:endParaRPr lang="en-GB" altLang="en-US" sz="4000" dirty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3.3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36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29699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 dirty="0"/>
              <a:t>Division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4000" dirty="0"/>
              <a:t>Unit 3.4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Division by symbols</a:t>
            </a:r>
            <a:endParaRPr lang="en-GB" alt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882650" y="1795463"/>
            <a:ext cx="10294938" cy="4351337"/>
          </a:xfrm>
        </p:spPr>
        <p:txBody>
          <a:bodyPr/>
          <a:lstStyle/>
          <a:p>
            <a:r>
              <a:rPr lang="en-GB" altLang="en-US"/>
              <a:t>Same base: Minus exponents</a:t>
            </a:r>
          </a:p>
        </p:txBody>
      </p:sp>
      <p:graphicFrame>
        <p:nvGraphicFramePr>
          <p:cNvPr id="31748" name="Object 3"/>
          <p:cNvGraphicFramePr>
            <a:graphicFrameLocks noChangeAspect="1"/>
          </p:cNvGraphicFramePr>
          <p:nvPr/>
        </p:nvGraphicFramePr>
        <p:xfrm>
          <a:off x="4514850" y="31845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184525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2719388"/>
            <a:ext cx="156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3503613"/>
            <a:ext cx="1752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4319588"/>
            <a:ext cx="1330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b="0" dirty="0"/>
              <a:t>Division by </a:t>
            </a:r>
            <a:r>
              <a:rPr lang="en-US" b="0" dirty="0"/>
              <a:t>a term containing a coefficient</a:t>
            </a:r>
            <a:endParaRPr lang="en-GB" altLang="en-US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882650" y="1795463"/>
            <a:ext cx="10294938" cy="1366837"/>
          </a:xfrm>
        </p:spPr>
        <p:txBody>
          <a:bodyPr/>
          <a:lstStyle/>
          <a:p>
            <a:r>
              <a:rPr lang="en-GB" altLang="en-US"/>
              <a:t>Divide the coefficients</a:t>
            </a:r>
          </a:p>
          <a:p>
            <a:r>
              <a:rPr lang="en-GB" altLang="en-US"/>
              <a:t>Same base: Minus exponents</a:t>
            </a:r>
          </a:p>
        </p:txBody>
      </p:sp>
      <p:graphicFrame>
        <p:nvGraphicFramePr>
          <p:cNvPr id="32772" name="Object 3"/>
          <p:cNvGraphicFramePr>
            <a:graphicFrameLocks noChangeAspect="1"/>
          </p:cNvGraphicFramePr>
          <p:nvPr/>
        </p:nvGraphicFramePr>
        <p:xfrm>
          <a:off x="4514850" y="31845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184525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336925"/>
            <a:ext cx="1981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4159250"/>
            <a:ext cx="19288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5314950"/>
            <a:ext cx="11763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Division by a monomial: Long division</a:t>
            </a:r>
            <a:endParaRPr lang="en-GB" alt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Basic procedure: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GB" dirty="0"/>
              <a:t>Divide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GB" dirty="0"/>
              <a:t>Multiply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GB" dirty="0"/>
              <a:t>Subtract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GB" dirty="0"/>
              <a:t>Bring terms down</a:t>
            </a:r>
          </a:p>
          <a:p>
            <a:pPr marL="457200" lvl="1" indent="0">
              <a:buFont typeface="Courier New" panose="02070309020205020404" pitchFamily="49" charset="0"/>
              <a:buNone/>
              <a:defRPr/>
            </a:pPr>
            <a:r>
              <a:rPr lang="en-GB" dirty="0"/>
              <a:t>Repeat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Long division example</a:t>
            </a:r>
            <a:endParaRPr lang="en-GB" altLang="en-US"/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563563" y="2225675"/>
          <a:ext cx="42179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2" name="Equation" r:id="rId3" imgW="1612900" imgH="330200" progId="Equation.DSMT4">
                  <p:embed/>
                </p:oleObj>
              </mc:Choice>
              <mc:Fallback>
                <p:oleObj name="Equation" r:id="rId3" imgW="1612900" imgH="330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2225675"/>
                        <a:ext cx="4217987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108075" y="2851150"/>
          <a:ext cx="8794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3" name="Equation" r:id="rId5" imgW="330200" imgH="228600" progId="Equation.DSMT4">
                  <p:embed/>
                </p:oleObj>
              </mc:Choice>
              <mc:Fallback>
                <p:oleObj name="Equation" r:id="rId5" imgW="3302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2851150"/>
                        <a:ext cx="8794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00650" y="1787525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000"/>
              <a:t> by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i="1"/>
              <a:t> </a:t>
            </a:r>
            <a:r>
              <a:rPr lang="en-US" altLang="en-US" sz="2000"/>
              <a:t>to get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000"/>
              <a:t>]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306513" y="1800225"/>
          <a:ext cx="67627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4" name="Equation" r:id="rId7" imgW="253780" imgH="203024" progId="Equation.DSMT4">
                  <p:embed/>
                </p:oleObj>
              </mc:Choice>
              <mc:Fallback>
                <p:oleObj name="Equation" r:id="rId7" imgW="253780" imgH="203024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513" y="1800225"/>
                        <a:ext cx="676275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868613" y="1846263"/>
          <a:ext cx="6762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5" name="Equation" r:id="rId9" imgW="253670" imgH="177569" progId="Equation.DSMT4">
                  <p:embed/>
                </p:oleObj>
              </mc:Choice>
              <mc:Fallback>
                <p:oleObj name="Equation" r:id="rId9" imgW="253670" imgH="17756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1846263"/>
                        <a:ext cx="6762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7950" y="3378200"/>
          <a:ext cx="3397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6" name="Equation" r:id="rId11" imgW="126725" imgH="177415" progId="Equation.DSMT4">
                  <p:embed/>
                </p:oleObj>
              </mc:Choice>
              <mc:Fallback>
                <p:oleObj name="Equation" r:id="rId11" imgW="126725" imgH="177415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950" y="3378200"/>
                        <a:ext cx="3397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884363" y="3800475"/>
          <a:ext cx="108267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7" name="Equation" r:id="rId13" imgW="406224" imgH="228501" progId="Equation.DSMT4">
                  <p:embed/>
                </p:oleObj>
              </mc:Choice>
              <mc:Fallback>
                <p:oleObj name="Equation" r:id="rId13" imgW="406224" imgH="228501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3800475"/>
                        <a:ext cx="108267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00650" y="2292350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Multiply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/>
              <a:t>by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]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0650" y="2794000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0050" y="58531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i="1"/>
              <a:t>(Continued on next page)</a:t>
            </a:r>
            <a:endParaRPr lang="en-GB" altLang="en-US" sz="2000" i="1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916238" y="4341813"/>
          <a:ext cx="1762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8" name="Equation" r:id="rId15" imgW="660113" imgH="203112" progId="Equation.DSMT4">
                  <p:embed/>
                </p:oleObj>
              </mc:Choice>
              <mc:Fallback>
                <p:oleObj name="Equation" r:id="rId15" imgW="660113" imgH="203112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341813"/>
                        <a:ext cx="176212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00650" y="33004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/>
              <a:t>by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i="1"/>
              <a:t> </a:t>
            </a:r>
            <a:r>
              <a:rPr lang="en-US" altLang="en-US" sz="2000"/>
              <a:t>to get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]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00650" y="3805238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/>
              <a:t>[Multiply </a:t>
            </a:r>
            <a:r>
              <a:rPr lang="en-GB" altLang="en-US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i="1" dirty="0"/>
              <a:t> </a:t>
            </a:r>
            <a:r>
              <a:rPr lang="en-GB" altLang="en-US" sz="2000" dirty="0"/>
              <a:t>by </a:t>
            </a:r>
            <a:r>
              <a:rPr lang="en-GB" altLang="en-US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alt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dirty="0"/>
              <a:t>]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912938" y="1827213"/>
          <a:ext cx="9112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19" name="Equation" r:id="rId17" imgW="342603" imgH="177646" progId="Equation.DSMT4">
                  <p:embed/>
                </p:oleObj>
              </mc:Choice>
              <mc:Fallback>
                <p:oleObj name="Equation" r:id="rId17" imgW="342603" imgH="177646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1827213"/>
                        <a:ext cx="91122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881188" y="3321050"/>
          <a:ext cx="28479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0" name="Equation" r:id="rId19" imgW="1066800" imgH="228600" progId="Equation.DSMT4">
                  <p:embed/>
                </p:oleObj>
              </mc:Choice>
              <mc:Fallback>
                <p:oleObj name="Equation" r:id="rId19" imgW="1066800" imgH="2286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3321050"/>
                        <a:ext cx="28479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484188" y="292258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1" name="Equation" r:id="rId21" imgW="241195" imgH="203112" progId="Equation.DSMT4">
                  <p:embed/>
                </p:oleObj>
              </mc:Choice>
              <mc:Fallback>
                <p:oleObj name="Equation" r:id="rId21" imgW="241195" imgH="203112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292258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284288" y="3895725"/>
          <a:ext cx="6445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2" name="Equation" r:id="rId23" imgW="241195" imgH="203112" progId="Equation.DSMT4">
                  <p:embed/>
                </p:oleObj>
              </mc:Choice>
              <mc:Fallback>
                <p:oleObj name="Equation" r:id="rId23" imgW="241195" imgH="203112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3895725"/>
                        <a:ext cx="644525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2217738" y="4813300"/>
          <a:ext cx="6445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3" name="Equation" r:id="rId24" imgW="241195" imgH="203112" progId="Equation.DSMT4">
                  <p:embed/>
                </p:oleObj>
              </mc:Choice>
              <mc:Fallback>
                <p:oleObj name="Equation" r:id="rId24" imgW="241195" imgH="203112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7738" y="4813300"/>
                        <a:ext cx="644525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2444750" y="4346575"/>
          <a:ext cx="3397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4" name="Equation" r:id="rId25" imgW="126725" imgH="177415" progId="Equation.DSMT4">
                  <p:embed/>
                </p:oleObj>
              </mc:Choice>
              <mc:Fallback>
                <p:oleObj name="Equation" r:id="rId25" imgW="126725" imgH="177415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4346575"/>
                        <a:ext cx="3397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873375" y="4773613"/>
          <a:ext cx="104775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5" name="Equation" r:id="rId26" imgW="393359" imgH="215713" progId="Equation.DSMT4">
                  <p:embed/>
                </p:oleObj>
              </mc:Choice>
              <mc:Fallback>
                <p:oleObj name="Equation" r:id="rId26" imgW="393359" imgH="215713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75" y="4773613"/>
                        <a:ext cx="1047750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200650" y="4814888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 −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i="1"/>
              <a:t> </a:t>
            </a:r>
            <a:r>
              <a:rPr lang="en-US" altLang="en-US" sz="2000"/>
              <a:t>by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i="1"/>
              <a:t> </a:t>
            </a:r>
            <a:r>
              <a:rPr lang="en-US" altLang="en-US" sz="2000"/>
              <a:t>to get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−5</a:t>
            </a:r>
            <a:r>
              <a:rPr lang="en-GB" altLang="en-US" sz="2000"/>
              <a:t>]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200650" y="53197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 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(−5)</a:t>
            </a:r>
            <a:r>
              <a:rPr lang="en-GB" altLang="en-US" sz="2000"/>
              <a:t> by 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]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356350" y="2794000"/>
            <a:ext cx="2093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/>
              <a:t>[Bring term down]</a:t>
            </a:r>
            <a:endParaRPr lang="en-GB" altLang="en-US" sz="2000" dirty="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00650" y="4310063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356350" y="4310063"/>
            <a:ext cx="2093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/>
              <a:t>[Bring term down]</a:t>
            </a:r>
            <a:endParaRPr lang="en-GB" altLang="en-US" sz="2000" dirty="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3454400" y="5281613"/>
          <a:ext cx="33972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6" name="Equation" r:id="rId28" imgW="126725" imgH="177415" progId="Equation.DSMT4">
                  <p:embed/>
                </p:oleObj>
              </mc:Choice>
              <mc:Fallback>
                <p:oleObj name="Equation" r:id="rId28" imgW="126725" imgH="177415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5281613"/>
                        <a:ext cx="339725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3756025" y="5235575"/>
          <a:ext cx="9493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7" name="Equation" r:id="rId29" imgW="355138" imgH="177569" progId="Equation.DSMT4">
                  <p:embed/>
                </p:oleObj>
              </mc:Choice>
              <mc:Fallback>
                <p:oleObj name="Equation" r:id="rId29" imgW="355138" imgH="177569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025" y="5235575"/>
                        <a:ext cx="9493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200650" y="5822950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356350" y="5816600"/>
            <a:ext cx="251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/>
              <a:t>[Bring last term down]</a:t>
            </a:r>
            <a:endParaRPr lang="en-GB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7" grpId="0"/>
      <p:bldP spid="18" grpId="0"/>
      <p:bldP spid="31" grpId="0"/>
      <p:bldP spid="32" grpId="0"/>
      <p:bldP spid="34" grpId="0"/>
      <p:bldP spid="35" grpId="0"/>
      <p:bldP spid="36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Division by a monomial: Long division </a:t>
            </a:r>
            <a:r>
              <a:rPr lang="en-GB" altLang="en-US" sz="2800" b="0" i="1"/>
              <a:t>(continued)</a:t>
            </a:r>
            <a:endParaRPr lang="en-GB" altLang="en-US" sz="2800" i="1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349875" y="2330450"/>
          <a:ext cx="4387850" cy="24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1" name="Equation" r:id="rId3" imgW="1651000" imgH="876300" progId="Equation.DSMT4">
                  <p:embed/>
                </p:oleObj>
              </mc:Choice>
              <mc:Fallback>
                <p:oleObj name="Equation" r:id="rId3" imgW="1651000" imgH="8763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75" y="2330450"/>
                        <a:ext cx="4387850" cy="247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2"/>
          <p:cNvGraphicFramePr>
            <a:graphicFrameLocks noChangeAspect="1"/>
          </p:cNvGraphicFramePr>
          <p:nvPr/>
        </p:nvGraphicFramePr>
        <p:xfrm>
          <a:off x="1627188" y="2093913"/>
          <a:ext cx="365442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2" name="Equation" r:id="rId5" imgW="1384300" imgH="419100" progId="Equation.DSMT4">
                  <p:embed/>
                </p:oleObj>
              </mc:Choice>
              <mc:Fallback>
                <p:oleObj name="Equation" r:id="rId5" imgW="1384300" imgH="4191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2093913"/>
                        <a:ext cx="365442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Division by binomials</a:t>
            </a:r>
            <a:endParaRPr lang="en-GB" altLang="en-US"/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997344"/>
              </p:ext>
            </p:extLst>
          </p:nvPr>
        </p:nvGraphicFramePr>
        <p:xfrm>
          <a:off x="321092" y="2225675"/>
          <a:ext cx="41513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0" name="Equation" r:id="rId3" imgW="1587240" imgH="330120" progId="Equation.DSMT4">
                  <p:embed/>
                </p:oleObj>
              </mc:Choice>
              <mc:Fallback>
                <p:oleObj name="Equation" r:id="rId3" imgW="1587240" imgH="3301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092" y="2225675"/>
                        <a:ext cx="41513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313516"/>
              </p:ext>
            </p:extLst>
          </p:nvPr>
        </p:nvGraphicFramePr>
        <p:xfrm>
          <a:off x="1223963" y="2794000"/>
          <a:ext cx="1792287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1" name="Equation" r:id="rId5" imgW="672808" imgH="228501" progId="Equation.DSMT4">
                  <p:embed/>
                </p:oleObj>
              </mc:Choice>
              <mc:Fallback>
                <p:oleObj name="Equation" r:id="rId5" imgW="672808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2794000"/>
                        <a:ext cx="1792287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00650" y="1917700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/>
              <a:t>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+ 2) </a:t>
            </a:r>
            <a:r>
              <a:rPr lang="en-US" altLang="en-US" sz="2000"/>
              <a:t>into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(5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en-US" sz="2000" i="1"/>
              <a:t> </a:t>
            </a:r>
            <a:r>
              <a:rPr lang="en-US" altLang="en-US" sz="2000"/>
              <a:t>to get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(5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  <a:endParaRPr lang="en-GB" altLang="en-US" sz="200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306513" y="1800225"/>
          <a:ext cx="67627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2" name="Equation" r:id="rId7" imgW="253780" imgH="203024" progId="Equation.DSMT4">
                  <p:embed/>
                </p:oleObj>
              </mc:Choice>
              <mc:Fallback>
                <p:oleObj name="Equation" r:id="rId7" imgW="253780" imgH="203024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513" y="1800225"/>
                        <a:ext cx="676275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092643"/>
              </p:ext>
            </p:extLst>
          </p:nvPr>
        </p:nvGraphicFramePr>
        <p:xfrm>
          <a:off x="2851150" y="1846263"/>
          <a:ext cx="71120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3" name="Equation" r:id="rId9" imgW="266353" imgH="177569" progId="Equation.DSMT4">
                  <p:embed/>
                </p:oleObj>
              </mc:Choice>
              <mc:Fallback>
                <p:oleObj name="Equation" r:id="rId9" imgW="266353" imgH="17756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1150" y="1846263"/>
                        <a:ext cx="71120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44638" y="3305175"/>
          <a:ext cx="1290637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4" name="Equation" r:id="rId11" imgW="482391" imgH="228501" progId="Equation.DSMT4">
                  <p:embed/>
                </p:oleObj>
              </mc:Choice>
              <mc:Fallback>
                <p:oleObj name="Equation" r:id="rId11" imgW="482391" imgH="228501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638" y="3305175"/>
                        <a:ext cx="1290637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804988" y="3787775"/>
          <a:ext cx="19621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5" name="Equation" r:id="rId13" imgW="736280" imgH="266584" progId="Equation.DSMT4">
                  <p:embed/>
                </p:oleObj>
              </mc:Choice>
              <mc:Fallback>
                <p:oleObj name="Equation" r:id="rId13" imgW="736280" imgH="266584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3787775"/>
                        <a:ext cx="196215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00650" y="2411413"/>
            <a:ext cx="527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Multiply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(5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000"/>
              <a:t>by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+ 2) </a:t>
            </a:r>
            <a:r>
              <a:rPr lang="en-US" altLang="en-US" sz="2000"/>
              <a:t>to get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(5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+ 10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  <a:endParaRPr lang="en-GB" altLang="en-US" sz="2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0650" y="2903538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32780" name="TextBox 14"/>
          <p:cNvSpPr txBox="1">
            <a:spLocks noChangeArrowheads="1"/>
          </p:cNvSpPr>
          <p:nvPr/>
        </p:nvSpPr>
        <p:spPr bwMode="auto">
          <a:xfrm>
            <a:off x="400050" y="58531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i="1" dirty="0"/>
              <a:t>(Continued on next slide)</a:t>
            </a:r>
            <a:endParaRPr lang="en-GB" altLang="en-US" sz="2000" i="1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687763" y="4411663"/>
          <a:ext cx="67786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6" name="Equation" r:id="rId15" imgW="253780" imgH="164957" progId="Equation.DSMT4">
                  <p:embed/>
                </p:oleObj>
              </mc:Choice>
              <mc:Fallback>
                <p:oleObj name="Equation" r:id="rId15" imgW="253780" imgH="164957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763" y="4411663"/>
                        <a:ext cx="677862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00650" y="3397250"/>
            <a:ext cx="514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altLang="en-US" sz="2000" dirty="0"/>
              <a:t>[</a:t>
            </a:r>
            <a:r>
              <a:rPr lang="en-US" sz="2000" dirty="0"/>
              <a:t>Divide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n-lt"/>
                <a:cs typeface="Times New Roman" panose="02020603050405020304" pitchFamily="18" charset="0"/>
              </a:rPr>
              <a:t>of</a:t>
            </a:r>
            <a:r>
              <a:rPr lang="en-US" sz="2000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+ 2) </a:t>
            </a:r>
            <a:r>
              <a:rPr lang="en-US" sz="2000" dirty="0">
                <a:latin typeface="+mn-lt"/>
                <a:cs typeface="Times New Roman" panose="02020603050405020304" pitchFamily="18" charset="0"/>
              </a:rPr>
              <a:t>into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 6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/>
              <a:t> </a:t>
            </a:r>
            <a:r>
              <a:rPr lang="en-US" sz="2000" dirty="0"/>
              <a:t>to get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00650" y="3889375"/>
            <a:ext cx="575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/>
              <a:t>[Multiply (</a:t>
            </a:r>
            <a:r>
              <a:rPr lang="en-US" altLang="en-US" sz="2000" dirty="0"/>
              <a:t>–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000" dirty="0"/>
              <a:t>by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+ 2</a:t>
            </a:r>
            <a:r>
              <a:rPr lang="en-GB" alt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000" dirty="0"/>
              <a:t>to get </a:t>
            </a: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GB" altLang="en-US" sz="2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GB" alt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en-US" sz="2000" dirty="0">
                <a:latin typeface="Times New Roman" pitchFamily="18" charset="0"/>
                <a:cs typeface="Times New Roman" pitchFamily="18" charset="0"/>
              </a:rPr>
              <a:t> – 12</a:t>
            </a:r>
            <a:r>
              <a:rPr lang="en-GB" altLang="en-US" sz="20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en-US" sz="2000" dirty="0"/>
              <a:t>]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912938" y="1827213"/>
          <a:ext cx="9112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7" name="Equation" r:id="rId17" imgW="342603" imgH="177646" progId="Equation.DSMT4">
                  <p:embed/>
                </p:oleObj>
              </mc:Choice>
              <mc:Fallback>
                <p:oleObj name="Equation" r:id="rId17" imgW="342603" imgH="177646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1827213"/>
                        <a:ext cx="91122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2849563" y="3365500"/>
          <a:ext cx="15589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8" name="Equation" r:id="rId19" imgW="583947" imgH="203112" progId="Equation.DSMT4">
                  <p:embed/>
                </p:oleObj>
              </mc:Choice>
              <mc:Fallback>
                <p:oleObj name="Equation" r:id="rId19" imgW="583947" imgH="203112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9563" y="3365500"/>
                        <a:ext cx="1558925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560388" y="294163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9" name="Equation" r:id="rId21" imgW="241195" imgH="203112" progId="Equation.DSMT4">
                  <p:embed/>
                </p:oleObj>
              </mc:Choice>
              <mc:Fallback>
                <p:oleObj name="Equation" r:id="rId21" imgW="241195" imgH="203112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294163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189038" y="3857625"/>
          <a:ext cx="6445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40" name="Equation" r:id="rId23" imgW="241195" imgH="203112" progId="Equation.DSMT4">
                  <p:embed/>
                </p:oleObj>
              </mc:Choice>
              <mc:Fallback>
                <p:oleObj name="Equation" r:id="rId23" imgW="241195" imgH="203112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8" y="3857625"/>
                        <a:ext cx="644525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2041525" y="492283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41" name="Equation" r:id="rId24" imgW="241195" imgH="203112" progId="Equation.DSMT4">
                  <p:embed/>
                </p:oleObj>
              </mc:Choice>
              <mc:Fallback>
                <p:oleObj name="Equation" r:id="rId24" imgW="241195" imgH="203112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492283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2373313" y="4403725"/>
          <a:ext cx="1360487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42" name="Equation" r:id="rId25" imgW="507780" imgH="177723" progId="Equation.DSMT4">
                  <p:embed/>
                </p:oleObj>
              </mc:Choice>
              <mc:Fallback>
                <p:oleObj name="Equation" r:id="rId25" imgW="507780" imgH="177723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3313" y="4403725"/>
                        <a:ext cx="1360487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686050" y="4856163"/>
          <a:ext cx="1689100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43" name="Equation" r:id="rId27" imgW="634725" imgH="253890" progId="Equation.DSMT4">
                  <p:embed/>
                </p:oleObj>
              </mc:Choice>
              <mc:Fallback>
                <p:oleObj name="Equation" r:id="rId27" imgW="634725" imgH="25389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4856163"/>
                        <a:ext cx="1689100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200650" y="48752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altLang="en-US" sz="2000" dirty="0"/>
              <a:t>[</a:t>
            </a:r>
            <a:r>
              <a:rPr lang="en-US" sz="2000" dirty="0"/>
              <a:t>Divide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i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of</a:t>
            </a:r>
            <a:r>
              <a:rPr lang="en-US" sz="2000" i="1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+ 2) </a:t>
            </a:r>
            <a:r>
              <a:rPr lang="en-US" sz="2000" dirty="0">
                <a:latin typeface="+mn-lt"/>
              </a:rPr>
              <a:t>into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+mn-lt"/>
              </a:rPr>
              <a:t> get</a:t>
            </a:r>
            <a:r>
              <a:rPr lang="en-US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en-US" sz="2000" dirty="0"/>
              <a:t>]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200650" y="5368925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 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(6)</a:t>
            </a:r>
            <a:r>
              <a:rPr lang="en-GB" altLang="en-US" sz="2000"/>
              <a:t> by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+ 2) </a:t>
            </a:r>
            <a:r>
              <a:rPr lang="en-US" altLang="en-US" sz="2000"/>
              <a:t>to get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(6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+ 12)</a:t>
            </a:r>
            <a:r>
              <a:rPr lang="en-GB" altLang="en-US" sz="2000"/>
              <a:t>]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356350" y="2903538"/>
            <a:ext cx="2093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/>
              <a:t>[Bring term down]</a:t>
            </a:r>
            <a:endParaRPr lang="en-GB" altLang="en-US" sz="200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00650" y="4383088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356350" y="4383088"/>
            <a:ext cx="2151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/>
              <a:t>[Bring  term down]</a:t>
            </a:r>
            <a:endParaRPr lang="en-GB" altLang="en-US" sz="200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3613150" y="5451475"/>
          <a:ext cx="747713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44" name="Equation" r:id="rId29" imgW="279158" imgH="177646" progId="Equation.DSMT4">
                  <p:embed/>
                </p:oleObj>
              </mc:Choice>
              <mc:Fallback>
                <p:oleObj name="Equation" r:id="rId29" imgW="279158" imgH="177646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3150" y="5451475"/>
                        <a:ext cx="747713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200650" y="5861050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36894" name="TextBox 32"/>
          <p:cNvSpPr txBox="1">
            <a:spLocks noChangeArrowheads="1"/>
          </p:cNvSpPr>
          <p:nvPr/>
        </p:nvSpPr>
        <p:spPr bwMode="auto">
          <a:xfrm>
            <a:off x="5200650" y="1425575"/>
            <a:ext cx="575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/>
              <a:t>[</a:t>
            </a:r>
            <a:r>
              <a:rPr lang="en-US" altLang="en-US" sz="2000" dirty="0"/>
              <a:t>Rearrange equation in descending powers</a:t>
            </a:r>
            <a:r>
              <a:rPr lang="en-GB" altLang="en-US" sz="2000" dirty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32780" grpId="0"/>
      <p:bldP spid="17" grpId="0"/>
      <p:bldP spid="18" grpId="0"/>
      <p:bldP spid="31" grpId="0"/>
      <p:bldP spid="32" grpId="0"/>
      <p:bldP spid="34" grpId="0"/>
      <p:bldP spid="35" grpId="0"/>
      <p:bldP spid="36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Division by binomials </a:t>
            </a:r>
            <a:r>
              <a:rPr lang="en-GB" altLang="en-US" sz="2800" b="0" i="1"/>
              <a:t>(continued)</a:t>
            </a:r>
            <a:endParaRPr lang="en-GB" altLang="en-US" sz="2800" i="1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914400" y="1814513"/>
          <a:ext cx="7391400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0" name="Equation" r:id="rId3" imgW="2781300" imgH="635000" progId="Equation.DSMT4">
                  <p:embed/>
                </p:oleObj>
              </mc:Choice>
              <mc:Fallback>
                <p:oleObj name="Equation" r:id="rId3" imgW="2781300" imgH="6350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14513"/>
                        <a:ext cx="7391400" cy="179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3.4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41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38915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four main</a:t>
            </a:r>
            <a:br>
              <a:rPr lang="en-GB" altLang="en-US" dirty="0"/>
            </a:br>
            <a:r>
              <a:rPr lang="en-GB" altLang="en-US" sz="6600" dirty="0"/>
              <a:t>operations</a:t>
            </a:r>
            <a:r>
              <a:rPr lang="en-GB" altLang="en-US" dirty="0"/>
              <a:t> in algebra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Common mistakes: Missing brackets (Part 1)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Bracket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Common mistakes: Missing brackets (Part 2)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2" name="Brackets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8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4545013" cy="2852737"/>
          </a:xfrm>
        </p:spPr>
        <p:txBody>
          <a:bodyPr/>
          <a:lstStyle/>
          <a:p>
            <a:r>
              <a:rPr lang="en-US" altLang="en-US" dirty="0"/>
              <a:t>Summative </a:t>
            </a:r>
            <a:br>
              <a:rPr lang="en-US" altLang="en-US" dirty="0"/>
            </a:br>
            <a:r>
              <a:rPr lang="en-US" altLang="en-US" dirty="0"/>
              <a:t>activity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4521200" cy="1500187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sz="4000" dirty="0"/>
              <a:t>Module 3</a:t>
            </a:r>
            <a:endParaRPr lang="en-GB" sz="4000" dirty="0"/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806450"/>
            <a:ext cx="335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44600" y="1897063"/>
          <a:ext cx="1933575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9" name="Equation" r:id="rId3" imgW="787400" imgH="241300" progId="Equation.DSMT4">
                  <p:embed/>
                </p:oleObj>
              </mc:Choice>
              <mc:Fallback>
                <p:oleObj name="Equation" r:id="rId3" imgW="7874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1897063"/>
                        <a:ext cx="1933575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44600" y="2576513"/>
          <a:ext cx="143986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0" name="Equation" r:id="rId5" imgW="596641" imgH="203112" progId="Equation.DSMT4">
                  <p:embed/>
                </p:oleObj>
              </mc:Choice>
              <mc:Fallback>
                <p:oleObj name="Equation" r:id="rId5" imgW="596641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2576513"/>
                        <a:ext cx="1439863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 dirty="0"/>
              <a:t>Use the calculator to calculate:</a:t>
            </a:r>
            <a:endParaRPr lang="en-GB" altLang="en-US" b="1" dirty="0"/>
          </a:p>
        </p:txBody>
      </p:sp>
      <p:sp>
        <p:nvSpPr>
          <p:cNvPr id="35845" name="Content Placeholder 2"/>
          <p:cNvSpPr txBox="1">
            <a:spLocks/>
          </p:cNvSpPr>
          <p:nvPr/>
        </p:nvSpPr>
        <p:spPr bwMode="auto">
          <a:xfrm>
            <a:off x="877888" y="14112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210175" y="143033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2.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692775" y="2559050"/>
          <a:ext cx="12557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1" name="Equation" r:id="rId7" imgW="520474" imgH="203112" progId="Equation.DSMT4">
                  <p:embed/>
                </p:oleObj>
              </mc:Choice>
              <mc:Fallback>
                <p:oleObj name="Equation" r:id="rId7" imgW="520474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775" y="2559050"/>
                        <a:ext cx="1255713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692775" y="1897063"/>
          <a:ext cx="140335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2" name="Equation" r:id="rId9" imgW="571252" imgH="228501" progId="Equation.DSMT4">
                  <p:embed/>
                </p:oleObj>
              </mc:Choice>
              <mc:Fallback>
                <p:oleObj name="Equation" r:id="rId9" imgW="571252" imgH="228501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775" y="1897063"/>
                        <a:ext cx="140335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150938" y="4195763"/>
          <a:ext cx="2120900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3" name="Equation" r:id="rId11" imgW="863225" imgH="418918" progId="Equation.DSMT4">
                  <p:embed/>
                </p:oleObj>
              </mc:Choice>
              <mc:Fallback>
                <p:oleObj name="Equation" r:id="rId11" imgW="863225" imgH="418918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4195763"/>
                        <a:ext cx="2120900" cy="102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150938" y="5516563"/>
          <a:ext cx="1255712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4" name="Equation" r:id="rId13" imgW="520474" imgH="203112" progId="Equation.DSMT4">
                  <p:embed/>
                </p:oleObj>
              </mc:Choice>
              <mc:Fallback>
                <p:oleObj name="Equation" r:id="rId13" imgW="520474" imgH="203112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5516563"/>
                        <a:ext cx="1255712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1" name="Content Placeholder 2"/>
          <p:cNvSpPr txBox="1">
            <a:spLocks/>
          </p:cNvSpPr>
          <p:nvPr/>
        </p:nvSpPr>
        <p:spPr bwMode="auto">
          <a:xfrm>
            <a:off x="877888" y="3962400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3.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5210175" y="3981450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4.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468938" y="5516563"/>
          <a:ext cx="205422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5" name="Equation" r:id="rId15" imgW="850531" imgH="203112" progId="Equation.DSMT4">
                  <p:embed/>
                </p:oleObj>
              </mc:Choice>
              <mc:Fallback>
                <p:oleObj name="Equation" r:id="rId15" imgW="850531" imgH="203112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38" y="5516563"/>
                        <a:ext cx="2054225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510213" y="4195763"/>
          <a:ext cx="2308225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6" name="Equation" r:id="rId17" imgW="939392" imgH="444307" progId="Equation.DSMT4">
                  <p:embed/>
                </p:oleObj>
              </mc:Choice>
              <mc:Fallback>
                <p:oleObj name="Equation" r:id="rId17" imgW="939392" imgH="444307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4195763"/>
                        <a:ext cx="2308225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10" grpId="0"/>
      <p:bldP spid="35851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14450" y="1878013"/>
          <a:ext cx="30241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5" name="Equation" r:id="rId3" imgW="1231366" imgH="279279" progId="Equation.DSMT4">
                  <p:embed/>
                </p:oleObj>
              </mc:Choice>
              <mc:Fallback>
                <p:oleObj name="Equation" r:id="rId3" imgW="1231366" imgH="27927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878013"/>
                        <a:ext cx="30241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4450" y="2576513"/>
          <a:ext cx="125571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6" name="Equation" r:id="rId5" imgW="520474" imgH="203112" progId="Equation.DSMT4">
                  <p:embed/>
                </p:oleObj>
              </mc:Choice>
              <mc:Fallback>
                <p:oleObj name="Equation" r:id="rId5" imgW="520474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2576513"/>
                        <a:ext cx="1255713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 dirty="0"/>
              <a:t>Use the calculator to calculate:</a:t>
            </a:r>
            <a:endParaRPr lang="en-GB" altLang="en-US" b="1" dirty="0"/>
          </a:p>
        </p:txBody>
      </p:sp>
      <p:sp>
        <p:nvSpPr>
          <p:cNvPr id="36869" name="Content Placeholder 2"/>
          <p:cNvSpPr txBox="1">
            <a:spLocks/>
          </p:cNvSpPr>
          <p:nvPr/>
        </p:nvSpPr>
        <p:spPr bwMode="auto">
          <a:xfrm>
            <a:off x="877888" y="14112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5.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28688" y="3859213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6.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65250" y="5018088"/>
          <a:ext cx="11334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7" name="Equation" r:id="rId7" imgW="469696" imgH="177723" progId="Equation.DSMT4">
                  <p:embed/>
                </p:oleObj>
              </mc:Choice>
              <mc:Fallback>
                <p:oleObj name="Equation" r:id="rId7" imgW="469696" imgH="17772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0" y="5018088"/>
                        <a:ext cx="113347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365250" y="4325938"/>
          <a:ext cx="3055938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8" name="Equation" r:id="rId9" imgW="1244600" imgH="279400" progId="Equation.DSMT4">
                  <p:embed/>
                </p:oleObj>
              </mc:Choice>
              <mc:Fallback>
                <p:oleObj name="Equation" r:id="rId9" imgW="1244600" imgH="279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0" y="4325938"/>
                        <a:ext cx="3055938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62075" y="1878013"/>
          <a:ext cx="124777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7" name="Equation" r:id="rId3" imgW="507780" imgH="203112" progId="Equation.DSMT4">
                  <p:embed/>
                </p:oleObj>
              </mc:Choice>
              <mc:Fallback>
                <p:oleObj name="Equation" r:id="rId3" imgW="507780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1878013"/>
                        <a:ext cx="124777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71600" y="2476500"/>
          <a:ext cx="76358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8" name="Equation" r:id="rId5" imgW="317087" imgH="164885" progId="Equation.DSMT4">
                  <p:embed/>
                </p:oleObj>
              </mc:Choice>
              <mc:Fallback>
                <p:oleObj name="Equation" r:id="rId5" imgW="317087" imgH="16488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476500"/>
                        <a:ext cx="763588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sp>
        <p:nvSpPr>
          <p:cNvPr id="37893" name="Content Placeholder 2"/>
          <p:cNvSpPr txBox="1">
            <a:spLocks/>
          </p:cNvSpPr>
          <p:nvPr/>
        </p:nvSpPr>
        <p:spPr bwMode="auto">
          <a:xfrm>
            <a:off x="877888" y="14112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7.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45163" y="1409700"/>
            <a:ext cx="66516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8.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242050" y="2524125"/>
          <a:ext cx="11033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99" name="Equation" r:id="rId7" imgW="457002" imgH="165028" progId="Equation.DSMT4">
                  <p:embed/>
                </p:oleObj>
              </mc:Choice>
              <mc:Fallback>
                <p:oleObj name="Equation" r:id="rId7" imgW="457002" imgH="165028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2524125"/>
                        <a:ext cx="11033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242050" y="1873250"/>
          <a:ext cx="159067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0" name="Equation" r:id="rId9" imgW="647419" imgH="203112" progId="Equation.DSMT4">
                  <p:embed/>
                </p:oleObj>
              </mc:Choice>
              <mc:Fallback>
                <p:oleObj name="Equation" r:id="rId9" imgW="647419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1873250"/>
                        <a:ext cx="159067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rc 11"/>
          <p:cNvSpPr/>
          <p:nvPr/>
        </p:nvSpPr>
        <p:spPr>
          <a:xfrm rot="17386466">
            <a:off x="1281113" y="1668463"/>
            <a:ext cx="1181100" cy="908050"/>
          </a:xfrm>
          <a:prstGeom prst="arc">
            <a:avLst>
              <a:gd name="adj1" fmla="val 16958412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Arc 12"/>
          <p:cNvSpPr/>
          <p:nvPr/>
        </p:nvSpPr>
        <p:spPr>
          <a:xfrm rot="18430639">
            <a:off x="1452563" y="1773238"/>
            <a:ext cx="420687" cy="414337"/>
          </a:xfrm>
          <a:prstGeom prst="arc">
            <a:avLst>
              <a:gd name="adj1" fmla="val 14993708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65250" y="2473325"/>
          <a:ext cx="147002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1" name="Equation" r:id="rId11" imgW="609336" imgH="406224" progId="Equation.DSMT4">
                  <p:embed/>
                </p:oleObj>
              </mc:Choice>
              <mc:Fallback>
                <p:oleObj name="Equation" r:id="rId11" imgW="609336" imgH="40622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0" y="2473325"/>
                        <a:ext cx="147002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242050" y="3076575"/>
          <a:ext cx="1287463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2" name="Equation" r:id="rId13" imgW="532937" imgH="177646" progId="Equation.DSMT4">
                  <p:embed/>
                </p:oleObj>
              </mc:Choice>
              <mc:Fallback>
                <p:oleObj name="Equation" r:id="rId13" imgW="532937" imgH="177646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3076575"/>
                        <a:ext cx="1287463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rc 16"/>
          <p:cNvSpPr/>
          <p:nvPr/>
        </p:nvSpPr>
        <p:spPr>
          <a:xfrm rot="18430639">
            <a:off x="6634163" y="1773238"/>
            <a:ext cx="420687" cy="414337"/>
          </a:xfrm>
          <a:prstGeom prst="arc">
            <a:avLst>
              <a:gd name="adj1" fmla="val 14176889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Arc 17"/>
          <p:cNvSpPr/>
          <p:nvPr/>
        </p:nvSpPr>
        <p:spPr>
          <a:xfrm rot="17386466">
            <a:off x="6446838" y="1711325"/>
            <a:ext cx="1181100" cy="908050"/>
          </a:xfrm>
          <a:prstGeom prst="arc">
            <a:avLst>
              <a:gd name="adj1" fmla="val 16364077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210300" y="2587625"/>
          <a:ext cx="16541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3" name="Equation" r:id="rId15" imgW="685800" imgH="152400" progId="Equation.DSMT4">
                  <p:embed/>
                </p:oleObj>
              </mc:Choice>
              <mc:Fallback>
                <p:oleObj name="Equation" r:id="rId15" imgW="685800" imgH="152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300" y="2587625"/>
                        <a:ext cx="1654175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216650" y="2617788"/>
          <a:ext cx="58261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4" name="Equation" r:id="rId17" imgW="241195" imgH="139639" progId="Equation.DSMT4">
                  <p:embed/>
                </p:oleObj>
              </mc:Choice>
              <mc:Fallback>
                <p:oleObj name="Equation" r:id="rId17" imgW="241195" imgH="139639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2617788"/>
                        <a:ext cx="582613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255713" y="4249738"/>
          <a:ext cx="17780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5" name="Equation" r:id="rId19" imgW="723586" imgH="203112" progId="Equation.DSMT4">
                  <p:embed/>
                </p:oleObj>
              </mc:Choice>
              <mc:Fallback>
                <p:oleObj name="Equation" r:id="rId19" imgW="723586" imgH="203112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713" y="4249738"/>
                        <a:ext cx="177800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877888" y="3783013"/>
            <a:ext cx="6238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9.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23" name="Arc 22"/>
          <p:cNvSpPr/>
          <p:nvPr/>
        </p:nvSpPr>
        <p:spPr>
          <a:xfrm rot="17386466">
            <a:off x="1562894" y="3872706"/>
            <a:ext cx="1219200" cy="1265238"/>
          </a:xfrm>
          <a:prstGeom prst="arc">
            <a:avLst>
              <a:gd name="adj1" fmla="val 16557603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Arc 23"/>
          <p:cNvSpPr/>
          <p:nvPr/>
        </p:nvSpPr>
        <p:spPr>
          <a:xfrm rot="18430639">
            <a:off x="1578769" y="4004469"/>
            <a:ext cx="665162" cy="635000"/>
          </a:xfrm>
          <a:prstGeom prst="arc">
            <a:avLst>
              <a:gd name="adj1" fmla="val 14993708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244600" y="4741863"/>
          <a:ext cx="7651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6" name="Equation" r:id="rId21" imgW="317087" imgH="177569" progId="Equation.DSMT4">
                  <p:embed/>
                </p:oleObj>
              </mc:Choice>
              <mc:Fallback>
                <p:oleObj name="Equation" r:id="rId21" imgW="317087" imgH="177569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4741863"/>
                        <a:ext cx="7651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285875" y="5202238"/>
          <a:ext cx="10715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7" name="Equation" r:id="rId23" imgW="444114" imgH="177646" progId="Equation.DSMT4">
                  <p:embed/>
                </p:oleObj>
              </mc:Choice>
              <mc:Fallback>
                <p:oleObj name="Equation" r:id="rId23" imgW="444114" imgH="177646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5202238"/>
                        <a:ext cx="10715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954213" y="4741863"/>
          <a:ext cx="582612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8" name="Equation" r:id="rId25" imgW="241195" imgH="203112" progId="Equation.DSMT4">
                  <p:embed/>
                </p:oleObj>
              </mc:Choice>
              <mc:Fallback>
                <p:oleObj name="Equation" r:id="rId25" imgW="241195" imgH="203112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213" y="4741863"/>
                        <a:ext cx="582612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2473325" y="4741863"/>
          <a:ext cx="582613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9" name="Equation" r:id="rId27" imgW="241195" imgH="203112" progId="Equation.DSMT4">
                  <p:embed/>
                </p:oleObj>
              </mc:Choice>
              <mc:Fallback>
                <p:oleObj name="Equation" r:id="rId27" imgW="241195" imgH="203112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325" y="4741863"/>
                        <a:ext cx="582613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10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352094"/>
              </p:ext>
            </p:extLst>
          </p:nvPr>
        </p:nvGraphicFramePr>
        <p:xfrm>
          <a:off x="1457325" y="1871663"/>
          <a:ext cx="3151188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5" name="Equation" r:id="rId3" imgW="1282680" imgH="203040" progId="Equation.DSMT4">
                  <p:embed/>
                </p:oleObj>
              </mc:Choice>
              <mc:Fallback>
                <p:oleObj name="Equation" r:id="rId3" imgW="12826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1871663"/>
                        <a:ext cx="3151188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sp>
        <p:nvSpPr>
          <p:cNvPr id="44036" name="Content Placeholder 2"/>
          <p:cNvSpPr txBox="1">
            <a:spLocks/>
          </p:cNvSpPr>
          <p:nvPr/>
        </p:nvSpPr>
        <p:spPr bwMode="auto">
          <a:xfrm>
            <a:off x="877888" y="14112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10.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89613" y="1409700"/>
            <a:ext cx="763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11.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685251"/>
              </p:ext>
            </p:extLst>
          </p:nvPr>
        </p:nvGraphicFramePr>
        <p:xfrm>
          <a:off x="6413500" y="1816100"/>
          <a:ext cx="2932113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6" name="Equation" r:id="rId5" imgW="1193760" imgH="253800" progId="Equation.DSMT4">
                  <p:embed/>
                </p:oleObj>
              </mc:Choice>
              <mc:Fallback>
                <p:oleObj name="Equation" r:id="rId5" imgW="1193760" imgH="253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3500" y="1816100"/>
                        <a:ext cx="2932113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411913" y="3236913"/>
          <a:ext cx="269875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7" name="Equation" r:id="rId7" imgW="1117115" imgH="203112" progId="Equation.DSMT4">
                  <p:embed/>
                </p:oleObj>
              </mc:Choice>
              <mc:Fallback>
                <p:oleObj name="Equation" r:id="rId7" imgW="1117115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1913" y="3236913"/>
                        <a:ext cx="2698750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rc 16"/>
          <p:cNvSpPr/>
          <p:nvPr/>
        </p:nvSpPr>
        <p:spPr>
          <a:xfrm rot="18430639">
            <a:off x="7872413" y="1725613"/>
            <a:ext cx="366712" cy="461962"/>
          </a:xfrm>
          <a:prstGeom prst="arc">
            <a:avLst>
              <a:gd name="adj1" fmla="val 15669433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Arc 17"/>
          <p:cNvSpPr/>
          <p:nvPr/>
        </p:nvSpPr>
        <p:spPr>
          <a:xfrm rot="17386466">
            <a:off x="7739856" y="1588294"/>
            <a:ext cx="1192213" cy="1127125"/>
          </a:xfrm>
          <a:prstGeom prst="arc">
            <a:avLst>
              <a:gd name="adj1" fmla="val 16364077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440488" y="2705100"/>
          <a:ext cx="29130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8" name="Equation" r:id="rId9" imgW="1206500" imgH="203200" progId="Equation.DSMT4">
                  <p:embed/>
                </p:oleObj>
              </mc:Choice>
              <mc:Fallback>
                <p:oleObj name="Equation" r:id="rId9" imgW="1206500" imgH="2032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488" y="2705100"/>
                        <a:ext cx="291306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rc 26"/>
          <p:cNvSpPr/>
          <p:nvPr/>
        </p:nvSpPr>
        <p:spPr>
          <a:xfrm rot="18430639">
            <a:off x="1907381" y="1774032"/>
            <a:ext cx="420687" cy="412750"/>
          </a:xfrm>
          <a:prstGeom prst="arc">
            <a:avLst>
              <a:gd name="adj1" fmla="val 15317604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Arc 27"/>
          <p:cNvSpPr/>
          <p:nvPr/>
        </p:nvSpPr>
        <p:spPr>
          <a:xfrm rot="17386466">
            <a:off x="1708944" y="1712119"/>
            <a:ext cx="1181100" cy="906462"/>
          </a:xfrm>
          <a:prstGeom prst="arc">
            <a:avLst>
              <a:gd name="adj1" fmla="val 16364077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Arc 28"/>
          <p:cNvSpPr/>
          <p:nvPr/>
        </p:nvSpPr>
        <p:spPr>
          <a:xfrm rot="18430639">
            <a:off x="3255169" y="1713706"/>
            <a:ext cx="541338" cy="473075"/>
          </a:xfrm>
          <a:prstGeom prst="arc">
            <a:avLst>
              <a:gd name="adj1" fmla="val 14176889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Arc 29"/>
          <p:cNvSpPr/>
          <p:nvPr/>
        </p:nvSpPr>
        <p:spPr>
          <a:xfrm rot="17386466">
            <a:off x="3103563" y="1585912"/>
            <a:ext cx="1322388" cy="1084263"/>
          </a:xfrm>
          <a:prstGeom prst="arc">
            <a:avLst>
              <a:gd name="adj1" fmla="val 16364077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463675" y="2995613"/>
          <a:ext cx="19605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69" name="Equation" r:id="rId11" imgW="812447" imgH="203112" progId="Equation.DSMT4">
                  <p:embed/>
                </p:oleObj>
              </mc:Choice>
              <mc:Fallback>
                <p:oleObj name="Equation" r:id="rId11" imgW="812447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2995613"/>
                        <a:ext cx="196056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990725" y="2514600"/>
          <a:ext cx="581025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0" name="Equation" r:id="rId13" imgW="241091" imgH="164957" progId="Equation.DSMT4">
                  <p:embed/>
                </p:oleObj>
              </mc:Choice>
              <mc:Fallback>
                <p:oleObj name="Equation" r:id="rId13" imgW="241091" imgH="164957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2514600"/>
                        <a:ext cx="581025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2538413" y="2513013"/>
          <a:ext cx="55086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1" name="Equation" r:id="rId15" imgW="228501" imgH="165028" progId="Equation.DSMT4">
                  <p:embed/>
                </p:oleObj>
              </mc:Choice>
              <mc:Fallback>
                <p:oleObj name="Equation" r:id="rId15" imgW="228501" imgH="165028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2513013"/>
                        <a:ext cx="550862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" name="Object 34815"/>
          <p:cNvGraphicFramePr>
            <a:graphicFrameLocks noChangeAspect="1"/>
          </p:cNvGraphicFramePr>
          <p:nvPr/>
        </p:nvGraphicFramePr>
        <p:xfrm>
          <a:off x="3030538" y="2408238"/>
          <a:ext cx="7651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2" name="Equation" r:id="rId17" imgW="317225" imgH="203024" progId="Equation.DSMT4">
                  <p:embed/>
                </p:oleObj>
              </mc:Choice>
              <mc:Fallback>
                <p:oleObj name="Equation" r:id="rId17" imgW="317225" imgH="203024" progId="Equation.DSMT4">
                  <p:embed/>
                  <p:pic>
                    <p:nvPicPr>
                      <p:cNvPr id="0" name="Object 348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0538" y="2408238"/>
                        <a:ext cx="7651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7" name="Object 34816"/>
          <p:cNvGraphicFramePr>
            <a:graphicFrameLocks noChangeAspect="1"/>
          </p:cNvGraphicFramePr>
          <p:nvPr/>
        </p:nvGraphicFramePr>
        <p:xfrm>
          <a:off x="3787775" y="2420938"/>
          <a:ext cx="7953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3" name="Equation" r:id="rId19" imgW="330057" imgH="203112" progId="Equation.DSMT4">
                  <p:embed/>
                </p:oleObj>
              </mc:Choice>
              <mc:Fallback>
                <p:oleObj name="Equation" r:id="rId19" imgW="330057" imgH="203112" progId="Equation.DSMT4">
                  <p:embed/>
                  <p:pic>
                    <p:nvPicPr>
                      <p:cNvPr id="0" name="Object 348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775" y="2420938"/>
                        <a:ext cx="7953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8" name="Object 34817"/>
          <p:cNvGraphicFramePr>
            <a:graphicFrameLocks noChangeAspect="1"/>
          </p:cNvGraphicFramePr>
          <p:nvPr/>
        </p:nvGraphicFramePr>
        <p:xfrm>
          <a:off x="1441450" y="2433638"/>
          <a:ext cx="582613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4" name="Equation" r:id="rId21" imgW="241091" imgH="177646" progId="Equation.DSMT4">
                  <p:embed/>
                </p:oleObj>
              </mc:Choice>
              <mc:Fallback>
                <p:oleObj name="Equation" r:id="rId21" imgW="241091" imgH="177646" progId="Equation.DSMT4">
                  <p:embed/>
                  <p:pic>
                    <p:nvPicPr>
                      <p:cNvPr id="0" name="Object 34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2433638"/>
                        <a:ext cx="582613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rc 36"/>
          <p:cNvSpPr/>
          <p:nvPr/>
        </p:nvSpPr>
        <p:spPr>
          <a:xfrm rot="18430639">
            <a:off x="7372351" y="2570162"/>
            <a:ext cx="366712" cy="461963"/>
          </a:xfrm>
          <a:prstGeom prst="arc">
            <a:avLst>
              <a:gd name="adj1" fmla="val 15669433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8" name="Arc 37"/>
          <p:cNvSpPr/>
          <p:nvPr/>
        </p:nvSpPr>
        <p:spPr>
          <a:xfrm rot="17386466">
            <a:off x="7239000" y="2474913"/>
            <a:ext cx="1082675" cy="1111250"/>
          </a:xfrm>
          <a:prstGeom prst="arc">
            <a:avLst>
              <a:gd name="adj1" fmla="val 16845614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9" name="Arc 38"/>
          <p:cNvSpPr/>
          <p:nvPr/>
        </p:nvSpPr>
        <p:spPr>
          <a:xfrm rot="17386466">
            <a:off x="7546182" y="2096294"/>
            <a:ext cx="1365250" cy="1900237"/>
          </a:xfrm>
          <a:prstGeom prst="arc">
            <a:avLst>
              <a:gd name="adj1" fmla="val 16363429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34819" name="Object 34818"/>
          <p:cNvGraphicFramePr>
            <a:graphicFrameLocks noChangeAspect="1"/>
          </p:cNvGraphicFramePr>
          <p:nvPr/>
        </p:nvGraphicFramePr>
        <p:xfrm>
          <a:off x="6430963" y="3763963"/>
          <a:ext cx="19939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5" name="Equation" r:id="rId23" imgW="825500" imgH="203200" progId="Equation.DSMT4">
                  <p:embed/>
                </p:oleObj>
              </mc:Choice>
              <mc:Fallback>
                <p:oleObj name="Equation" r:id="rId23" imgW="825500" imgH="203200" progId="Equation.DSMT4">
                  <p:embed/>
                  <p:pic>
                    <p:nvPicPr>
                      <p:cNvPr id="0" name="Object 348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963" y="3763963"/>
                        <a:ext cx="1993900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1450975" y="1885950"/>
          <a:ext cx="20589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7" name="Equation" r:id="rId3" imgW="837836" imgH="203112" progId="Equation.DSMT4">
                  <p:embed/>
                </p:oleObj>
              </mc:Choice>
              <mc:Fallback>
                <p:oleObj name="Equation" r:id="rId3" imgW="837836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975" y="1885950"/>
                        <a:ext cx="2058988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203358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sp>
        <p:nvSpPr>
          <p:cNvPr id="45060" name="Content Placeholder 2"/>
          <p:cNvSpPr txBox="1">
            <a:spLocks/>
          </p:cNvSpPr>
          <p:nvPr/>
        </p:nvSpPr>
        <p:spPr bwMode="auto">
          <a:xfrm>
            <a:off x="877888" y="1409700"/>
            <a:ext cx="7953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12.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89613" y="1363663"/>
            <a:ext cx="763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13.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553200" y="1733550"/>
          <a:ext cx="140335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8" name="Equation" r:id="rId5" imgW="571252" imgH="228501" progId="Equation.DSMT4">
                  <p:embed/>
                </p:oleObj>
              </mc:Choice>
              <mc:Fallback>
                <p:oleObj name="Equation" r:id="rId5" imgW="571252" imgH="228501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733550"/>
                        <a:ext cx="140335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553200" y="3127375"/>
          <a:ext cx="14716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59" name="Equation" r:id="rId7" imgW="609336" imgH="203112" progId="Equation.DSMT4">
                  <p:embed/>
                </p:oleObj>
              </mc:Choice>
              <mc:Fallback>
                <p:oleObj name="Equation" r:id="rId7" imgW="609336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127375"/>
                        <a:ext cx="1471613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553200" y="2408238"/>
          <a:ext cx="1900238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0" name="Equation" r:id="rId9" imgW="787400" imgH="228600" progId="Equation.DSMT4">
                  <p:embed/>
                </p:oleObj>
              </mc:Choice>
              <mc:Fallback>
                <p:oleObj name="Equation" r:id="rId9" imgW="78740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408238"/>
                        <a:ext cx="1900238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rc 26"/>
          <p:cNvSpPr/>
          <p:nvPr/>
        </p:nvSpPr>
        <p:spPr>
          <a:xfrm rot="18430639">
            <a:off x="1854201" y="1603375"/>
            <a:ext cx="811212" cy="973137"/>
          </a:xfrm>
          <a:prstGeom prst="arc">
            <a:avLst>
              <a:gd name="adj1" fmla="val 15317604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Arc 27"/>
          <p:cNvSpPr/>
          <p:nvPr/>
        </p:nvSpPr>
        <p:spPr>
          <a:xfrm rot="17386466">
            <a:off x="1886744" y="1467644"/>
            <a:ext cx="1208087" cy="1527175"/>
          </a:xfrm>
          <a:prstGeom prst="arc">
            <a:avLst>
              <a:gd name="adj1" fmla="val 16532765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Arc 28"/>
          <p:cNvSpPr/>
          <p:nvPr/>
        </p:nvSpPr>
        <p:spPr>
          <a:xfrm rot="7478044">
            <a:off x="2220119" y="2056606"/>
            <a:ext cx="541338" cy="473075"/>
          </a:xfrm>
          <a:prstGeom prst="arc">
            <a:avLst>
              <a:gd name="adj1" fmla="val 14176889"/>
              <a:gd name="adj2" fmla="val 265794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Arc 29"/>
          <p:cNvSpPr/>
          <p:nvPr/>
        </p:nvSpPr>
        <p:spPr>
          <a:xfrm rot="6433871">
            <a:off x="2090738" y="1547812"/>
            <a:ext cx="1252538" cy="1071563"/>
          </a:xfrm>
          <a:prstGeom prst="arc">
            <a:avLst>
              <a:gd name="adj1" fmla="val 16364077"/>
              <a:gd name="adj2" fmla="val 265794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431925" y="3254375"/>
          <a:ext cx="13795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1" name="Equation" r:id="rId11" imgW="571252" imgH="203112" progId="Equation.DSMT4">
                  <p:embed/>
                </p:oleObj>
              </mc:Choice>
              <mc:Fallback>
                <p:oleObj name="Equation" r:id="rId11" imgW="571252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5" y="3254375"/>
                        <a:ext cx="13795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8" name="Object 34817"/>
          <p:cNvGraphicFramePr>
            <a:graphicFrameLocks noChangeAspect="1"/>
          </p:cNvGraphicFramePr>
          <p:nvPr/>
        </p:nvGraphicFramePr>
        <p:xfrm>
          <a:off x="1438275" y="2706688"/>
          <a:ext cx="7048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2" name="Equation" r:id="rId13" imgW="291973" imgH="203112" progId="Equation.DSMT4">
                  <p:embed/>
                </p:oleObj>
              </mc:Choice>
              <mc:Fallback>
                <p:oleObj name="Equation" r:id="rId13" imgW="291973" imgH="203112" progId="Equation.DSMT4">
                  <p:embed/>
                  <p:pic>
                    <p:nvPicPr>
                      <p:cNvPr id="0" name="Object 34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275" y="2706688"/>
                        <a:ext cx="7048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ct 34818"/>
          <p:cNvGraphicFramePr>
            <a:graphicFrameLocks noChangeAspect="1"/>
          </p:cNvGraphicFramePr>
          <p:nvPr/>
        </p:nvGraphicFramePr>
        <p:xfrm>
          <a:off x="6553200" y="3810000"/>
          <a:ext cx="122713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3" name="Equation" r:id="rId15" imgW="507780" imgH="203112" progId="Equation.DSMT4">
                  <p:embed/>
                </p:oleObj>
              </mc:Choice>
              <mc:Fallback>
                <p:oleObj name="Equation" r:id="rId15" imgW="507780" imgH="203112" progId="Equation.DSMT4">
                  <p:embed/>
                  <p:pic>
                    <p:nvPicPr>
                      <p:cNvPr id="0" name="Object 348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810000"/>
                        <a:ext cx="1227138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19300" y="2773363"/>
          <a:ext cx="76676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4" name="Equation" r:id="rId17" imgW="317225" imgH="203024" progId="Equation.DSMT4">
                  <p:embed/>
                </p:oleObj>
              </mc:Choice>
              <mc:Fallback>
                <p:oleObj name="Equation" r:id="rId17" imgW="317225" imgH="20302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300" y="2773363"/>
                        <a:ext cx="76676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767013" y="2773363"/>
          <a:ext cx="7667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5" name="Equation" r:id="rId19" imgW="317225" imgH="203024" progId="Equation.DSMT4">
                  <p:embed/>
                </p:oleObj>
              </mc:Choice>
              <mc:Fallback>
                <p:oleObj name="Equation" r:id="rId19" imgW="317225" imgH="20302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013" y="2773363"/>
                        <a:ext cx="766762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22663" y="2705100"/>
          <a:ext cx="70643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6" name="Equation" r:id="rId21" imgW="291973" imgH="228501" progId="Equation.DSMT4">
                  <p:embed/>
                </p:oleObj>
              </mc:Choice>
              <mc:Fallback>
                <p:oleObj name="Equation" r:id="rId21" imgW="291973" imgH="22850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663" y="2705100"/>
                        <a:ext cx="706437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686800" y="2473325"/>
            <a:ext cx="182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[square 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]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686800" y="3052763"/>
            <a:ext cx="243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 constants then add exponents]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3"/>
          <p:cNvGraphicFramePr>
            <a:graphicFrameLocks noChangeAspect="1"/>
          </p:cNvGraphicFramePr>
          <p:nvPr/>
        </p:nvGraphicFramePr>
        <p:xfrm>
          <a:off x="1327150" y="1855788"/>
          <a:ext cx="23082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5" name="Equation" r:id="rId3" imgW="939800" imgH="228600" progId="Equation.DSMT4">
                  <p:embed/>
                </p:oleObj>
              </mc:Choice>
              <mc:Fallback>
                <p:oleObj name="Equation" r:id="rId3" imgW="9398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150" y="1855788"/>
                        <a:ext cx="23082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20367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  <p:sp>
        <p:nvSpPr>
          <p:cNvPr id="46084" name="Content Placeholder 2"/>
          <p:cNvSpPr txBox="1">
            <a:spLocks/>
          </p:cNvSpPr>
          <p:nvPr/>
        </p:nvSpPr>
        <p:spPr bwMode="auto">
          <a:xfrm>
            <a:off x="877888" y="1409700"/>
            <a:ext cx="7953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14.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27" name="Arc 26"/>
          <p:cNvSpPr/>
          <p:nvPr/>
        </p:nvSpPr>
        <p:spPr>
          <a:xfrm rot="18430639">
            <a:off x="1462087" y="1624013"/>
            <a:ext cx="1052513" cy="992188"/>
          </a:xfrm>
          <a:prstGeom prst="arc">
            <a:avLst>
              <a:gd name="adj1" fmla="val 15438246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Arc 27"/>
          <p:cNvSpPr/>
          <p:nvPr/>
        </p:nvSpPr>
        <p:spPr>
          <a:xfrm rot="17386466">
            <a:off x="1760538" y="1311275"/>
            <a:ext cx="1336675" cy="1971675"/>
          </a:xfrm>
          <a:prstGeom prst="arc">
            <a:avLst>
              <a:gd name="adj1" fmla="val 16190824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Arc 28"/>
          <p:cNvSpPr/>
          <p:nvPr/>
        </p:nvSpPr>
        <p:spPr>
          <a:xfrm rot="18858341">
            <a:off x="1489869" y="1764506"/>
            <a:ext cx="541338" cy="473075"/>
          </a:xfrm>
          <a:prstGeom prst="arc">
            <a:avLst>
              <a:gd name="adj1" fmla="val 14176889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34818" name="Object 34817"/>
          <p:cNvGraphicFramePr>
            <a:graphicFrameLocks noChangeAspect="1"/>
          </p:cNvGraphicFramePr>
          <p:nvPr/>
        </p:nvGraphicFramePr>
        <p:xfrm>
          <a:off x="1346200" y="2495550"/>
          <a:ext cx="24209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6" name="Equation" r:id="rId5" imgW="1002865" imgH="203112" progId="Equation.DSMT4">
                  <p:embed/>
                </p:oleObj>
              </mc:Choice>
              <mc:Fallback>
                <p:oleObj name="Equation" r:id="rId5" imgW="1002865" imgH="203112" progId="Equation.DSMT4">
                  <p:embed/>
                  <p:pic>
                    <p:nvPicPr>
                      <p:cNvPr id="0" name="Object 34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2495550"/>
                        <a:ext cx="24209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20367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/>
              <a:t>Simplify:</a:t>
            </a:r>
          </a:p>
        </p:txBody>
      </p:sp>
      <p:sp>
        <p:nvSpPr>
          <p:cNvPr id="47107" name="Content Placeholder 2"/>
          <p:cNvSpPr txBox="1">
            <a:spLocks/>
          </p:cNvSpPr>
          <p:nvPr/>
        </p:nvSpPr>
        <p:spPr bwMode="auto">
          <a:xfrm>
            <a:off x="884238" y="1395413"/>
            <a:ext cx="7635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15.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398588" y="2011363"/>
          <a:ext cx="308610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2" name="Equation" r:id="rId3" imgW="1257300" imgH="228600" progId="Equation.DSMT4">
                  <p:embed/>
                </p:oleObj>
              </mc:Choice>
              <mc:Fallback>
                <p:oleObj name="Equation" r:id="rId3" imgW="12573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2011363"/>
                        <a:ext cx="308610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62088" y="3167063"/>
          <a:ext cx="87153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3" name="Equation" r:id="rId5" imgW="355292" imgH="203024" progId="Equation.DSMT4">
                  <p:embed/>
                </p:oleObj>
              </mc:Choice>
              <mc:Fallback>
                <p:oleObj name="Equation" r:id="rId5" imgW="355292" imgH="203024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088" y="3167063"/>
                        <a:ext cx="871537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28763" y="3784600"/>
          <a:ext cx="30226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4" name="Equation" r:id="rId7" imgW="1231366" imgH="203112" progId="Equation.DSMT4">
                  <p:embed/>
                </p:oleObj>
              </mc:Choice>
              <mc:Fallback>
                <p:oleObj name="Equation" r:id="rId7" imgW="1231366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784600"/>
                        <a:ext cx="30226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c 13"/>
          <p:cNvSpPr/>
          <p:nvPr/>
        </p:nvSpPr>
        <p:spPr>
          <a:xfrm rot="18430639">
            <a:off x="1689100" y="1730376"/>
            <a:ext cx="928687" cy="982662"/>
          </a:xfrm>
          <a:prstGeom prst="arc">
            <a:avLst>
              <a:gd name="adj1" fmla="val 14485450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Arc 14"/>
          <p:cNvSpPr/>
          <p:nvPr/>
        </p:nvSpPr>
        <p:spPr>
          <a:xfrm rot="17386466">
            <a:off x="2007394" y="1389856"/>
            <a:ext cx="1336675" cy="2074863"/>
          </a:xfrm>
          <a:prstGeom prst="arc">
            <a:avLst>
              <a:gd name="adj1" fmla="val 15908824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Arc 15"/>
          <p:cNvSpPr/>
          <p:nvPr/>
        </p:nvSpPr>
        <p:spPr>
          <a:xfrm rot="18858341">
            <a:off x="1865313" y="1162050"/>
            <a:ext cx="2349500" cy="3022600"/>
          </a:xfrm>
          <a:prstGeom prst="arc">
            <a:avLst>
              <a:gd name="adj1" fmla="val 14933604"/>
              <a:gd name="adj2" fmla="val 103218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Arc 16"/>
          <p:cNvSpPr/>
          <p:nvPr/>
        </p:nvSpPr>
        <p:spPr>
          <a:xfrm rot="6880736">
            <a:off x="2144712" y="1590676"/>
            <a:ext cx="1323975" cy="1403350"/>
          </a:xfrm>
          <a:prstGeom prst="arc">
            <a:avLst>
              <a:gd name="adj1" fmla="val 16196293"/>
              <a:gd name="adj2" fmla="val 265794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8" name="Arc 17"/>
          <p:cNvSpPr/>
          <p:nvPr/>
        </p:nvSpPr>
        <p:spPr>
          <a:xfrm rot="5836563">
            <a:off x="2476500" y="1354138"/>
            <a:ext cx="1336675" cy="2076450"/>
          </a:xfrm>
          <a:prstGeom prst="arc">
            <a:avLst>
              <a:gd name="adj1" fmla="val 16347525"/>
              <a:gd name="adj2" fmla="val 4151253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Arc 19"/>
          <p:cNvSpPr/>
          <p:nvPr/>
        </p:nvSpPr>
        <p:spPr>
          <a:xfrm rot="8402891">
            <a:off x="2212975" y="2293938"/>
            <a:ext cx="541338" cy="473075"/>
          </a:xfrm>
          <a:prstGeom prst="arc">
            <a:avLst>
              <a:gd name="adj1" fmla="val 12783742"/>
              <a:gd name="adj2" fmla="val 138696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271713" y="3155950"/>
          <a:ext cx="873125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5" name="Equation" r:id="rId9" imgW="355446" imgH="228501" progId="Equation.DSMT4">
                  <p:embed/>
                </p:oleObj>
              </mc:Choice>
              <mc:Fallback>
                <p:oleObj name="Equation" r:id="rId9" imgW="355446" imgH="22850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713" y="3155950"/>
                        <a:ext cx="873125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095625" y="3224213"/>
          <a:ext cx="77946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6" name="Equation" r:id="rId11" imgW="317225" imgH="203024" progId="Equation.DSMT4">
                  <p:embed/>
                </p:oleObj>
              </mc:Choice>
              <mc:Fallback>
                <p:oleObj name="Equation" r:id="rId11" imgW="317225" imgH="20302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3224213"/>
                        <a:ext cx="77946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27463" y="3162300"/>
          <a:ext cx="873125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7" name="Equation" r:id="rId13" imgW="355446" imgH="228501" progId="Equation.DSMT4">
                  <p:embed/>
                </p:oleObj>
              </mc:Choice>
              <mc:Fallback>
                <p:oleObj name="Equation" r:id="rId13" imgW="355446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3162300"/>
                        <a:ext cx="873125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638675" y="3224213"/>
          <a:ext cx="77946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8" name="Equation" r:id="rId15" imgW="317225" imgH="203024" progId="Equation.DSMT4">
                  <p:embed/>
                </p:oleObj>
              </mc:Choice>
              <mc:Fallback>
                <p:oleObj name="Equation" r:id="rId15" imgW="317225" imgH="203024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8675" y="3224213"/>
                        <a:ext cx="779463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354638" y="3224213"/>
          <a:ext cx="560387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29" name="Equation" r:id="rId17" imgW="228501" imgH="203112" progId="Equation.DSMT4">
                  <p:embed/>
                </p:oleObj>
              </mc:Choice>
              <mc:Fallback>
                <p:oleObj name="Equation" r:id="rId17" imgW="228501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638" y="3224213"/>
                        <a:ext cx="560387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647825" y="5286375"/>
            <a:ext cx="200342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The FOIL method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115175" y="5286375"/>
            <a:ext cx="351472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The long multiplication method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532688" y="2014538"/>
          <a:ext cx="26797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0" name="Equation" r:id="rId19" imgW="1091726" imgH="482391" progId="Equation.DSMT4">
                  <p:embed/>
                </p:oleObj>
              </mc:Choice>
              <mc:Fallback>
                <p:oleObj name="Equation" r:id="rId19" imgW="1091726" imgH="48239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2688" y="2014538"/>
                        <a:ext cx="26797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442200" y="3178175"/>
          <a:ext cx="221297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1" name="Equation" r:id="rId21" imgW="901309" imgH="203112" progId="Equation.DSMT4">
                  <p:embed/>
                </p:oleObj>
              </mc:Choice>
              <mc:Fallback>
                <p:oleObj name="Equation" r:id="rId21" imgW="901309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200" y="3178175"/>
                        <a:ext cx="2212975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299325" y="3708400"/>
          <a:ext cx="2805113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2" name="Equation" r:id="rId23" imgW="1143000" imgH="228600" progId="Equation.DSMT4">
                  <p:embed/>
                </p:oleObj>
              </mc:Choice>
              <mc:Fallback>
                <p:oleObj name="Equation" r:id="rId23" imgW="1143000" imgH="228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9325" y="3708400"/>
                        <a:ext cx="2805113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343775" y="4294188"/>
          <a:ext cx="28670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3" name="Equation" r:id="rId25" imgW="1168400" imgH="228600" progId="Equation.DSMT4">
                  <p:embed/>
                </p:oleObj>
              </mc:Choice>
              <mc:Fallback>
                <p:oleObj name="Equation" r:id="rId25" imgW="116840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3775" y="4294188"/>
                        <a:ext cx="2867025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977063" y="2879725"/>
          <a:ext cx="2762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4" name="Equation" r:id="rId27" imgW="114102" imgH="126780" progId="Equation.DSMT4">
                  <p:embed/>
                </p:oleObj>
              </mc:Choice>
              <mc:Fallback>
                <p:oleObj name="Equation" r:id="rId27" imgW="114102" imgH="12678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063" y="2879725"/>
                        <a:ext cx="27622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954838" y="3873500"/>
          <a:ext cx="338137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5" name="Equation" r:id="rId29" imgW="139700" imgH="139700" progId="Equation.DSMT4">
                  <p:embed/>
                </p:oleObj>
              </mc:Choice>
              <mc:Fallback>
                <p:oleObj name="Equation" r:id="rId29" imgW="139700" imgH="1397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838" y="3873500"/>
                        <a:ext cx="338137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Why you can’t divide by zero (Part 1)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Division by zero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20367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877888" y="1409700"/>
            <a:ext cx="7953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16.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34818" name="Object 34817"/>
          <p:cNvGraphicFramePr>
            <a:graphicFrameLocks noChangeAspect="1"/>
          </p:cNvGraphicFramePr>
          <p:nvPr/>
        </p:nvGraphicFramePr>
        <p:xfrm>
          <a:off x="7534275" y="3125788"/>
          <a:ext cx="20526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5" name="Equation" r:id="rId3" imgW="850531" imgH="203112" progId="Equation.DSMT4">
                  <p:embed/>
                </p:oleObj>
              </mc:Choice>
              <mc:Fallback>
                <p:oleObj name="Equation" r:id="rId3" imgW="850531" imgH="203112" progId="Equation.DSMT4">
                  <p:embed/>
                  <p:pic>
                    <p:nvPicPr>
                      <p:cNvPr id="0" name="Object 34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5" y="3125788"/>
                        <a:ext cx="20526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453313" y="3627438"/>
          <a:ext cx="27273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6" name="Equation" r:id="rId5" imgW="1129810" imgH="266584" progId="Equation.DSMT4">
                  <p:embed/>
                </p:oleObj>
              </mc:Choice>
              <mc:Fallback>
                <p:oleObj name="Equation" r:id="rId5" imgW="1129810" imgH="26658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3313" y="3627438"/>
                        <a:ext cx="2727325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505700" y="2527300"/>
          <a:ext cx="2697163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7" name="Equation" r:id="rId7" imgW="1117115" imgH="253890" progId="Equation.DSMT4">
                  <p:embed/>
                </p:oleObj>
              </mc:Choice>
              <mc:Fallback>
                <p:oleObj name="Equation" r:id="rId7" imgW="1117115" imgH="25389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2527300"/>
                        <a:ext cx="2697163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705725" y="2036763"/>
          <a:ext cx="1838325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8" name="Equation" r:id="rId9" imgW="761669" imgH="228501" progId="Equation.DSMT4">
                  <p:embed/>
                </p:oleObj>
              </mc:Choice>
              <mc:Fallback>
                <p:oleObj name="Equation" r:id="rId9" imgW="761669" imgH="228501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5725" y="2036763"/>
                        <a:ext cx="1838325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7500938" y="4237038"/>
          <a:ext cx="2665412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9" name="Equation" r:id="rId11" imgW="1104421" imgH="266584" progId="Equation.DSMT4">
                  <p:embed/>
                </p:oleObj>
              </mc:Choice>
              <mc:Fallback>
                <p:oleObj name="Equation" r:id="rId11" imgW="1104421" imgH="266584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38" y="4237038"/>
                        <a:ext cx="2665412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7186613" y="2695575"/>
          <a:ext cx="2762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0" name="Equation" r:id="rId13" imgW="114102" imgH="126780" progId="Equation.DSMT4">
                  <p:embed/>
                </p:oleObj>
              </mc:Choice>
              <mc:Fallback>
                <p:oleObj name="Equation" r:id="rId13" imgW="114102" imgH="12678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6613" y="2695575"/>
                        <a:ext cx="27622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7143750" y="3805238"/>
          <a:ext cx="338138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1" name="Equation" r:id="rId15" imgW="139700" imgH="139700" progId="Equation.DSMT4">
                  <p:embed/>
                </p:oleObj>
              </mc:Choice>
              <mc:Fallback>
                <p:oleObj name="Equation" r:id="rId15" imgW="139700" imgH="13970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3805238"/>
                        <a:ext cx="338138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47825" y="5705475"/>
            <a:ext cx="200342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The FOIL method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077075" y="5705475"/>
            <a:ext cx="351472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The long multiplication method</a:t>
            </a:r>
          </a:p>
        </p:txBody>
      </p:sp>
      <p:sp>
        <p:nvSpPr>
          <p:cNvPr id="44" name="Arc 43"/>
          <p:cNvSpPr/>
          <p:nvPr/>
        </p:nvSpPr>
        <p:spPr>
          <a:xfrm rot="18430639">
            <a:off x="1783557" y="1778793"/>
            <a:ext cx="882650" cy="792163"/>
          </a:xfrm>
          <a:prstGeom prst="arc">
            <a:avLst>
              <a:gd name="adj1" fmla="val 14485450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5" name="Arc 44"/>
          <p:cNvSpPr/>
          <p:nvPr/>
        </p:nvSpPr>
        <p:spPr>
          <a:xfrm rot="17386466">
            <a:off x="1925638" y="1550988"/>
            <a:ext cx="1212850" cy="1390650"/>
          </a:xfrm>
          <a:prstGeom prst="arc">
            <a:avLst>
              <a:gd name="adj1" fmla="val 15908824"/>
              <a:gd name="adj2" fmla="val 3174653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6" name="Arc 45"/>
          <p:cNvSpPr/>
          <p:nvPr/>
        </p:nvSpPr>
        <p:spPr>
          <a:xfrm rot="18858341">
            <a:off x="1820862" y="1411288"/>
            <a:ext cx="2111375" cy="2413000"/>
          </a:xfrm>
          <a:prstGeom prst="arc">
            <a:avLst>
              <a:gd name="adj1" fmla="val 14933604"/>
              <a:gd name="adj2" fmla="val 103218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" name="Arc 46"/>
          <p:cNvSpPr/>
          <p:nvPr/>
        </p:nvSpPr>
        <p:spPr>
          <a:xfrm rot="6880736">
            <a:off x="2055019" y="1801019"/>
            <a:ext cx="1289050" cy="931862"/>
          </a:xfrm>
          <a:prstGeom prst="arc">
            <a:avLst>
              <a:gd name="adj1" fmla="val 16196293"/>
              <a:gd name="adj2" fmla="val 1969616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8" name="Arc 47"/>
          <p:cNvSpPr/>
          <p:nvPr/>
        </p:nvSpPr>
        <p:spPr>
          <a:xfrm rot="5836563">
            <a:off x="2335212" y="1628776"/>
            <a:ext cx="1293813" cy="1579562"/>
          </a:xfrm>
          <a:prstGeom prst="arc">
            <a:avLst>
              <a:gd name="adj1" fmla="val 16347525"/>
              <a:gd name="adj2" fmla="val 4692394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9" name="Arc 48"/>
          <p:cNvSpPr/>
          <p:nvPr/>
        </p:nvSpPr>
        <p:spPr>
          <a:xfrm rot="8402891">
            <a:off x="2205038" y="2281238"/>
            <a:ext cx="449262" cy="381000"/>
          </a:xfrm>
          <a:prstGeom prst="arc">
            <a:avLst>
              <a:gd name="adj1" fmla="val 12783742"/>
              <a:gd name="adj2" fmla="val 138696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48147" name="Object 37"/>
          <p:cNvGraphicFramePr>
            <a:graphicFrameLocks noChangeAspect="1"/>
          </p:cNvGraphicFramePr>
          <p:nvPr/>
        </p:nvGraphicFramePr>
        <p:xfrm>
          <a:off x="1482725" y="1968500"/>
          <a:ext cx="27765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2" name="Equation" r:id="rId17" imgW="1130300" imgH="228600" progId="Equation.DSMT4">
                  <p:embed/>
                </p:oleObj>
              </mc:Choice>
              <mc:Fallback>
                <p:oleObj name="Equation" r:id="rId17" imgW="1130300" imgH="22860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725" y="1968500"/>
                        <a:ext cx="277653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2197100" y="3216275"/>
          <a:ext cx="6127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3" name="Equation" r:id="rId19" imgW="253780" imgH="203024" progId="Equation.DSMT4">
                  <p:embed/>
                </p:oleObj>
              </mc:Choice>
              <mc:Fallback>
                <p:oleObj name="Equation" r:id="rId19" imgW="253780" imgH="203024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3216275"/>
                        <a:ext cx="6127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2801938" y="3224213"/>
          <a:ext cx="88741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4" name="Equation" r:id="rId21" imgW="368300" imgH="228600" progId="Equation.DSMT4">
                  <p:embed/>
                </p:oleObj>
              </mc:Choice>
              <mc:Fallback>
                <p:oleObj name="Equation" r:id="rId21" imgW="368300" imgH="22860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8" y="3224213"/>
                        <a:ext cx="887412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1582738" y="3376613"/>
          <a:ext cx="582612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5" name="Equation" r:id="rId23" imgW="241195" imgH="139639" progId="Equation.DSMT4">
                  <p:embed/>
                </p:oleObj>
              </mc:Choice>
              <mc:Fallback>
                <p:oleObj name="Equation" r:id="rId23" imgW="241195" imgH="139639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3376613"/>
                        <a:ext cx="582612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214813" y="3219450"/>
          <a:ext cx="73501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6" name="Equation" r:id="rId25" imgW="304536" imgH="203024" progId="Equation.DSMT4">
                  <p:embed/>
                </p:oleObj>
              </mc:Choice>
              <mc:Fallback>
                <p:oleObj name="Equation" r:id="rId25" imgW="304536" imgH="203024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3219450"/>
                        <a:ext cx="735012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4962525" y="3276600"/>
          <a:ext cx="7651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7" name="Equation" r:id="rId27" imgW="317225" imgH="203024" progId="Equation.DSMT4">
                  <p:embed/>
                </p:oleObj>
              </mc:Choice>
              <mc:Fallback>
                <p:oleObj name="Equation" r:id="rId27" imgW="317225" imgH="203024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2525" y="3276600"/>
                        <a:ext cx="7651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3663950" y="3273425"/>
          <a:ext cx="5207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8" name="Equation" r:id="rId29" imgW="215713" imgH="203024" progId="Equation.DSMT4">
                  <p:embed/>
                </p:oleObj>
              </mc:Choice>
              <mc:Fallback>
                <p:oleObj name="Equation" r:id="rId29" imgW="215713" imgH="203024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3950" y="3273425"/>
                        <a:ext cx="5207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1647825" y="3905250"/>
          <a:ext cx="29416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9" name="Equation" r:id="rId31" imgW="1218671" imgH="203112" progId="Equation.DSMT4">
                  <p:embed/>
                </p:oleObj>
              </mc:Choice>
              <mc:Fallback>
                <p:oleObj name="Equation" r:id="rId31" imgW="1218671" imgH="203112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25" y="3905250"/>
                        <a:ext cx="29416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ChangeAspect="1"/>
          </p:cNvGraphicFramePr>
          <p:nvPr/>
        </p:nvGraphicFramePr>
        <p:xfrm>
          <a:off x="1603375" y="1703388"/>
          <a:ext cx="20589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4" name="Equation" r:id="rId3" imgW="838200" imgH="228600" progId="Equation.DSMT4">
                  <p:embed/>
                </p:oleObj>
              </mc:Choice>
              <mc:Fallback>
                <p:oleObj name="Equation" r:id="rId3" imgW="8382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1703388"/>
                        <a:ext cx="205898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62658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  <p:graphicFrame>
        <p:nvGraphicFramePr>
          <p:cNvPr id="34818" name="Object 34817"/>
          <p:cNvGraphicFramePr>
            <a:graphicFrameLocks noChangeAspect="1"/>
          </p:cNvGraphicFramePr>
          <p:nvPr/>
        </p:nvGraphicFramePr>
        <p:xfrm>
          <a:off x="1603375" y="3819525"/>
          <a:ext cx="11525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5" name="Equation" r:id="rId5" imgW="406048" imgH="444114" progId="Equation.DSMT4">
                  <p:embed/>
                </p:oleObj>
              </mc:Choice>
              <mc:Fallback>
                <p:oleObj name="Equation" r:id="rId5" imgW="406048" imgH="444114" progId="Equation.DSMT4">
                  <p:embed/>
                  <p:pic>
                    <p:nvPicPr>
                      <p:cNvPr id="0" name="Object 34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3819525"/>
                        <a:ext cx="11525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603375" y="3149600"/>
          <a:ext cx="22987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6" name="Equation" r:id="rId7" imgW="812447" imgH="228501" progId="Equation.DSMT4">
                  <p:embed/>
                </p:oleObj>
              </mc:Choice>
              <mc:Fallback>
                <p:oleObj name="Equation" r:id="rId7" imgW="812447" imgH="228501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3149600"/>
                        <a:ext cx="22987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603375" y="2400300"/>
          <a:ext cx="24733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7" name="Equation" r:id="rId9" imgW="927100" imgH="228600" progId="Equation.DSMT4">
                  <p:embed/>
                </p:oleObj>
              </mc:Choice>
              <mc:Fallback>
                <p:oleObj name="Equation" r:id="rId9" imgW="92710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2400300"/>
                        <a:ext cx="247332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14900" y="2538413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[divide both sides by 27]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14900" y="3271838"/>
            <a:ext cx="398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[group bases and minus exponents]</a:t>
            </a:r>
          </a:p>
        </p:txBody>
      </p:sp>
      <p:sp>
        <p:nvSpPr>
          <p:cNvPr id="49161" name="Content Placeholder 2"/>
          <p:cNvSpPr txBox="1">
            <a:spLocks/>
          </p:cNvSpPr>
          <p:nvPr/>
        </p:nvSpPr>
        <p:spPr bwMode="auto">
          <a:xfrm>
            <a:off x="877888" y="1409700"/>
            <a:ext cx="79533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17.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3"/>
          <p:cNvGraphicFramePr>
            <a:graphicFrameLocks noChangeAspect="1"/>
          </p:cNvGraphicFramePr>
          <p:nvPr/>
        </p:nvGraphicFramePr>
        <p:xfrm>
          <a:off x="1233488" y="2003425"/>
          <a:ext cx="3182937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8" name="Equation" r:id="rId3" imgW="1295400" imgH="330200" progId="Equation.DSMT4">
                  <p:embed/>
                </p:oleObj>
              </mc:Choice>
              <mc:Fallback>
                <p:oleObj name="Equation" r:id="rId3" imgW="1295400" imgH="330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8" y="2003425"/>
                        <a:ext cx="3182937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62658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dirty="0"/>
              <a:t>18. </a:t>
            </a:r>
            <a:r>
              <a:rPr lang="en-US" altLang="en-US" sz="3200" b="1" dirty="0"/>
              <a:t>Divide  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+ 2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+ 1</a:t>
            </a:r>
            <a:r>
              <a:rPr lang="en-US" altLang="en-US" sz="3200" b="1" dirty="0"/>
              <a:t> by 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+ 1</a:t>
            </a:r>
            <a:r>
              <a:rPr lang="en-US" altLang="en-US" sz="3200" b="1" dirty="0"/>
              <a:t>.</a:t>
            </a:r>
            <a:endParaRPr lang="en-GB" altLang="en-US" sz="3200" b="1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200275" y="2600325"/>
          <a:ext cx="1389063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9" name="Equation" r:id="rId5" imgW="520700" imgH="228600" progId="Equation.DSMT4">
                  <p:embed/>
                </p:oleObj>
              </mc:Choice>
              <mc:Fallback>
                <p:oleObj name="Equation" r:id="rId5" imgW="520700" imgH="228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75" y="2600325"/>
                        <a:ext cx="1389063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14900" y="221456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[Divide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 of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 + 1 </a:t>
            </a:r>
            <a:r>
              <a:rPr lang="en-GB" altLang="en-US" sz="2000"/>
              <a:t>into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en-US" sz="2000"/>
              <a:t> to get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]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779829"/>
              </p:ext>
            </p:extLst>
          </p:nvPr>
        </p:nvGraphicFramePr>
        <p:xfrm>
          <a:off x="3240088" y="1628775"/>
          <a:ext cx="33813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0" name="Equation" r:id="rId7" imgW="126835" imgH="139518" progId="Equation.DSMT4">
                  <p:embed/>
                </p:oleObj>
              </mc:Choice>
              <mc:Fallback>
                <p:oleObj name="Equation" r:id="rId7" imgW="126835" imgH="139518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88" y="1628775"/>
                        <a:ext cx="33813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738563" y="1570038"/>
          <a:ext cx="6413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1" name="Equation" r:id="rId9" imgW="241091" imgH="164957" progId="Equation.DSMT4">
                  <p:embed/>
                </p:oleObj>
              </mc:Choice>
              <mc:Fallback>
                <p:oleObj name="Equation" r:id="rId9" imgW="241091" imgH="16495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563" y="1570038"/>
                        <a:ext cx="6413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03613" y="3306763"/>
          <a:ext cx="88106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2" name="Equation" r:id="rId11" imgW="330057" imgH="165028" progId="Equation.DSMT4">
                  <p:embed/>
                </p:oleObj>
              </mc:Choice>
              <mc:Fallback>
                <p:oleObj name="Equation" r:id="rId11" imgW="330057" imgH="165028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3" y="3306763"/>
                        <a:ext cx="881062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289300" y="3773488"/>
          <a:ext cx="10826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3" name="Equation" r:id="rId13" imgW="406048" imgH="215713" progId="Equation.DSMT4">
                  <p:embed/>
                </p:oleObj>
              </mc:Choice>
              <mc:Fallback>
                <p:oleObj name="Equation" r:id="rId13" imgW="406048" imgH="2157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3773488"/>
                        <a:ext cx="1082675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14900" y="2808288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/>
              <a:t> by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altLang="en-US" sz="2000"/>
              <a:t>to get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baseline="3000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]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14900" y="3360738"/>
            <a:ext cx="384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baseline="3000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2000"/>
              <a:t>from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 baseline="3000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+ 2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/>
              <a:t>]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914900" y="4849813"/>
            <a:ext cx="611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95250" indent="-95250">
              <a:defRPr/>
            </a:pPr>
            <a:r>
              <a:rPr lang="en-GB" altLang="en-US" sz="2000" dirty="0"/>
              <a:t>[</a:t>
            </a:r>
            <a:r>
              <a:rPr lang="en-US" sz="2000" dirty="0"/>
              <a:t>Subtract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+ 1) </a:t>
            </a:r>
            <a:r>
              <a:rPr lang="en-US" sz="2000" dirty="0"/>
              <a:t>from </a:t>
            </a:r>
            <a:r>
              <a:rPr lang="en-GB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</a:t>
            </a: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]</a:t>
            </a:r>
          </a:p>
          <a:p>
            <a:pPr marL="95250" indent="-95250">
              <a:defRPr/>
            </a:pP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[This gives you </a:t>
            </a:r>
            <a:r>
              <a:rPr lang="en-GB" altLang="en-US" sz="2000" b="1" dirty="0">
                <a:latin typeface="+mn-lt"/>
                <a:cs typeface="Times New Roman" panose="02020603050405020304" pitchFamily="18" charset="0"/>
              </a:rPr>
              <a:t>zero</a:t>
            </a:r>
            <a:r>
              <a:rPr lang="en-GB" altLang="en-US" sz="2000" dirty="0">
                <a:latin typeface="+mn-lt"/>
                <a:cs typeface="Times New Roman" panose="02020603050405020304" pitchFamily="18" charset="0"/>
              </a:rPr>
              <a:t> which means there is </a:t>
            </a:r>
            <a:r>
              <a:rPr lang="en-GB" altLang="en-US" sz="2000" b="1" dirty="0">
                <a:latin typeface="+mn-lt"/>
                <a:cs typeface="Times New Roman" panose="02020603050405020304" pitchFamily="18" charset="0"/>
              </a:rPr>
              <a:t>no remainder</a:t>
            </a:r>
            <a:r>
              <a:rPr lang="en-GB" altLang="en-US" sz="2000" dirty="0"/>
              <a:t>]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06763" y="3387725"/>
          <a:ext cx="474662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4" name="Equation" r:id="rId15" imgW="177646" imgH="139579" progId="Equation.DSMT4">
                  <p:embed/>
                </p:oleObj>
              </mc:Choice>
              <mc:Fallback>
                <p:oleObj name="Equation" r:id="rId15" imgW="177646" imgH="13957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763" y="3387725"/>
                        <a:ext cx="474662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172450" y="3360738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Bring down the term</a:t>
            </a:r>
            <a:r>
              <a:rPr lang="en-GB" altLang="en-US" sz="2000"/>
              <a:t>]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14900" y="3873500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[Divide 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altLang="en-US" sz="2000"/>
              <a:t> of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 + 1 </a:t>
            </a:r>
            <a:r>
              <a:rPr lang="en-GB" altLang="en-US" sz="2000"/>
              <a:t>into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 + 1</a:t>
            </a:r>
            <a:r>
              <a:rPr lang="en-GB" altLang="en-US" sz="2000"/>
              <a:t> to get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 +1</a:t>
            </a:r>
            <a:r>
              <a:rPr lang="en-GB" altLang="en-US" sz="2000"/>
              <a:t>]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14900" y="4389438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 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000"/>
              <a:t> by 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altLang="en-US" sz="2000"/>
              <a:t>to get </a:t>
            </a:r>
            <a:r>
              <a:rPr lang="en-GB" altLang="en-US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0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+ 1</a:t>
            </a:r>
            <a:r>
              <a:rPr lang="en-GB" altLang="en-US" sz="2000"/>
              <a:t>]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31938" y="275113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5" name="Equation" r:id="rId17" imgW="241195" imgH="203112" progId="Equation.DSMT4">
                  <p:embed/>
                </p:oleObj>
              </mc:Choice>
              <mc:Fallback>
                <p:oleObj name="Equation" r:id="rId17" imgW="241195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275113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674938" y="376078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6" name="Equation" r:id="rId19" imgW="241195" imgH="203112" progId="Equation.DSMT4">
                  <p:embed/>
                </p:oleObj>
              </mc:Choice>
              <mc:Fallback>
                <p:oleObj name="Equation" r:id="rId19" imgW="241195" imgH="203112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938" y="376078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81050" y="5019675"/>
            <a:ext cx="339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3200"/>
              <a:t>Final answer: </a:t>
            </a:r>
            <a:r>
              <a:rPr lang="en-GB" altLang="en-US" sz="32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altLang="en-US" sz="3200">
                <a:latin typeface="Times New Roman" pitchFamily="18" charset="0"/>
                <a:cs typeface="Times New Roman" pitchFamily="18" charset="0"/>
              </a:rPr>
              <a:t> + 1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8" grpId="0"/>
      <p:bldP spid="20" grpId="0"/>
      <p:bldP spid="22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338138" y="1768475"/>
          <a:ext cx="40195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1" name="Equation" r:id="rId3" imgW="1536700" imgH="330200" progId="Equation.DSMT4">
                  <p:embed/>
                </p:oleObj>
              </mc:Choice>
              <mc:Fallback>
                <p:oleObj name="Equation" r:id="rId3" imgW="1536700" imgH="330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1768475"/>
                        <a:ext cx="401955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31900" y="2366963"/>
          <a:ext cx="1624013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2" name="Equation" r:id="rId5" imgW="609600" imgH="228600" progId="Equation.DSMT4">
                  <p:embed/>
                </p:oleObj>
              </mc:Choice>
              <mc:Fallback>
                <p:oleObj name="Equation" r:id="rId5" imgW="6096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2366963"/>
                        <a:ext cx="1624013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00650" y="1917700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  <a:endParaRPr lang="en-GB" altLang="en-US" sz="200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322388" y="1343025"/>
          <a:ext cx="64293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3" name="Equation" r:id="rId7" imgW="241195" imgH="203112" progId="Equation.DSMT4">
                  <p:embed/>
                </p:oleObj>
              </mc:Choice>
              <mc:Fallback>
                <p:oleObj name="Equation" r:id="rId7" imgW="241195" imgH="20311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388" y="1343025"/>
                        <a:ext cx="642937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502025" y="1374775"/>
          <a:ext cx="8810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4" name="Equation" r:id="rId9" imgW="330057" imgH="165028" progId="Equation.DSMT4">
                  <p:embed/>
                </p:oleObj>
              </mc:Choice>
              <mc:Fallback>
                <p:oleObj name="Equation" r:id="rId9" imgW="330057" imgH="165028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5" y="1374775"/>
                        <a:ext cx="881063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097088" y="2881313"/>
          <a:ext cx="6794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5" name="Equation" r:id="rId11" imgW="253780" imgH="203024" progId="Equation.DSMT4">
                  <p:embed/>
                </p:oleObj>
              </mc:Choice>
              <mc:Fallback>
                <p:oleObj name="Equation" r:id="rId11" imgW="253780" imgH="203024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2881313"/>
                        <a:ext cx="67945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068513" y="3362325"/>
          <a:ext cx="1624012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6" name="Equation" r:id="rId13" imgW="609600" imgH="228600" progId="Equation.DSMT4">
                  <p:embed/>
                </p:oleObj>
              </mc:Choice>
              <mc:Fallback>
                <p:oleObj name="Equation" r:id="rId13" imgW="60960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3" y="3362325"/>
                        <a:ext cx="1624012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00650" y="2411413"/>
            <a:ext cx="527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Multiply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  <a:endParaRPr lang="en-GB" altLang="en-US" sz="2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0650" y="2903538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51211" name="TextBox 14"/>
          <p:cNvSpPr txBox="1">
            <a:spLocks noChangeArrowheads="1"/>
          </p:cNvSpPr>
          <p:nvPr/>
        </p:nvSpPr>
        <p:spPr bwMode="auto">
          <a:xfrm>
            <a:off x="400050" y="58531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i="1"/>
              <a:t>(Continued on next page)</a:t>
            </a:r>
            <a:endParaRPr lang="en-GB" altLang="en-US" sz="2000" i="1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573463" y="3935413"/>
          <a:ext cx="67786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7" name="Equation" r:id="rId15" imgW="253780" imgH="164957" progId="Equation.DSMT4">
                  <p:embed/>
                </p:oleObj>
              </mc:Choice>
              <mc:Fallback>
                <p:oleObj name="Equation" r:id="rId15" imgW="253780" imgH="164957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63" y="3935413"/>
                        <a:ext cx="67786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00650" y="3397250"/>
            <a:ext cx="514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200650" y="3889375"/>
            <a:ext cx="575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[Multiply]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624138" y="1360488"/>
          <a:ext cx="8445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8" name="Equation" r:id="rId17" imgW="317225" imgH="203024" progId="Equation.DSMT4">
                  <p:embed/>
                </p:oleObj>
              </mc:Choice>
              <mc:Fallback>
                <p:oleObj name="Equation" r:id="rId17" imgW="317225" imgH="203024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138" y="1360488"/>
                        <a:ext cx="844550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2732088" y="2946400"/>
          <a:ext cx="8794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9" name="Equation" r:id="rId19" imgW="330057" imgH="203112" progId="Equation.DSMT4">
                  <p:embed/>
                </p:oleObj>
              </mc:Choice>
              <mc:Fallback>
                <p:oleObj name="Equation" r:id="rId19" imgW="330057" imgH="203112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088" y="2946400"/>
                        <a:ext cx="879475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579438" y="248443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0" name="Equation" r:id="rId21" imgW="241195" imgH="203112" progId="Equation.DSMT4">
                  <p:embed/>
                </p:oleObj>
              </mc:Choice>
              <mc:Fallback>
                <p:oleObj name="Equation" r:id="rId21" imgW="241195" imgH="203112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248443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436688" y="3419475"/>
          <a:ext cx="64452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1" name="Equation" r:id="rId23" imgW="241195" imgH="203112" progId="Equation.DSMT4">
                  <p:embed/>
                </p:oleObj>
              </mc:Choice>
              <mc:Fallback>
                <p:oleObj name="Equation" r:id="rId23" imgW="241195" imgH="203112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688" y="3419475"/>
                        <a:ext cx="644525" cy="54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2212975" y="446563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2" name="Equation" r:id="rId24" imgW="241195" imgH="203112" progId="Equation.DSMT4">
                  <p:embed/>
                </p:oleObj>
              </mc:Choice>
              <mc:Fallback>
                <p:oleObj name="Equation" r:id="rId24" imgW="241195" imgH="203112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975" y="446563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2887663" y="3946525"/>
          <a:ext cx="71437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3" name="Equation" r:id="rId25" imgW="266353" imgH="177569" progId="Equation.DSMT4">
                  <p:embed/>
                </p:oleObj>
              </mc:Choice>
              <mc:Fallback>
                <p:oleObj name="Equation" r:id="rId25" imgW="266353" imgH="177569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3946525"/>
                        <a:ext cx="71437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917825" y="4449763"/>
          <a:ext cx="1452563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4" name="Equation" r:id="rId27" imgW="545626" imgH="215713" progId="Equation.DSMT4">
                  <p:embed/>
                </p:oleObj>
              </mc:Choice>
              <mc:Fallback>
                <p:oleObj name="Equation" r:id="rId27" imgW="545626" imgH="215713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7825" y="4449763"/>
                        <a:ext cx="1452563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200650" y="487521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</a:t>
            </a:r>
            <a:r>
              <a:rPr lang="en-GB" altLang="en-US" sz="2000"/>
              <a:t>]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200650" y="5368925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[Multiply]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356350" y="2903538"/>
            <a:ext cx="2093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/>
              <a:t>[Bring term down]</a:t>
            </a:r>
            <a:endParaRPr lang="en-GB" altLang="en-US" sz="200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00650" y="4383088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356350" y="4383088"/>
            <a:ext cx="2093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/>
              <a:t>[Bring term down]</a:t>
            </a:r>
            <a:endParaRPr lang="en-GB" altLang="en-US" sz="2000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3524250" y="4979988"/>
          <a:ext cx="8509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5" name="Equation" r:id="rId29" imgW="317225" imgH="203024" progId="Equation.DSMT4">
                  <p:embed/>
                </p:oleObj>
              </mc:Choice>
              <mc:Fallback>
                <p:oleObj name="Equation" r:id="rId29" imgW="317225" imgH="203024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0" y="4979988"/>
                        <a:ext cx="8509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200650" y="5861050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46110" name="TextBox 32"/>
          <p:cNvSpPr txBox="1">
            <a:spLocks noChangeArrowheads="1"/>
          </p:cNvSpPr>
          <p:nvPr/>
        </p:nvSpPr>
        <p:spPr bwMode="auto">
          <a:xfrm>
            <a:off x="5200650" y="1425575"/>
            <a:ext cx="575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dirty="0"/>
              <a:t>[</a:t>
            </a:r>
            <a:r>
              <a:rPr lang="en-US" altLang="en-US" sz="2000" dirty="0"/>
              <a:t>Rearrange the equation in descending powers</a:t>
            </a:r>
            <a:r>
              <a:rPr lang="en-GB" altLang="en-US" sz="2000" dirty="0"/>
              <a:t>]</a:t>
            </a:r>
          </a:p>
        </p:txBody>
      </p:sp>
      <p:sp>
        <p:nvSpPr>
          <p:cNvPr id="51230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62658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dirty="0"/>
              <a:t>19. </a:t>
            </a:r>
            <a:r>
              <a:rPr lang="en-US" altLang="en-US" sz="3200" b="1" dirty="0"/>
              <a:t>Divide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+ 2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+ 2</a:t>
            </a:r>
            <a:r>
              <a:rPr lang="en-US" altLang="en-US" sz="3200" b="1" dirty="0"/>
              <a:t> by 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– 2.</a:t>
            </a:r>
            <a:endParaRPr lang="en-GB" altLang="en-US" sz="3200" b="1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667651"/>
              </p:ext>
            </p:extLst>
          </p:nvPr>
        </p:nvGraphicFramePr>
        <p:xfrm>
          <a:off x="3686727" y="2924175"/>
          <a:ext cx="67786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6" name="Equation" r:id="rId31" imgW="253780" imgH="164957" progId="Equation.DSMT4">
                  <p:embed/>
                </p:oleObj>
              </mc:Choice>
              <mc:Fallback>
                <p:oleObj name="Equation" r:id="rId31" imgW="253780" imgH="16495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727" y="2924175"/>
                        <a:ext cx="677862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7" grpId="0"/>
      <p:bldP spid="18" grpId="0"/>
      <p:bldP spid="31" grpId="0"/>
      <p:bldP spid="32" grpId="0"/>
      <p:bldP spid="34" grpId="0"/>
      <p:bldP spid="35" grpId="0"/>
      <p:bldP spid="36" grpId="0"/>
      <p:bldP spid="39" grpId="0"/>
      <p:bldP spid="461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19"/>
          <p:cNvGraphicFramePr>
            <a:graphicFrameLocks noChangeAspect="1"/>
          </p:cNvGraphicFramePr>
          <p:nvPr/>
        </p:nvGraphicFramePr>
        <p:xfrm>
          <a:off x="981075" y="1814513"/>
          <a:ext cx="7256463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6" name="Equation" r:id="rId3" imgW="2730500" imgH="635000" progId="Equation.DSMT4">
                  <p:embed/>
                </p:oleObj>
              </mc:Choice>
              <mc:Fallback>
                <p:oleObj name="Equation" r:id="rId3" imgW="2730500" imgH="6350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075" y="1814513"/>
                        <a:ext cx="7256463" cy="179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62658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dirty="0"/>
              <a:t>19. </a:t>
            </a:r>
            <a:r>
              <a:rPr lang="en-US" altLang="en-US" sz="3200" i="1" dirty="0"/>
              <a:t>(continued)</a:t>
            </a:r>
            <a:endParaRPr lang="en-GB" altLang="en-US" sz="3200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682370"/>
              </p:ext>
            </p:extLst>
          </p:nvPr>
        </p:nvGraphicFramePr>
        <p:xfrm>
          <a:off x="452438" y="1887208"/>
          <a:ext cx="46132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9" name="Equation" r:id="rId3" imgW="1765300" imgH="330200" progId="Equation.DSMT4">
                  <p:embed/>
                </p:oleObj>
              </mc:Choice>
              <mc:Fallback>
                <p:oleObj name="Equation" r:id="rId3" imgW="1765300" imgH="330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1887208"/>
                        <a:ext cx="461327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214866"/>
              </p:ext>
            </p:extLst>
          </p:nvPr>
        </p:nvGraphicFramePr>
        <p:xfrm>
          <a:off x="1339850" y="2487283"/>
          <a:ext cx="18272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0" name="Equation" r:id="rId5" imgW="685800" imgH="228600" progId="Equation.DSMT4">
                  <p:embed/>
                </p:oleObj>
              </mc:Choice>
              <mc:Fallback>
                <p:oleObj name="Equation" r:id="rId5" imgW="6858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2487283"/>
                        <a:ext cx="182721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62700" y="1860550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  <a:endParaRPr lang="en-GB" altLang="en-US" sz="200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690933"/>
              </p:ext>
            </p:extLst>
          </p:nvPr>
        </p:nvGraphicFramePr>
        <p:xfrm>
          <a:off x="1306513" y="1444295"/>
          <a:ext cx="67627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1" name="Equation" r:id="rId7" imgW="253780" imgH="203024" progId="Equation.DSMT4">
                  <p:embed/>
                </p:oleObj>
              </mc:Choice>
              <mc:Fallback>
                <p:oleObj name="Equation" r:id="rId7" imgW="253780" imgH="203024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513" y="1444295"/>
                        <a:ext cx="676275" cy="54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520511"/>
              </p:ext>
            </p:extLst>
          </p:nvPr>
        </p:nvGraphicFramePr>
        <p:xfrm>
          <a:off x="2879725" y="1385558"/>
          <a:ext cx="98266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2" name="Equation" r:id="rId9" imgW="368300" imgH="228600" progId="Equation.DSMT4">
                  <p:embed/>
                </p:oleObj>
              </mc:Choice>
              <mc:Fallback>
                <p:oleObj name="Equation" r:id="rId9" imgW="3683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1385558"/>
                        <a:ext cx="982663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592279"/>
              </p:ext>
            </p:extLst>
          </p:nvPr>
        </p:nvGraphicFramePr>
        <p:xfrm>
          <a:off x="1868488" y="2982583"/>
          <a:ext cx="1290637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3" name="Equation" r:id="rId11" imgW="482391" imgH="203112" progId="Equation.DSMT4">
                  <p:embed/>
                </p:oleObj>
              </mc:Choice>
              <mc:Fallback>
                <p:oleObj name="Equation" r:id="rId11" imgW="482391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2982583"/>
                        <a:ext cx="1290637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814497"/>
              </p:ext>
            </p:extLst>
          </p:nvPr>
        </p:nvGraphicFramePr>
        <p:xfrm>
          <a:off x="2093913" y="3482645"/>
          <a:ext cx="20288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4" name="Equation" r:id="rId13" imgW="761669" imgH="228501" progId="Equation.DSMT4">
                  <p:embed/>
                </p:oleObj>
              </mc:Choice>
              <mc:Fallback>
                <p:oleObj name="Equation" r:id="rId13" imgW="761669" imgH="228501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3482645"/>
                        <a:ext cx="202882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362700" y="2354263"/>
            <a:ext cx="527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Multiply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  <a:endParaRPr lang="en-GB" altLang="en-US" sz="2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362700" y="2846388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46092" name="TextBox 14"/>
          <p:cNvSpPr txBox="1">
            <a:spLocks noChangeArrowheads="1"/>
          </p:cNvSpPr>
          <p:nvPr/>
        </p:nvSpPr>
        <p:spPr bwMode="auto">
          <a:xfrm>
            <a:off x="247650" y="5574970"/>
            <a:ext cx="5276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/>
              <a:t>Final answer: 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200" baseline="3000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+ 2</a:t>
            </a: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 + 2</a:t>
            </a: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3200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en-GB" altLang="en-US" sz="3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017511"/>
              </p:ext>
            </p:extLst>
          </p:nvPr>
        </p:nvGraphicFramePr>
        <p:xfrm>
          <a:off x="4052888" y="3990645"/>
          <a:ext cx="97948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5" name="Equation" r:id="rId15" imgW="368300" imgH="228600" progId="Equation.DSMT4">
                  <p:embed/>
                </p:oleObj>
              </mc:Choice>
              <mc:Fallback>
                <p:oleObj name="Equation" r:id="rId15" imgW="368300" imgH="2286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2888" y="3990645"/>
                        <a:ext cx="979487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62700" y="3340100"/>
            <a:ext cx="514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</a:t>
            </a:r>
            <a:r>
              <a:rPr lang="en-GB" altLang="en-US" sz="200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362700" y="3832225"/>
            <a:ext cx="575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[Multiply]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535409"/>
              </p:ext>
            </p:extLst>
          </p:nvPr>
        </p:nvGraphicFramePr>
        <p:xfrm>
          <a:off x="1912938" y="1480808"/>
          <a:ext cx="10477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6" name="Equation" r:id="rId17" imgW="393529" imgH="203112" progId="Equation.DSMT4">
                  <p:embed/>
                </p:oleObj>
              </mc:Choice>
              <mc:Fallback>
                <p:oleObj name="Equation" r:id="rId17" imgW="393529" imgH="203112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1480808"/>
                        <a:ext cx="1047750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126226"/>
              </p:ext>
            </p:extLst>
          </p:nvPr>
        </p:nvGraphicFramePr>
        <p:xfrm>
          <a:off x="693738" y="2566658"/>
          <a:ext cx="6445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7" name="Equation" r:id="rId19" imgW="241195" imgH="203112" progId="Equation.DSMT4">
                  <p:embed/>
                </p:oleObj>
              </mc:Choice>
              <mc:Fallback>
                <p:oleObj name="Equation" r:id="rId19" imgW="241195" imgH="203112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2566658"/>
                        <a:ext cx="64452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478476"/>
              </p:ext>
            </p:extLst>
          </p:nvPr>
        </p:nvGraphicFramePr>
        <p:xfrm>
          <a:off x="1436688" y="3550908"/>
          <a:ext cx="6445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8" name="Equation" r:id="rId21" imgW="241195" imgH="203112" progId="Equation.DSMT4">
                  <p:embed/>
                </p:oleObj>
              </mc:Choice>
              <mc:Fallback>
                <p:oleObj name="Equation" r:id="rId21" imgW="241195" imgH="203112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688" y="3550908"/>
                        <a:ext cx="64452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531157"/>
              </p:ext>
            </p:extLst>
          </p:nvPr>
        </p:nvGraphicFramePr>
        <p:xfrm>
          <a:off x="2212975" y="4585958"/>
          <a:ext cx="6445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9" name="Equation" r:id="rId22" imgW="241195" imgH="203112" progId="Equation.DSMT4">
                  <p:embed/>
                </p:oleObj>
              </mc:Choice>
              <mc:Fallback>
                <p:oleObj name="Equation" r:id="rId22" imgW="241195" imgH="203112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975" y="4585958"/>
                        <a:ext cx="6445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0547"/>
              </p:ext>
            </p:extLst>
          </p:nvPr>
        </p:nvGraphicFramePr>
        <p:xfrm>
          <a:off x="3222625" y="4033508"/>
          <a:ext cx="8842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0" name="Equation" r:id="rId23" imgW="330057" imgH="203112" progId="Equation.DSMT4">
                  <p:embed/>
                </p:oleObj>
              </mc:Choice>
              <mc:Fallback>
                <p:oleObj name="Equation" r:id="rId23" imgW="330057" imgH="203112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25" y="4033508"/>
                        <a:ext cx="88423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867029"/>
              </p:ext>
            </p:extLst>
          </p:nvPr>
        </p:nvGraphicFramePr>
        <p:xfrm>
          <a:off x="3246438" y="4554208"/>
          <a:ext cx="182403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1" name="Equation" r:id="rId25" imgW="685800" imgH="228600" progId="Equation.DSMT4">
                  <p:embed/>
                </p:oleObj>
              </mc:Choice>
              <mc:Fallback>
                <p:oleObj name="Equation" r:id="rId25" imgW="685800" imgH="2286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438" y="4554208"/>
                        <a:ext cx="1824037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362700" y="4818063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Divide</a:t>
            </a:r>
            <a:r>
              <a:rPr lang="en-GB" altLang="en-US" sz="2000"/>
              <a:t>]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362700" y="5311775"/>
            <a:ext cx="438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[Multiply]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362700" y="4325938"/>
            <a:ext cx="135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7518400" y="4325938"/>
            <a:ext cx="2093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/>
              <a:t>[Bring term down]</a:t>
            </a:r>
            <a:endParaRPr lang="en-GB" altLang="en-US" sz="200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362700" y="5803900"/>
            <a:ext cx="4000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[</a:t>
            </a:r>
            <a:r>
              <a:rPr lang="en-US" altLang="en-US" sz="2000"/>
              <a:t>Subtract</a:t>
            </a:r>
            <a:r>
              <a:rPr lang="en-GB" altLang="en-US" sz="2000"/>
              <a:t>] [There is no remainder]</a:t>
            </a:r>
          </a:p>
        </p:txBody>
      </p:sp>
      <p:sp>
        <p:nvSpPr>
          <p:cNvPr id="53274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6265862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3200" dirty="0"/>
              <a:t>20. </a:t>
            </a:r>
            <a:r>
              <a:rPr lang="en-US" altLang="en-US" sz="3200" b="1" dirty="0"/>
              <a:t>Divide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– 2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3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/>
              <a:t>by 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altLang="en-US" sz="3200" b="1" i="1" dirty="0">
                <a:latin typeface="Times New Roman" pitchFamily="18" charset="0"/>
                <a:cs typeface="Times New Roman" pitchFamily="18" charset="0"/>
              </a:rPr>
              <a:t>b.</a:t>
            </a:r>
            <a:endParaRPr lang="en-GB" altLang="en-US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46092" grpId="0"/>
      <p:bldP spid="17" grpId="0"/>
      <p:bldP spid="18" grpId="0"/>
      <p:bldP spid="31" grpId="0"/>
      <p:bldP spid="32" grpId="0"/>
      <p:bldP spid="35" grpId="0"/>
      <p:bldP spid="36" grpId="0"/>
      <p:bldP spid="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34817"/>
          <p:cNvGraphicFramePr>
            <a:graphicFrameLocks noChangeAspect="1"/>
          </p:cNvGraphicFramePr>
          <p:nvPr/>
        </p:nvGraphicFramePr>
        <p:xfrm>
          <a:off x="7667625" y="3735388"/>
          <a:ext cx="19002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18" name="Equation" r:id="rId3" imgW="787058" imgH="203112" progId="Equation.DSMT4">
                  <p:embed/>
                </p:oleObj>
              </mc:Choice>
              <mc:Fallback>
                <p:oleObj name="Equation" r:id="rId3" imgW="787058" imgH="203112" progId="Equation.DSMT4">
                  <p:embed/>
                  <p:pic>
                    <p:nvPicPr>
                      <p:cNvPr id="0" name="Object 34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3735388"/>
                        <a:ext cx="19002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439025" y="4283075"/>
          <a:ext cx="27574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19" name="Equation" r:id="rId5" imgW="1143000" imgH="228600" progId="Equation.DSMT4">
                  <p:embed/>
                </p:oleObj>
              </mc:Choice>
              <mc:Fallback>
                <p:oleObj name="Equation" r:id="rId5" imgW="1143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9025" y="4283075"/>
                        <a:ext cx="2757488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459663" y="3182938"/>
          <a:ext cx="2789237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0" name="Equation" r:id="rId7" imgW="1155199" imgH="215806" progId="Equation.DSMT4">
                  <p:embed/>
                </p:oleObj>
              </mc:Choice>
              <mc:Fallback>
                <p:oleObj name="Equation" r:id="rId7" imgW="1155199" imgH="215806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3" y="3182938"/>
                        <a:ext cx="2789237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534275" y="2676525"/>
          <a:ext cx="19907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1" name="Equation" r:id="rId9" imgW="825500" imgH="203200" progId="Equation.DSMT4">
                  <p:embed/>
                </p:oleObj>
              </mc:Choice>
              <mc:Fallback>
                <p:oleObj name="Equation" r:id="rId9" imgW="825500" imgH="203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5" y="2676525"/>
                        <a:ext cx="199072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7486650" y="4892675"/>
          <a:ext cx="26939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2" name="Equation" r:id="rId11" imgW="1117600" imgH="228600" progId="Equation.DSMT4">
                  <p:embed/>
                </p:oleObj>
              </mc:Choice>
              <mc:Fallback>
                <p:oleObj name="Equation" r:id="rId11" imgW="1117600" imgH="2286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6650" y="4892675"/>
                        <a:ext cx="2693988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7186613" y="3305175"/>
          <a:ext cx="2762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3" name="Equation" r:id="rId13" imgW="114102" imgH="126780" progId="Equation.DSMT4">
                  <p:embed/>
                </p:oleObj>
              </mc:Choice>
              <mc:Fallback>
                <p:oleObj name="Equation" r:id="rId13" imgW="114102" imgH="12678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6613" y="3305175"/>
                        <a:ext cx="276225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7143750" y="4414838"/>
          <a:ext cx="338138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4" name="Equation" r:id="rId15" imgW="139700" imgH="139700" progId="Equation.DSMT4">
                  <p:embed/>
                </p:oleObj>
              </mc:Choice>
              <mc:Fallback>
                <p:oleObj name="Equation" r:id="rId15" imgW="139700" imgH="13970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4414838"/>
                        <a:ext cx="338138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47825" y="5705475"/>
            <a:ext cx="200342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The FOIL method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077075" y="5705475"/>
            <a:ext cx="3514725" cy="400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/>
              <a:t>The long multiplication method</a:t>
            </a:r>
          </a:p>
        </p:txBody>
      </p:sp>
      <p:sp>
        <p:nvSpPr>
          <p:cNvPr id="44" name="Arc 43"/>
          <p:cNvSpPr/>
          <p:nvPr/>
        </p:nvSpPr>
        <p:spPr>
          <a:xfrm rot="18430639">
            <a:off x="1783557" y="2388393"/>
            <a:ext cx="882650" cy="792163"/>
          </a:xfrm>
          <a:prstGeom prst="arc">
            <a:avLst>
              <a:gd name="adj1" fmla="val 14485450"/>
              <a:gd name="adj2" fmla="val 265794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5" name="Arc 44"/>
          <p:cNvSpPr/>
          <p:nvPr/>
        </p:nvSpPr>
        <p:spPr>
          <a:xfrm rot="17386466">
            <a:off x="1978025" y="2068513"/>
            <a:ext cx="1290637" cy="1557338"/>
          </a:xfrm>
          <a:prstGeom prst="arc">
            <a:avLst>
              <a:gd name="adj1" fmla="val 15908824"/>
              <a:gd name="adj2" fmla="val 3597846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6" name="Arc 45"/>
          <p:cNvSpPr/>
          <p:nvPr/>
        </p:nvSpPr>
        <p:spPr>
          <a:xfrm rot="18858341">
            <a:off x="1801812" y="1974851"/>
            <a:ext cx="2238375" cy="2413000"/>
          </a:xfrm>
          <a:prstGeom prst="arc">
            <a:avLst>
              <a:gd name="adj1" fmla="val 14933604"/>
              <a:gd name="adj2" fmla="val 1032182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" name="Arc 46"/>
          <p:cNvSpPr/>
          <p:nvPr/>
        </p:nvSpPr>
        <p:spPr>
          <a:xfrm rot="6880736">
            <a:off x="2188369" y="2410619"/>
            <a:ext cx="1289050" cy="931862"/>
          </a:xfrm>
          <a:prstGeom prst="arc">
            <a:avLst>
              <a:gd name="adj1" fmla="val 16196293"/>
              <a:gd name="adj2" fmla="val 1969616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8" name="Arc 47"/>
          <p:cNvSpPr/>
          <p:nvPr/>
        </p:nvSpPr>
        <p:spPr>
          <a:xfrm rot="5836563">
            <a:off x="2468562" y="2238376"/>
            <a:ext cx="1293813" cy="1579562"/>
          </a:xfrm>
          <a:prstGeom prst="arc">
            <a:avLst>
              <a:gd name="adj1" fmla="val 16347525"/>
              <a:gd name="adj2" fmla="val 4692394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9" name="Arc 48"/>
          <p:cNvSpPr/>
          <p:nvPr/>
        </p:nvSpPr>
        <p:spPr>
          <a:xfrm rot="8402891">
            <a:off x="2338388" y="2890838"/>
            <a:ext cx="449262" cy="381000"/>
          </a:xfrm>
          <a:prstGeom prst="arc">
            <a:avLst>
              <a:gd name="adj1" fmla="val 12783742"/>
              <a:gd name="adj2" fmla="val 1386962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43027" name="Object 37"/>
          <p:cNvGraphicFramePr>
            <a:graphicFrameLocks noChangeAspect="1"/>
          </p:cNvGraphicFramePr>
          <p:nvPr/>
        </p:nvGraphicFramePr>
        <p:xfrm>
          <a:off x="1512888" y="2578100"/>
          <a:ext cx="27146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5" name="Equation" r:id="rId17" imgW="1104900" imgH="228600" progId="Equation.DSMT4">
                  <p:embed/>
                </p:oleObj>
              </mc:Choice>
              <mc:Fallback>
                <p:oleObj name="Equation" r:id="rId17" imgW="1104900" imgH="22860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578100"/>
                        <a:ext cx="2714625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2174875" y="3806825"/>
          <a:ext cx="7048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6" name="Equation" r:id="rId19" imgW="291973" imgH="203112" progId="Equation.DSMT4">
                  <p:embed/>
                </p:oleObj>
              </mc:Choice>
              <mc:Fallback>
                <p:oleObj name="Equation" r:id="rId19" imgW="291973" imgH="203112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5" y="3806825"/>
                        <a:ext cx="7048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2846388" y="3863975"/>
          <a:ext cx="7969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7" name="Equation" r:id="rId21" imgW="330057" imgH="203112" progId="Equation.DSMT4">
                  <p:embed/>
                </p:oleObj>
              </mc:Choice>
              <mc:Fallback>
                <p:oleObj name="Equation" r:id="rId21" imgW="330057" imgH="203112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388" y="3863975"/>
                        <a:ext cx="79692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1522413" y="3806825"/>
          <a:ext cx="7048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8" name="Equation" r:id="rId23" imgW="291973" imgH="203112" progId="Equation.DSMT4">
                  <p:embed/>
                </p:oleObj>
              </mc:Choice>
              <mc:Fallback>
                <p:oleObj name="Equation" r:id="rId23" imgW="291973" imgH="203112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413" y="3806825"/>
                        <a:ext cx="7048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464050" y="3863975"/>
          <a:ext cx="7651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29" name="Equation" r:id="rId25" imgW="317225" imgH="203024" progId="Equation.DSMT4">
                  <p:embed/>
                </p:oleObj>
              </mc:Choice>
              <mc:Fallback>
                <p:oleObj name="Equation" r:id="rId25" imgW="317225" imgH="203024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050" y="3863975"/>
                        <a:ext cx="7651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5214938" y="3863975"/>
          <a:ext cx="5810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30" name="Equation" r:id="rId27" imgW="241195" imgH="203112" progId="Equation.DSMT4">
                  <p:embed/>
                </p:oleObj>
              </mc:Choice>
              <mc:Fallback>
                <p:oleObj name="Equation" r:id="rId27" imgW="241195" imgH="203112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3863975"/>
                        <a:ext cx="58102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3609975" y="3802063"/>
          <a:ext cx="88741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31" name="Equation" r:id="rId29" imgW="368300" imgH="228600" progId="Equation.DSMT4">
                  <p:embed/>
                </p:oleObj>
              </mc:Choice>
              <mc:Fallback>
                <p:oleObj name="Equation" r:id="rId29" imgW="368300" imgH="2286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9975" y="3802063"/>
                        <a:ext cx="887413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1522413" y="4514850"/>
          <a:ext cx="27876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32" name="Equation" r:id="rId31" imgW="1155700" imgH="203200" progId="Equation.DSMT4">
                  <p:embed/>
                </p:oleObj>
              </mc:Choice>
              <mc:Fallback>
                <p:oleObj name="Equation" r:id="rId31" imgW="1155700" imgH="2032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413" y="4514850"/>
                        <a:ext cx="27876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97" name="Content Placeholder 2"/>
          <p:cNvSpPr txBox="1">
            <a:spLocks/>
          </p:cNvSpPr>
          <p:nvPr/>
        </p:nvSpPr>
        <p:spPr bwMode="auto">
          <a:xfrm>
            <a:off x="858838" y="692150"/>
            <a:ext cx="100568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8650" indent="-6286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3200"/>
              <a:t>21. Calculate the expression which, when divided by </a:t>
            </a: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– 3</a:t>
            </a:r>
            <a:r>
              <a:rPr lang="en-US" altLang="en-US" sz="3200"/>
              <a:t>, results in an answer of </a:t>
            </a: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2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200" i="1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+ 2</a:t>
            </a:r>
            <a:r>
              <a:rPr lang="en-US" altLang="en-US" sz="3200"/>
              <a:t>.</a:t>
            </a:r>
            <a:endParaRPr lang="en-GB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Why you can’t divide by zero (Part 2)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2" name="Division by zero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2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pocket calculator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3.1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GB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Fractional indices and roots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71688" y="2519363"/>
          <a:ext cx="779462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3" name="Equation" r:id="rId3" imgW="190417" imgH="291973" progId="Equation.DSMT4">
                  <p:embed/>
                </p:oleObj>
              </mc:Choice>
              <mc:Fallback>
                <p:oleObj name="Equation" r:id="rId3" imgW="190417" imgH="29197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88" y="2519363"/>
                        <a:ext cx="779462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4217988" cy="676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/>
              <a:t>Exponential form</a:t>
            </a:r>
          </a:p>
        </p:txBody>
      </p:sp>
      <p:sp>
        <p:nvSpPr>
          <p:cNvPr id="16389" name="Content Placeholder 4"/>
          <p:cNvSpPr txBox="1">
            <a:spLocks/>
          </p:cNvSpPr>
          <p:nvPr/>
        </p:nvSpPr>
        <p:spPr bwMode="auto">
          <a:xfrm>
            <a:off x="6154738" y="1825625"/>
            <a:ext cx="42179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/>
              <a:t>Root form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853238" y="2879725"/>
          <a:ext cx="8699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4" name="Equation" r:id="rId5" imgW="241091" imgH="215713" progId="Equation.DSMT4">
                  <p:embed/>
                </p:oleObj>
              </mc:Choice>
              <mc:Fallback>
                <p:oleObj name="Equation" r:id="rId5" imgW="241091" imgH="21571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3238" y="2879725"/>
                        <a:ext cx="8699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865938" y="4068763"/>
          <a:ext cx="823912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5" name="Equation" r:id="rId7" imgW="228600" imgH="228600" progId="Equation.DSMT4">
                  <p:embed/>
                </p:oleObj>
              </mc:Choice>
              <mc:Fallback>
                <p:oleObj name="Equation" r:id="rId7" imgW="2286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938" y="4068763"/>
                        <a:ext cx="823912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087563" y="3705225"/>
          <a:ext cx="728662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6" name="Equation" r:id="rId9" imgW="177569" imgH="304404" progId="Equation.DSMT4">
                  <p:embed/>
                </p:oleObj>
              </mc:Choice>
              <mc:Fallback>
                <p:oleObj name="Equation" r:id="rId9" imgW="177569" imgH="304404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3" y="3705225"/>
                        <a:ext cx="728662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838950" y="5202238"/>
          <a:ext cx="823913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7" name="Equation" r:id="rId11" imgW="228600" imgH="228600" progId="Equation.DSMT4">
                  <p:embed/>
                </p:oleObj>
              </mc:Choice>
              <mc:Fallback>
                <p:oleObj name="Equation" r:id="rId11" imgW="228600" imgH="228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8950" y="5202238"/>
                        <a:ext cx="823913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060575" y="4838700"/>
          <a:ext cx="727075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8" name="Equation" r:id="rId13" imgW="177569" imgH="304404" progId="Equation.DSMT4">
                  <p:embed/>
                </p:oleObj>
              </mc:Choice>
              <mc:Fallback>
                <p:oleObj name="Equation" r:id="rId13" imgW="177569" imgH="304404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0575" y="4838700"/>
                        <a:ext cx="727075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Fractional indices and roots </a:t>
            </a:r>
            <a:r>
              <a:rPr lang="en-GB" altLang="en-US" sz="3600" b="0" i="1"/>
              <a:t>(continued)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97088" y="2497138"/>
          <a:ext cx="727075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7" name="Equation" r:id="rId3" imgW="177569" imgH="304404" progId="Equation.DSMT4">
                  <p:embed/>
                </p:oleObj>
              </mc:Choice>
              <mc:Fallback>
                <p:oleObj name="Equation" r:id="rId3" imgW="177569" imgH="30440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2497138"/>
                        <a:ext cx="727075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4217988" cy="676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/>
              <a:t>Exponential form</a:t>
            </a:r>
          </a:p>
        </p:txBody>
      </p:sp>
      <p:sp>
        <p:nvSpPr>
          <p:cNvPr id="17413" name="Content Placeholder 4"/>
          <p:cNvSpPr txBox="1">
            <a:spLocks/>
          </p:cNvSpPr>
          <p:nvPr/>
        </p:nvSpPr>
        <p:spPr bwMode="auto">
          <a:xfrm>
            <a:off x="6154738" y="1825625"/>
            <a:ext cx="42179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/>
              <a:t>Root form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762750" y="2820988"/>
          <a:ext cx="105251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8" name="Equation" r:id="rId5" imgW="291973" imgH="253890" progId="Equation.DSMT4">
                  <p:embed/>
                </p:oleObj>
              </mc:Choice>
              <mc:Fallback>
                <p:oleObj name="Equation" r:id="rId5" imgW="291973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2820988"/>
                        <a:ext cx="1052513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729413" y="4103688"/>
          <a:ext cx="109855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9" name="Equation" r:id="rId7" imgW="304536" imgH="253780" progId="Equation.DSMT4">
                  <p:embed/>
                </p:oleObj>
              </mc:Choice>
              <mc:Fallback>
                <p:oleObj name="Equation" r:id="rId7" imgW="304536" imgH="2537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413" y="4103688"/>
                        <a:ext cx="1098550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062163" y="3779838"/>
          <a:ext cx="78105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0" name="Equation" r:id="rId9" imgW="190417" imgH="304668" progId="Equation.DSMT4">
                  <p:embed/>
                </p:oleObj>
              </mc:Choice>
              <mc:Fallback>
                <p:oleObj name="Equation" r:id="rId9" imgW="190417" imgH="304668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3779838"/>
                        <a:ext cx="78105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656388" y="5400675"/>
          <a:ext cx="119062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1" name="Equation" r:id="rId11" imgW="330057" imgH="253890" progId="Equation.DSMT4">
                  <p:embed/>
                </p:oleObj>
              </mc:Choice>
              <mc:Fallback>
                <p:oleObj name="Equation" r:id="rId11" imgW="330057" imgH="25389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388" y="5400675"/>
                        <a:ext cx="1190625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984375" y="5078413"/>
          <a:ext cx="88265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2" name="Equation" r:id="rId13" imgW="215713" imgH="304536" progId="Equation.DSMT4">
                  <p:embed/>
                </p:oleObj>
              </mc:Choice>
              <mc:Fallback>
                <p:oleObj name="Equation" r:id="rId13" imgW="215713" imgH="30453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5078413"/>
                        <a:ext cx="88265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The memory function</a:t>
            </a:r>
            <a:endParaRPr lang="en-GB" altLang="en-US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949450"/>
            <a:ext cx="12477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110038"/>
            <a:ext cx="885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63850" y="2016125"/>
            <a:ext cx="812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/>
              <a:t>To save a number </a:t>
            </a:r>
            <a:r>
              <a:rPr lang="en-GB" altLang="en-US" sz="2800" b="1"/>
              <a:t>to</a:t>
            </a:r>
            <a:r>
              <a:rPr lang="en-GB" altLang="en-US" sz="2800"/>
              <a:t> memory    </a:t>
            </a:r>
            <a:r>
              <a:rPr lang="en-GB" altLang="en-US" sz="2800" i="1"/>
              <a:t>[not on all calculators]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63850" y="4195763"/>
            <a:ext cx="812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/>
              <a:t>To retrieve (get and use) the number </a:t>
            </a:r>
            <a:r>
              <a:rPr lang="en-GB" altLang="en-US" sz="2800" b="1"/>
              <a:t>from</a:t>
            </a:r>
            <a:r>
              <a:rPr lang="en-GB" altLang="en-US" sz="2800"/>
              <a:t> memory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019425"/>
            <a:ext cx="8143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63850" y="3079750"/>
            <a:ext cx="81232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/>
              <a:t>To </a:t>
            </a:r>
            <a:r>
              <a:rPr lang="en-GB" altLang="en-US" sz="2800" b="1"/>
              <a:t>add</a:t>
            </a:r>
            <a:r>
              <a:rPr lang="en-GB" altLang="en-US" sz="2800"/>
              <a:t> a number to the number saved in memory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976</Words>
  <Application>Microsoft Office PowerPoint</Application>
  <PresentationFormat>Custom</PresentationFormat>
  <Paragraphs>182</Paragraphs>
  <Slides>46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Equation</vt:lpstr>
      <vt:lpstr>PowerPoint Presentation</vt:lpstr>
      <vt:lpstr>Mathematics</vt:lpstr>
      <vt:lpstr>The four main operations in algebra</vt:lpstr>
      <vt:lpstr>VIDEO: Why you can’t divide by zero (Part 1)</vt:lpstr>
      <vt:lpstr>VIDEO: Why you can’t divide by zero (Part 2)</vt:lpstr>
      <vt:lpstr>The pocket calculator</vt:lpstr>
      <vt:lpstr>Fractional indices and roots</vt:lpstr>
      <vt:lpstr>Fractional indices and roots (continued)</vt:lpstr>
      <vt:lpstr>The memory function</vt:lpstr>
      <vt:lpstr>The calculator</vt:lpstr>
      <vt:lpstr>PowerPoint Presentation</vt:lpstr>
      <vt:lpstr>Brackets</vt:lpstr>
      <vt:lpstr>Different types of brackets</vt:lpstr>
      <vt:lpstr>PowerPoint Presentation</vt:lpstr>
      <vt:lpstr>Multiplication of binomials and trinomials</vt:lpstr>
      <vt:lpstr>Multiplying a monomial by a binomial</vt:lpstr>
      <vt:lpstr>Multiplying a binomial by a binomial</vt:lpstr>
      <vt:lpstr>Long multiplication method</vt:lpstr>
      <vt:lpstr>FOIL method:  First Outer, Inner Last</vt:lpstr>
      <vt:lpstr>PowerPoint Presentation</vt:lpstr>
      <vt:lpstr>Division</vt:lpstr>
      <vt:lpstr>Division by symbols</vt:lpstr>
      <vt:lpstr>Division by a term containing a coefficient</vt:lpstr>
      <vt:lpstr>Division by a monomial: Long division</vt:lpstr>
      <vt:lpstr>Long division example</vt:lpstr>
      <vt:lpstr>Division by a monomial: Long division (continued)</vt:lpstr>
      <vt:lpstr>Division by binomials</vt:lpstr>
      <vt:lpstr>Division by binomials (continued)</vt:lpstr>
      <vt:lpstr>PowerPoint Presentation</vt:lpstr>
      <vt:lpstr>VIDEO: Common mistakes: Missing brackets (Part 1)</vt:lpstr>
      <vt:lpstr>VIDEO: Common mistakes: Missing brackets (Part 2)</vt:lpstr>
      <vt:lpstr>Summative 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512</cp:revision>
  <dcterms:created xsi:type="dcterms:W3CDTF">2016-06-09T08:18:09Z</dcterms:created>
  <dcterms:modified xsi:type="dcterms:W3CDTF">2016-09-27T11:44:48Z</dcterms:modified>
</cp:coreProperties>
</file>