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4" r:id="rId4"/>
    <p:sldId id="258" r:id="rId5"/>
    <p:sldId id="28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cky" initials="R" lastIdx="1" clrIdx="0">
    <p:extLst>
      <p:ext uri="{19B8F6BF-5375-455C-9EA6-DF929625EA0E}">
        <p15:presenceInfo xmlns:p15="http://schemas.microsoft.com/office/powerpoint/2012/main" userId="Rick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5999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4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5" Type="http://schemas.openxmlformats.org/officeDocument/2006/relationships/image" Target="../media/image2.jpe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ook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8001" y="2497069"/>
            <a:ext cx="10553699" cy="2114552"/>
          </a:xfrm>
        </p:spPr>
        <p:txBody>
          <a:bodyPr anchor="b">
            <a:normAutofit/>
          </a:bodyPr>
          <a:lstStyle>
            <a:lvl1pPr algn="ctr">
              <a:defRPr sz="7200" b="1">
                <a:latin typeface="+mn-lt"/>
              </a:defRPr>
            </a:lvl1pPr>
          </a:lstStyle>
          <a:p>
            <a:r>
              <a:rPr lang="en-US" dirty="0"/>
              <a:t>Book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8001" y="4689679"/>
            <a:ext cx="10553699" cy="1495425"/>
          </a:xfrm>
        </p:spPr>
        <p:txBody>
          <a:bodyPr>
            <a:normAutofit/>
          </a:bodyPr>
          <a:lstStyle>
            <a:lvl1pPr marL="0" indent="0" algn="ctr">
              <a:buNone/>
              <a:defRPr sz="40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671445" y="5844209"/>
            <a:ext cx="2655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hlinkClick r:id="" action="ppaction://hlinkshowjump?jump=lastslide"/>
              </a:rPr>
              <a:t>*see</a:t>
            </a:r>
            <a:r>
              <a:rPr lang="en-US" sz="1800" baseline="0" dirty="0">
                <a:hlinkClick r:id="" action="ppaction://hlinkshowjump?jump=lastslide"/>
              </a:rPr>
              <a:t> terms and conditions</a:t>
            </a:r>
            <a:endParaRPr lang="en-GB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B331EC-0B44-40E5-AACB-5C7100FF2C7C}"/>
              </a:ext>
            </a:extLst>
          </p:cNvPr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833" y="484880"/>
            <a:ext cx="1414333" cy="12938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25967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ic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514350" y="1540568"/>
            <a:ext cx="10547351" cy="2636839"/>
          </a:xfrm>
        </p:spPr>
        <p:txBody>
          <a:bodyPr anchor="b">
            <a:normAutofit/>
          </a:bodyPr>
          <a:lstStyle>
            <a:lvl1pPr algn="l">
              <a:defRPr sz="6600" b="1">
                <a:latin typeface="+mn-lt"/>
              </a:defRPr>
            </a:lvl1pPr>
          </a:lstStyle>
          <a:p>
            <a:r>
              <a:rPr lang="en-US" dirty="0"/>
              <a:t>Topic title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14351" y="4323751"/>
            <a:ext cx="10547351" cy="1500187"/>
          </a:xfrm>
        </p:spPr>
        <p:txBody>
          <a:bodyPr>
            <a:normAutofit/>
          </a:bodyPr>
          <a:lstStyle>
            <a:lvl1pPr marL="0" indent="0" algn="l">
              <a:buNone/>
              <a:defRPr sz="40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Topic number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11CA19-080D-43E7-AD6E-C940EB2AB23E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322" y="228852"/>
            <a:ext cx="1200733" cy="98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430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Modu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4350" y="1593577"/>
            <a:ext cx="10547351" cy="2636839"/>
          </a:xfrm>
        </p:spPr>
        <p:txBody>
          <a:bodyPr anchor="b">
            <a:normAutofit/>
          </a:bodyPr>
          <a:lstStyle>
            <a:lvl1pPr algn="l">
              <a:defRPr sz="5400" b="1">
                <a:latin typeface="+mn-lt"/>
              </a:defRPr>
            </a:lvl1pPr>
          </a:lstStyle>
          <a:p>
            <a:r>
              <a:rPr lang="en-US" dirty="0"/>
              <a:t>Module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14350" y="4325335"/>
            <a:ext cx="10547351" cy="1500187"/>
          </a:xfrm>
        </p:spPr>
        <p:txBody>
          <a:bodyPr>
            <a:normAutofit/>
          </a:bodyPr>
          <a:lstStyle>
            <a:lvl1pPr marL="0" indent="0" algn="l">
              <a:buNone/>
              <a:defRPr sz="30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Module number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CC2BC2-5D18-4696-B1B2-50FFB4F01D95}"/>
              </a:ext>
            </a:extLst>
          </p:cNvPr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322" y="228852"/>
            <a:ext cx="1200733" cy="9811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34014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mmative assess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1619" y="4455680"/>
            <a:ext cx="10547351" cy="1500187"/>
          </a:xfrm>
        </p:spPr>
        <p:txBody>
          <a:bodyPr>
            <a:normAutofit/>
          </a:bodyPr>
          <a:lstStyle>
            <a:lvl1pPr marL="0" indent="0" algn="l">
              <a:buNone/>
              <a:defRPr sz="30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Module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4349" y="2064548"/>
            <a:ext cx="1052381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endParaRPr lang="en-US" sz="5000" dirty="0">
              <a:solidFill>
                <a:prstClr val="black"/>
              </a:solidFill>
            </a:endParaRPr>
          </a:p>
          <a:p>
            <a:pPr defTabSz="457200"/>
            <a:endParaRPr lang="en-US" sz="5000" dirty="0">
              <a:solidFill>
                <a:prstClr val="black"/>
              </a:solidFill>
            </a:endParaRPr>
          </a:p>
          <a:p>
            <a:pPr defTabSz="457200"/>
            <a:r>
              <a:rPr lang="en-US" sz="4800" b="1" dirty="0">
                <a:solidFill>
                  <a:prstClr val="black"/>
                </a:solidFill>
              </a:rPr>
              <a:t>Summative assessment</a:t>
            </a:r>
            <a:endParaRPr lang="en-GB" sz="4800" b="1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1619" y="573886"/>
            <a:ext cx="2005200" cy="29415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500AFD-E2A4-4FD5-A55C-AFBED15D841B}"/>
              </a:ext>
            </a:extLst>
          </p:cNvPr>
          <p:cNvPicPr>
            <a:picLocks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322" y="228852"/>
            <a:ext cx="1200733" cy="9811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457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614154" y="3951325"/>
            <a:ext cx="10735733" cy="1187450"/>
          </a:xfrm>
        </p:spPr>
        <p:txBody>
          <a:bodyPr>
            <a:normAutofit/>
          </a:bodyPr>
          <a:lstStyle>
            <a:lvl1pPr marL="0" indent="0" algn="l" defTabSz="457200" rtl="0" eaLnBrk="1" latinLnBrk="0" hangingPunct="1">
              <a:buNone/>
              <a:defRPr lang="en-US" sz="4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Assessment activity number</a:t>
            </a:r>
          </a:p>
        </p:txBody>
      </p:sp>
      <p:pic>
        <p:nvPicPr>
          <p:cNvPr id="6" name="Picture 5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4154" y="534129"/>
            <a:ext cx="2005200" cy="30656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239205-1964-440A-8673-00198D99CFB3}"/>
              </a:ext>
            </a:extLst>
          </p:cNvPr>
          <p:cNvPicPr>
            <a:picLocks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322" y="228852"/>
            <a:ext cx="1200733" cy="9811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13730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6262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C14E6-C39B-4CD9-AD7C-A8F2C7CA8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5E1EBE-DD77-4554-8D31-563A0B60CD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8000" y="1228725"/>
            <a:ext cx="10541000" cy="49355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26436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rms and condi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72738" y="4609451"/>
            <a:ext cx="4577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prstClr val="black"/>
                </a:solidFill>
              </a:defRPr>
            </a:lvl1pPr>
          </a:lstStyle>
          <a:p>
            <a:pPr defTabSz="457200"/>
            <a:r>
              <a:rPr lang="en-ZA" sz="2400" b="1" dirty="0">
                <a:solidFill>
                  <a:prstClr val="white"/>
                </a:solidFill>
              </a:rPr>
              <a:t>Mathematics NQF Level 2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24825" y="2047513"/>
            <a:ext cx="8320048" cy="7864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443165" y="2838042"/>
            <a:ext cx="6683367" cy="26824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28C88B6-6192-495C-8688-918B6AE9AC39}"/>
              </a:ext>
            </a:extLst>
          </p:cNvPr>
          <p:cNvSpPr txBox="1"/>
          <p:nvPr userDrawn="1"/>
        </p:nvSpPr>
        <p:spPr>
          <a:xfrm>
            <a:off x="478148" y="5686356"/>
            <a:ext cx="58792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ZA" sz="1600" b="1" dirty="0"/>
              <a:t>© Troupant publishers (Pty) Ltd, 2019</a:t>
            </a:r>
          </a:p>
          <a:p>
            <a:pPr>
              <a:lnSpc>
                <a:spcPct val="100000"/>
              </a:lnSpc>
            </a:pPr>
            <a:r>
              <a:rPr lang="en-ZA" sz="1600" b="1" dirty="0"/>
              <a:t>Selected images used under licence from Shutterstock.com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BE90EB-98D9-4E56-BC78-064CE816D421}"/>
              </a:ext>
            </a:extLst>
          </p:cNvPr>
          <p:cNvPicPr>
            <a:picLocks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681" y="586869"/>
            <a:ext cx="1414333" cy="12938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5146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1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365127"/>
            <a:ext cx="10541000" cy="720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2" y="1285875"/>
            <a:ext cx="10541001" cy="4891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11472000" y="0"/>
            <a:ext cx="720000" cy="68518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ZA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324794"/>
            <a:ext cx="12192000" cy="540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ZA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498541" y="6324600"/>
            <a:ext cx="3693459" cy="533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2600" b="1" dirty="0">
                <a:solidFill>
                  <a:prstClr val="white"/>
                </a:solidFill>
                <a:latin typeface="Arial Narrow" panose="020B0606020202030204" pitchFamily="34" charset="0"/>
              </a:rPr>
              <a:t>TVET</a:t>
            </a:r>
            <a:r>
              <a:rPr lang="en-US" sz="2600" b="1" baseline="0" dirty="0">
                <a:solidFill>
                  <a:prstClr val="white"/>
                </a:solidFill>
                <a:latin typeface="Arial Narrow" panose="020B0606020202030204" pitchFamily="34" charset="0"/>
              </a:rPr>
              <a:t> FIRST NATED</a:t>
            </a:r>
            <a:endParaRPr lang="en-GB" sz="26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2000" y="5577437"/>
            <a:ext cx="720001" cy="725143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72738" y="6371016"/>
            <a:ext cx="4577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prstClr val="black"/>
                </a:solidFill>
              </a:defRPr>
            </a:lvl1pPr>
          </a:lstStyle>
          <a:p>
            <a:pPr defTabSz="457200"/>
            <a:r>
              <a:rPr lang="en-ZA" sz="2400" b="1" dirty="0">
                <a:solidFill>
                  <a:prstClr val="white"/>
                </a:solidFill>
              </a:rPr>
              <a:t>Engineering Science N2</a:t>
            </a:r>
          </a:p>
        </p:txBody>
      </p:sp>
    </p:spTree>
    <p:custDataLst>
      <p:tags r:id="rId10"/>
    </p:custDataLst>
    <p:extLst>
      <p:ext uri="{BB962C8B-B14F-4D97-AF65-F5344CB8AC3E}">
        <p14:creationId xmlns:p14="http://schemas.microsoft.com/office/powerpoint/2010/main" val="1014585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8" r:id="rId6"/>
    <p:sldLayoutId id="2147483683" r:id="rId7"/>
    <p:sldLayoutId id="214748366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Engineering Science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4255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4BADE-0BC7-4675-A212-B83821A3A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Particle structure of matter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678107-3A0C-4365-BCF2-69E68CAE7D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Module 8</a:t>
            </a:r>
          </a:p>
        </p:txBody>
      </p:sp>
    </p:spTree>
    <p:extLst>
      <p:ext uri="{BB962C8B-B14F-4D97-AF65-F5344CB8AC3E}">
        <p14:creationId xmlns:p14="http://schemas.microsoft.com/office/powerpoint/2010/main" val="2147707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21DBD1E-8C50-46D3-9ACB-AC83FAC7D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>
                <a:solidFill>
                  <a:srgbClr val="009900"/>
                </a:solidFill>
              </a:rPr>
              <a:t>The process of electrolysis</a:t>
            </a:r>
          </a:p>
        </p:txBody>
      </p:sp>
      <p:pic>
        <p:nvPicPr>
          <p:cNvPr id="3" name="17 Electrolysis">
            <a:hlinkClick r:id="" action="ppaction://media"/>
            <a:extLst>
              <a:ext uri="{FF2B5EF4-FFF2-40B4-BE49-F238E27FC236}">
                <a16:creationId xmlns:a16="http://schemas.microsoft.com/office/drawing/2014/main" id="{4B72019F-2EF5-4909-BB50-E47C9E0F9D72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073436F-D714-4465-BF9A-19269209CD1E}"/>
              </a:ext>
            </a:extLst>
          </p:cNvPr>
          <p:cNvSpPr/>
          <p:nvPr/>
        </p:nvSpPr>
        <p:spPr>
          <a:xfrm>
            <a:off x="0" y="-1"/>
            <a:ext cx="11336482" cy="63176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2752E6-0F6E-434B-8549-2D929FC3F2B1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441" y="1497435"/>
            <a:ext cx="2973600" cy="33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314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163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163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C56E343-8C90-47CA-923B-74E5659E8E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Test your knowledge of this module by completing the summative activity on </a:t>
            </a:r>
            <a:r>
              <a:rPr lang="en-US" sz="2800"/>
              <a:t>page 203 </a:t>
            </a:r>
            <a:r>
              <a:rPr lang="en-US" sz="2800" dirty="0"/>
              <a:t>of your Student’s Book.</a:t>
            </a:r>
          </a:p>
        </p:txBody>
      </p:sp>
    </p:spTree>
    <p:extLst>
      <p:ext uri="{BB962C8B-B14F-4D97-AF65-F5344CB8AC3E}">
        <p14:creationId xmlns:p14="http://schemas.microsoft.com/office/powerpoint/2010/main" val="2060990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102552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Presentation2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18982</TotalTime>
  <Words>32</Words>
  <Application>Microsoft Office PowerPoint</Application>
  <PresentationFormat>Widescreen</PresentationFormat>
  <Paragraphs>6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Arial Narrow</vt:lpstr>
      <vt:lpstr>Calibri</vt:lpstr>
      <vt:lpstr>Presentation2</vt:lpstr>
      <vt:lpstr>Engineering Science</vt:lpstr>
      <vt:lpstr>Particle structure of matter</vt:lpstr>
      <vt:lpstr>The process of electrolysis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Leanne Storer</dc:creator>
  <cp:lastModifiedBy>Dinky Gschliesser</cp:lastModifiedBy>
  <cp:revision>227</cp:revision>
  <dcterms:created xsi:type="dcterms:W3CDTF">2017-08-15T07:49:10Z</dcterms:created>
  <dcterms:modified xsi:type="dcterms:W3CDTF">2019-03-25T06:39:07Z</dcterms:modified>
</cp:coreProperties>
</file>