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48" r:id="rId4"/>
    <p:sldId id="304" r:id="rId5"/>
    <p:sldId id="311" r:id="rId6"/>
    <p:sldId id="315" r:id="rId7"/>
    <p:sldId id="316" r:id="rId8"/>
    <p:sldId id="319" r:id="rId9"/>
    <p:sldId id="342" r:id="rId10"/>
    <p:sldId id="320" r:id="rId11"/>
    <p:sldId id="321" r:id="rId12"/>
    <p:sldId id="324" r:id="rId13"/>
    <p:sldId id="343" r:id="rId14"/>
    <p:sldId id="349" r:id="rId15"/>
    <p:sldId id="344" r:id="rId16"/>
    <p:sldId id="308" r:id="rId17"/>
    <p:sldId id="312" r:id="rId18"/>
    <p:sldId id="325" r:id="rId19"/>
    <p:sldId id="326" r:id="rId20"/>
    <p:sldId id="327" r:id="rId21"/>
    <p:sldId id="328" r:id="rId22"/>
    <p:sldId id="309" r:id="rId23"/>
    <p:sldId id="313" r:id="rId24"/>
    <p:sldId id="329" r:id="rId25"/>
    <p:sldId id="330" r:id="rId26"/>
    <p:sldId id="331" r:id="rId27"/>
    <p:sldId id="334" r:id="rId28"/>
    <p:sldId id="333" r:id="rId29"/>
    <p:sldId id="335" r:id="rId30"/>
    <p:sldId id="336" r:id="rId31"/>
    <p:sldId id="337" r:id="rId32"/>
    <p:sldId id="310" r:id="rId33"/>
    <p:sldId id="306" r:id="rId34"/>
    <p:sldId id="339" r:id="rId35"/>
    <p:sldId id="338" r:id="rId36"/>
    <p:sldId id="340" r:id="rId37"/>
    <p:sldId id="341" r:id="rId38"/>
    <p:sldId id="307" r:id="rId39"/>
    <p:sldId id="26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t Bartlet" initials="JB" lastIdx="1" clrIdx="0">
    <p:extLst>
      <p:ext uri="{19B8F6BF-5375-455C-9EA6-DF929625EA0E}">
        <p15:presenceInfo xmlns:p15="http://schemas.microsoft.com/office/powerpoint/2012/main" userId="S-1-5-21-344812137-596567550-2545855199-11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990099"/>
    <a:srgbClr val="FF0066"/>
    <a:srgbClr val="008080"/>
    <a:srgbClr val="009900"/>
    <a:srgbClr val="599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4974C32-B8B3-4415-ACBA-4960EB735341}"/>
    <pc:docChg chg="modSld">
      <pc:chgData name="" userId="" providerId="" clId="Web-{04974C32-B8B3-4415-ACBA-4960EB735341}" dt="2019-02-12T04:38:28.154" v="271" actId="20577"/>
      <pc:docMkLst>
        <pc:docMk/>
      </pc:docMkLst>
      <pc:sldChg chg="modSp">
        <pc:chgData name="" userId="" providerId="" clId="Web-{04974C32-B8B3-4415-ACBA-4960EB735341}" dt="2019-02-12T04:20:25.292" v="2" actId="20577"/>
        <pc:sldMkLst>
          <pc:docMk/>
          <pc:sldMk cId="1464255421" sldId="256"/>
        </pc:sldMkLst>
        <pc:spChg chg="mod">
          <ac:chgData name="" userId="" providerId="" clId="Web-{04974C32-B8B3-4415-ACBA-4960EB735341}" dt="2019-02-12T04:20:25.292" v="2" actId="20577"/>
          <ac:spMkLst>
            <pc:docMk/>
            <pc:sldMk cId="1464255421" sldId="256"/>
            <ac:spMk id="3" creationId="{00000000-0000-0000-0000-000000000000}"/>
          </ac:spMkLst>
        </pc:spChg>
      </pc:sldChg>
      <pc:sldChg chg="modSp">
        <pc:chgData name="" userId="" providerId="" clId="Web-{04974C32-B8B3-4415-ACBA-4960EB735341}" dt="2019-02-12T04:35:00.922" v="225" actId="1076"/>
        <pc:sldMkLst>
          <pc:docMk/>
          <pc:sldMk cId="3948982053" sldId="306"/>
        </pc:sldMkLst>
        <pc:spChg chg="mod">
          <ac:chgData name="" userId="" providerId="" clId="Web-{04974C32-B8B3-4415-ACBA-4960EB735341}" dt="2019-02-12T04:35:00.922" v="225" actId="1076"/>
          <ac:spMkLst>
            <pc:docMk/>
            <pc:sldMk cId="3948982053" sldId="306"/>
            <ac:spMk id="3" creationId="{246F0201-9311-46B7-A24E-E7DB13C02C55}"/>
          </ac:spMkLst>
        </pc:spChg>
      </pc:sldChg>
      <pc:sldChg chg="modSp">
        <pc:chgData name="" userId="" providerId="" clId="Web-{04974C32-B8B3-4415-ACBA-4960EB735341}" dt="2019-02-12T04:38:28.154" v="270" actId="20577"/>
        <pc:sldMkLst>
          <pc:docMk/>
          <pc:sldMk cId="1671740506" sldId="307"/>
        </pc:sldMkLst>
        <pc:spChg chg="mod">
          <ac:chgData name="" userId="" providerId="" clId="Web-{04974C32-B8B3-4415-ACBA-4960EB735341}" dt="2019-02-12T04:38:28.154" v="270" actId="20577"/>
          <ac:spMkLst>
            <pc:docMk/>
            <pc:sldMk cId="1671740506" sldId="307"/>
            <ac:spMk id="2" creationId="{56CC779C-6778-4719-8165-0A2DDBD3E9B2}"/>
          </ac:spMkLst>
        </pc:spChg>
      </pc:sldChg>
      <pc:sldChg chg="modSp">
        <pc:chgData name="" userId="" providerId="" clId="Web-{04974C32-B8B3-4415-ACBA-4960EB735341}" dt="2019-02-12T04:27:26.803" v="108" actId="20577"/>
        <pc:sldMkLst>
          <pc:docMk/>
          <pc:sldMk cId="2482737924" sldId="308"/>
        </pc:sldMkLst>
        <pc:spChg chg="mod">
          <ac:chgData name="" userId="" providerId="" clId="Web-{04974C32-B8B3-4415-ACBA-4960EB735341}" dt="2019-02-12T04:27:26.803" v="108" actId="20577"/>
          <ac:spMkLst>
            <pc:docMk/>
            <pc:sldMk cId="2482737924" sldId="308"/>
            <ac:spMk id="2" creationId="{8AE4CE97-3587-486A-8F42-8247AD22AB98}"/>
          </ac:spMkLst>
        </pc:spChg>
      </pc:sldChg>
      <pc:sldChg chg="modSp">
        <pc:chgData name="" userId="" providerId="" clId="Web-{04974C32-B8B3-4415-ACBA-4960EB735341}" dt="2019-02-12T04:21:26.526" v="24" actId="20577"/>
        <pc:sldMkLst>
          <pc:docMk/>
          <pc:sldMk cId="2485189191" sldId="311"/>
        </pc:sldMkLst>
        <pc:spChg chg="mod">
          <ac:chgData name="" userId="" providerId="" clId="Web-{04974C32-B8B3-4415-ACBA-4960EB735341}" dt="2019-02-12T04:21:26.526" v="24" actId="20577"/>
          <ac:spMkLst>
            <pc:docMk/>
            <pc:sldMk cId="2485189191" sldId="311"/>
            <ac:spMk id="3" creationId="{1150B8A2-DEB4-476A-B2D6-AC07825EFE4D}"/>
          </ac:spMkLst>
        </pc:spChg>
      </pc:sldChg>
      <pc:sldChg chg="modSp">
        <pc:chgData name="" userId="" providerId="" clId="Web-{04974C32-B8B3-4415-ACBA-4960EB735341}" dt="2019-02-12T04:27:36.709" v="113" actId="14100"/>
        <pc:sldMkLst>
          <pc:docMk/>
          <pc:sldMk cId="538152910" sldId="312"/>
        </pc:sldMkLst>
        <pc:spChg chg="mod">
          <ac:chgData name="" userId="" providerId="" clId="Web-{04974C32-B8B3-4415-ACBA-4960EB735341}" dt="2019-02-12T04:27:36.709" v="113" actId="14100"/>
          <ac:spMkLst>
            <pc:docMk/>
            <pc:sldMk cId="538152910" sldId="312"/>
            <ac:spMk id="3" creationId="{402C40BA-54BD-4A3E-B1CA-D314EEA244A1}"/>
          </ac:spMkLst>
        </pc:spChg>
      </pc:sldChg>
      <pc:sldChg chg="modSp">
        <pc:chgData name="" userId="" providerId="" clId="Web-{04974C32-B8B3-4415-ACBA-4960EB735341}" dt="2019-02-12T04:30:34.863" v="156" actId="20577"/>
        <pc:sldMkLst>
          <pc:docMk/>
          <pc:sldMk cId="171281723" sldId="313"/>
        </pc:sldMkLst>
        <pc:spChg chg="mod">
          <ac:chgData name="" userId="" providerId="" clId="Web-{04974C32-B8B3-4415-ACBA-4960EB735341}" dt="2019-02-12T04:30:34.863" v="156" actId="20577"/>
          <ac:spMkLst>
            <pc:docMk/>
            <pc:sldMk cId="171281723" sldId="313"/>
            <ac:spMk id="3" creationId="{6BD89974-0126-453F-93AB-307BBFB0CF23}"/>
          </ac:spMkLst>
        </pc:spChg>
        <pc:grpChg chg="mod">
          <ac:chgData name="" userId="" providerId="" clId="Web-{04974C32-B8B3-4415-ACBA-4960EB735341}" dt="2019-02-12T04:30:13.113" v="152" actId="14100"/>
          <ac:grpSpMkLst>
            <pc:docMk/>
            <pc:sldMk cId="171281723" sldId="313"/>
            <ac:grpSpMk id="6" creationId="{60BC5087-899F-47C2-A60C-F8130ABDD112}"/>
          </ac:grpSpMkLst>
        </pc:grpChg>
      </pc:sldChg>
      <pc:sldChg chg="modSp">
        <pc:chgData name="" userId="" providerId="" clId="Web-{04974C32-B8B3-4415-ACBA-4960EB735341}" dt="2019-02-12T04:21:49.776" v="32" actId="20577"/>
        <pc:sldMkLst>
          <pc:docMk/>
          <pc:sldMk cId="1657966322" sldId="315"/>
        </pc:sldMkLst>
        <pc:spChg chg="mod">
          <ac:chgData name="" userId="" providerId="" clId="Web-{04974C32-B8B3-4415-ACBA-4960EB735341}" dt="2019-02-12T04:21:49.776" v="32" actId="20577"/>
          <ac:spMkLst>
            <pc:docMk/>
            <pc:sldMk cId="1657966322" sldId="315"/>
            <ac:spMk id="3" creationId="{B628A4FC-1C4D-404C-931A-CE489D088E30}"/>
          </ac:spMkLst>
        </pc:spChg>
        <pc:picChg chg="mod">
          <ac:chgData name="" userId="" providerId="" clId="Web-{04974C32-B8B3-4415-ACBA-4960EB735341}" dt="2019-02-12T04:21:40.166" v="28" actId="14100"/>
          <ac:picMkLst>
            <pc:docMk/>
            <pc:sldMk cId="1657966322" sldId="315"/>
            <ac:picMk id="1026" creationId="{54E330DC-BFCF-4836-87EB-141E8056E4F7}"/>
          </ac:picMkLst>
        </pc:picChg>
      </pc:sldChg>
      <pc:sldChg chg="modSp">
        <pc:chgData name="" userId="" providerId="" clId="Web-{04974C32-B8B3-4415-ACBA-4960EB735341}" dt="2019-02-12T04:22:20.041" v="43" actId="1076"/>
        <pc:sldMkLst>
          <pc:docMk/>
          <pc:sldMk cId="2928266599" sldId="316"/>
        </pc:sldMkLst>
        <pc:spChg chg="mod">
          <ac:chgData name="" userId="" providerId="" clId="Web-{04974C32-B8B3-4415-ACBA-4960EB735341}" dt="2019-02-12T04:22:06.822" v="41" actId="14100"/>
          <ac:spMkLst>
            <pc:docMk/>
            <pc:sldMk cId="2928266599" sldId="316"/>
            <ac:spMk id="3" creationId="{B628A4FC-1C4D-404C-931A-CE489D088E30}"/>
          </ac:spMkLst>
        </pc:spChg>
        <pc:grpChg chg="mod">
          <ac:chgData name="" userId="" providerId="" clId="Web-{04974C32-B8B3-4415-ACBA-4960EB735341}" dt="2019-02-12T04:22:20.041" v="43" actId="1076"/>
          <ac:grpSpMkLst>
            <pc:docMk/>
            <pc:sldMk cId="2928266599" sldId="316"/>
            <ac:grpSpMk id="4" creationId="{1E583C63-DAF1-4628-88E7-B1C8CB6B7EAF}"/>
          </ac:grpSpMkLst>
        </pc:grpChg>
      </pc:sldChg>
      <pc:sldChg chg="modSp">
        <pc:chgData name="" userId="" providerId="" clId="Web-{04974C32-B8B3-4415-ACBA-4960EB735341}" dt="2019-02-12T04:23:10.556" v="60" actId="20577"/>
        <pc:sldMkLst>
          <pc:docMk/>
          <pc:sldMk cId="2691243325" sldId="319"/>
        </pc:sldMkLst>
        <pc:spChg chg="mod">
          <ac:chgData name="" userId="" providerId="" clId="Web-{04974C32-B8B3-4415-ACBA-4960EB735341}" dt="2019-02-12T04:23:10.556" v="60" actId="20577"/>
          <ac:spMkLst>
            <pc:docMk/>
            <pc:sldMk cId="2691243325" sldId="319"/>
            <ac:spMk id="2" creationId="{F21C9FBA-5877-4BE6-AA1A-C71A549C55A3}"/>
          </ac:spMkLst>
        </pc:spChg>
        <pc:spChg chg="mod">
          <ac:chgData name="" userId="" providerId="" clId="Web-{04974C32-B8B3-4415-ACBA-4960EB735341}" dt="2019-02-12T04:23:03.165" v="58" actId="20577"/>
          <ac:spMkLst>
            <pc:docMk/>
            <pc:sldMk cId="2691243325" sldId="319"/>
            <ac:spMk id="3" creationId="{A71F289C-FF30-4FBF-A418-5FB312505E1E}"/>
          </ac:spMkLst>
        </pc:spChg>
      </pc:sldChg>
      <pc:sldChg chg="modSp">
        <pc:chgData name="" userId="" providerId="" clId="Web-{04974C32-B8B3-4415-ACBA-4960EB735341}" dt="2019-02-12T04:23:59.977" v="75" actId="20577"/>
        <pc:sldMkLst>
          <pc:docMk/>
          <pc:sldMk cId="1504044209" sldId="320"/>
        </pc:sldMkLst>
        <pc:spChg chg="mod">
          <ac:chgData name="" userId="" providerId="" clId="Web-{04974C32-B8B3-4415-ACBA-4960EB735341}" dt="2019-02-12T04:23:59.977" v="75" actId="20577"/>
          <ac:spMkLst>
            <pc:docMk/>
            <pc:sldMk cId="1504044209" sldId="320"/>
            <ac:spMk id="3" creationId="{EFD19E08-6776-42E2-96E4-470ABE6323C7}"/>
          </ac:spMkLst>
        </pc:spChg>
      </pc:sldChg>
      <pc:sldChg chg="modSp">
        <pc:chgData name="" userId="" providerId="" clId="Web-{04974C32-B8B3-4415-ACBA-4960EB735341}" dt="2019-02-12T04:24:25.586" v="83" actId="20577"/>
        <pc:sldMkLst>
          <pc:docMk/>
          <pc:sldMk cId="509631070" sldId="321"/>
        </pc:sldMkLst>
        <pc:spChg chg="mod">
          <ac:chgData name="" userId="" providerId="" clId="Web-{04974C32-B8B3-4415-ACBA-4960EB735341}" dt="2019-02-12T04:24:25.586" v="83" actId="20577"/>
          <ac:spMkLst>
            <pc:docMk/>
            <pc:sldMk cId="509631070" sldId="321"/>
            <ac:spMk id="3" creationId="{EFD19E08-6776-42E2-96E4-470ABE6323C7}"/>
          </ac:spMkLst>
        </pc:spChg>
      </pc:sldChg>
      <pc:sldChg chg="modSp">
        <pc:chgData name="" userId="" providerId="" clId="Web-{04974C32-B8B3-4415-ACBA-4960EB735341}" dt="2019-02-12T04:32:21.002" v="187" actId="20577"/>
        <pc:sldMkLst>
          <pc:docMk/>
          <pc:sldMk cId="638314786" sldId="324"/>
        </pc:sldMkLst>
        <pc:spChg chg="mod">
          <ac:chgData name="" userId="" providerId="" clId="Web-{04974C32-B8B3-4415-ACBA-4960EB735341}" dt="2019-02-12T04:24:29.196" v="85" actId="20577"/>
          <ac:spMkLst>
            <pc:docMk/>
            <pc:sldMk cId="638314786" sldId="324"/>
            <ac:spMk id="2" creationId="{D92C8774-C32F-4792-83F9-F38CAEC4FA5B}"/>
          </ac:spMkLst>
        </pc:spChg>
        <pc:spChg chg="mod">
          <ac:chgData name="" userId="" providerId="" clId="Web-{04974C32-B8B3-4415-ACBA-4960EB735341}" dt="2019-02-12T04:32:21.002" v="187" actId="20577"/>
          <ac:spMkLst>
            <pc:docMk/>
            <pc:sldMk cId="638314786" sldId="324"/>
            <ac:spMk id="3" creationId="{FF6B8D01-C22E-46C8-8B3C-CAE60617F53B}"/>
          </ac:spMkLst>
        </pc:spChg>
      </pc:sldChg>
      <pc:sldChg chg="modSp">
        <pc:chgData name="" userId="" providerId="" clId="Web-{04974C32-B8B3-4415-ACBA-4960EB735341}" dt="2019-02-12T04:27:56.146" v="117" actId="20577"/>
        <pc:sldMkLst>
          <pc:docMk/>
          <pc:sldMk cId="2068512537" sldId="325"/>
        </pc:sldMkLst>
        <pc:spChg chg="mod">
          <ac:chgData name="" userId="" providerId="" clId="Web-{04974C32-B8B3-4415-ACBA-4960EB735341}" dt="2019-02-12T04:27:56.146" v="117" actId="20577"/>
          <ac:spMkLst>
            <pc:docMk/>
            <pc:sldMk cId="2068512537" sldId="325"/>
            <ac:spMk id="3" creationId="{402C40BA-54BD-4A3E-B1CA-D314EEA244A1}"/>
          </ac:spMkLst>
        </pc:spChg>
      </pc:sldChg>
      <pc:sldChg chg="modSp">
        <pc:chgData name="" userId="" providerId="" clId="Web-{04974C32-B8B3-4415-ACBA-4960EB735341}" dt="2019-02-12T04:28:09.521" v="119" actId="14100"/>
        <pc:sldMkLst>
          <pc:docMk/>
          <pc:sldMk cId="2855352461" sldId="327"/>
        </pc:sldMkLst>
        <pc:spChg chg="mod">
          <ac:chgData name="" userId="" providerId="" clId="Web-{04974C32-B8B3-4415-ACBA-4960EB735341}" dt="2019-02-12T04:28:09.521" v="119" actId="14100"/>
          <ac:spMkLst>
            <pc:docMk/>
            <pc:sldMk cId="2855352461" sldId="327"/>
            <ac:spMk id="3" creationId="{6B7FD273-9EFE-483B-8A2E-BAED64B7B2DE}"/>
          </ac:spMkLst>
        </pc:spChg>
      </pc:sldChg>
      <pc:sldChg chg="modSp">
        <pc:chgData name="" userId="" providerId="" clId="Web-{04974C32-B8B3-4415-ACBA-4960EB735341}" dt="2019-02-12T04:31:20.362" v="170" actId="20577"/>
        <pc:sldMkLst>
          <pc:docMk/>
          <pc:sldMk cId="3674244498" sldId="330"/>
        </pc:sldMkLst>
        <pc:spChg chg="mod">
          <ac:chgData name="" userId="" providerId="" clId="Web-{04974C32-B8B3-4415-ACBA-4960EB735341}" dt="2019-02-12T04:30:51.128" v="158" actId="20577"/>
          <ac:spMkLst>
            <pc:docMk/>
            <pc:sldMk cId="3674244498" sldId="330"/>
            <ac:spMk id="2" creationId="{8C6C94A7-7C7E-4600-8692-9F90C67C7694}"/>
          </ac:spMkLst>
        </pc:spChg>
        <pc:spChg chg="mod">
          <ac:chgData name="" userId="" providerId="" clId="Web-{04974C32-B8B3-4415-ACBA-4960EB735341}" dt="2019-02-12T04:31:20.362" v="170" actId="20577"/>
          <ac:spMkLst>
            <pc:docMk/>
            <pc:sldMk cId="3674244498" sldId="330"/>
            <ac:spMk id="3" creationId="{9D129C1D-5A37-4DD8-B7B2-61068879B139}"/>
          </ac:spMkLst>
        </pc:spChg>
      </pc:sldChg>
      <pc:sldChg chg="modSp">
        <pc:chgData name="" userId="" providerId="" clId="Web-{04974C32-B8B3-4415-ACBA-4960EB735341}" dt="2019-02-12T04:31:40.331" v="172" actId="20577"/>
        <pc:sldMkLst>
          <pc:docMk/>
          <pc:sldMk cId="2579387962" sldId="331"/>
        </pc:sldMkLst>
        <pc:spChg chg="mod">
          <ac:chgData name="" userId="" providerId="" clId="Web-{04974C32-B8B3-4415-ACBA-4960EB735341}" dt="2019-02-12T04:31:40.331" v="172" actId="20577"/>
          <ac:spMkLst>
            <pc:docMk/>
            <pc:sldMk cId="2579387962" sldId="331"/>
            <ac:spMk id="3" creationId="{F913C969-7CED-47DE-BB1D-4E73EEB5247E}"/>
          </ac:spMkLst>
        </pc:spChg>
      </pc:sldChg>
      <pc:sldChg chg="modSp">
        <pc:chgData name="" userId="" providerId="" clId="Web-{04974C32-B8B3-4415-ACBA-4960EB735341}" dt="2019-02-12T04:33:09.501" v="194" actId="20577"/>
        <pc:sldMkLst>
          <pc:docMk/>
          <pc:sldMk cId="1474532649" sldId="333"/>
        </pc:sldMkLst>
        <pc:spChg chg="mod">
          <ac:chgData name="" userId="" providerId="" clId="Web-{04974C32-B8B3-4415-ACBA-4960EB735341}" dt="2019-02-12T04:33:09.501" v="194" actId="20577"/>
          <ac:spMkLst>
            <pc:docMk/>
            <pc:sldMk cId="1474532649" sldId="333"/>
            <ac:spMk id="3" creationId="{B711E3E4-D6CD-492C-A34C-2437C5267FC9}"/>
          </ac:spMkLst>
        </pc:spChg>
      </pc:sldChg>
      <pc:sldChg chg="modSp">
        <pc:chgData name="" userId="" providerId="" clId="Web-{04974C32-B8B3-4415-ACBA-4960EB735341}" dt="2019-02-12T04:32:07.268" v="186" actId="20577"/>
        <pc:sldMkLst>
          <pc:docMk/>
          <pc:sldMk cId="1489035729" sldId="334"/>
        </pc:sldMkLst>
        <pc:spChg chg="mod">
          <ac:chgData name="" userId="" providerId="" clId="Web-{04974C32-B8B3-4415-ACBA-4960EB735341}" dt="2019-02-12T04:32:07.268" v="186" actId="20577"/>
          <ac:spMkLst>
            <pc:docMk/>
            <pc:sldMk cId="1489035729" sldId="334"/>
            <ac:spMk id="2" creationId="{8C6C94A7-7C7E-4600-8692-9F90C67C7694}"/>
          </ac:spMkLst>
        </pc:spChg>
        <pc:spChg chg="mod">
          <ac:chgData name="" userId="" providerId="" clId="Web-{04974C32-B8B3-4415-ACBA-4960EB735341}" dt="2019-02-12T04:31:57.377" v="183" actId="20577"/>
          <ac:spMkLst>
            <pc:docMk/>
            <pc:sldMk cId="1489035729" sldId="334"/>
            <ac:spMk id="3" creationId="{9D129C1D-5A37-4DD8-B7B2-61068879B139}"/>
          </ac:spMkLst>
        </pc:spChg>
      </pc:sldChg>
      <pc:sldChg chg="modSp">
        <pc:chgData name="" userId="" providerId="" clId="Web-{04974C32-B8B3-4415-ACBA-4960EB735341}" dt="2019-02-12T04:33:48.017" v="204" actId="1076"/>
        <pc:sldMkLst>
          <pc:docMk/>
          <pc:sldMk cId="2959703783" sldId="335"/>
        </pc:sldMkLst>
        <pc:spChg chg="mod">
          <ac:chgData name="" userId="" providerId="" clId="Web-{04974C32-B8B3-4415-ACBA-4960EB735341}" dt="2019-02-12T04:33:48.017" v="204" actId="1076"/>
          <ac:spMkLst>
            <pc:docMk/>
            <pc:sldMk cId="2959703783" sldId="335"/>
            <ac:spMk id="3" creationId="{B711E3E4-D6CD-492C-A34C-2437C5267FC9}"/>
          </ac:spMkLst>
        </pc:spChg>
      </pc:sldChg>
      <pc:sldChg chg="modSp">
        <pc:chgData name="" userId="" providerId="" clId="Web-{04974C32-B8B3-4415-ACBA-4960EB735341}" dt="2019-02-12T04:34:19.516" v="211" actId="1076"/>
        <pc:sldMkLst>
          <pc:docMk/>
          <pc:sldMk cId="1750792152" sldId="336"/>
        </pc:sldMkLst>
        <pc:spChg chg="mod">
          <ac:chgData name="" userId="" providerId="" clId="Web-{04974C32-B8B3-4415-ACBA-4960EB735341}" dt="2019-02-12T04:34:13.954" v="210" actId="1076"/>
          <ac:spMkLst>
            <pc:docMk/>
            <pc:sldMk cId="1750792152" sldId="336"/>
            <ac:spMk id="3" creationId="{DAD8E4A9-B3D6-4D18-A087-5E0EE4807EF1}"/>
          </ac:spMkLst>
        </pc:spChg>
        <pc:grpChg chg="mod">
          <ac:chgData name="" userId="" providerId="" clId="Web-{04974C32-B8B3-4415-ACBA-4960EB735341}" dt="2019-02-12T04:34:19.516" v="211" actId="1076"/>
          <ac:grpSpMkLst>
            <pc:docMk/>
            <pc:sldMk cId="1750792152" sldId="336"/>
            <ac:grpSpMk id="6" creationId="{31C3239D-9A62-46FD-972B-25106DFD4498}"/>
          </ac:grpSpMkLst>
        </pc:grpChg>
      </pc:sldChg>
      <pc:sldChg chg="modSp">
        <pc:chgData name="" userId="" providerId="" clId="Web-{04974C32-B8B3-4415-ACBA-4960EB735341}" dt="2019-02-12T04:34:42.610" v="222" actId="20577"/>
        <pc:sldMkLst>
          <pc:docMk/>
          <pc:sldMk cId="606534813" sldId="337"/>
        </pc:sldMkLst>
        <pc:spChg chg="mod">
          <ac:chgData name="" userId="" providerId="" clId="Web-{04974C32-B8B3-4415-ACBA-4960EB735341}" dt="2019-02-12T04:34:24.188" v="213" actId="20577"/>
          <ac:spMkLst>
            <pc:docMk/>
            <pc:sldMk cId="606534813" sldId="337"/>
            <ac:spMk id="2" creationId="{8C6C94A7-7C7E-4600-8692-9F90C67C7694}"/>
          </ac:spMkLst>
        </pc:spChg>
        <pc:spChg chg="mod">
          <ac:chgData name="" userId="" providerId="" clId="Web-{04974C32-B8B3-4415-ACBA-4960EB735341}" dt="2019-02-12T04:34:42.610" v="222" actId="20577"/>
          <ac:spMkLst>
            <pc:docMk/>
            <pc:sldMk cId="606534813" sldId="337"/>
            <ac:spMk id="3" creationId="{9D129C1D-5A37-4DD8-B7B2-61068879B139}"/>
          </ac:spMkLst>
        </pc:spChg>
      </pc:sldChg>
      <pc:sldChg chg="modSp">
        <pc:chgData name="" userId="" providerId="" clId="Web-{04974C32-B8B3-4415-ACBA-4960EB735341}" dt="2019-02-12T04:36:21.030" v="246" actId="20577"/>
        <pc:sldMkLst>
          <pc:docMk/>
          <pc:sldMk cId="107454161" sldId="338"/>
        </pc:sldMkLst>
        <pc:spChg chg="mod">
          <ac:chgData name="" userId="" providerId="" clId="Web-{04974C32-B8B3-4415-ACBA-4960EB735341}" dt="2019-02-12T04:36:21.030" v="246" actId="20577"/>
          <ac:spMkLst>
            <pc:docMk/>
            <pc:sldMk cId="107454161" sldId="338"/>
            <ac:spMk id="3" creationId="{CE3ADF7B-1B9B-4809-B993-A4F41AFDC99B}"/>
          </ac:spMkLst>
        </pc:spChg>
      </pc:sldChg>
      <pc:sldChg chg="modSp">
        <pc:chgData name="" userId="" providerId="" clId="Web-{04974C32-B8B3-4415-ACBA-4960EB735341}" dt="2019-02-12T04:35:21.781" v="235" actId="20577"/>
        <pc:sldMkLst>
          <pc:docMk/>
          <pc:sldMk cId="3353442249" sldId="339"/>
        </pc:sldMkLst>
        <pc:spChg chg="mod">
          <ac:chgData name="" userId="" providerId="" clId="Web-{04974C32-B8B3-4415-ACBA-4960EB735341}" dt="2019-02-12T04:35:06.234" v="227" actId="20577"/>
          <ac:spMkLst>
            <pc:docMk/>
            <pc:sldMk cId="3353442249" sldId="339"/>
            <ac:spMk id="2" creationId="{8C6C94A7-7C7E-4600-8692-9F90C67C7694}"/>
          </ac:spMkLst>
        </pc:spChg>
        <pc:spChg chg="mod">
          <ac:chgData name="" userId="" providerId="" clId="Web-{04974C32-B8B3-4415-ACBA-4960EB735341}" dt="2019-02-12T04:35:21.781" v="235" actId="20577"/>
          <ac:spMkLst>
            <pc:docMk/>
            <pc:sldMk cId="3353442249" sldId="339"/>
            <ac:spMk id="3" creationId="{9D129C1D-5A37-4DD8-B7B2-61068879B139}"/>
          </ac:spMkLst>
        </pc:spChg>
      </pc:sldChg>
      <pc:sldChg chg="modSp">
        <pc:chgData name="" userId="" providerId="" clId="Web-{04974C32-B8B3-4415-ACBA-4960EB735341}" dt="2019-02-12T04:36:59.764" v="252" actId="20577"/>
        <pc:sldMkLst>
          <pc:docMk/>
          <pc:sldMk cId="2787202914" sldId="340"/>
        </pc:sldMkLst>
        <pc:spChg chg="mod">
          <ac:chgData name="" userId="" providerId="" clId="Web-{04974C32-B8B3-4415-ACBA-4960EB735341}" dt="2019-02-12T04:36:59.764" v="252" actId="20577"/>
          <ac:spMkLst>
            <pc:docMk/>
            <pc:sldMk cId="2787202914" sldId="340"/>
            <ac:spMk id="3" creationId="{3554A381-2441-4112-A5E7-95810D0CFA43}"/>
          </ac:spMkLst>
        </pc:spChg>
      </pc:sldChg>
      <pc:sldChg chg="modSp">
        <pc:chgData name="" userId="" providerId="" clId="Web-{04974C32-B8B3-4415-ACBA-4960EB735341}" dt="2019-02-12T04:37:25.295" v="267" actId="20577"/>
        <pc:sldMkLst>
          <pc:docMk/>
          <pc:sldMk cId="452329332" sldId="341"/>
        </pc:sldMkLst>
        <pc:spChg chg="mod">
          <ac:chgData name="" userId="" providerId="" clId="Web-{04974C32-B8B3-4415-ACBA-4960EB735341}" dt="2019-02-12T04:37:04.889" v="254" actId="20577"/>
          <ac:spMkLst>
            <pc:docMk/>
            <pc:sldMk cId="452329332" sldId="341"/>
            <ac:spMk id="2" creationId="{8C6C94A7-7C7E-4600-8692-9F90C67C7694}"/>
          </ac:spMkLst>
        </pc:spChg>
        <pc:spChg chg="mod">
          <ac:chgData name="" userId="" providerId="" clId="Web-{04974C32-B8B3-4415-ACBA-4960EB735341}" dt="2019-02-12T04:37:25.295" v="267" actId="20577"/>
          <ac:spMkLst>
            <pc:docMk/>
            <pc:sldMk cId="452329332" sldId="341"/>
            <ac:spMk id="3" creationId="{9D129C1D-5A37-4DD8-B7B2-61068879B139}"/>
          </ac:spMkLst>
        </pc:spChg>
      </pc:sldChg>
      <pc:sldChg chg="modSp">
        <pc:chgData name="" userId="" providerId="" clId="Web-{04974C32-B8B3-4415-ACBA-4960EB735341}" dt="2019-02-12T04:23:49.118" v="70" actId="20577"/>
        <pc:sldMkLst>
          <pc:docMk/>
          <pc:sldMk cId="230519038" sldId="342"/>
        </pc:sldMkLst>
        <pc:spChg chg="mod">
          <ac:chgData name="" userId="" providerId="" clId="Web-{04974C32-B8B3-4415-ACBA-4960EB735341}" dt="2019-02-12T04:23:32.243" v="62" actId="20577"/>
          <ac:spMkLst>
            <pc:docMk/>
            <pc:sldMk cId="230519038" sldId="342"/>
            <ac:spMk id="2" creationId="{F21C9FBA-5877-4BE6-AA1A-C71A549C55A3}"/>
          </ac:spMkLst>
        </pc:spChg>
        <pc:spChg chg="mod">
          <ac:chgData name="" userId="" providerId="" clId="Web-{04974C32-B8B3-4415-ACBA-4960EB735341}" dt="2019-02-12T04:23:49.118" v="70" actId="20577"/>
          <ac:spMkLst>
            <pc:docMk/>
            <pc:sldMk cId="230519038" sldId="342"/>
            <ac:spMk id="3" creationId="{A71F289C-FF30-4FBF-A418-5FB312505E1E}"/>
          </ac:spMkLst>
        </pc:spChg>
      </pc:sldChg>
      <pc:sldChg chg="modSp">
        <pc:chgData name="" userId="" providerId="" clId="Web-{04974C32-B8B3-4415-ACBA-4960EB735341}" dt="2019-02-12T04:26:47.288" v="103" actId="20577"/>
        <pc:sldMkLst>
          <pc:docMk/>
          <pc:sldMk cId="1784717416" sldId="343"/>
        </pc:sldMkLst>
        <pc:spChg chg="mod">
          <ac:chgData name="" userId="" providerId="" clId="Web-{04974C32-B8B3-4415-ACBA-4960EB735341}" dt="2019-02-12T04:26:47.288" v="103" actId="20577"/>
          <ac:spMkLst>
            <pc:docMk/>
            <pc:sldMk cId="1784717416" sldId="343"/>
            <ac:spMk id="3" creationId="{56F13077-96E9-430A-A04E-528DF7533BD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1" y="2497069"/>
            <a:ext cx="10553699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1" y="4689679"/>
            <a:ext cx="10553699" cy="1495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41" y="471973"/>
            <a:ext cx="3821417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71445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" action="ppaction://hlinkshowjump?jump=lastslide"/>
              </a:rPr>
              <a:t>*see</a:t>
            </a:r>
            <a:r>
              <a:rPr lang="en-US" sz="1800" baseline="0" dirty="0">
                <a:hlinkClick r:id="" action="ppaction://hlinkshowjump?jump=lastslide"/>
              </a:rPr>
              <a:t> terms and conditions</a:t>
            </a:r>
            <a:endParaRPr lang="en-GB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40568"/>
            <a:ext cx="10547351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1" y="4323751"/>
            <a:ext cx="10547351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21" y="256560"/>
            <a:ext cx="2178000" cy="6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93577"/>
            <a:ext cx="10547351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0" y="4325335"/>
            <a:ext cx="10547351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21" y="256560"/>
            <a:ext cx="2178000" cy="634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21" y="256560"/>
            <a:ext cx="2178000" cy="63465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5" y="696888"/>
            <a:ext cx="1822280" cy="26220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DEF9-091F-414A-ADA2-E406421881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334" y="3895726"/>
            <a:ext cx="10384367" cy="633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ZA" dirty="0"/>
              <a:t>Activity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8B4DE9-4B4E-4DF7-9F53-B387371BC6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334" y="4730751"/>
            <a:ext cx="10384367" cy="633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pPr lvl="0"/>
            <a:r>
              <a:rPr lang="en-ZA" dirty="0"/>
              <a:t>Test your knowledge by completing activity number   in your student’s book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4EF1-EFAF-456E-AFF2-AEFEBD39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9DB5F-DBAF-4958-8995-F78EEB4325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30314"/>
            <a:ext cx="10541000" cy="4994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644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E5EB-FA47-48C5-AD7D-A3A6ABB77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C6807C2D-6903-4302-94C7-B0366F4A2E8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321301" y="2971800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175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21" y="256560"/>
            <a:ext cx="2178000" cy="63465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5" y="696888"/>
            <a:ext cx="1822280" cy="26220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AB74A7-F759-48B2-AF1D-3341ED30F69E}"/>
              </a:ext>
            </a:extLst>
          </p:cNvPr>
          <p:cNvSpPr txBox="1"/>
          <p:nvPr userDrawn="1"/>
        </p:nvSpPr>
        <p:spPr>
          <a:xfrm>
            <a:off x="514352" y="2064549"/>
            <a:ext cx="1052381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endParaRPr lang="en-US" sz="5000" dirty="0">
              <a:solidFill>
                <a:prstClr val="black"/>
              </a:solidFill>
            </a:endParaRPr>
          </a:p>
          <a:p>
            <a:pPr defTabSz="457189"/>
            <a:endParaRPr lang="en-US" sz="5000" dirty="0">
              <a:solidFill>
                <a:prstClr val="black"/>
              </a:solidFill>
            </a:endParaRPr>
          </a:p>
          <a:p>
            <a:pPr defTabSz="457189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7BE0A7-4A8A-4A7D-8DF2-6ABB460E5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622" y="4455684"/>
            <a:ext cx="10547351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75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5" y="562919"/>
            <a:ext cx="3655829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625660" y="2052617"/>
            <a:ext cx="8188317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11309" y="2820638"/>
            <a:ext cx="7017017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C869C7-2D8B-4CA3-B76B-B942CF490994}"/>
              </a:ext>
            </a:extLst>
          </p:cNvPr>
          <p:cNvSpPr txBox="1"/>
          <p:nvPr userDrawn="1"/>
        </p:nvSpPr>
        <p:spPr>
          <a:xfrm>
            <a:off x="478148" y="5686356"/>
            <a:ext cx="587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ZA" sz="1600" b="1" dirty="0"/>
              <a:t>© Troupant publishers (Pty) Ltd, 2019</a:t>
            </a:r>
          </a:p>
          <a:p>
            <a:pPr>
              <a:lnSpc>
                <a:spcPct val="100000"/>
              </a:lnSpc>
            </a:pPr>
            <a:r>
              <a:rPr lang="en-ZA" sz="1600" b="1" dirty="0"/>
              <a:t>Selected images used under licence from Shutterstock.com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365127"/>
            <a:ext cx="1054100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77666" y="1"/>
            <a:ext cx="835742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12192000" cy="540000"/>
          </a:xfrm>
          <a:prstGeom prst="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98541" y="6324600"/>
            <a:ext cx="3693459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>
                <a:solidFill>
                  <a:prstClr val="white"/>
                </a:solidFill>
                <a:latin typeface="Arial Narrow" panose="020B0606020202030204" pitchFamily="34" charset="0"/>
              </a:rPr>
              <a:t>TVET</a:t>
            </a:r>
            <a:r>
              <a:rPr lang="en-US" sz="2600" b="1" baseline="0" dirty="0">
                <a:solidFill>
                  <a:prstClr val="white"/>
                </a:solidFill>
                <a:latin typeface="Arial Narrow" panose="020B0606020202030204" pitchFamily="34" charset="0"/>
              </a:rPr>
              <a:t> FIRST NATED</a:t>
            </a:r>
            <a:endParaRPr lang="en-GB" sz="2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45" y="5441221"/>
            <a:ext cx="3396156" cy="4192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2738" y="6318500"/>
            <a:ext cx="707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Communication &amp; Management Communication N4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667" y="5508311"/>
            <a:ext cx="835741" cy="704313"/>
          </a:xfrm>
          <a:prstGeom prst="rect">
            <a:avLst/>
          </a:prstGeom>
        </p:spPr>
      </p:pic>
    </p:spTree>
    <p:custDataLst>
      <p:tags r:id="rId10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70" r:id="rId5"/>
    <p:sldLayoutId id="2147483672" r:id="rId6"/>
    <p:sldLayoutId id="2147483671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1" y="1662545"/>
            <a:ext cx="10553699" cy="2949076"/>
          </a:xfrm>
        </p:spPr>
        <p:txBody>
          <a:bodyPr>
            <a:normAutofit fontScale="90000"/>
          </a:bodyPr>
          <a:lstStyle/>
          <a:p>
            <a:r>
              <a:rPr lang="en-GB" dirty="0"/>
              <a:t>Communication &amp; Management Communication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t">
            <a:normAutofit/>
          </a:bodyPr>
          <a:lstStyle/>
          <a:p>
            <a:r>
              <a:rPr lang="en-US" sz="5400" dirty="0"/>
              <a:t>N4</a:t>
            </a:r>
            <a:endParaRPr lang="en-GB" sz="5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D7870-BCE7-40B0-ADB4-85F5778DD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Letters of complaint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9E08-6776-42E2-96E4-470ABE632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169513"/>
            <a:ext cx="5855855" cy="4518973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Lodging a complaint</a:t>
            </a:r>
          </a:p>
          <a:p>
            <a:pPr marL="0" indent="0">
              <a:buNone/>
            </a:pPr>
            <a:endParaRPr lang="en-ZA" sz="1800" b="1" dirty="0"/>
          </a:p>
          <a:p>
            <a:pPr lvl="1">
              <a:lnSpc>
                <a:spcPct val="100000"/>
              </a:lnSpc>
            </a:pPr>
            <a:r>
              <a:rPr lang="en-ZA" dirty="0"/>
              <a:t>Write an opening line expressing goodwill.</a:t>
            </a:r>
            <a:endParaRPr lang="en-ZA">
              <a:cs typeface="Calibri"/>
            </a:endParaRPr>
          </a:p>
          <a:p>
            <a:pPr lvl="1">
              <a:lnSpc>
                <a:spcPct val="100000"/>
              </a:lnSpc>
            </a:pPr>
            <a:endParaRPr lang="en-ZA" sz="900" dirty="0"/>
          </a:p>
          <a:p>
            <a:pPr lvl="1">
              <a:lnSpc>
                <a:spcPct val="100000"/>
              </a:lnSpc>
            </a:pPr>
            <a:r>
              <a:rPr lang="en-ZA" dirty="0"/>
              <a:t>Give the reference and other details.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endParaRPr lang="en-ZA" sz="900" dirty="0"/>
          </a:p>
          <a:p>
            <a:pPr lvl="1">
              <a:lnSpc>
                <a:spcPct val="100000"/>
              </a:lnSpc>
            </a:pPr>
            <a:r>
              <a:rPr lang="en-ZA" dirty="0"/>
              <a:t>State what caused the present complaint.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endParaRPr lang="en-ZA" sz="900" dirty="0"/>
          </a:p>
          <a:p>
            <a:pPr lvl="1">
              <a:lnSpc>
                <a:spcPct val="100000"/>
              </a:lnSpc>
            </a:pPr>
            <a:r>
              <a:rPr lang="en-ZA" dirty="0"/>
              <a:t>Propose a reasonable solution.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endParaRPr lang="en-ZA" sz="900" dirty="0"/>
          </a:p>
          <a:p>
            <a:pPr lvl="1">
              <a:lnSpc>
                <a:spcPct val="100000"/>
              </a:lnSpc>
            </a:pPr>
            <a:r>
              <a:rPr lang="en-ZA" dirty="0"/>
              <a:t>End with an appropriate closing line.</a:t>
            </a:r>
            <a:endParaRPr lang="en-ZA" dirty="0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AB1F99-C2A8-4415-A948-3B030C154136}"/>
              </a:ext>
            </a:extLst>
          </p:cNvPr>
          <p:cNvGrpSpPr/>
          <p:nvPr/>
        </p:nvGrpSpPr>
        <p:grpSpPr>
          <a:xfrm>
            <a:off x="6518136" y="1595545"/>
            <a:ext cx="4530865" cy="3666907"/>
            <a:chOff x="6518136" y="1542713"/>
            <a:chExt cx="4530865" cy="3666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C63251-61F2-431F-9491-769ACD85C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137" y="1542713"/>
              <a:ext cx="4530864" cy="302057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AF9A6C-82BE-4679-B754-99B3B0274A54}"/>
                </a:ext>
              </a:extLst>
            </p:cNvPr>
            <p:cNvSpPr txBox="1"/>
            <p:nvPr/>
          </p:nvSpPr>
          <p:spPr>
            <a:xfrm>
              <a:off x="6518136" y="4563289"/>
              <a:ext cx="4530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A rude comment will only annoy the recipient and cause unpleasantness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04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D7870-BCE7-40B0-ADB4-85F5778DD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Letters of complaint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9E08-6776-42E2-96E4-470ABE632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359624"/>
            <a:ext cx="10541000" cy="4459286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Replying to a complaint</a:t>
            </a:r>
          </a:p>
          <a:p>
            <a:pPr marL="0" indent="0">
              <a:buNone/>
            </a:pPr>
            <a:endParaRPr lang="en-ZA" sz="1800" b="1" dirty="0"/>
          </a:p>
          <a:p>
            <a:pPr lvl="1">
              <a:lnSpc>
                <a:spcPct val="150000"/>
              </a:lnSpc>
            </a:pPr>
            <a:r>
              <a:rPr lang="en-ZA" dirty="0"/>
              <a:t>Check the facts and get both sides of the story.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Decide on the degree of subjectivity from your side.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Thank the person bringing the matter to your attention.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If you or your company is wrong, apologise and offer a solution.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If the complainant is wrong, explain the matter and provide details.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End with a closing line of goodwill.</a:t>
            </a:r>
            <a:endParaRPr lang="en-ZA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631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2C8774-C32F-4792-83F9-F38CAEC4FA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ZA" dirty="0"/>
              <a:t>Activity 9.3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B8D01-C22E-46C8-8B3C-CAE60617F5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US" dirty="0"/>
              <a:t>Refer to page 180 of your Student’s Book to complete Activity 9.3.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38314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11D9-78D1-4476-A7AA-560FF7480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Letters requesting or refusing adjustment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13077-96E9-430A-A04E-528DF7533B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772011"/>
            <a:ext cx="10541000" cy="3313977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Whether you are asking for, or denying the adjustment, in all cases:</a:t>
            </a:r>
          </a:p>
          <a:p>
            <a:pPr marL="0" indent="0">
              <a:buNone/>
            </a:pPr>
            <a:endParaRPr lang="en-ZA" sz="2000" dirty="0"/>
          </a:p>
          <a:p>
            <a:pPr lvl="1">
              <a:lnSpc>
                <a:spcPct val="150000"/>
              </a:lnSpc>
            </a:pPr>
            <a:r>
              <a:rPr lang="en-ZA" dirty="0"/>
              <a:t>Give all the necessary details.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Explain the situation objectively.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Remain polite and use correct language. </a:t>
            </a:r>
            <a:endParaRPr lang="en-ZA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End with an expression of goodwill.</a:t>
            </a:r>
            <a:endParaRPr lang="en-ZA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717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4 Different Types Of Business Letters.h264_1080_best">
            <a:hlinkClick r:id="" action="ppaction://media"/>
            <a:extLst>
              <a:ext uri="{FF2B5EF4-FFF2-40B4-BE49-F238E27FC236}">
                <a16:creationId xmlns:a16="http://schemas.microsoft.com/office/drawing/2014/main" id="{C489ABDB-366F-4AD8-A9DD-1A0221D8E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07A270-C9FE-42A8-9E91-6F325A441143}"/>
              </a:ext>
            </a:extLst>
          </p:cNvPr>
          <p:cNvSpPr/>
          <p:nvPr/>
        </p:nvSpPr>
        <p:spPr>
          <a:xfrm>
            <a:off x="0" y="0"/>
            <a:ext cx="11357264" cy="63280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444239-9210-4D65-B235-B0E1B05316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32" y="1676968"/>
            <a:ext cx="2971800" cy="350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4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2C8774-C32F-4792-83F9-F38CAEC4FA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/>
              <a:t>Activity 9.4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B8D01-C22E-46C8-8B3C-CAE60617F5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Refer to page 182 of your Student’s Book to complete Activity 9.4.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01698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CE97-3587-486A-8F42-8247AD22A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Invitation and letters to</a:t>
            </a:r>
            <a:br>
              <a:rPr lang="en-ZA" dirty="0">
                <a:cs typeface="Calibri"/>
              </a:rPr>
            </a:br>
            <a:r>
              <a:rPr lang="en-ZA" dirty="0"/>
              <a:t>the press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74D0D-E04C-4DF1-A4BA-665431409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Unit 9.2</a:t>
            </a:r>
          </a:p>
        </p:txBody>
      </p:sp>
    </p:spTree>
    <p:extLst>
      <p:ext uri="{BB962C8B-B14F-4D97-AF65-F5344CB8AC3E}">
        <p14:creationId xmlns:p14="http://schemas.microsoft.com/office/powerpoint/2010/main" val="2482737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7CEB-9832-4DD2-9E14-A7226437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Invitations to, and replies from, guest speakers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C40BA-54BD-4A3E-B1CA-D314EEA244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481066"/>
            <a:ext cx="5201316" cy="3895868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Inviting a guest speaker</a:t>
            </a:r>
          </a:p>
          <a:p>
            <a:pPr marL="0" indent="0">
              <a:buNone/>
            </a:pPr>
            <a:endParaRPr lang="en-ZA" sz="1400" b="1" dirty="0"/>
          </a:p>
          <a:p>
            <a:r>
              <a:rPr lang="en-ZA" sz="2600" b="1" dirty="0"/>
              <a:t>The invitation should contain the:</a:t>
            </a:r>
            <a:endParaRPr lang="en-ZA" sz="2600" b="1" dirty="0">
              <a:cs typeface="Calibri"/>
            </a:endParaRPr>
          </a:p>
          <a:p>
            <a:pPr marL="0" indent="0">
              <a:buNone/>
            </a:pPr>
            <a:endParaRPr lang="en-ZA" sz="1000" b="1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/>
              <a:t>Date, time and place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/>
              <a:t>Reason for the event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/>
              <a:t>Brief company background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/>
              <a:t>Proposed programme, etc.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751782" y="1682857"/>
            <a:ext cx="4297219" cy="3503831"/>
            <a:chOff x="6751782" y="1682857"/>
            <a:chExt cx="4297219" cy="350383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D6EF9AC-73AB-42F5-8E16-0DF863F88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62751" y="1682857"/>
              <a:ext cx="428625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ED8FB5-EB24-4A44-B418-48F64A2A42F6}"/>
                </a:ext>
              </a:extLst>
            </p:cNvPr>
            <p:cNvSpPr txBox="1"/>
            <p:nvPr/>
          </p:nvSpPr>
          <p:spPr>
            <a:xfrm>
              <a:off x="6751782" y="4540357"/>
              <a:ext cx="42972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An organisation may want to invite a guest speaker for a formal event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815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7CEB-9832-4DD2-9E14-A7226437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Invitations to, and replies from, guest speakers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C40BA-54BD-4A3E-B1CA-D314EEA244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090666"/>
            <a:ext cx="10541000" cy="2676668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Replying to an invitation as a guest speaker</a:t>
            </a:r>
          </a:p>
          <a:p>
            <a:pPr marL="0" indent="0">
              <a:buNone/>
            </a:pPr>
            <a:endParaRPr lang="en-ZA" sz="1800" b="1" dirty="0"/>
          </a:p>
          <a:p>
            <a:pPr lvl="1">
              <a:lnSpc>
                <a:spcPct val="150000"/>
              </a:lnSpc>
            </a:pPr>
            <a:r>
              <a:rPr lang="en-ZA" dirty="0"/>
              <a:t>The person may return a negative or positive reply.</a:t>
            </a:r>
            <a:endParaRPr lang="en-ZA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If accepted, arrangements may be done over the phone.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Confirm everything in writing, however, to keep records.</a:t>
            </a:r>
            <a:endParaRPr lang="en-ZA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512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6FE6D-7F4A-4A50-B5F3-E7A6F466C2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/>
              <a:t>Activity 9.5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2F6D7-9454-47B7-BF4C-0F7191999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Refer to page 185 of your Student’s Book to complete Activity 9.5.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0883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Business letters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325335"/>
            <a:ext cx="9305926" cy="1500187"/>
          </a:xfrm>
        </p:spPr>
        <p:txBody>
          <a:bodyPr/>
          <a:lstStyle/>
          <a:p>
            <a:r>
              <a:rPr lang="en-US" dirty="0"/>
              <a:t>Module 9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A7224-6F85-493F-8F48-B860ED252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Letters to the press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FD273-9EFE-483B-8A2E-BAED64B7B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2146084"/>
            <a:ext cx="5585512" cy="2565831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Whether mailed, faxed or emailed, letters to the press should:</a:t>
            </a:r>
          </a:p>
          <a:p>
            <a:pPr marL="0" indent="0">
              <a:buNone/>
            </a:pPr>
            <a:endParaRPr lang="en-ZA" sz="1800" dirty="0"/>
          </a:p>
          <a:p>
            <a:pPr lvl="1"/>
            <a:r>
              <a:rPr lang="en-ZA" dirty="0"/>
              <a:t>Give your full name and address</a:t>
            </a:r>
          </a:p>
          <a:p>
            <a:pPr lvl="1"/>
            <a:endParaRPr lang="en-ZA" sz="1200" dirty="0"/>
          </a:p>
          <a:p>
            <a:pPr lvl="1"/>
            <a:r>
              <a:rPr lang="en-ZA" dirty="0"/>
              <a:t>Have “Sir” or “Madam” as a salutation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11D002-F143-49BD-9A81-D78A7119096C}"/>
              </a:ext>
            </a:extLst>
          </p:cNvPr>
          <p:cNvGrpSpPr/>
          <p:nvPr/>
        </p:nvGrpSpPr>
        <p:grpSpPr>
          <a:xfrm>
            <a:off x="7640785" y="1085851"/>
            <a:ext cx="3575365" cy="3411922"/>
            <a:chOff x="6687129" y="1326789"/>
            <a:chExt cx="3575365" cy="34119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303F9E-8E88-4416-A9A8-764EB97F3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129" y="1326789"/>
              <a:ext cx="3385126" cy="33851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36D12A-0F67-44E6-BA59-7E28C948ED89}"/>
                </a:ext>
              </a:extLst>
            </p:cNvPr>
            <p:cNvSpPr txBox="1"/>
            <p:nvPr/>
          </p:nvSpPr>
          <p:spPr>
            <a:xfrm>
              <a:off x="6854276" y="4092380"/>
              <a:ext cx="34082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Don’t abuse any public platform available to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535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12DBD6-1F4C-40C6-B9A1-36E932BB4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/>
              <a:t>Activity 9.6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2D426-045B-4CAE-A54D-65F231637A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Refer to page 186 of your Student’s Book to complete Activity 9.6.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9227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DB94-CA6D-43CF-BC56-0EC5F3D44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Employment letters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46E9A-A712-4EA5-8F05-79408952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>
                <a:solidFill>
                  <a:prstClr val="white">
                    <a:lumMod val="50000"/>
                  </a:prstClr>
                </a:solidFill>
              </a:rPr>
              <a:t>Unit 9.3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64300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E8DF-42F0-4674-99CF-7B31DF2A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Covering letters for job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89974-0126-453F-93AB-307BBFB0C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378096"/>
            <a:ext cx="6163140" cy="4551650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The covering letter should contain the following:</a:t>
            </a:r>
          </a:p>
          <a:p>
            <a:pPr marL="0" indent="0">
              <a:buNone/>
            </a:pPr>
            <a:endParaRPr lang="en-ZA" sz="1400" dirty="0"/>
          </a:p>
          <a:p>
            <a:pPr lvl="1">
              <a:lnSpc>
                <a:spcPct val="100000"/>
              </a:lnSpc>
            </a:pPr>
            <a:r>
              <a:rPr lang="en-ZA" dirty="0"/>
              <a:t>Yours and the recipient’s name and address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ZA" dirty="0"/>
              <a:t>The position being advertised</a:t>
            </a:r>
          </a:p>
          <a:p>
            <a:pPr lvl="1">
              <a:lnSpc>
                <a:spcPct val="100000"/>
              </a:lnSpc>
            </a:pPr>
            <a:r>
              <a:rPr lang="en-ZA" dirty="0"/>
              <a:t>Where you saw the advertisement</a:t>
            </a:r>
          </a:p>
          <a:p>
            <a:pPr lvl="1">
              <a:lnSpc>
                <a:spcPct val="100000"/>
              </a:lnSpc>
            </a:pPr>
            <a:r>
              <a:rPr lang="en-ZA" dirty="0"/>
              <a:t>Your interests and strengths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ZA" dirty="0"/>
              <a:t>Why you are applying</a:t>
            </a:r>
          </a:p>
          <a:p>
            <a:pPr lvl="1">
              <a:lnSpc>
                <a:spcPct val="100000"/>
              </a:lnSpc>
            </a:pPr>
            <a:r>
              <a:rPr lang="en-ZA" dirty="0"/>
              <a:t>Your availability for an interview and work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ZA" dirty="0">
                <a:cs typeface="Calibri"/>
              </a:rPr>
              <a:t>Attached CV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BC5087-899F-47C2-A60C-F8130ABDD112}"/>
              </a:ext>
            </a:extLst>
          </p:cNvPr>
          <p:cNvGrpSpPr/>
          <p:nvPr/>
        </p:nvGrpSpPr>
        <p:grpSpPr>
          <a:xfrm>
            <a:off x="7213674" y="2048447"/>
            <a:ext cx="3835327" cy="3428503"/>
            <a:chOff x="6969444" y="1894981"/>
            <a:chExt cx="4079557" cy="37020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00C68E-F085-4ABA-8EB7-6C28B8C94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69444" y="1894981"/>
              <a:ext cx="4079557" cy="306803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71A30A-C09D-4EF5-A2E1-95C5C1D16F84}"/>
                </a:ext>
              </a:extLst>
            </p:cNvPr>
            <p:cNvSpPr txBox="1"/>
            <p:nvPr/>
          </p:nvSpPr>
          <p:spPr>
            <a:xfrm>
              <a:off x="6973455" y="4950691"/>
              <a:ext cx="4075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Even a prescribed application form would benefit from a short covering letter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2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D3FC-CB16-4D97-A850-5276B04A8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Job application 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47623-BB0B-4898-B8C8-47A436F5D2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294969"/>
            <a:ext cx="5717309" cy="4486995"/>
          </a:xfrm>
        </p:spPr>
        <p:txBody>
          <a:bodyPr/>
          <a:lstStyle/>
          <a:p>
            <a:pPr marL="0" indent="0">
              <a:buNone/>
            </a:pPr>
            <a:r>
              <a:rPr lang="en-ZA" b="1" dirty="0"/>
              <a:t>When filling in a job application form you should:</a:t>
            </a:r>
          </a:p>
          <a:p>
            <a:pPr marL="0" indent="0">
              <a:buNone/>
            </a:pPr>
            <a:endParaRPr lang="en-ZA" sz="1600" dirty="0"/>
          </a:p>
          <a:p>
            <a:pPr lvl="1">
              <a:lnSpc>
                <a:spcPct val="100000"/>
              </a:lnSpc>
            </a:pPr>
            <a:r>
              <a:rPr lang="en-ZA" dirty="0"/>
              <a:t>Read through it</a:t>
            </a:r>
          </a:p>
          <a:p>
            <a:pPr lvl="1">
              <a:lnSpc>
                <a:spcPct val="100000"/>
              </a:lnSpc>
            </a:pPr>
            <a:endParaRPr lang="en-ZA" sz="900" dirty="0"/>
          </a:p>
          <a:p>
            <a:pPr lvl="1">
              <a:lnSpc>
                <a:spcPct val="100000"/>
              </a:lnSpc>
            </a:pPr>
            <a:r>
              <a:rPr lang="en-ZA" dirty="0"/>
              <a:t>Use a pencil to mark information that’s not at hand</a:t>
            </a:r>
          </a:p>
          <a:p>
            <a:pPr lvl="1">
              <a:lnSpc>
                <a:spcPct val="100000"/>
              </a:lnSpc>
            </a:pPr>
            <a:endParaRPr lang="en-ZA" sz="900" dirty="0"/>
          </a:p>
          <a:p>
            <a:pPr lvl="1">
              <a:lnSpc>
                <a:spcPct val="100000"/>
              </a:lnSpc>
            </a:pPr>
            <a:r>
              <a:rPr lang="en-ZA" dirty="0"/>
              <a:t>Print clearly</a:t>
            </a:r>
          </a:p>
          <a:p>
            <a:pPr lvl="1">
              <a:lnSpc>
                <a:spcPct val="100000"/>
              </a:lnSpc>
            </a:pPr>
            <a:endParaRPr lang="en-ZA" sz="900" dirty="0"/>
          </a:p>
          <a:p>
            <a:pPr lvl="1">
              <a:lnSpc>
                <a:spcPct val="100000"/>
              </a:lnSpc>
            </a:pPr>
            <a:r>
              <a:rPr lang="en-ZA" dirty="0"/>
              <a:t>Reread the form</a:t>
            </a:r>
          </a:p>
          <a:p>
            <a:pPr lvl="1">
              <a:lnSpc>
                <a:spcPct val="100000"/>
              </a:lnSpc>
            </a:pPr>
            <a:endParaRPr lang="en-ZA" sz="900" dirty="0"/>
          </a:p>
          <a:p>
            <a:pPr lvl="1">
              <a:lnSpc>
                <a:spcPct val="100000"/>
              </a:lnSpc>
            </a:pPr>
            <a:r>
              <a:rPr lang="en-ZA" dirty="0"/>
              <a:t>Take care to post or email it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432DD1-5892-4EE9-B629-CECDAE1D86C9}"/>
              </a:ext>
            </a:extLst>
          </p:cNvPr>
          <p:cNvGrpSpPr/>
          <p:nvPr/>
        </p:nvGrpSpPr>
        <p:grpSpPr>
          <a:xfrm>
            <a:off x="6812620" y="1708978"/>
            <a:ext cx="4236381" cy="3440043"/>
            <a:chOff x="6687127" y="1972252"/>
            <a:chExt cx="4236381" cy="34400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9F0D52-13AD-4B09-BBFA-ACA9CC562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600" y="1972252"/>
              <a:ext cx="4225908" cy="28032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786195-CEC7-4640-80CE-787DB2C41582}"/>
                </a:ext>
              </a:extLst>
            </p:cNvPr>
            <p:cNvSpPr txBox="1"/>
            <p:nvPr/>
          </p:nvSpPr>
          <p:spPr>
            <a:xfrm>
              <a:off x="6687127" y="4765964"/>
              <a:ext cx="4221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Type carefully when completing an online 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21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6C94A7-7C7E-4600-8692-9F90C67C7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ZA" dirty="0"/>
              <a:t>Activity 9.7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29C1D-5A37-4DD8-B7B2-61068879B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US" dirty="0"/>
              <a:t>Refer to page 190 of your Student’s Book to complete Activity 9.7.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4244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38B21-47ED-4775-95F1-8AE11E2AA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Requests for testimonials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3C969-7CED-47DE-BB1D-4E73EEB524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554957"/>
            <a:ext cx="10541000" cy="3748086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A testimonial is a formal letter by your previous employer in which </a:t>
            </a:r>
            <a:br>
              <a:rPr lang="en-ZA" b="1" dirty="0"/>
            </a:br>
            <a:r>
              <a:rPr lang="en-ZA" b="1" dirty="0"/>
              <a:t>he or she states:</a:t>
            </a:r>
          </a:p>
          <a:p>
            <a:pPr marL="0" indent="0">
              <a:buNone/>
            </a:pPr>
            <a:endParaRPr lang="en-ZA" dirty="0"/>
          </a:p>
          <a:p>
            <a:pPr lvl="1">
              <a:lnSpc>
                <a:spcPct val="150000"/>
              </a:lnSpc>
            </a:pPr>
            <a:r>
              <a:rPr lang="en-US" dirty="0"/>
              <a:t>How long you worked there (starting date to ending date)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What position(s) you held and your main duties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best qualities as an employee and as a person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His or her full name, work address and contact details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7938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6C94A7-7C7E-4600-8692-9F90C67C7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ZA" dirty="0"/>
              <a:t>Activity 9.8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29C1D-5A37-4DD8-B7B2-61068879B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US" dirty="0"/>
              <a:t>Refer to page 192 of your Student’s Book to complete Activity 9.8.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89035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BD65-185D-4AEC-B42D-33005382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Letters of appointment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1E3E4-D6CD-492C-A34C-2437C5267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30314"/>
            <a:ext cx="5588000" cy="4994275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Confirming a successful application</a:t>
            </a:r>
          </a:p>
          <a:p>
            <a:pPr marL="0" indent="0">
              <a:buNone/>
            </a:pPr>
            <a:endParaRPr lang="en-ZA" sz="1400" b="1" dirty="0"/>
          </a:p>
          <a:p>
            <a:r>
              <a:rPr lang="en-ZA" sz="2600" b="1" dirty="0"/>
              <a:t>Details that need to be put in writing include:</a:t>
            </a:r>
            <a:endParaRPr lang="en-ZA" sz="2600" b="1" dirty="0">
              <a:cs typeface="Calibri"/>
            </a:endParaRPr>
          </a:p>
          <a:p>
            <a:pPr marL="0" indent="0">
              <a:buNone/>
            </a:pPr>
            <a:endParaRPr lang="en-ZA" sz="12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/>
              <a:t>Date of commencing work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/>
              <a:t>Working hours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/>
              <a:t>Job title and salary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/>
              <a:t>Job description, etc.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2FB65C-74BE-4321-A9DF-B31071B4DD0F}"/>
              </a:ext>
            </a:extLst>
          </p:cNvPr>
          <p:cNvGrpSpPr/>
          <p:nvPr/>
        </p:nvGrpSpPr>
        <p:grpSpPr>
          <a:xfrm>
            <a:off x="6754092" y="1811982"/>
            <a:ext cx="4294909" cy="3227108"/>
            <a:chOff x="6754092" y="1811982"/>
            <a:chExt cx="4294909" cy="3227108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348D09-8A43-4817-A80F-BD57E432F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62751" y="1811982"/>
              <a:ext cx="4286250" cy="2857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911B39-91AA-48DA-9340-970B8BF32D36}"/>
                </a:ext>
              </a:extLst>
            </p:cNvPr>
            <p:cNvSpPr txBox="1"/>
            <p:nvPr/>
          </p:nvSpPr>
          <p:spPr>
            <a:xfrm>
              <a:off x="6754092" y="4669758"/>
              <a:ext cx="4294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A successful job applicant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53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BD65-185D-4AEC-B42D-33005382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Letters of appointment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1E3E4-D6CD-492C-A34C-2437C5267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304383"/>
            <a:ext cx="5233110" cy="4717276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Confirming an unsuccessful application</a:t>
            </a:r>
          </a:p>
          <a:p>
            <a:pPr marL="0" indent="0">
              <a:buNone/>
            </a:pPr>
            <a:endParaRPr lang="en-ZA" sz="1600" b="1" dirty="0"/>
          </a:p>
          <a:p>
            <a:pPr lvl="1">
              <a:lnSpc>
                <a:spcPct val="150000"/>
              </a:lnSpc>
            </a:pPr>
            <a:r>
              <a:rPr lang="en-ZA" dirty="0"/>
              <a:t>Contact all other applicants.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State that they were unsuccessful.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If you can, give a reason why.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Thank them for their interest.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Wish them success in their future employment.</a:t>
            </a:r>
            <a:endParaRPr lang="en-ZA" dirty="0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599AA1-B362-4987-9601-3E032A39FC46}"/>
              </a:ext>
            </a:extLst>
          </p:cNvPr>
          <p:cNvGrpSpPr/>
          <p:nvPr/>
        </p:nvGrpSpPr>
        <p:grpSpPr>
          <a:xfrm>
            <a:off x="6289797" y="1930400"/>
            <a:ext cx="4759204" cy="3533936"/>
            <a:chOff x="6289797" y="1930400"/>
            <a:chExt cx="4759204" cy="35339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A5E93D-0C6A-48DC-A131-5184C17CD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166" y="1930400"/>
              <a:ext cx="4746465" cy="31646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86FF35-5DED-448A-ABBA-9B78DA2C7C6E}"/>
                </a:ext>
              </a:extLst>
            </p:cNvPr>
            <p:cNvSpPr txBox="1"/>
            <p:nvPr/>
          </p:nvSpPr>
          <p:spPr>
            <a:xfrm>
              <a:off x="6289797" y="5095004"/>
              <a:ext cx="4759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An unsuccessful job applicant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970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60E38-2360-4F7D-A965-05D3A9CB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Overview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40C60D4-CC48-48A0-9275-983BB2C17A13}"/>
              </a:ext>
            </a:extLst>
          </p:cNvPr>
          <p:cNvGrpSpPr/>
          <p:nvPr/>
        </p:nvGrpSpPr>
        <p:grpSpPr>
          <a:xfrm>
            <a:off x="509971" y="1350275"/>
            <a:ext cx="10621238" cy="4298506"/>
            <a:chOff x="650853" y="1126341"/>
            <a:chExt cx="10621238" cy="42985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CF9902F-8961-4F89-82B5-60F152BF138C}"/>
                </a:ext>
              </a:extLst>
            </p:cNvPr>
            <p:cNvSpPr/>
            <p:nvPr/>
          </p:nvSpPr>
          <p:spPr>
            <a:xfrm>
              <a:off x="4463248" y="2644161"/>
              <a:ext cx="2899798" cy="1764513"/>
            </a:xfrm>
            <a:prstGeom prst="ellipse">
              <a:avLst/>
            </a:prstGeom>
            <a:solidFill>
              <a:srgbClr val="FFE3B8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 letters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4D10750-4CE0-404A-BDFD-96EFF6A676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33895" y="1547516"/>
              <a:ext cx="1360290" cy="1343580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CDE72DC-5A81-43B9-BCF6-73399644F4D5}"/>
                </a:ext>
              </a:extLst>
            </p:cNvPr>
            <p:cNvCxnSpPr>
              <a:cxnSpLocks/>
              <a:stCxn id="5" idx="0"/>
              <a:endCxn id="18" idx="2"/>
            </p:cNvCxnSpPr>
            <p:nvPr/>
          </p:nvCxnSpPr>
          <p:spPr>
            <a:xfrm flipV="1">
              <a:off x="5913147" y="1495673"/>
              <a:ext cx="0" cy="1148488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5DB065-36C5-4120-8957-0A3F4F7FDF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9478" y="1799002"/>
              <a:ext cx="800584" cy="1076306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9B050B3-B23B-4BC7-AB71-DDBA20868F9D}"/>
                </a:ext>
              </a:extLst>
            </p:cNvPr>
            <p:cNvCxnSpPr>
              <a:cxnSpLocks/>
            </p:cNvCxnSpPr>
            <p:nvPr/>
          </p:nvCxnSpPr>
          <p:spPr>
            <a:xfrm>
              <a:off x="6477850" y="4324333"/>
              <a:ext cx="0" cy="448953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32460D0-E7CE-4A19-9750-A95E16DEC4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4190" y="4134861"/>
              <a:ext cx="1255459" cy="801033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5BDE157-8608-4870-915C-6CA89E5AE7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9606" y="3352761"/>
              <a:ext cx="778907" cy="438727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5C15327-48BF-483E-B1EB-D1C8FD8B49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08518" y="2447908"/>
              <a:ext cx="1808058" cy="679697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6B9E8F-9363-46F0-9854-8C1375E1CE71}"/>
                </a:ext>
              </a:extLst>
            </p:cNvPr>
            <p:cNvSpPr txBox="1"/>
            <p:nvPr/>
          </p:nvSpPr>
          <p:spPr>
            <a:xfrm>
              <a:off x="997121" y="1311008"/>
              <a:ext cx="2655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Business correspondence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A3AEDB-79BF-4894-B525-5FF65812D6A4}"/>
                </a:ext>
              </a:extLst>
            </p:cNvPr>
            <p:cNvSpPr txBox="1"/>
            <p:nvPr/>
          </p:nvSpPr>
          <p:spPr>
            <a:xfrm>
              <a:off x="4755943" y="1126341"/>
              <a:ext cx="2314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Letters to the press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649A47-3F3B-493B-AA06-1CF0E57EA326}"/>
                </a:ext>
              </a:extLst>
            </p:cNvPr>
            <p:cNvSpPr txBox="1"/>
            <p:nvPr/>
          </p:nvSpPr>
          <p:spPr>
            <a:xfrm>
              <a:off x="7755709" y="1462011"/>
              <a:ext cx="351638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Employment letters: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Job application/covering letter and CV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Request for testimonial or reference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Letter to successful applicant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Letter to unsuccessful applicant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Letter of acceptance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Letter declining position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Resignation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C06052-F8CB-40C3-B375-E64B11604634}"/>
                </a:ext>
              </a:extLst>
            </p:cNvPr>
            <p:cNvSpPr txBox="1"/>
            <p:nvPr/>
          </p:nvSpPr>
          <p:spPr>
            <a:xfrm>
              <a:off x="4755943" y="4773286"/>
              <a:ext cx="6293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Letters of goodwill: congratulatory letters, letters acknowledging</a:t>
              </a:r>
            </a:p>
            <a:p>
              <a:pPr algn="ctr"/>
              <a:r>
                <a:rPr lang="en-US" dirty="0"/>
                <a:t>receipt, letters in the absence of the employer</a:t>
              </a:r>
              <a:endParaRPr lang="en-ZA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FA91A7-B491-433E-8FB4-1271F155A004}"/>
                </a:ext>
              </a:extLst>
            </p:cNvPr>
            <p:cNvSpPr txBox="1"/>
            <p:nvPr/>
          </p:nvSpPr>
          <p:spPr>
            <a:xfrm>
              <a:off x="748129" y="4778516"/>
              <a:ext cx="26762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Guest speakers: invitations and replies</a:t>
              </a:r>
              <a:endParaRPr lang="en-ZA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18CA6D-D90D-48B9-9F97-4B9DA9105743}"/>
                </a:ext>
              </a:extLst>
            </p:cNvPr>
            <p:cNvSpPr txBox="1"/>
            <p:nvPr/>
          </p:nvSpPr>
          <p:spPr>
            <a:xfrm>
              <a:off x="748130" y="3678002"/>
              <a:ext cx="29041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Complaints and adjustments or refusals to adjust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D961D43-8301-4A3D-9027-593FCFEE5435}"/>
                </a:ext>
              </a:extLst>
            </p:cNvPr>
            <p:cNvSpPr txBox="1"/>
            <p:nvPr/>
          </p:nvSpPr>
          <p:spPr>
            <a:xfrm>
              <a:off x="650853" y="2219306"/>
              <a:ext cx="22902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Enquiries and replies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Information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Reservations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3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74781-25C2-46F2-A0FB-3DE1F01F7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Letters of resignation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8E4A9-B3D6-4D18-A087-5E0EE4807E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732381"/>
            <a:ext cx="5141441" cy="2381359"/>
          </a:xfrm>
        </p:spPr>
        <p:txBody>
          <a:bodyPr anchor="t"/>
          <a:lstStyle/>
          <a:p>
            <a:r>
              <a:rPr lang="en-ZA" sz="2400" dirty="0"/>
              <a:t>When resigning, it’s always best to do it in such a way that you don’t harm any existing relationships.</a:t>
            </a:r>
          </a:p>
          <a:p>
            <a:endParaRPr lang="en-ZA" sz="2400" dirty="0"/>
          </a:p>
          <a:p>
            <a:r>
              <a:rPr lang="en-ZA" sz="2400" dirty="0"/>
              <a:t>Think the matter over carefully and weigh up your reasons.</a:t>
            </a:r>
            <a:endParaRPr lang="en-ZA" sz="2400" dirty="0"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C3239D-9A62-46FD-972B-25106DFD4498}"/>
              </a:ext>
            </a:extLst>
          </p:cNvPr>
          <p:cNvGrpSpPr/>
          <p:nvPr/>
        </p:nvGrpSpPr>
        <p:grpSpPr>
          <a:xfrm>
            <a:off x="6415559" y="1736689"/>
            <a:ext cx="4506442" cy="3484538"/>
            <a:chOff x="6542559" y="1808957"/>
            <a:chExt cx="4506442" cy="34845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3BF2FA-9BAC-44D0-B662-C45CBE7B3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2559" y="1808957"/>
              <a:ext cx="4506442" cy="31152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927AC7-4F82-4AC8-ABAC-DF97252C91E3}"/>
                </a:ext>
              </a:extLst>
            </p:cNvPr>
            <p:cNvSpPr txBox="1"/>
            <p:nvPr/>
          </p:nvSpPr>
          <p:spPr>
            <a:xfrm>
              <a:off x="6542559" y="4924163"/>
              <a:ext cx="4506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Take time and think straight before resigning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79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6C94A7-7C7E-4600-8692-9F90C67C7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ZA" dirty="0"/>
              <a:t>Activity 9.9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29C1D-5A37-4DD8-B7B2-61068879B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US" dirty="0"/>
              <a:t>Refer to page 196 of your Student’s Book to complete Activity 9.9.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06534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2DF8-D580-443A-909C-5EB7DBCB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Letters of goodwill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62906-C3EB-43EC-BE68-426A31A3B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>
                <a:solidFill>
                  <a:prstClr val="white">
                    <a:lumMod val="50000"/>
                  </a:prstClr>
                </a:solidFill>
              </a:rPr>
              <a:t>Unit 9.4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58814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1C52-A96C-417E-A83A-91A07DBAC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Congratulatory letters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F0201-9311-46B7-A24E-E7DB13C02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78226"/>
            <a:ext cx="5338618" cy="3110777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Use the correct language and style to convey information:</a:t>
            </a:r>
          </a:p>
          <a:p>
            <a:pPr marL="0" indent="0">
              <a:buNone/>
            </a:pPr>
            <a:endParaRPr lang="en-ZA" sz="2000" dirty="0"/>
          </a:p>
          <a:p>
            <a:pPr lvl="1"/>
            <a:r>
              <a:rPr lang="en-ZA" dirty="0"/>
              <a:t>Use a formal style if you don’t know the person well.</a:t>
            </a:r>
            <a:endParaRPr lang="en-ZA" dirty="0">
              <a:cs typeface="Calibri"/>
            </a:endParaRPr>
          </a:p>
          <a:p>
            <a:pPr lvl="1"/>
            <a:endParaRPr lang="en-ZA" sz="1800" dirty="0"/>
          </a:p>
          <a:p>
            <a:pPr lvl="1"/>
            <a:r>
              <a:rPr lang="en-ZA" dirty="0"/>
              <a:t>With an informal goodwill letter you can be less formal.</a:t>
            </a:r>
            <a:endParaRPr lang="en-ZA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C0661-48CE-4806-96FE-6DE31F779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433" y="1200959"/>
            <a:ext cx="3093568" cy="44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8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6C94A7-7C7E-4600-8692-9F90C67C7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ZA" dirty="0"/>
              <a:t>Activity 9.10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29C1D-5A37-4DD8-B7B2-61068879B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US" dirty="0"/>
              <a:t>Refer to page 198 of your Student’s Book to complete Activity 9.10.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3442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344BC-8783-4F2F-8A09-9788F1D42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Letters acknowledging receipt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ADF7B-1B9B-4809-B993-A4F41AFDC9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30314"/>
            <a:ext cx="5588000" cy="4994275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Use the company letterhead and state the topic of the sender’s letter. Then:</a:t>
            </a:r>
          </a:p>
          <a:p>
            <a:pPr marL="0" indent="0">
              <a:buNone/>
            </a:pPr>
            <a:endParaRPr lang="en-ZA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ZA" dirty="0"/>
              <a:t>Thank the person for sending.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ZA" dirty="0"/>
              <a:t>Explain the next step.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ZA" dirty="0"/>
              <a:t>Say when they can expect to hear from you.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ZA" dirty="0"/>
              <a:t>Give your full contact details.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dirty="0"/>
              <a:t>If you cannot be of assistance, suggest helpful alternatives.</a:t>
            </a:r>
            <a:endParaRPr lang="en-ZA" dirty="0"/>
          </a:p>
          <a:p>
            <a:pPr lvl="1"/>
            <a:endParaRPr lang="en-ZA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CB619B-032F-4114-9E92-AA8086A7353E}"/>
              </a:ext>
            </a:extLst>
          </p:cNvPr>
          <p:cNvGrpSpPr/>
          <p:nvPr/>
        </p:nvGrpSpPr>
        <p:grpSpPr>
          <a:xfrm>
            <a:off x="6498336" y="1587297"/>
            <a:ext cx="4550665" cy="3683405"/>
            <a:chOff x="6498336" y="1605420"/>
            <a:chExt cx="4550665" cy="36834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D9C65F-71C7-4126-B158-3531D5FFF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36" y="1605420"/>
              <a:ext cx="4550665" cy="303707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B547B1-F9C6-4DC8-A39D-0F5A628C7B4F}"/>
                </a:ext>
              </a:extLst>
            </p:cNvPr>
            <p:cNvSpPr txBox="1"/>
            <p:nvPr/>
          </p:nvSpPr>
          <p:spPr>
            <a:xfrm>
              <a:off x="6498336" y="4642494"/>
              <a:ext cx="4550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Tackle a difficult response letter first thing in the morning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5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5B2C4-E8F1-4446-B851-8183CCC3C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Letters in the absence of the employer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4A381-2441-4112-A5E7-95810D0CF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430266"/>
            <a:ext cx="5994400" cy="3997468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In some cases, you will be allowed to answer certain letters while your superior is absent. For instance:</a:t>
            </a:r>
          </a:p>
          <a:p>
            <a:pPr marL="0" indent="0">
              <a:buNone/>
            </a:pPr>
            <a:endParaRPr lang="en-ZA" sz="1800" dirty="0"/>
          </a:p>
          <a:p>
            <a:pPr lvl="1">
              <a:lnSpc>
                <a:spcPct val="100000"/>
              </a:lnSpc>
            </a:pPr>
            <a:r>
              <a:rPr lang="en-ZA" dirty="0"/>
              <a:t>You can help the customer.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endParaRPr lang="en-ZA" sz="900" dirty="0"/>
          </a:p>
          <a:p>
            <a:pPr lvl="1">
              <a:lnSpc>
                <a:spcPct val="100000"/>
              </a:lnSpc>
            </a:pPr>
            <a:r>
              <a:rPr lang="en-ZA" dirty="0"/>
              <a:t>If you can’t assist, redirect to someone who can.</a:t>
            </a:r>
            <a:endParaRPr lang="en-ZA" dirty="0">
              <a:cs typeface="Calibri"/>
            </a:endParaRPr>
          </a:p>
          <a:p>
            <a:pPr lvl="1">
              <a:lnSpc>
                <a:spcPct val="100000"/>
              </a:lnSpc>
            </a:pPr>
            <a:endParaRPr lang="en-ZA" sz="900" dirty="0"/>
          </a:p>
          <a:p>
            <a:pPr lvl="1">
              <a:lnSpc>
                <a:spcPct val="100000"/>
              </a:lnSpc>
            </a:pPr>
            <a:r>
              <a:rPr lang="en-ZA" dirty="0"/>
              <a:t>The client needs to know if they can be helped when the superior is back.</a:t>
            </a:r>
            <a:endParaRPr lang="en-ZA" dirty="0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B44ADD-1A11-4125-A6F1-491F40B58D9C}"/>
              </a:ext>
            </a:extLst>
          </p:cNvPr>
          <p:cNvGrpSpPr/>
          <p:nvPr/>
        </p:nvGrpSpPr>
        <p:grpSpPr>
          <a:xfrm>
            <a:off x="6502401" y="1696381"/>
            <a:ext cx="4638871" cy="3465237"/>
            <a:chOff x="6724072" y="1812538"/>
            <a:chExt cx="4638871" cy="34652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30A05F-66AD-423F-84C1-6269877AC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072" y="1812538"/>
              <a:ext cx="4638871" cy="309590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D562D3-B398-481F-9165-7E6DFBC2F118}"/>
                </a:ext>
              </a:extLst>
            </p:cNvPr>
            <p:cNvSpPr txBox="1"/>
            <p:nvPr/>
          </p:nvSpPr>
          <p:spPr>
            <a:xfrm>
              <a:off x="6724072" y="4908443"/>
              <a:ext cx="4443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Always consult a senior colleague if uncertain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2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6C94A7-7C7E-4600-8692-9F90C67C7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ZA" dirty="0"/>
              <a:t>Activity 9.11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29C1D-5A37-4DD8-B7B2-61068879B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US" dirty="0"/>
              <a:t>Refer to page 200 of your Student’s Book to complete Activity 9.11.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52329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CC779C-6778-4719-8165-0A2DDBD3E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lvl="0"/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Test your knowledge of this module by completing the summative assessment on page 201 of your textbook.</a:t>
            </a:r>
          </a:p>
        </p:txBody>
      </p:sp>
    </p:spTree>
    <p:extLst>
      <p:ext uri="{BB962C8B-B14F-4D97-AF65-F5344CB8AC3E}">
        <p14:creationId xmlns:p14="http://schemas.microsoft.com/office/powerpoint/2010/main" val="1671740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88995-66D9-47CF-9714-ADF242C0E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General business correspondence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8C3AB-A7C1-4B5D-996F-DB26C35F7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/>
              <a:t>Unit 9.1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49091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0B30-CFD5-4D1F-9626-E7620AF7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Writing a business letter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B8A2-DEB4-476A-B2D6-AC07825EFE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30314"/>
            <a:ext cx="5416949" cy="4994275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ZA" sz="2400" dirty="0"/>
              <a:t>Identify the receiver.</a:t>
            </a:r>
          </a:p>
          <a:p>
            <a:pPr>
              <a:lnSpc>
                <a:spcPct val="100000"/>
              </a:lnSpc>
            </a:pPr>
            <a:r>
              <a:rPr lang="en-ZA" sz="2400" dirty="0"/>
              <a:t>Get the facts together.</a:t>
            </a:r>
            <a:endParaRPr lang="en-ZA" sz="24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ZA" sz="2400" dirty="0"/>
              <a:t>Decide the relevant facts.</a:t>
            </a:r>
            <a:endParaRPr lang="en-ZA" sz="24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ZA" sz="2400" dirty="0"/>
              <a:t>Decide the format and layout.</a:t>
            </a:r>
            <a:endParaRPr lang="en-ZA" sz="24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ZA" sz="2400" dirty="0"/>
              <a:t>Draft a rough version.</a:t>
            </a:r>
            <a:endParaRPr lang="en-ZA" sz="24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ZA" sz="2400" dirty="0"/>
              <a:t>Think of the audience.</a:t>
            </a:r>
            <a:endParaRPr lang="en-ZA" sz="24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ZA" sz="2400" dirty="0"/>
              <a:t>Proofread the letter.</a:t>
            </a:r>
            <a:endParaRPr lang="en-ZA" sz="24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ZA" sz="2400" dirty="0"/>
              <a:t>Finalise the letter.</a:t>
            </a:r>
            <a:endParaRPr lang="en-ZA" sz="24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ZA" sz="2400" dirty="0"/>
              <a:t>Print the letter on an official letterhead.</a:t>
            </a:r>
            <a:endParaRPr lang="en-ZA" sz="24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ZA" sz="2400" dirty="0"/>
              <a:t>Sign and send it.</a:t>
            </a:r>
            <a:endParaRPr lang="en-ZA" sz="2400" dirty="0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DDFAA1-D42F-45F6-911C-0CB2F10642F7}"/>
              </a:ext>
            </a:extLst>
          </p:cNvPr>
          <p:cNvGrpSpPr/>
          <p:nvPr/>
        </p:nvGrpSpPr>
        <p:grpSpPr>
          <a:xfrm>
            <a:off x="7328611" y="1180092"/>
            <a:ext cx="2745862" cy="4761131"/>
            <a:chOff x="6940683" y="1230314"/>
            <a:chExt cx="2745862" cy="47611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E61D9C-045C-4011-9FDE-7D2839FC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683" y="1230314"/>
              <a:ext cx="2745862" cy="4114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404313-60DF-478C-80C6-3494DB0BCD6B}"/>
                </a:ext>
              </a:extLst>
            </p:cNvPr>
            <p:cNvSpPr txBox="1"/>
            <p:nvPr/>
          </p:nvSpPr>
          <p:spPr>
            <a:xfrm>
              <a:off x="6940683" y="5345114"/>
              <a:ext cx="2745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You represent the company in every letter you send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51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DF90B-3D9B-4D9A-85B6-40E987C4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Enquiries and replies concerning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8A4FC-1C4D-404C-931A-CE489D088E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476448"/>
            <a:ext cx="5687645" cy="3905104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Making an enquiry</a:t>
            </a:r>
          </a:p>
          <a:p>
            <a:pPr marL="0" indent="0">
              <a:buNone/>
            </a:pPr>
            <a:endParaRPr lang="en-ZA" sz="1800" b="1" dirty="0"/>
          </a:p>
          <a:p>
            <a:pPr lvl="1">
              <a:lnSpc>
                <a:spcPct val="150000"/>
              </a:lnSpc>
            </a:pPr>
            <a:r>
              <a:rPr lang="en-ZA" dirty="0"/>
              <a:t>Give the relevant account number, etc.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Use a suitable line opening.</a:t>
            </a:r>
            <a:endParaRPr lang="en-ZA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State what you want to know.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Specify your requests.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End with an appropriate closing line.</a:t>
            </a:r>
            <a:endParaRPr lang="en-ZA" dirty="0"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E330DC-BFCF-4836-87EB-141E8056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3507" y="2067002"/>
            <a:ext cx="4285494" cy="295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96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DF90B-3D9B-4D9A-85B6-40E987C4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Enquiries and replies concerning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8A4FC-1C4D-404C-931A-CE489D088E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822811"/>
            <a:ext cx="5545370" cy="3212377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Replying to an enquiry</a:t>
            </a:r>
          </a:p>
          <a:p>
            <a:pPr marL="0" indent="0">
              <a:buNone/>
            </a:pPr>
            <a:endParaRPr lang="en-ZA" sz="1800" b="1" dirty="0"/>
          </a:p>
          <a:p>
            <a:pPr lvl="1">
              <a:lnSpc>
                <a:spcPct val="150000"/>
              </a:lnSpc>
            </a:pPr>
            <a:r>
              <a:rPr lang="en-ZA" dirty="0"/>
              <a:t>It is important to respond quickly.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If unable, acknowledge receipt.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If necessary, offer an explanation.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End with an appropriate closing line.</a:t>
            </a:r>
            <a:endParaRPr lang="en-ZA" dirty="0"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583C63-DAF1-4628-88E7-B1C8CB6B7EAF}"/>
              </a:ext>
            </a:extLst>
          </p:cNvPr>
          <p:cNvGrpSpPr/>
          <p:nvPr/>
        </p:nvGrpSpPr>
        <p:grpSpPr>
          <a:xfrm>
            <a:off x="6840430" y="1598245"/>
            <a:ext cx="4204601" cy="3184483"/>
            <a:chOff x="6840430" y="1598245"/>
            <a:chExt cx="4204601" cy="31844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E5372C-BBCB-4BF3-94B5-2B6770CD5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0430" y="1598245"/>
              <a:ext cx="4204601" cy="28030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2B874F-7F5D-4205-A218-FEEDD459F6DD}"/>
                </a:ext>
              </a:extLst>
            </p:cNvPr>
            <p:cNvSpPr txBox="1"/>
            <p:nvPr/>
          </p:nvSpPr>
          <p:spPr>
            <a:xfrm>
              <a:off x="6840430" y="4413396"/>
              <a:ext cx="4204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Gather as much information as possible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8266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1C9FBA-5877-4BE6-AA1A-C71A549C5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ZA" dirty="0"/>
              <a:t>Activity 9.1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F289C-FF30-4FBF-A418-5FB312505E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US" dirty="0"/>
              <a:t>Refer to page 175 of your Student’s Book to complete Activity 9.1.</a:t>
            </a:r>
          </a:p>
        </p:txBody>
      </p:sp>
    </p:spTree>
    <p:extLst>
      <p:ext uri="{BB962C8B-B14F-4D97-AF65-F5344CB8AC3E}">
        <p14:creationId xmlns:p14="http://schemas.microsoft.com/office/powerpoint/2010/main" val="2691243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1C9FBA-5877-4BE6-AA1A-C71A549C5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ZA" dirty="0"/>
              <a:t>Activity 9.2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F289C-FF30-4FBF-A418-5FB312505E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US" dirty="0"/>
              <a:t>Refer to page 177 of your Student’s Book to complete Activity </a:t>
            </a:r>
            <a:r>
              <a:rPr lang="en-ZA" dirty="0"/>
              <a:t>9.2.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90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3711</TotalTime>
  <Words>1104</Words>
  <Application>Microsoft Office PowerPoint</Application>
  <PresentationFormat>Widescreen</PresentationFormat>
  <Paragraphs>213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Arial Narrow</vt:lpstr>
      <vt:lpstr>Calibri</vt:lpstr>
      <vt:lpstr>Wingdings</vt:lpstr>
      <vt:lpstr>Presentation2</vt:lpstr>
      <vt:lpstr>Communication &amp; Management Communication</vt:lpstr>
      <vt:lpstr>Business letters</vt:lpstr>
      <vt:lpstr>Overview</vt:lpstr>
      <vt:lpstr>General business correspondence</vt:lpstr>
      <vt:lpstr>Writing a business letter</vt:lpstr>
      <vt:lpstr>Enquiries and replies concerning information</vt:lpstr>
      <vt:lpstr>Enquiries and replies concerning information</vt:lpstr>
      <vt:lpstr>PowerPoint Presentation</vt:lpstr>
      <vt:lpstr>PowerPoint Presentation</vt:lpstr>
      <vt:lpstr>Letters of complaint</vt:lpstr>
      <vt:lpstr>Letters of complaint</vt:lpstr>
      <vt:lpstr>PowerPoint Presentation</vt:lpstr>
      <vt:lpstr>Letters requesting or refusing adjustment</vt:lpstr>
      <vt:lpstr>PowerPoint Presentation</vt:lpstr>
      <vt:lpstr>PowerPoint Presentation</vt:lpstr>
      <vt:lpstr>Invitation and letters to the press</vt:lpstr>
      <vt:lpstr>Invitations to, and replies from, guest speakers</vt:lpstr>
      <vt:lpstr>Invitations to, and replies from, guest speakers</vt:lpstr>
      <vt:lpstr>PowerPoint Presentation</vt:lpstr>
      <vt:lpstr>Letters to the press</vt:lpstr>
      <vt:lpstr>PowerPoint Presentation</vt:lpstr>
      <vt:lpstr>Employment letters</vt:lpstr>
      <vt:lpstr>Covering letters for job applications</vt:lpstr>
      <vt:lpstr>Job application forms</vt:lpstr>
      <vt:lpstr>PowerPoint Presentation</vt:lpstr>
      <vt:lpstr>Requests for testimonials</vt:lpstr>
      <vt:lpstr>PowerPoint Presentation</vt:lpstr>
      <vt:lpstr>Letters of appointment</vt:lpstr>
      <vt:lpstr>Letters of appointment</vt:lpstr>
      <vt:lpstr>Letters of resignation</vt:lpstr>
      <vt:lpstr>PowerPoint Presentation</vt:lpstr>
      <vt:lpstr>Letters of goodwill</vt:lpstr>
      <vt:lpstr>Congratulatory letters</vt:lpstr>
      <vt:lpstr>PowerPoint Presentation</vt:lpstr>
      <vt:lpstr>Letters acknowledging receipt</vt:lpstr>
      <vt:lpstr>Letters in the absence of the employer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Dinky Gschliesser</cp:lastModifiedBy>
  <cp:revision>293</cp:revision>
  <dcterms:created xsi:type="dcterms:W3CDTF">2017-08-15T07:49:10Z</dcterms:created>
  <dcterms:modified xsi:type="dcterms:W3CDTF">2019-02-13T06:43:54Z</dcterms:modified>
</cp:coreProperties>
</file>